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84" r:id="rId3"/>
    <p:sldId id="283"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1" r:id="rId27"/>
    <p:sldId id="282" r:id="rId28"/>
  </p:sldIdLst>
  <p:sldSz cx="12192000" cy="6858000"/>
  <p:notesSz cx="6858000" cy="9144000"/>
  <p:embeddedFontLst>
    <p:embeddedFont>
      <p:font typeface="Bodoni MT Condensed" panose="02070606080606020203"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Lucida Calligraphy" panose="03010101010101010101" pitchFamily="66" charset="0"/>
      <p:regular r:id="rId39"/>
    </p:embeddedFont>
    <p:embeddedFont>
      <p:font typeface="Tempus Sans ITC" panose="04020404030D07020202" pitchFamily="8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DD9C-B289-44D7-949C-65FF1645E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05E304-B003-4368-811B-5F37ED7977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C9FF5-B53C-4332-A3B4-1F6157C5DAD4}"/>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4573F766-01A2-4E6E-87F6-4EEC75875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C449E-8709-4312-97A7-DFF0946BCA56}"/>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1583614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327D4-6E55-4A2C-A71A-F8CF94646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8CE36-C1AD-4396-9B77-975A966B20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33C9C-5D01-4865-8806-559C4DBC2A55}"/>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994F7B0B-1A9F-4B9E-929B-CF56CF934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4D13A-9530-4EE6-8AF6-261B9567B76A}"/>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29213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A7632-3E26-4554-9F42-D5744E9C7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A0097D-36DF-4AEA-BB75-EDCC4BCC00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4157F-57BE-4B49-96DE-F201BB21E1FA}"/>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69C8AB9C-88C7-4EB1-87EC-09949D6A9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FFC3C-7FFD-48DA-AA2B-23542D60F757}"/>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381256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B7BA-61D0-49E1-B851-23873B04C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3E08BE-0D6B-41CA-859B-1AEDB6E4807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9926E-64E9-4B0B-A7C5-892F1C6E42A6}"/>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E2ADC058-2299-42B8-A50E-EB557078C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5AE5A-92B7-442E-8133-65E6C0925AA7}"/>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62888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209D4-C529-49C8-928C-6AAA91F9F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0DF3CB-353B-478B-B945-76D37ED5E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4EC54E-239A-4A19-B32E-109228398055}"/>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674D8758-F154-4D52-ACC0-5BB10DD2B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2B267-5BE4-450B-8255-20BE55AFBE2D}"/>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75518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B945-78F1-4D24-B5AA-2F7A3F9FE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10876-7DEB-4288-B467-A77DFF388D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06C57-CE6D-4F62-9417-B1D0B32C2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142636-11F4-4F28-BE0F-0E758B929340}"/>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6" name="Footer Placeholder 5">
            <a:extLst>
              <a:ext uri="{FF2B5EF4-FFF2-40B4-BE49-F238E27FC236}">
                <a16:creationId xmlns:a16="http://schemas.microsoft.com/office/drawing/2014/main" id="{F7313C5D-EE34-452B-9436-E76D066B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C099D-A335-4DFB-9801-8B696784DC3C}"/>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353738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D499-B83E-4D30-B982-C9F2BB3ED6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3DED49-D3D6-4D88-A9D7-5456D9BF1E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DF073-F55B-48B5-BA1C-0F08653574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B9BE36-B87F-4072-BDEA-A68BE5B368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7D9784-1E8A-4137-B216-A46D6F929D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18390-2A56-4075-B8A2-12954978AFB5}"/>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8" name="Footer Placeholder 7">
            <a:extLst>
              <a:ext uri="{FF2B5EF4-FFF2-40B4-BE49-F238E27FC236}">
                <a16:creationId xmlns:a16="http://schemas.microsoft.com/office/drawing/2014/main" id="{CD756EE7-5A50-422E-A8C5-C55724A50F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9F620-742A-4A4D-AD5B-4D143853F31E}"/>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1243608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0884-4CFC-45D1-9342-0D4917CAF5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B74A27-A7DA-4BEC-813F-69807E1B3ACE}"/>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4" name="Footer Placeholder 3">
            <a:extLst>
              <a:ext uri="{FF2B5EF4-FFF2-40B4-BE49-F238E27FC236}">
                <a16:creationId xmlns:a16="http://schemas.microsoft.com/office/drawing/2014/main" id="{2F638EB1-9947-445F-9720-67F219C89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C5EA7-EAEF-490A-8D89-9E4163E78068}"/>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203190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12172-58BE-4819-8DEB-912C6B29292D}"/>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3" name="Footer Placeholder 2">
            <a:extLst>
              <a:ext uri="{FF2B5EF4-FFF2-40B4-BE49-F238E27FC236}">
                <a16:creationId xmlns:a16="http://schemas.microsoft.com/office/drawing/2014/main" id="{9E5BB7B2-9344-41FC-8AA7-72C6F1578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21CAA6-4B53-4299-92BA-F24803166F6A}"/>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14168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9675-5A74-4923-BB50-CCC3BDE7B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8E0B71-2979-46CF-A9EB-DFED30586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9B3170-EB95-4E4D-B27D-DA0235E8C4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5F651C-6F02-4D34-B833-071F7F5AA648}"/>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6" name="Footer Placeholder 5">
            <a:extLst>
              <a:ext uri="{FF2B5EF4-FFF2-40B4-BE49-F238E27FC236}">
                <a16:creationId xmlns:a16="http://schemas.microsoft.com/office/drawing/2014/main" id="{3438ED2D-6520-46B4-92F7-480649060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DD465-7737-4C50-BB5F-EFE958A0D337}"/>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349643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0790-40E5-4027-8E04-3B73273D3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939942-E32E-487D-9A93-C68B613F5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F7DE9A-57E4-4C88-9DCB-5D29D96A3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E75A41-D355-4534-A2FE-6A871E93D840}"/>
              </a:ext>
            </a:extLst>
          </p:cNvPr>
          <p:cNvSpPr>
            <a:spLocks noGrp="1"/>
          </p:cNvSpPr>
          <p:nvPr>
            <p:ph type="dt" sz="half" idx="10"/>
          </p:nvPr>
        </p:nvSpPr>
        <p:spPr/>
        <p:txBody>
          <a:bodyPr/>
          <a:lstStyle/>
          <a:p>
            <a:fld id="{72BF9433-63DA-47A2-8643-5DBEF093B0C0}" type="datetimeFigureOut">
              <a:rPr lang="en-US" smtClean="0"/>
              <a:t>6/18/2020</a:t>
            </a:fld>
            <a:endParaRPr lang="en-US"/>
          </a:p>
        </p:txBody>
      </p:sp>
      <p:sp>
        <p:nvSpPr>
          <p:cNvPr id="6" name="Footer Placeholder 5">
            <a:extLst>
              <a:ext uri="{FF2B5EF4-FFF2-40B4-BE49-F238E27FC236}">
                <a16:creationId xmlns:a16="http://schemas.microsoft.com/office/drawing/2014/main" id="{386AC8C0-B9B9-430C-B43E-210B41039D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820E1-6954-4FD8-ACE2-F5725C36551A}"/>
              </a:ext>
            </a:extLst>
          </p:cNvPr>
          <p:cNvSpPr>
            <a:spLocks noGrp="1"/>
          </p:cNvSpPr>
          <p:nvPr>
            <p:ph type="sldNum" sz="quarter" idx="12"/>
          </p:nvPr>
        </p:nvSpPr>
        <p:spPr/>
        <p:txBody>
          <a:bodyPr/>
          <a:lstStyle/>
          <a:p>
            <a:fld id="{4B49B0C7-9F80-4647-BD76-59455FDE1D26}" type="slidenum">
              <a:rPr lang="en-US" smtClean="0"/>
              <a:t>‹#›</a:t>
            </a:fld>
            <a:endParaRPr lang="en-US"/>
          </a:p>
        </p:txBody>
      </p:sp>
    </p:spTree>
    <p:extLst>
      <p:ext uri="{BB962C8B-B14F-4D97-AF65-F5344CB8AC3E}">
        <p14:creationId xmlns:p14="http://schemas.microsoft.com/office/powerpoint/2010/main" val="1116707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CFEDA-1795-436D-97CC-7F1449943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BDD72E-9922-40A7-9C74-2D0D4090D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D8326-3D9F-4E5F-81C5-6E91A57436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F9433-63DA-47A2-8643-5DBEF093B0C0}" type="datetimeFigureOut">
              <a:rPr lang="en-US" smtClean="0"/>
              <a:t>6/18/2020</a:t>
            </a:fld>
            <a:endParaRPr lang="en-US"/>
          </a:p>
        </p:txBody>
      </p:sp>
      <p:sp>
        <p:nvSpPr>
          <p:cNvPr id="5" name="Footer Placeholder 4">
            <a:extLst>
              <a:ext uri="{FF2B5EF4-FFF2-40B4-BE49-F238E27FC236}">
                <a16:creationId xmlns:a16="http://schemas.microsoft.com/office/drawing/2014/main" id="{D49A54AF-F535-4B8F-AB8D-A32F358F9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6F61AD-2888-4210-A907-C98522A18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9B0C7-9F80-4647-BD76-59455FDE1D26}" type="slidenum">
              <a:rPr lang="en-US" smtClean="0"/>
              <a:t>‹#›</a:t>
            </a:fld>
            <a:endParaRPr lang="en-US"/>
          </a:p>
        </p:txBody>
      </p:sp>
    </p:spTree>
    <p:extLst>
      <p:ext uri="{BB962C8B-B14F-4D97-AF65-F5344CB8AC3E}">
        <p14:creationId xmlns:p14="http://schemas.microsoft.com/office/powerpoint/2010/main" val="1793859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80C2A9-BFB8-486C-9A8E-9A98739D6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07031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 name="Picture 591">
            <a:extLst>
              <a:ext uri="{FF2B5EF4-FFF2-40B4-BE49-F238E27FC236}">
                <a16:creationId xmlns:a16="http://schemas.microsoft.com/office/drawing/2014/main" id="{A61BEA63-7FF9-4337-9AEC-EDA65ECAF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24968" y="6550223"/>
            <a:ext cx="4724400" cy="307777"/>
          </a:xfrm>
          <a:prstGeom prst="rect">
            <a:avLst/>
          </a:prstGeom>
          <a:noFill/>
        </p:spPr>
        <p:txBody>
          <a:bodyPr wrap="square" rtlCol="0">
            <a:spAutoFit/>
          </a:bodyPr>
          <a:lstStyle/>
          <a:p>
            <a:r>
              <a:rPr lang="en-US" sz="1400" dirty="0">
                <a:solidFill>
                  <a:schemeClr val="bg1"/>
                </a:solidFill>
              </a:rPr>
              <a:t>Mosiah 19:13-15</a:t>
            </a:r>
          </a:p>
        </p:txBody>
      </p:sp>
      <p:sp>
        <p:nvSpPr>
          <p:cNvPr id="40" name="TextBox 39"/>
          <p:cNvSpPr txBox="1"/>
          <p:nvPr/>
        </p:nvSpPr>
        <p:spPr>
          <a:xfrm>
            <a:off x="429768" y="4575048"/>
            <a:ext cx="4026408" cy="1754326"/>
          </a:xfrm>
          <a:prstGeom prst="rect">
            <a:avLst/>
          </a:prstGeom>
          <a:noFill/>
        </p:spPr>
        <p:txBody>
          <a:bodyPr wrap="square" rtlCol="0">
            <a:spAutoFit/>
          </a:bodyPr>
          <a:lstStyle/>
          <a:p>
            <a:pPr fontAlgn="base"/>
            <a:r>
              <a:rPr lang="en-US" dirty="0">
                <a:solidFill>
                  <a:schemeClr val="bg1"/>
                </a:solidFill>
              </a:rPr>
              <a:t>Those who stayed had their fair daughters stand forth and plead with the Lamanites to not slay them</a:t>
            </a:r>
          </a:p>
          <a:p>
            <a:pPr fontAlgn="base"/>
            <a:endParaRPr lang="en-US" dirty="0">
              <a:solidFill>
                <a:schemeClr val="bg1"/>
              </a:solidFill>
            </a:endParaRPr>
          </a:p>
          <a:p>
            <a:pPr fontAlgn="base"/>
            <a:r>
              <a:rPr lang="en-US" dirty="0">
                <a:solidFill>
                  <a:schemeClr val="bg1"/>
                </a:solidFill>
              </a:rPr>
              <a:t>The Lamanites had compassion on them</a:t>
            </a:r>
          </a:p>
          <a:p>
            <a:pPr fontAlgn="base"/>
            <a:endParaRPr lang="en-US" dirty="0">
              <a:solidFill>
                <a:schemeClr val="bg1"/>
              </a:solidFill>
            </a:endParaRPr>
          </a:p>
        </p:txBody>
      </p:sp>
      <p:grpSp>
        <p:nvGrpSpPr>
          <p:cNvPr id="2"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5"/>
            <p:cNvGrpSpPr/>
            <p:nvPr/>
          </p:nvGrpSpPr>
          <p:grpSpPr>
            <a:xfrm>
              <a:off x="2743200" y="152400"/>
              <a:ext cx="1219200" cy="457200"/>
              <a:chOff x="457200" y="6858000"/>
              <a:chExt cx="685800" cy="1447800"/>
            </a:xfrm>
          </p:grpSpPr>
          <p:grpSp>
            <p:nvGrpSpPr>
              <p:cNvPr id="6"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TextBox 402"/>
          <p:cNvSpPr txBox="1"/>
          <p:nvPr/>
        </p:nvSpPr>
        <p:spPr>
          <a:xfrm>
            <a:off x="5791200" y="5230368"/>
            <a:ext cx="6114288" cy="923330"/>
          </a:xfrm>
          <a:prstGeom prst="rect">
            <a:avLst/>
          </a:prstGeom>
          <a:noFill/>
        </p:spPr>
        <p:txBody>
          <a:bodyPr wrap="square" rtlCol="0">
            <a:spAutoFit/>
          </a:bodyPr>
          <a:lstStyle/>
          <a:p>
            <a:pPr fontAlgn="base"/>
            <a:r>
              <a:rPr lang="en-US" dirty="0">
                <a:solidFill>
                  <a:schemeClr val="bg1"/>
                </a:solidFill>
              </a:rPr>
              <a:t>They took them back to the Land of Nephi under the condition that they deliver up King Noah and their property—1/2 of what they had to pay tribute to the king of the Lamanites</a:t>
            </a:r>
            <a:endParaRPr lang="en-US" dirty="0">
              <a:solidFill>
                <a:srgbClr val="FFFF00"/>
              </a:solidFill>
            </a:endParaRPr>
          </a:p>
        </p:txBody>
      </p:sp>
      <p:grpSp>
        <p:nvGrpSpPr>
          <p:cNvPr id="739" name="Group 401"/>
          <p:cNvGrpSpPr/>
          <p:nvPr/>
        </p:nvGrpSpPr>
        <p:grpSpPr>
          <a:xfrm>
            <a:off x="5029201" y="2895600"/>
            <a:ext cx="2047875" cy="1614488"/>
            <a:chOff x="2667000" y="2286000"/>
            <a:chExt cx="2047875" cy="1614488"/>
          </a:xfrm>
        </p:grpSpPr>
        <p:grpSp>
          <p:nvGrpSpPr>
            <p:cNvPr id="740" name="Group 400"/>
            <p:cNvGrpSpPr/>
            <p:nvPr/>
          </p:nvGrpSpPr>
          <p:grpSpPr>
            <a:xfrm>
              <a:off x="2667000" y="2286000"/>
              <a:ext cx="1590675" cy="1309688"/>
              <a:chOff x="2667000" y="2286000"/>
              <a:chExt cx="1590675" cy="1309688"/>
            </a:xfrm>
          </p:grpSpPr>
          <p:grpSp>
            <p:nvGrpSpPr>
              <p:cNvPr id="741" name="Group 219"/>
              <p:cNvGrpSpPr/>
              <p:nvPr/>
            </p:nvGrpSpPr>
            <p:grpSpPr>
              <a:xfrm flipH="1">
                <a:off x="3657600" y="2286000"/>
                <a:ext cx="600075" cy="1233488"/>
                <a:chOff x="219698" y="533400"/>
                <a:chExt cx="3056902" cy="6705600"/>
              </a:xfrm>
            </p:grpSpPr>
            <p:sp>
              <p:nvSpPr>
                <p:cNvPr id="165" name="Oval 164"/>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4"/>
                <p:cNvGrpSpPr/>
                <p:nvPr/>
              </p:nvGrpSpPr>
              <p:grpSpPr>
                <a:xfrm>
                  <a:off x="762000" y="5257800"/>
                  <a:ext cx="2133600" cy="533400"/>
                  <a:chOff x="3962400" y="5105400"/>
                  <a:chExt cx="2677885" cy="1143001"/>
                </a:xfrm>
                <a:solidFill>
                  <a:srgbClr val="FFC000"/>
                </a:solidFill>
              </p:grpSpPr>
              <p:sp>
                <p:nvSpPr>
                  <p:cNvPr id="187" name="Multiply 186"/>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y 188"/>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77"/>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9" name="Oval 178"/>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8"/>
                <p:cNvGrpSpPr/>
                <p:nvPr/>
              </p:nvGrpSpPr>
              <p:grpSpPr>
                <a:xfrm>
                  <a:off x="838200" y="990600"/>
                  <a:ext cx="1905000" cy="381000"/>
                  <a:chOff x="3352800" y="1600200"/>
                  <a:chExt cx="2133600" cy="685800"/>
                </a:xfrm>
              </p:grpSpPr>
              <p:sp>
                <p:nvSpPr>
                  <p:cNvPr id="182"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4"/>
                  <p:cNvGrpSpPr/>
                  <p:nvPr/>
                </p:nvGrpSpPr>
                <p:grpSpPr>
                  <a:xfrm>
                    <a:off x="3352800" y="1676400"/>
                    <a:ext cx="2133600" cy="533400"/>
                    <a:chOff x="3962400" y="5105400"/>
                    <a:chExt cx="2677885" cy="1143001"/>
                  </a:xfrm>
                  <a:solidFill>
                    <a:srgbClr val="FFC000"/>
                  </a:solidFill>
                </p:grpSpPr>
                <p:sp>
                  <p:nvSpPr>
                    <p:cNvPr id="184" name="Multiply 183"/>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iagonal Stripe 180"/>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286"/>
              <p:cNvGrpSpPr/>
              <p:nvPr/>
            </p:nvGrpSpPr>
            <p:grpSpPr>
              <a:xfrm flipH="1">
                <a:off x="2667000" y="2362200"/>
                <a:ext cx="566738" cy="1233488"/>
                <a:chOff x="0" y="1600200"/>
                <a:chExt cx="2711511" cy="6705600"/>
              </a:xfrm>
            </p:grpSpPr>
            <p:grpSp>
              <p:nvGrpSpPr>
                <p:cNvPr id="36" name="Group 57"/>
                <p:cNvGrpSpPr/>
                <p:nvPr/>
              </p:nvGrpSpPr>
              <p:grpSpPr>
                <a:xfrm rot="251141">
                  <a:off x="2116694" y="3216468"/>
                  <a:ext cx="576696" cy="3733800"/>
                  <a:chOff x="4757304" y="1219200"/>
                  <a:chExt cx="924791" cy="4114800"/>
                </a:xfrm>
              </p:grpSpPr>
              <p:grpSp>
                <p:nvGrpSpPr>
                  <p:cNvPr id="37" name="Group 30"/>
                  <p:cNvGrpSpPr/>
                  <p:nvPr/>
                </p:nvGrpSpPr>
                <p:grpSpPr>
                  <a:xfrm rot="10800000">
                    <a:off x="4757304" y="1295400"/>
                    <a:ext cx="576695" cy="3179864"/>
                    <a:chOff x="4679408" y="1676400"/>
                    <a:chExt cx="927343" cy="1987415"/>
                  </a:xfrm>
                </p:grpSpPr>
                <p:sp>
                  <p:nvSpPr>
                    <p:cNvPr id="237" name="Pentagon 23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1"/>
                  <p:cNvGrpSpPr/>
                  <p:nvPr/>
                </p:nvGrpSpPr>
                <p:grpSpPr>
                  <a:xfrm rot="10800000">
                    <a:off x="5029200" y="1219200"/>
                    <a:ext cx="576695" cy="3179864"/>
                    <a:chOff x="4679408" y="1676400"/>
                    <a:chExt cx="927343" cy="1987415"/>
                  </a:xfrm>
                </p:grpSpPr>
                <p:sp>
                  <p:nvSpPr>
                    <p:cNvPr id="233" name="Pentagon 232"/>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ightning Bolt 23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ightning Bolt 234"/>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6"/>
                  <p:cNvGrpSpPr/>
                  <p:nvPr/>
                </p:nvGrpSpPr>
                <p:grpSpPr>
                  <a:xfrm rot="10800000">
                    <a:off x="5105400" y="1905000"/>
                    <a:ext cx="576695" cy="3179864"/>
                    <a:chOff x="4679408" y="1676400"/>
                    <a:chExt cx="927343" cy="1987415"/>
                  </a:xfrm>
                </p:grpSpPr>
                <p:sp>
                  <p:nvSpPr>
                    <p:cNvPr id="229" name="Pentagon 22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ightning Bolt 23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52"/>
                  <p:cNvGrpSpPr/>
                  <p:nvPr/>
                </p:nvGrpSpPr>
                <p:grpSpPr>
                  <a:xfrm rot="5400000">
                    <a:off x="4114800" y="3886200"/>
                    <a:ext cx="2438400" cy="457200"/>
                    <a:chOff x="3962400" y="5105400"/>
                    <a:chExt cx="2677885" cy="1143001"/>
                  </a:xfrm>
                </p:grpSpPr>
                <p:sp>
                  <p:nvSpPr>
                    <p:cNvPr id="226" name="Multiply 22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22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ultiply 22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Oval 191"/>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1" name="Group 14"/>
                <p:cNvGrpSpPr/>
                <p:nvPr/>
              </p:nvGrpSpPr>
              <p:grpSpPr>
                <a:xfrm>
                  <a:off x="304800" y="6324600"/>
                  <a:ext cx="2133600" cy="533400"/>
                  <a:chOff x="3962400" y="5105400"/>
                  <a:chExt cx="2677885" cy="1143001"/>
                </a:xfrm>
              </p:grpSpPr>
              <p:sp>
                <p:nvSpPr>
                  <p:cNvPr id="218"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41"/>
                <p:cNvGrpSpPr/>
                <p:nvPr/>
              </p:nvGrpSpPr>
              <p:grpSpPr>
                <a:xfrm rot="10960960">
                  <a:off x="76200" y="3733800"/>
                  <a:ext cx="576695" cy="3179864"/>
                  <a:chOff x="4679408" y="1676400"/>
                  <a:chExt cx="927343" cy="1987415"/>
                </a:xfrm>
              </p:grpSpPr>
              <p:sp>
                <p:nvSpPr>
                  <p:cNvPr id="214" name="Pentagon 21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ightning Bolt 21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1" name="Oval 200"/>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urved Up Arrow 203"/>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ounded Rectangle 204"/>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3" name="Group 60"/>
                <p:cNvGrpSpPr/>
                <p:nvPr/>
              </p:nvGrpSpPr>
              <p:grpSpPr>
                <a:xfrm>
                  <a:off x="457200" y="2057400"/>
                  <a:ext cx="1828800" cy="228600"/>
                  <a:chOff x="3124200" y="2133600"/>
                  <a:chExt cx="1828800" cy="480061"/>
                </a:xfrm>
              </p:grpSpPr>
              <p:sp>
                <p:nvSpPr>
                  <p:cNvPr id="209" name="Rounded Rectangle 208"/>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4" name="Group 12"/>
                  <p:cNvGrpSpPr/>
                  <p:nvPr/>
                </p:nvGrpSpPr>
                <p:grpSpPr>
                  <a:xfrm>
                    <a:off x="3124200" y="2133600"/>
                    <a:ext cx="1828800" cy="480060"/>
                    <a:chOff x="3962400" y="5105400"/>
                    <a:chExt cx="2677885" cy="1143001"/>
                  </a:xfrm>
                </p:grpSpPr>
                <p:sp>
                  <p:nvSpPr>
                    <p:cNvPr id="211" name="Multiply 21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y 21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Diagonal Stripe 207"/>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1" name="Group 245"/>
              <p:cNvGrpSpPr/>
              <p:nvPr/>
            </p:nvGrpSpPr>
            <p:grpSpPr>
              <a:xfrm flipH="1">
                <a:off x="3276600" y="2362200"/>
                <a:ext cx="500063" cy="1066800"/>
                <a:chOff x="3469948" y="1143000"/>
                <a:chExt cx="2549852" cy="6705600"/>
              </a:xfrm>
            </p:grpSpPr>
            <p:sp>
              <p:nvSpPr>
                <p:cNvPr id="242" name="Oval 241"/>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112"/>
                <p:cNvGrpSpPr/>
                <p:nvPr/>
              </p:nvGrpSpPr>
              <p:grpSpPr>
                <a:xfrm rot="5021930">
                  <a:off x="2397170" y="4835350"/>
                  <a:ext cx="2990456" cy="844899"/>
                  <a:chOff x="838200" y="1524000"/>
                  <a:chExt cx="3429000" cy="1371600"/>
                </a:xfrm>
              </p:grpSpPr>
              <p:sp>
                <p:nvSpPr>
                  <p:cNvPr id="278" name="Isosceles Triangle 277"/>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Oval 253"/>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3" name="Group 127"/>
                <p:cNvGrpSpPr/>
                <p:nvPr/>
              </p:nvGrpSpPr>
              <p:grpSpPr>
                <a:xfrm>
                  <a:off x="4038600" y="6019800"/>
                  <a:ext cx="1752600" cy="304800"/>
                  <a:chOff x="1066800" y="381000"/>
                  <a:chExt cx="3352800" cy="685800"/>
                </a:xfrm>
              </p:grpSpPr>
              <p:grpSp>
                <p:nvGrpSpPr>
                  <p:cNvPr id="790" name="Group 120"/>
                  <p:cNvGrpSpPr/>
                  <p:nvPr/>
                </p:nvGrpSpPr>
                <p:grpSpPr>
                  <a:xfrm>
                    <a:off x="2057400" y="381000"/>
                    <a:ext cx="1295400" cy="685800"/>
                    <a:chOff x="2057400" y="381000"/>
                    <a:chExt cx="1295400" cy="685800"/>
                  </a:xfrm>
                </p:grpSpPr>
                <p:sp>
                  <p:nvSpPr>
                    <p:cNvPr id="276" name="Chevron 27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Chevron 27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1" name="Group 121"/>
                  <p:cNvGrpSpPr/>
                  <p:nvPr/>
                </p:nvGrpSpPr>
                <p:grpSpPr>
                  <a:xfrm>
                    <a:off x="3124200" y="381000"/>
                    <a:ext cx="1295400" cy="685800"/>
                    <a:chOff x="2057400" y="381000"/>
                    <a:chExt cx="1295400" cy="685800"/>
                  </a:xfrm>
                </p:grpSpPr>
                <p:sp>
                  <p:nvSpPr>
                    <p:cNvPr id="274" name="Chevron 27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Chevron 27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2" name="Group 124"/>
                  <p:cNvGrpSpPr/>
                  <p:nvPr/>
                </p:nvGrpSpPr>
                <p:grpSpPr>
                  <a:xfrm>
                    <a:off x="1066800" y="381000"/>
                    <a:ext cx="1295400" cy="685800"/>
                    <a:chOff x="2057400" y="381000"/>
                    <a:chExt cx="1295400" cy="685800"/>
                  </a:xfrm>
                </p:grpSpPr>
                <p:sp>
                  <p:nvSpPr>
                    <p:cNvPr id="272" name="Chevron 27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Chevron 27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93" name="Group 139"/>
                <p:cNvGrpSpPr/>
                <p:nvPr/>
              </p:nvGrpSpPr>
              <p:grpSpPr>
                <a:xfrm>
                  <a:off x="3962400" y="1600200"/>
                  <a:ext cx="1721225" cy="457200"/>
                  <a:chOff x="2057400" y="457200"/>
                  <a:chExt cx="1721225" cy="609600"/>
                </a:xfrm>
              </p:grpSpPr>
              <p:sp>
                <p:nvSpPr>
                  <p:cNvPr id="258"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6" name="Group 129"/>
                  <p:cNvGrpSpPr/>
                  <p:nvPr/>
                </p:nvGrpSpPr>
                <p:grpSpPr>
                  <a:xfrm>
                    <a:off x="2057400" y="609600"/>
                    <a:ext cx="1676400" cy="228600"/>
                    <a:chOff x="1066800" y="381000"/>
                    <a:chExt cx="3352800" cy="685800"/>
                  </a:xfrm>
                </p:grpSpPr>
                <p:grpSp>
                  <p:nvGrpSpPr>
                    <p:cNvPr id="808" name="Group 120"/>
                    <p:cNvGrpSpPr/>
                    <p:nvPr/>
                  </p:nvGrpSpPr>
                  <p:grpSpPr>
                    <a:xfrm>
                      <a:off x="2057400" y="381000"/>
                      <a:ext cx="1295400" cy="685800"/>
                      <a:chOff x="2057400" y="381000"/>
                      <a:chExt cx="1295400" cy="685800"/>
                    </a:xfrm>
                  </p:grpSpPr>
                  <p:sp>
                    <p:nvSpPr>
                      <p:cNvPr id="267" name="Chevron 26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Chevron 26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09" name="Group 121"/>
                    <p:cNvGrpSpPr/>
                    <p:nvPr/>
                  </p:nvGrpSpPr>
                  <p:grpSpPr>
                    <a:xfrm>
                      <a:off x="3124200" y="381000"/>
                      <a:ext cx="1295400" cy="685800"/>
                      <a:chOff x="2057400" y="381000"/>
                      <a:chExt cx="1295400" cy="685800"/>
                    </a:xfrm>
                  </p:grpSpPr>
                  <p:sp>
                    <p:nvSpPr>
                      <p:cNvPr id="265" name="Chevron 26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Chevron 26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10" name="Group 124"/>
                    <p:cNvGrpSpPr/>
                    <p:nvPr/>
                  </p:nvGrpSpPr>
                  <p:grpSpPr>
                    <a:xfrm>
                      <a:off x="1066800" y="381000"/>
                      <a:ext cx="1295400" cy="685800"/>
                      <a:chOff x="2057400" y="381000"/>
                      <a:chExt cx="1295400" cy="685800"/>
                    </a:xfrm>
                  </p:grpSpPr>
                  <p:sp>
                    <p:nvSpPr>
                      <p:cNvPr id="263" name="Chevron 26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Chevron 26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7" name="Diagonal Stripe 256"/>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20" name="Group 399"/>
            <p:cNvGrpSpPr/>
            <p:nvPr/>
          </p:nvGrpSpPr>
          <p:grpSpPr>
            <a:xfrm>
              <a:off x="3124200" y="2590800"/>
              <a:ext cx="1590675" cy="1309688"/>
              <a:chOff x="2819400" y="2438400"/>
              <a:chExt cx="1590675" cy="1309688"/>
            </a:xfrm>
          </p:grpSpPr>
          <p:grpSp>
            <p:nvGrpSpPr>
              <p:cNvPr id="821" name="Group 219"/>
              <p:cNvGrpSpPr/>
              <p:nvPr/>
            </p:nvGrpSpPr>
            <p:grpSpPr>
              <a:xfrm flipH="1">
                <a:off x="3810000" y="2438400"/>
                <a:ext cx="600075" cy="1233488"/>
                <a:chOff x="219698" y="533400"/>
                <a:chExt cx="3056902" cy="6705600"/>
              </a:xfrm>
            </p:grpSpPr>
            <p:sp>
              <p:nvSpPr>
                <p:cNvPr id="283" name="Oval 282"/>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2" name="Group 14"/>
                <p:cNvGrpSpPr/>
                <p:nvPr/>
              </p:nvGrpSpPr>
              <p:grpSpPr>
                <a:xfrm>
                  <a:off x="762000" y="5257800"/>
                  <a:ext cx="2133600" cy="533400"/>
                  <a:chOff x="3962400" y="5105400"/>
                  <a:chExt cx="2677885" cy="1143001"/>
                </a:xfrm>
                <a:solidFill>
                  <a:srgbClr val="FFC000"/>
                </a:solidFill>
              </p:grpSpPr>
              <p:sp>
                <p:nvSpPr>
                  <p:cNvPr id="305" name="Multiply 30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ultiply 305"/>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Oval 291"/>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ross 294"/>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entagon 295"/>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7" name="Oval 296"/>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3" name="Group 58"/>
                <p:cNvGrpSpPr/>
                <p:nvPr/>
              </p:nvGrpSpPr>
              <p:grpSpPr>
                <a:xfrm>
                  <a:off x="838200" y="990600"/>
                  <a:ext cx="1905000" cy="381000"/>
                  <a:chOff x="3352800" y="1600200"/>
                  <a:chExt cx="2133600" cy="685800"/>
                </a:xfrm>
              </p:grpSpPr>
              <p:sp>
                <p:nvSpPr>
                  <p:cNvPr id="300"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4"/>
                  <p:cNvGrpSpPr/>
                  <p:nvPr/>
                </p:nvGrpSpPr>
                <p:grpSpPr>
                  <a:xfrm>
                    <a:off x="3352800" y="1676400"/>
                    <a:ext cx="2133600" cy="533400"/>
                    <a:chOff x="3962400" y="5105400"/>
                    <a:chExt cx="2677885" cy="1143001"/>
                  </a:xfrm>
                  <a:solidFill>
                    <a:srgbClr val="FFC000"/>
                  </a:solidFill>
                </p:grpSpPr>
                <p:sp>
                  <p:nvSpPr>
                    <p:cNvPr id="302" name="Multiply 301"/>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ultiply 302"/>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ultiply 303"/>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9" name="Diagonal Stripe 298"/>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286"/>
              <p:cNvGrpSpPr/>
              <p:nvPr/>
            </p:nvGrpSpPr>
            <p:grpSpPr>
              <a:xfrm flipH="1">
                <a:off x="2819400" y="2514600"/>
                <a:ext cx="566738" cy="1233488"/>
                <a:chOff x="0" y="1600200"/>
                <a:chExt cx="2711511" cy="6705600"/>
              </a:xfrm>
            </p:grpSpPr>
            <p:grpSp>
              <p:nvGrpSpPr>
                <p:cNvPr id="72" name="Group 57"/>
                <p:cNvGrpSpPr/>
                <p:nvPr/>
              </p:nvGrpSpPr>
              <p:grpSpPr>
                <a:xfrm rot="251141">
                  <a:off x="2116694" y="3216468"/>
                  <a:ext cx="576696" cy="3733800"/>
                  <a:chOff x="4757304" y="1219200"/>
                  <a:chExt cx="924791" cy="4114800"/>
                </a:xfrm>
              </p:grpSpPr>
              <p:grpSp>
                <p:nvGrpSpPr>
                  <p:cNvPr id="844" name="Group 30"/>
                  <p:cNvGrpSpPr/>
                  <p:nvPr/>
                </p:nvGrpSpPr>
                <p:grpSpPr>
                  <a:xfrm rot="10800000">
                    <a:off x="4757304" y="1295400"/>
                    <a:ext cx="576695" cy="3179864"/>
                    <a:chOff x="4679408" y="1676400"/>
                    <a:chExt cx="927343" cy="1987415"/>
                  </a:xfrm>
                </p:grpSpPr>
                <p:sp>
                  <p:nvSpPr>
                    <p:cNvPr id="355" name="Pentagon 35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5" name="Group 31"/>
                  <p:cNvGrpSpPr/>
                  <p:nvPr/>
                </p:nvGrpSpPr>
                <p:grpSpPr>
                  <a:xfrm rot="10800000">
                    <a:off x="5029200" y="1219200"/>
                    <a:ext cx="576695" cy="3179864"/>
                    <a:chOff x="4679408" y="1676400"/>
                    <a:chExt cx="927343" cy="1987415"/>
                  </a:xfrm>
                </p:grpSpPr>
                <p:sp>
                  <p:nvSpPr>
                    <p:cNvPr id="351" name="Pentagon 35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ightning Bolt 35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ghtning Bolt 35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6" name="Group 36"/>
                  <p:cNvGrpSpPr/>
                  <p:nvPr/>
                </p:nvGrpSpPr>
                <p:grpSpPr>
                  <a:xfrm rot="10800000">
                    <a:off x="5105400" y="1905000"/>
                    <a:ext cx="576695" cy="3179864"/>
                    <a:chOff x="4679408" y="1676400"/>
                    <a:chExt cx="927343" cy="1987415"/>
                  </a:xfrm>
                </p:grpSpPr>
                <p:sp>
                  <p:nvSpPr>
                    <p:cNvPr id="347" name="Pentagon 34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ightning Bolt 34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ightning Bolt 34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7" name="Group 52"/>
                  <p:cNvGrpSpPr/>
                  <p:nvPr/>
                </p:nvGrpSpPr>
                <p:grpSpPr>
                  <a:xfrm rot="5400000">
                    <a:off x="4114800" y="3886200"/>
                    <a:ext cx="2438400" cy="457200"/>
                    <a:chOff x="3962400" y="5105400"/>
                    <a:chExt cx="2677885" cy="1143001"/>
                  </a:xfrm>
                </p:grpSpPr>
                <p:sp>
                  <p:nvSpPr>
                    <p:cNvPr id="344" name="Multiply 34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ultiply 34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ultiply 34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0" name="Oval 30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4"/>
                <p:cNvGrpSpPr/>
                <p:nvPr/>
              </p:nvGrpSpPr>
              <p:grpSpPr>
                <a:xfrm>
                  <a:off x="304800" y="6324600"/>
                  <a:ext cx="2133600" cy="533400"/>
                  <a:chOff x="3962400" y="5105400"/>
                  <a:chExt cx="2677885" cy="1143001"/>
                </a:xfrm>
              </p:grpSpPr>
              <p:sp>
                <p:nvSpPr>
                  <p:cNvPr id="33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41"/>
                <p:cNvGrpSpPr/>
                <p:nvPr/>
              </p:nvGrpSpPr>
              <p:grpSpPr>
                <a:xfrm rot="10960960">
                  <a:off x="76200" y="3733800"/>
                  <a:ext cx="576695" cy="3179864"/>
                  <a:chOff x="4679408" y="1676400"/>
                  <a:chExt cx="927343" cy="1987415"/>
                </a:xfrm>
              </p:grpSpPr>
              <p:sp>
                <p:nvSpPr>
                  <p:cNvPr id="332" name="Pentagon 33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ightning Bolt 33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9" name="Oval 31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urved Up Arrow 32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ounded Rectangle 32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60"/>
                <p:cNvGrpSpPr/>
                <p:nvPr/>
              </p:nvGrpSpPr>
              <p:grpSpPr>
                <a:xfrm>
                  <a:off x="457200" y="2057400"/>
                  <a:ext cx="1828800" cy="228600"/>
                  <a:chOff x="3124200" y="2133600"/>
                  <a:chExt cx="1828800" cy="480061"/>
                </a:xfrm>
              </p:grpSpPr>
              <p:sp>
                <p:nvSpPr>
                  <p:cNvPr id="327" name="Rounded Rectangle 32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
                  <p:cNvGrpSpPr/>
                  <p:nvPr/>
                </p:nvGrpSpPr>
                <p:grpSpPr>
                  <a:xfrm>
                    <a:off x="3124200" y="2133600"/>
                    <a:ext cx="1828800" cy="480060"/>
                    <a:chOff x="3962400" y="5105400"/>
                    <a:chExt cx="2677885" cy="1143001"/>
                  </a:xfrm>
                </p:grpSpPr>
                <p:sp>
                  <p:nvSpPr>
                    <p:cNvPr id="329" name="Multiply 32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ultiply 32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ultiply 33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6" name="Diagonal Stripe 32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8" name="Group 245"/>
              <p:cNvGrpSpPr/>
              <p:nvPr/>
            </p:nvGrpSpPr>
            <p:grpSpPr>
              <a:xfrm flipH="1">
                <a:off x="3352800" y="2667000"/>
                <a:ext cx="500063" cy="1066800"/>
                <a:chOff x="3469948" y="1143000"/>
                <a:chExt cx="2549852" cy="6705600"/>
              </a:xfrm>
            </p:grpSpPr>
            <p:sp>
              <p:nvSpPr>
                <p:cNvPr id="360" name="Oval 359"/>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3" name="Group 112"/>
                <p:cNvGrpSpPr/>
                <p:nvPr/>
              </p:nvGrpSpPr>
              <p:grpSpPr>
                <a:xfrm rot="5021930">
                  <a:off x="2397170" y="4835350"/>
                  <a:ext cx="2990456" cy="844899"/>
                  <a:chOff x="838200" y="1524000"/>
                  <a:chExt cx="3429000" cy="1371600"/>
                </a:xfrm>
              </p:grpSpPr>
              <p:sp>
                <p:nvSpPr>
                  <p:cNvPr id="396" name="Isosceles Triangle 395"/>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Isosceles Triangle 396"/>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Isosceles Triangle 397"/>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Oval 371"/>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8" name="Group 127"/>
                <p:cNvGrpSpPr/>
                <p:nvPr/>
              </p:nvGrpSpPr>
              <p:grpSpPr>
                <a:xfrm>
                  <a:off x="4038600" y="6019800"/>
                  <a:ext cx="1752600" cy="304800"/>
                  <a:chOff x="1066800" y="381000"/>
                  <a:chExt cx="3352800" cy="685800"/>
                </a:xfrm>
              </p:grpSpPr>
              <p:grpSp>
                <p:nvGrpSpPr>
                  <p:cNvPr id="879" name="Group 120"/>
                  <p:cNvGrpSpPr/>
                  <p:nvPr/>
                </p:nvGrpSpPr>
                <p:grpSpPr>
                  <a:xfrm>
                    <a:off x="2057400" y="381000"/>
                    <a:ext cx="1295400" cy="685800"/>
                    <a:chOff x="2057400" y="381000"/>
                    <a:chExt cx="1295400" cy="685800"/>
                  </a:xfrm>
                </p:grpSpPr>
                <p:sp>
                  <p:nvSpPr>
                    <p:cNvPr id="394" name="Chevron 39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Chevron 39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0" name="Group 121"/>
                  <p:cNvGrpSpPr/>
                  <p:nvPr/>
                </p:nvGrpSpPr>
                <p:grpSpPr>
                  <a:xfrm>
                    <a:off x="3124200" y="381000"/>
                    <a:ext cx="1295400" cy="685800"/>
                    <a:chOff x="2057400" y="381000"/>
                    <a:chExt cx="1295400" cy="685800"/>
                  </a:xfrm>
                </p:grpSpPr>
                <p:sp>
                  <p:nvSpPr>
                    <p:cNvPr id="392" name="Chevron 39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Chevron 39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3" name="Group 124"/>
                  <p:cNvGrpSpPr/>
                  <p:nvPr/>
                </p:nvGrpSpPr>
                <p:grpSpPr>
                  <a:xfrm>
                    <a:off x="1066800" y="381000"/>
                    <a:ext cx="1295400" cy="685800"/>
                    <a:chOff x="2057400" y="381000"/>
                    <a:chExt cx="1295400" cy="685800"/>
                  </a:xfrm>
                </p:grpSpPr>
                <p:sp>
                  <p:nvSpPr>
                    <p:cNvPr id="390" name="Chevron 38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Chevron 39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884" name="Group 139"/>
                <p:cNvGrpSpPr/>
                <p:nvPr/>
              </p:nvGrpSpPr>
              <p:grpSpPr>
                <a:xfrm>
                  <a:off x="3962400" y="1600200"/>
                  <a:ext cx="1721225" cy="457200"/>
                  <a:chOff x="2057400" y="457200"/>
                  <a:chExt cx="1721225" cy="609600"/>
                </a:xfrm>
              </p:grpSpPr>
              <p:sp>
                <p:nvSpPr>
                  <p:cNvPr id="376"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9"/>
                  <p:cNvGrpSpPr/>
                  <p:nvPr/>
                </p:nvGrpSpPr>
                <p:grpSpPr>
                  <a:xfrm>
                    <a:off x="2057400" y="609600"/>
                    <a:ext cx="1676400" cy="228600"/>
                    <a:chOff x="1066800" y="381000"/>
                    <a:chExt cx="3352800" cy="685800"/>
                  </a:xfrm>
                </p:grpSpPr>
                <p:grpSp>
                  <p:nvGrpSpPr>
                    <p:cNvPr id="129" name="Group 120"/>
                    <p:cNvGrpSpPr/>
                    <p:nvPr/>
                  </p:nvGrpSpPr>
                  <p:grpSpPr>
                    <a:xfrm>
                      <a:off x="2057400" y="381000"/>
                      <a:ext cx="1295400" cy="685800"/>
                      <a:chOff x="2057400" y="381000"/>
                      <a:chExt cx="1295400" cy="685800"/>
                    </a:xfrm>
                  </p:grpSpPr>
                  <p:sp>
                    <p:nvSpPr>
                      <p:cNvPr id="385" name="Chevron 38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Chevron 38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1"/>
                    <p:cNvGrpSpPr/>
                    <p:nvPr/>
                  </p:nvGrpSpPr>
                  <p:grpSpPr>
                    <a:xfrm>
                      <a:off x="3124200" y="381000"/>
                      <a:ext cx="1295400" cy="685800"/>
                      <a:chOff x="2057400" y="381000"/>
                      <a:chExt cx="1295400" cy="685800"/>
                    </a:xfrm>
                  </p:grpSpPr>
                  <p:sp>
                    <p:nvSpPr>
                      <p:cNvPr id="383" name="Chevron 38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Chevron 38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24"/>
                    <p:cNvGrpSpPr/>
                    <p:nvPr/>
                  </p:nvGrpSpPr>
                  <p:grpSpPr>
                    <a:xfrm>
                      <a:off x="1066800" y="381000"/>
                      <a:ext cx="1295400" cy="685800"/>
                      <a:chOff x="2057400" y="381000"/>
                      <a:chExt cx="1295400" cy="685800"/>
                    </a:xfrm>
                  </p:grpSpPr>
                  <p:sp>
                    <p:nvSpPr>
                      <p:cNvPr id="381" name="Chevron 38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Chevron 38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75" name="Diagonal Stripe 374"/>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2" name="Group 953"/>
          <p:cNvGrpSpPr/>
          <p:nvPr/>
        </p:nvGrpSpPr>
        <p:grpSpPr>
          <a:xfrm>
            <a:off x="2514600" y="3048000"/>
            <a:ext cx="2314388" cy="1447800"/>
            <a:chOff x="6400800" y="3733800"/>
            <a:chExt cx="2314388" cy="1447800"/>
          </a:xfrm>
        </p:grpSpPr>
        <p:grpSp>
          <p:nvGrpSpPr>
            <p:cNvPr id="897" name="Group 152"/>
            <p:cNvGrpSpPr/>
            <p:nvPr/>
          </p:nvGrpSpPr>
          <p:grpSpPr>
            <a:xfrm>
              <a:off x="8077200" y="3962400"/>
              <a:ext cx="637988" cy="1143000"/>
              <a:chOff x="0" y="322729"/>
              <a:chExt cx="2665661" cy="4476917"/>
            </a:xfrm>
          </p:grpSpPr>
          <p:sp>
            <p:nvSpPr>
              <p:cNvPr id="694" name="Oval 693"/>
              <p:cNvSpPr/>
              <p:nvPr/>
            </p:nvSpPr>
            <p:spPr>
              <a:xfrm rot="2820608">
                <a:off x="177613" y="2721053"/>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19562648">
                <a:off x="2111684" y="2667990"/>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Isosceles Triangle 695"/>
              <p:cNvSpPr/>
              <p:nvPr/>
            </p:nvSpPr>
            <p:spPr>
              <a:xfrm rot="2242960">
                <a:off x="500145" y="1565189"/>
                <a:ext cx="905470" cy="1835000"/>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Isosceles Triangle 696"/>
              <p:cNvSpPr/>
              <p:nvPr/>
            </p:nvSpPr>
            <p:spPr>
              <a:xfrm rot="19284057">
                <a:off x="1380109" y="1570497"/>
                <a:ext cx="899060" cy="1802438"/>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4427519">
                <a:off x="800053" y="4021424"/>
                <a:ext cx="464124" cy="98708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17172481" flipH="1">
                <a:off x="1451080" y="4047200"/>
                <a:ext cx="517810" cy="98708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Isosceles Triangle 699"/>
              <p:cNvSpPr/>
              <p:nvPr/>
            </p:nvSpPr>
            <p:spPr>
              <a:xfrm>
                <a:off x="408853" y="1729639"/>
                <a:ext cx="2021797" cy="2813819"/>
              </a:xfrm>
              <a:prstGeom prst="triangle">
                <a:avLst>
                  <a:gd name="adj" fmla="val 50741"/>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Isosceles Triangle 700"/>
              <p:cNvSpPr/>
              <p:nvPr/>
            </p:nvSpPr>
            <p:spPr>
              <a:xfrm rot="10800000">
                <a:off x="1204012" y="2091080"/>
                <a:ext cx="459499" cy="60296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776453" y="322729"/>
                <a:ext cx="1194698" cy="19093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Cloud 702"/>
              <p:cNvSpPr/>
              <p:nvPr/>
            </p:nvSpPr>
            <p:spPr>
              <a:xfrm>
                <a:off x="776453" y="322729"/>
                <a:ext cx="1194698" cy="5024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Cloud 703"/>
              <p:cNvSpPr/>
              <p:nvPr/>
            </p:nvSpPr>
            <p:spPr>
              <a:xfrm rot="5107997">
                <a:off x="916639" y="1304565"/>
                <a:ext cx="1985727"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Cloud 704"/>
              <p:cNvSpPr/>
              <p:nvPr/>
            </p:nvSpPr>
            <p:spPr>
              <a:xfrm rot="6038579">
                <a:off x="-94260" y="1304565"/>
                <a:ext cx="1985727"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rot="283094">
                <a:off x="507075" y="471866"/>
                <a:ext cx="551399" cy="170839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rot="21363997">
                <a:off x="1748385" y="441892"/>
                <a:ext cx="551399" cy="170839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lowchart: Stored Data 707"/>
              <p:cNvSpPr/>
              <p:nvPr/>
            </p:nvSpPr>
            <p:spPr>
              <a:xfrm rot="5400000">
                <a:off x="1045202" y="-37921"/>
                <a:ext cx="803948" cy="1525247"/>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roup 44"/>
              <p:cNvGrpSpPr/>
              <p:nvPr/>
            </p:nvGrpSpPr>
            <p:grpSpPr>
              <a:xfrm>
                <a:off x="457200" y="4038600"/>
                <a:ext cx="1828800" cy="528633"/>
                <a:chOff x="4953000" y="1968708"/>
                <a:chExt cx="5056682" cy="1751350"/>
              </a:xfrm>
            </p:grpSpPr>
            <p:grpSp>
              <p:nvGrpSpPr>
                <p:cNvPr id="899" name="Group 268"/>
                <p:cNvGrpSpPr/>
                <p:nvPr/>
              </p:nvGrpSpPr>
              <p:grpSpPr>
                <a:xfrm>
                  <a:off x="4953000" y="1981200"/>
                  <a:ext cx="1681397" cy="1721370"/>
                  <a:chOff x="4953000" y="1981200"/>
                  <a:chExt cx="1681397" cy="1721370"/>
                </a:xfrm>
              </p:grpSpPr>
              <p:sp>
                <p:nvSpPr>
                  <p:cNvPr id="735" name="Quad Arrow 734"/>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Diamond 735"/>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1" name="Group 269"/>
                <p:cNvGrpSpPr/>
                <p:nvPr/>
              </p:nvGrpSpPr>
              <p:grpSpPr>
                <a:xfrm>
                  <a:off x="6634397" y="1968708"/>
                  <a:ext cx="1681397" cy="1721370"/>
                  <a:chOff x="4953000" y="1981200"/>
                  <a:chExt cx="1681397" cy="1721370"/>
                </a:xfrm>
              </p:grpSpPr>
              <p:sp>
                <p:nvSpPr>
                  <p:cNvPr id="733" name="Quad Arrow 732"/>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Diamond 733"/>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3" name="Group 272"/>
                <p:cNvGrpSpPr/>
                <p:nvPr/>
              </p:nvGrpSpPr>
              <p:grpSpPr>
                <a:xfrm>
                  <a:off x="8328285" y="1998688"/>
                  <a:ext cx="1681397" cy="1721370"/>
                  <a:chOff x="4953000" y="1981200"/>
                  <a:chExt cx="1681397" cy="1721370"/>
                </a:xfrm>
              </p:grpSpPr>
              <p:sp>
                <p:nvSpPr>
                  <p:cNvPr id="731" name="Quad Arrow 730"/>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Diamond 731"/>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7" name="Isosceles Triangle 726"/>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Isosceles Triangle 727"/>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Isosceles Triangle 728"/>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Isosceles Triangle 729"/>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7" name="Group 58"/>
              <p:cNvGrpSpPr/>
              <p:nvPr/>
            </p:nvGrpSpPr>
            <p:grpSpPr>
              <a:xfrm>
                <a:off x="685800" y="457200"/>
                <a:ext cx="1577715" cy="396475"/>
                <a:chOff x="4953000" y="1968708"/>
                <a:chExt cx="5056682" cy="1751350"/>
              </a:xfrm>
            </p:grpSpPr>
            <p:grpSp>
              <p:nvGrpSpPr>
                <p:cNvPr id="908" name="Group 268"/>
                <p:cNvGrpSpPr/>
                <p:nvPr/>
              </p:nvGrpSpPr>
              <p:grpSpPr>
                <a:xfrm>
                  <a:off x="4953000" y="1981200"/>
                  <a:ext cx="1681397" cy="1721370"/>
                  <a:chOff x="4953000" y="1981200"/>
                  <a:chExt cx="1681397" cy="1721370"/>
                </a:xfrm>
              </p:grpSpPr>
              <p:sp>
                <p:nvSpPr>
                  <p:cNvPr id="722" name="Quad Arrow 721"/>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2" name="Group 269"/>
                <p:cNvGrpSpPr/>
                <p:nvPr/>
              </p:nvGrpSpPr>
              <p:grpSpPr>
                <a:xfrm>
                  <a:off x="6634397" y="1968708"/>
                  <a:ext cx="1681397" cy="1721370"/>
                  <a:chOff x="4953000" y="1981200"/>
                  <a:chExt cx="1681397" cy="1721370"/>
                </a:xfrm>
              </p:grpSpPr>
              <p:sp>
                <p:nvSpPr>
                  <p:cNvPr id="720" name="Quad Arrow 719"/>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272"/>
                <p:cNvGrpSpPr/>
                <p:nvPr/>
              </p:nvGrpSpPr>
              <p:grpSpPr>
                <a:xfrm>
                  <a:off x="8328285" y="1998688"/>
                  <a:ext cx="1681397" cy="1721370"/>
                  <a:chOff x="4953000" y="1981200"/>
                  <a:chExt cx="1681397" cy="1721370"/>
                </a:xfrm>
              </p:grpSpPr>
              <p:sp>
                <p:nvSpPr>
                  <p:cNvPr id="718" name="Quad Arrow 717"/>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Diamond 718"/>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4" name="Isosceles Triangle 713"/>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Isosceles Triangle 714"/>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Isosceles Triangle 715"/>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Isosceles Triangle 716"/>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7" name="Group 98"/>
            <p:cNvGrpSpPr/>
            <p:nvPr/>
          </p:nvGrpSpPr>
          <p:grpSpPr>
            <a:xfrm flipH="1">
              <a:off x="6400800" y="3733800"/>
              <a:ext cx="528169" cy="1083733"/>
              <a:chOff x="4724400" y="533400"/>
              <a:chExt cx="2743199" cy="5206585"/>
            </a:xfrm>
          </p:grpSpPr>
          <p:grpSp>
            <p:nvGrpSpPr>
              <p:cNvPr id="162" name="Group 91"/>
              <p:cNvGrpSpPr/>
              <p:nvPr/>
            </p:nvGrpSpPr>
            <p:grpSpPr>
              <a:xfrm>
                <a:off x="4724400" y="533400"/>
                <a:ext cx="2743199" cy="5206585"/>
                <a:chOff x="4724400" y="533400"/>
                <a:chExt cx="2743199" cy="5206585"/>
              </a:xfrm>
            </p:grpSpPr>
            <p:sp>
              <p:nvSpPr>
                <p:cNvPr id="748" name="Oval 747"/>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Trapezoid 755"/>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ed Rectangle 756"/>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rapezoid 759"/>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Block Arc 760"/>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2" name="Block Arc 761"/>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3" name="Wave 762"/>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Wave 763"/>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Wave 764"/>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72"/>
                <p:cNvGrpSpPr/>
                <p:nvPr/>
              </p:nvGrpSpPr>
              <p:grpSpPr>
                <a:xfrm>
                  <a:off x="5486400" y="2286000"/>
                  <a:ext cx="1143000" cy="1167870"/>
                  <a:chOff x="7620000" y="1792574"/>
                  <a:chExt cx="1377846" cy="1407826"/>
                </a:xfrm>
              </p:grpSpPr>
              <p:grpSp>
                <p:nvGrpSpPr>
                  <p:cNvPr id="173" name="Group 64"/>
                  <p:cNvGrpSpPr/>
                  <p:nvPr/>
                </p:nvGrpSpPr>
                <p:grpSpPr>
                  <a:xfrm>
                    <a:off x="7772400" y="2057400"/>
                    <a:ext cx="1066800" cy="1143000"/>
                    <a:chOff x="7772400" y="2057400"/>
                    <a:chExt cx="1066800" cy="1143000"/>
                  </a:xfrm>
                </p:grpSpPr>
                <p:sp>
                  <p:nvSpPr>
                    <p:cNvPr id="788" name="Quad Arrow 787"/>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Diamond 788"/>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65"/>
                  <p:cNvGrpSpPr/>
                  <p:nvPr/>
                </p:nvGrpSpPr>
                <p:grpSpPr>
                  <a:xfrm>
                    <a:off x="7620000" y="1828800"/>
                    <a:ext cx="609600" cy="653143"/>
                    <a:chOff x="7772400" y="2057400"/>
                    <a:chExt cx="1066800" cy="1143000"/>
                  </a:xfrm>
                </p:grpSpPr>
                <p:sp>
                  <p:nvSpPr>
                    <p:cNvPr id="786" name="Quad Arrow 78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Diamond 78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68"/>
                  <p:cNvGrpSpPr/>
                  <p:nvPr/>
                </p:nvGrpSpPr>
                <p:grpSpPr>
                  <a:xfrm>
                    <a:off x="8388246" y="1792574"/>
                    <a:ext cx="609600" cy="653143"/>
                    <a:chOff x="7772400" y="2057400"/>
                    <a:chExt cx="1066800" cy="1143000"/>
                  </a:xfrm>
                </p:grpSpPr>
                <p:sp>
                  <p:nvSpPr>
                    <p:cNvPr id="784" name="Quad Arrow 78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Diamond 78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82"/>
                <p:cNvGrpSpPr/>
                <p:nvPr/>
              </p:nvGrpSpPr>
              <p:grpSpPr>
                <a:xfrm>
                  <a:off x="5029200" y="914400"/>
                  <a:ext cx="609600" cy="653143"/>
                  <a:chOff x="7772400" y="2057400"/>
                  <a:chExt cx="1066800" cy="1143000"/>
                </a:xfrm>
              </p:grpSpPr>
              <p:sp>
                <p:nvSpPr>
                  <p:cNvPr id="779" name="Quad Arrow 77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Diamond 77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85"/>
                <p:cNvGrpSpPr/>
                <p:nvPr/>
              </p:nvGrpSpPr>
              <p:grpSpPr>
                <a:xfrm>
                  <a:off x="6400800" y="914400"/>
                  <a:ext cx="609600" cy="653143"/>
                  <a:chOff x="7772400" y="2057400"/>
                  <a:chExt cx="1066800" cy="1143000"/>
                </a:xfrm>
              </p:grpSpPr>
              <p:sp>
                <p:nvSpPr>
                  <p:cNvPr id="777" name="Quad Arrow 776"/>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Diamond 777"/>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9" name="Group 88"/>
                <p:cNvGrpSpPr/>
                <p:nvPr/>
              </p:nvGrpSpPr>
              <p:grpSpPr>
                <a:xfrm>
                  <a:off x="5715000" y="533400"/>
                  <a:ext cx="609600" cy="653143"/>
                  <a:chOff x="7772400" y="2057400"/>
                  <a:chExt cx="1066800" cy="1143000"/>
                </a:xfrm>
              </p:grpSpPr>
              <p:sp>
                <p:nvSpPr>
                  <p:cNvPr id="775" name="Quad Arrow 77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Diamond 77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8" name="Group 65"/>
              <p:cNvGrpSpPr/>
              <p:nvPr/>
            </p:nvGrpSpPr>
            <p:grpSpPr>
              <a:xfrm>
                <a:off x="5257800" y="4038600"/>
                <a:ext cx="609600" cy="653143"/>
                <a:chOff x="7772400" y="2057400"/>
                <a:chExt cx="1066800" cy="1143000"/>
              </a:xfrm>
            </p:grpSpPr>
            <p:sp>
              <p:nvSpPr>
                <p:cNvPr id="746" name="Quad Arrow 74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iamond 74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92"/>
              <p:cNvGrpSpPr/>
              <p:nvPr/>
            </p:nvGrpSpPr>
            <p:grpSpPr>
              <a:xfrm>
                <a:off x="5791200" y="4038600"/>
                <a:ext cx="609600" cy="653143"/>
                <a:chOff x="7772400" y="2057400"/>
                <a:chExt cx="1066800" cy="1143000"/>
              </a:xfrm>
            </p:grpSpPr>
            <p:sp>
              <p:nvSpPr>
                <p:cNvPr id="744" name="Quad Arrow 7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4" name="Group 95"/>
              <p:cNvGrpSpPr/>
              <p:nvPr/>
            </p:nvGrpSpPr>
            <p:grpSpPr>
              <a:xfrm>
                <a:off x="6324600" y="4038600"/>
                <a:ext cx="609600" cy="653143"/>
                <a:chOff x="7772400" y="2057400"/>
                <a:chExt cx="1066800" cy="1143000"/>
              </a:xfrm>
            </p:grpSpPr>
            <p:sp>
              <p:nvSpPr>
                <p:cNvPr id="742"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5" name="Group 199"/>
            <p:cNvGrpSpPr/>
            <p:nvPr/>
          </p:nvGrpSpPr>
          <p:grpSpPr>
            <a:xfrm flipH="1">
              <a:off x="7467600" y="3962400"/>
              <a:ext cx="671758" cy="1219200"/>
              <a:chOff x="4266247" y="609601"/>
              <a:chExt cx="3035448" cy="5509156"/>
            </a:xfrm>
          </p:grpSpPr>
          <p:grpSp>
            <p:nvGrpSpPr>
              <p:cNvPr id="956" name="Group 187"/>
              <p:cNvGrpSpPr/>
              <p:nvPr/>
            </p:nvGrpSpPr>
            <p:grpSpPr>
              <a:xfrm>
                <a:off x="5105400" y="5334000"/>
                <a:ext cx="584021" cy="762000"/>
                <a:chOff x="7531306" y="801594"/>
                <a:chExt cx="2573630" cy="2895600"/>
              </a:xfrm>
            </p:grpSpPr>
            <p:grpSp>
              <p:nvGrpSpPr>
                <p:cNvPr id="957" name="Group 162"/>
                <p:cNvGrpSpPr/>
                <p:nvPr/>
              </p:nvGrpSpPr>
              <p:grpSpPr>
                <a:xfrm>
                  <a:off x="7531306" y="801594"/>
                  <a:ext cx="2573630" cy="2895600"/>
                  <a:chOff x="3859245" y="5528567"/>
                  <a:chExt cx="1088566" cy="874149"/>
                </a:xfrm>
              </p:grpSpPr>
              <p:sp>
                <p:nvSpPr>
                  <p:cNvPr id="875" name="Oval 874"/>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Moon 876"/>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4" name="Regular Pentagon 873"/>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193"/>
              <p:cNvGrpSpPr/>
              <p:nvPr/>
            </p:nvGrpSpPr>
            <p:grpSpPr>
              <a:xfrm rot="19673203" flipH="1">
                <a:off x="5731843" y="5356757"/>
                <a:ext cx="584021" cy="762000"/>
                <a:chOff x="7531306" y="801594"/>
                <a:chExt cx="2573630" cy="2895600"/>
              </a:xfrm>
            </p:grpSpPr>
            <p:grpSp>
              <p:nvGrpSpPr>
                <p:cNvPr id="959" name="Group 162"/>
                <p:cNvGrpSpPr/>
                <p:nvPr/>
              </p:nvGrpSpPr>
              <p:grpSpPr>
                <a:xfrm>
                  <a:off x="7531306" y="801594"/>
                  <a:ext cx="2573630" cy="2895600"/>
                  <a:chOff x="3859245" y="5528567"/>
                  <a:chExt cx="1088566" cy="874149"/>
                </a:xfrm>
              </p:grpSpPr>
              <p:sp>
                <p:nvSpPr>
                  <p:cNvPr id="870" name="Oval 869"/>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871"/>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9" name="Regular Pentagon 868"/>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86"/>
              <p:cNvGrpSpPr/>
              <p:nvPr/>
            </p:nvGrpSpPr>
            <p:grpSpPr>
              <a:xfrm>
                <a:off x="4266247" y="609601"/>
                <a:ext cx="3035448" cy="5092316"/>
                <a:chOff x="4266247" y="609601"/>
                <a:chExt cx="3035448" cy="5092316"/>
              </a:xfrm>
            </p:grpSpPr>
            <p:sp>
              <p:nvSpPr>
                <p:cNvPr id="794" name="Oval 793"/>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Trapezoid 795"/>
                <p:cNvSpPr/>
                <p:nvPr/>
              </p:nvSpPr>
              <p:spPr>
                <a:xfrm>
                  <a:off x="4899932" y="2962502"/>
                  <a:ext cx="1637282" cy="2739415"/>
                </a:xfrm>
                <a:prstGeom prst="trapezoid">
                  <a:avLst>
                    <a:gd name="adj" fmla="val 1784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7" name="Flowchart: Delay 796"/>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Trapezoid 797"/>
                <p:cNvSpPr/>
                <p:nvPr/>
              </p:nvSpPr>
              <p:spPr>
                <a:xfrm rot="1505404">
                  <a:off x="4350831" y="2953068"/>
                  <a:ext cx="906215" cy="1416627"/>
                </a:xfrm>
                <a:prstGeom prst="trapezoid">
                  <a:avLst>
                    <a:gd name="adj" fmla="val 2907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Trapezoid 798"/>
                <p:cNvSpPr/>
                <p:nvPr/>
              </p:nvSpPr>
              <p:spPr>
                <a:xfrm rot="20172944">
                  <a:off x="6185747" y="2808632"/>
                  <a:ext cx="950939" cy="1547962"/>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Cloud 799"/>
                <p:cNvSpPr/>
                <p:nvPr/>
              </p:nvSpPr>
              <p:spPr>
                <a:xfrm rot="4849455" flipH="1">
                  <a:off x="5241602"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Cloud 800"/>
                <p:cNvSpPr/>
                <p:nvPr/>
              </p:nvSpPr>
              <p:spPr>
                <a:xfrm rot="16750545">
                  <a:off x="4354315"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Isosceles Triangle 801"/>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Cloud 803"/>
                <p:cNvSpPr/>
                <p:nvPr/>
              </p:nvSpPr>
              <p:spPr>
                <a:xfrm>
                  <a:off x="5197619" y="1166866"/>
                  <a:ext cx="1041907" cy="433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Flowchart: Delay 804"/>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54"/>
                <p:cNvGrpSpPr/>
                <p:nvPr/>
              </p:nvGrpSpPr>
              <p:grpSpPr>
                <a:xfrm>
                  <a:off x="4953000" y="914399"/>
                  <a:ext cx="1524000" cy="228601"/>
                  <a:chOff x="7162800" y="1981200"/>
                  <a:chExt cx="4847444" cy="1060563"/>
                </a:xfrm>
              </p:grpSpPr>
              <p:grpSp>
                <p:nvGrpSpPr>
                  <p:cNvPr id="207" name="Group 130"/>
                  <p:cNvGrpSpPr/>
                  <p:nvPr/>
                </p:nvGrpSpPr>
                <p:grpSpPr>
                  <a:xfrm rot="5400000">
                    <a:off x="7321133" y="1822867"/>
                    <a:ext cx="1038069" cy="1354736"/>
                    <a:chOff x="7162800" y="381000"/>
                    <a:chExt cx="1371600" cy="1295400"/>
                  </a:xfrm>
                </p:grpSpPr>
                <p:sp>
                  <p:nvSpPr>
                    <p:cNvPr id="863" name="Diamond 862"/>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Isosceles Triangle 864"/>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Isosceles Triangle 865"/>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Hexagon 866"/>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136"/>
                  <p:cNvGrpSpPr/>
                  <p:nvPr/>
                </p:nvGrpSpPr>
                <p:grpSpPr>
                  <a:xfrm rot="5400000">
                    <a:off x="8485369" y="1830365"/>
                    <a:ext cx="1038069" cy="1354736"/>
                    <a:chOff x="7162800" y="381000"/>
                    <a:chExt cx="1371600" cy="1295400"/>
                  </a:xfrm>
                </p:grpSpPr>
                <p:sp>
                  <p:nvSpPr>
                    <p:cNvPr id="858" name="Diamond 857"/>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Isosceles Triangle 859"/>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Isosceles Triangle 860"/>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Hexagon 861"/>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42"/>
                  <p:cNvGrpSpPr/>
                  <p:nvPr/>
                </p:nvGrpSpPr>
                <p:grpSpPr>
                  <a:xfrm rot="5400000">
                    <a:off x="9649605" y="1837863"/>
                    <a:ext cx="1038069" cy="1354736"/>
                    <a:chOff x="7162800" y="381000"/>
                    <a:chExt cx="1371600" cy="1295400"/>
                  </a:xfrm>
                </p:grpSpPr>
                <p:sp>
                  <p:nvSpPr>
                    <p:cNvPr id="853" name="Diamond 852"/>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Isosceles Triangle 854"/>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Isosceles Triangle 855"/>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Hexagon 856"/>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48"/>
                  <p:cNvGrpSpPr/>
                  <p:nvPr/>
                </p:nvGrpSpPr>
                <p:grpSpPr>
                  <a:xfrm rot="5400000">
                    <a:off x="10813841" y="1845361"/>
                    <a:ext cx="1038069" cy="1354736"/>
                    <a:chOff x="7162800" y="381000"/>
                    <a:chExt cx="1371600" cy="1295400"/>
                  </a:xfrm>
                </p:grpSpPr>
                <p:sp>
                  <p:nvSpPr>
                    <p:cNvPr id="848" name="Diamond 847"/>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Diamond 848"/>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Isosceles Triangle 849"/>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Isosceles Triangle 850"/>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Hexagon 851"/>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7" name="Rectangle 806"/>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155"/>
                <p:cNvGrpSpPr/>
                <p:nvPr/>
              </p:nvGrpSpPr>
              <p:grpSpPr>
                <a:xfrm>
                  <a:off x="5029200" y="3962400"/>
                  <a:ext cx="1447800" cy="381000"/>
                  <a:chOff x="7162800" y="1981200"/>
                  <a:chExt cx="4847444" cy="1060563"/>
                </a:xfrm>
              </p:grpSpPr>
              <p:grpSp>
                <p:nvGrpSpPr>
                  <p:cNvPr id="225" name="Group 130"/>
                  <p:cNvGrpSpPr/>
                  <p:nvPr/>
                </p:nvGrpSpPr>
                <p:grpSpPr>
                  <a:xfrm rot="5400000">
                    <a:off x="7321133" y="1822867"/>
                    <a:ext cx="1038069" cy="1354736"/>
                    <a:chOff x="7162800" y="381000"/>
                    <a:chExt cx="1371600" cy="1295400"/>
                  </a:xfrm>
                </p:grpSpPr>
                <p:sp>
                  <p:nvSpPr>
                    <p:cNvPr id="839" name="Diamond 83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Diamond 83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Isosceles Triangle 84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Isosceles Triangle 84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Hexagon 84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6"/>
                  <p:cNvGrpSpPr/>
                  <p:nvPr/>
                </p:nvGrpSpPr>
                <p:grpSpPr>
                  <a:xfrm rot="5400000">
                    <a:off x="8485369" y="1830365"/>
                    <a:ext cx="1038069" cy="1354736"/>
                    <a:chOff x="7162800" y="381000"/>
                    <a:chExt cx="1371600" cy="1295400"/>
                  </a:xfrm>
                </p:grpSpPr>
                <p:sp>
                  <p:nvSpPr>
                    <p:cNvPr id="834" name="Diamond 83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Diamond 83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Isosceles Triangle 83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Isosceles Triangle 83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Hexagon 83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42"/>
                  <p:cNvGrpSpPr/>
                  <p:nvPr/>
                </p:nvGrpSpPr>
                <p:grpSpPr>
                  <a:xfrm rot="5400000">
                    <a:off x="9649605" y="1837863"/>
                    <a:ext cx="1038069" cy="1354736"/>
                    <a:chOff x="7162800" y="381000"/>
                    <a:chExt cx="1371600" cy="1295400"/>
                  </a:xfrm>
                </p:grpSpPr>
                <p:sp>
                  <p:nvSpPr>
                    <p:cNvPr id="829" name="Diamond 82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Diamond 82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Isosceles Triangle 83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Isosceles Triangle 83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Hexagon 83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48"/>
                  <p:cNvGrpSpPr/>
                  <p:nvPr/>
                </p:nvGrpSpPr>
                <p:grpSpPr>
                  <a:xfrm rot="5400000">
                    <a:off x="10813841" y="1845361"/>
                    <a:ext cx="1038069" cy="1354736"/>
                    <a:chOff x="7162800" y="381000"/>
                    <a:chExt cx="1371600" cy="1295400"/>
                  </a:xfrm>
                </p:grpSpPr>
                <p:sp>
                  <p:nvSpPr>
                    <p:cNvPr id="824" name="Diamond 82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Diamond 82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Isosceles Triangle 82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Isosceles Triangle 82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Hexagon 82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185"/>
                <p:cNvGrpSpPr/>
                <p:nvPr/>
              </p:nvGrpSpPr>
              <p:grpSpPr>
                <a:xfrm>
                  <a:off x="5410200" y="2819400"/>
                  <a:ext cx="685800" cy="914400"/>
                  <a:chOff x="7641583" y="1524000"/>
                  <a:chExt cx="1091090" cy="1752600"/>
                </a:xfrm>
              </p:grpSpPr>
              <p:grpSp>
                <p:nvGrpSpPr>
                  <p:cNvPr id="259" name="Group 129"/>
                  <p:cNvGrpSpPr/>
                  <p:nvPr/>
                </p:nvGrpSpPr>
                <p:grpSpPr>
                  <a:xfrm>
                    <a:off x="7696200" y="2057400"/>
                    <a:ext cx="990600" cy="1219200"/>
                    <a:chOff x="7162800" y="381000"/>
                    <a:chExt cx="1371600" cy="1295400"/>
                  </a:xfrm>
                </p:grpSpPr>
                <p:sp>
                  <p:nvSpPr>
                    <p:cNvPr id="815" name="Diamond 81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Isosceles Triangle 81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Isosceles Triangle 81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Hexagon 81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1" name="Diamond 810"/>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Hexagon 812"/>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Hexagon 813"/>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0" name="Group 684"/>
            <p:cNvGrpSpPr/>
            <p:nvPr/>
          </p:nvGrpSpPr>
          <p:grpSpPr>
            <a:xfrm flipH="1">
              <a:off x="6858000" y="3886200"/>
              <a:ext cx="724453" cy="1219200"/>
              <a:chOff x="5105400" y="609600"/>
              <a:chExt cx="3124202" cy="5257800"/>
            </a:xfrm>
          </p:grpSpPr>
          <p:grpSp>
            <p:nvGrpSpPr>
              <p:cNvPr id="261" name="Group 182"/>
              <p:cNvGrpSpPr/>
              <p:nvPr/>
            </p:nvGrpSpPr>
            <p:grpSpPr>
              <a:xfrm>
                <a:off x="5105400" y="609600"/>
                <a:ext cx="2884589" cy="5257800"/>
                <a:chOff x="5105400" y="609600"/>
                <a:chExt cx="2884589" cy="5257800"/>
              </a:xfrm>
            </p:grpSpPr>
            <p:grpSp>
              <p:nvGrpSpPr>
                <p:cNvPr id="262" name="Group 169"/>
                <p:cNvGrpSpPr/>
                <p:nvPr/>
              </p:nvGrpSpPr>
              <p:grpSpPr>
                <a:xfrm flipH="1">
                  <a:off x="5867400" y="5105400"/>
                  <a:ext cx="762000" cy="762000"/>
                  <a:chOff x="3840508" y="5509035"/>
                  <a:chExt cx="1055390" cy="957855"/>
                </a:xfrm>
              </p:grpSpPr>
              <p:sp>
                <p:nvSpPr>
                  <p:cNvPr id="951" name="Oval 8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8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Moon 952"/>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68"/>
                <p:cNvGrpSpPr/>
                <p:nvPr/>
              </p:nvGrpSpPr>
              <p:grpSpPr>
                <a:xfrm>
                  <a:off x="6553200" y="5105400"/>
                  <a:ext cx="783670" cy="664209"/>
                  <a:chOff x="3864530" y="5516614"/>
                  <a:chExt cx="1031368" cy="874149"/>
                </a:xfrm>
              </p:grpSpPr>
              <p:sp>
                <p:nvSpPr>
                  <p:cNvPr id="948" name="Oval 947"/>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8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Moon 8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5" name="Oval 884"/>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Trapezoid 886"/>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rapezoid 887"/>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Trapezoid 888"/>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Cloud 889"/>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rapezoid 890"/>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Cloud 892"/>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Trapezoid 893"/>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Trapezoid 894"/>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Cross 895"/>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50"/>
                <p:cNvGrpSpPr/>
                <p:nvPr/>
              </p:nvGrpSpPr>
              <p:grpSpPr>
                <a:xfrm>
                  <a:off x="7010400" y="1295400"/>
                  <a:ext cx="505918" cy="1447800"/>
                  <a:chOff x="8257082" y="609600"/>
                  <a:chExt cx="1045626" cy="3883702"/>
                </a:xfrm>
              </p:grpSpPr>
              <p:sp>
                <p:nvSpPr>
                  <p:cNvPr id="937"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43"/>
                  <p:cNvGrpSpPr/>
                  <p:nvPr/>
                </p:nvGrpSpPr>
                <p:grpSpPr>
                  <a:xfrm>
                    <a:off x="8458200" y="609600"/>
                    <a:ext cx="685800" cy="1524000"/>
                    <a:chOff x="8458200" y="609600"/>
                    <a:chExt cx="685800" cy="1524000"/>
                  </a:xfrm>
                </p:grpSpPr>
                <p:sp>
                  <p:nvSpPr>
                    <p:cNvPr id="946"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9"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44"/>
                  <p:cNvGrpSpPr/>
                  <p:nvPr/>
                </p:nvGrpSpPr>
                <p:grpSpPr>
                  <a:xfrm>
                    <a:off x="8458200" y="2209800"/>
                    <a:ext cx="685800" cy="1524000"/>
                    <a:chOff x="8458200" y="609600"/>
                    <a:chExt cx="685800" cy="1524000"/>
                  </a:xfrm>
                </p:grpSpPr>
                <p:sp>
                  <p:nvSpPr>
                    <p:cNvPr id="944" name="Diamond 94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Quad Arrow 94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1" name="Diamond 94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Diamond 94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Diamond 94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51"/>
                <p:cNvGrpSpPr/>
                <p:nvPr/>
              </p:nvGrpSpPr>
              <p:grpSpPr>
                <a:xfrm>
                  <a:off x="5486400" y="1219200"/>
                  <a:ext cx="505918" cy="1447800"/>
                  <a:chOff x="8257082" y="609600"/>
                  <a:chExt cx="1045626" cy="3883702"/>
                </a:xfrm>
              </p:grpSpPr>
              <p:sp>
                <p:nvSpPr>
                  <p:cNvPr id="926" name="Diamond 925"/>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43"/>
                  <p:cNvGrpSpPr/>
                  <p:nvPr/>
                </p:nvGrpSpPr>
                <p:grpSpPr>
                  <a:xfrm>
                    <a:off x="8458200" y="609600"/>
                    <a:ext cx="685800" cy="1524000"/>
                    <a:chOff x="8458200" y="609600"/>
                    <a:chExt cx="685800" cy="1524000"/>
                  </a:xfrm>
                </p:grpSpPr>
                <p:sp>
                  <p:nvSpPr>
                    <p:cNvPr id="935" name="Diamond 7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Quad Arrow 93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8" name="Diamond 927"/>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44"/>
                  <p:cNvGrpSpPr/>
                  <p:nvPr/>
                </p:nvGrpSpPr>
                <p:grpSpPr>
                  <a:xfrm>
                    <a:off x="8458200" y="2209800"/>
                    <a:ext cx="685800" cy="1524000"/>
                    <a:chOff x="8458200" y="609600"/>
                    <a:chExt cx="685800" cy="1524000"/>
                  </a:xfrm>
                </p:grpSpPr>
                <p:sp>
                  <p:nvSpPr>
                    <p:cNvPr id="933"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Quad Arrow 933"/>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0" name="Diamond 929"/>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Diamond 931"/>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02"/>
                <p:cNvGrpSpPr/>
                <p:nvPr/>
              </p:nvGrpSpPr>
              <p:grpSpPr>
                <a:xfrm>
                  <a:off x="5943600" y="2743200"/>
                  <a:ext cx="1261672" cy="1350364"/>
                  <a:chOff x="7912643" y="1528673"/>
                  <a:chExt cx="1972825" cy="2562393"/>
                </a:xfrm>
              </p:grpSpPr>
              <p:sp>
                <p:nvSpPr>
                  <p:cNvPr id="900" name="Diamond 3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43"/>
                  <p:cNvGrpSpPr/>
                  <p:nvPr/>
                </p:nvGrpSpPr>
                <p:grpSpPr>
                  <a:xfrm rot="20525627">
                    <a:off x="7976344" y="1547928"/>
                    <a:ext cx="549754" cy="777441"/>
                    <a:chOff x="8458200" y="609600"/>
                    <a:chExt cx="685800" cy="1524000"/>
                  </a:xfrm>
                </p:grpSpPr>
                <p:sp>
                  <p:nvSpPr>
                    <p:cNvPr id="924" name="Diamond 92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Quad Arrow 92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2" name="Diamond 3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44"/>
                  <p:cNvGrpSpPr/>
                  <p:nvPr/>
                </p:nvGrpSpPr>
                <p:grpSpPr>
                  <a:xfrm rot="20525627">
                    <a:off x="8227328" y="2324700"/>
                    <a:ext cx="549754" cy="777441"/>
                    <a:chOff x="8458200" y="609600"/>
                    <a:chExt cx="685800" cy="1524000"/>
                  </a:xfrm>
                </p:grpSpPr>
                <p:sp>
                  <p:nvSpPr>
                    <p:cNvPr id="922" name="Diamond 5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Quad Arrow 922"/>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4" name="Diamond 903"/>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Diamond 904"/>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Diamond 905"/>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87"/>
                  <p:cNvGrpSpPr/>
                  <p:nvPr/>
                </p:nvGrpSpPr>
                <p:grpSpPr>
                  <a:xfrm rot="1074373" flipH="1">
                    <a:off x="9047268" y="1528673"/>
                    <a:ext cx="838200" cy="1981200"/>
                    <a:chOff x="8257082" y="609600"/>
                    <a:chExt cx="1045626" cy="3883702"/>
                  </a:xfrm>
                </p:grpSpPr>
                <p:sp>
                  <p:nvSpPr>
                    <p:cNvPr id="911" name="Diamond 4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43"/>
                    <p:cNvGrpSpPr/>
                    <p:nvPr/>
                  </p:nvGrpSpPr>
                  <p:grpSpPr>
                    <a:xfrm>
                      <a:off x="8458200" y="609600"/>
                      <a:ext cx="685800" cy="1524000"/>
                      <a:chOff x="8458200" y="609600"/>
                      <a:chExt cx="685800" cy="1524000"/>
                    </a:xfrm>
                  </p:grpSpPr>
                  <p:sp>
                    <p:nvSpPr>
                      <p:cNvPr id="920" name="Diamond 5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Quad Arrow 5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3" name="Diamond 91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727"/>
                    <p:cNvGrpSpPr/>
                    <p:nvPr/>
                  </p:nvGrpSpPr>
                  <p:grpSpPr>
                    <a:xfrm>
                      <a:off x="8458200" y="2209800"/>
                      <a:ext cx="685800" cy="1524000"/>
                      <a:chOff x="8458200" y="609600"/>
                      <a:chExt cx="685800" cy="1524000"/>
                    </a:xfrm>
                  </p:grpSpPr>
                  <p:sp>
                    <p:nvSpPr>
                      <p:cNvPr id="918" name="Diamond 91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Quad Arrow 91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5" name="Diamond 914"/>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iamond 915"/>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Diamond 916"/>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63"/>
                  <p:cNvGrpSpPr/>
                  <p:nvPr/>
                </p:nvGrpSpPr>
                <p:grpSpPr>
                  <a:xfrm>
                    <a:off x="8530981" y="3075677"/>
                    <a:ext cx="747930" cy="1015389"/>
                    <a:chOff x="8458200" y="609600"/>
                    <a:chExt cx="685800" cy="1524000"/>
                  </a:xfrm>
                </p:grpSpPr>
                <p:sp>
                  <p:nvSpPr>
                    <p:cNvPr id="909" name="Diamond 908"/>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Quad Arrow 4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0" name="Group 36"/>
              <p:cNvGrpSpPr/>
              <p:nvPr/>
            </p:nvGrpSpPr>
            <p:grpSpPr>
              <a:xfrm flipH="1">
                <a:off x="7988242" y="4070375"/>
                <a:ext cx="241360" cy="207534"/>
                <a:chOff x="3874062" y="2796585"/>
                <a:chExt cx="859226" cy="738807"/>
              </a:xfrm>
            </p:grpSpPr>
            <p:sp>
              <p:nvSpPr>
                <p:cNvPr id="881" name="Round Same Side Corner Rectangle 880"/>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509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 0 C 0.10886 0.00092 0.21337 0.00462 0.32223 0.00555 C 0.37292 0.00671 0.42292 0.00948 0.47361 0.00948 " pathEditMode="relative" ptsTypes="ffA">
                                      <p:cBhvr>
                                        <p:cTn id="16" dur="3000" fill="hold"/>
                                        <p:tgtEl>
                                          <p:spTgt spid="132"/>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08698 -0.00648 C 0.02188 -0.00555 0.12639 -0.00185 0.23525 -0.00093 C 0.28594 0.00023 0.33594 0.00301 0.38663 0.00301 " pathEditMode="relative" rAng="0" ptsTypes="ffA">
                                      <p:cBhvr>
                                        <p:cTn id="18" dur="3000" fill="hold"/>
                                        <p:tgtEl>
                                          <p:spTgt spid="739"/>
                                        </p:tgtEl>
                                        <p:attrNameLst>
                                          <p:attrName>ppt_x</p:attrName>
                                          <p:attrName>ppt_y</p:attrName>
                                        </p:attrNameLst>
                                      </p:cBhvr>
                                      <p:rCtr x="237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Lucida Calligraphy" pitchFamily="66" charset="0"/>
              </a:rPr>
              <a:t> </a:t>
            </a:r>
            <a:r>
              <a:rPr lang="en-US" sz="6600" dirty="0">
                <a:solidFill>
                  <a:schemeClr val="bg1"/>
                </a:solidFill>
                <a:latin typeface="Bodoni MT Condensed" pitchFamily="18" charset="0"/>
              </a:rPr>
              <a:t>Limhi</a:t>
            </a:r>
          </a:p>
        </p:txBody>
      </p:sp>
      <p:sp>
        <p:nvSpPr>
          <p:cNvPr id="87" name="TextBox 86"/>
          <p:cNvSpPr txBox="1"/>
          <p:nvPr/>
        </p:nvSpPr>
        <p:spPr>
          <a:xfrm>
            <a:off x="320040" y="990601"/>
            <a:ext cx="7376160" cy="5355312"/>
          </a:xfrm>
          <a:prstGeom prst="rect">
            <a:avLst/>
          </a:prstGeom>
          <a:noFill/>
        </p:spPr>
        <p:txBody>
          <a:bodyPr wrap="square" rtlCol="0">
            <a:spAutoFit/>
          </a:bodyPr>
          <a:lstStyle/>
          <a:p>
            <a:r>
              <a:rPr lang="en-US" dirty="0">
                <a:solidFill>
                  <a:schemeClr val="bg1"/>
                </a:solidFill>
              </a:rPr>
              <a:t>Son of King Noah</a:t>
            </a:r>
          </a:p>
          <a:p>
            <a:endParaRPr lang="en-US" dirty="0">
              <a:solidFill>
                <a:schemeClr val="bg1"/>
              </a:solidFill>
            </a:endParaRPr>
          </a:p>
          <a:p>
            <a:r>
              <a:rPr lang="en-US" dirty="0">
                <a:solidFill>
                  <a:schemeClr val="bg1"/>
                </a:solidFill>
              </a:rPr>
              <a:t>Grandson of </a:t>
            </a:r>
            <a:r>
              <a:rPr lang="en-US" dirty="0" err="1">
                <a:solidFill>
                  <a:schemeClr val="bg1"/>
                </a:solidFill>
              </a:rPr>
              <a:t>Zeniff</a:t>
            </a:r>
            <a:endParaRPr lang="en-US" dirty="0">
              <a:solidFill>
                <a:schemeClr val="bg1"/>
              </a:solidFill>
            </a:endParaRPr>
          </a:p>
          <a:p>
            <a:endParaRPr lang="en-US" dirty="0">
              <a:solidFill>
                <a:schemeClr val="bg1"/>
              </a:solidFill>
            </a:endParaRPr>
          </a:p>
          <a:p>
            <a:r>
              <a:rPr lang="en-US" dirty="0">
                <a:solidFill>
                  <a:schemeClr val="bg1"/>
                </a:solidFill>
              </a:rPr>
              <a:t>He was appointed king by the voice of the people around 145 BC, but ascension to power began around 150 BC</a:t>
            </a:r>
          </a:p>
          <a:p>
            <a:endParaRPr lang="en-US" dirty="0">
              <a:solidFill>
                <a:schemeClr val="bg1"/>
              </a:solidFill>
            </a:endParaRPr>
          </a:p>
          <a:p>
            <a:r>
              <a:rPr lang="en-US" dirty="0">
                <a:solidFill>
                  <a:schemeClr val="bg1"/>
                </a:solidFill>
              </a:rPr>
              <a:t>He was the last of the </a:t>
            </a:r>
            <a:r>
              <a:rPr lang="en-US" dirty="0" err="1">
                <a:solidFill>
                  <a:schemeClr val="bg1"/>
                </a:solidFill>
              </a:rPr>
              <a:t>Nephite</a:t>
            </a:r>
            <a:r>
              <a:rPr lang="en-US" dirty="0">
                <a:solidFill>
                  <a:schemeClr val="bg1"/>
                </a:solidFill>
              </a:rPr>
              <a:t> kings in the colony established by </a:t>
            </a:r>
            <a:r>
              <a:rPr lang="en-US" dirty="0" err="1">
                <a:solidFill>
                  <a:schemeClr val="bg1"/>
                </a:solidFill>
              </a:rPr>
              <a:t>Zeniff</a:t>
            </a:r>
            <a:r>
              <a:rPr lang="en-US" dirty="0">
                <a:solidFill>
                  <a:schemeClr val="bg1"/>
                </a:solidFill>
              </a:rPr>
              <a:t> among the </a:t>
            </a:r>
            <a:r>
              <a:rPr lang="en-US" dirty="0" err="1">
                <a:solidFill>
                  <a:schemeClr val="bg1"/>
                </a:solidFill>
              </a:rPr>
              <a:t>Lamanites</a:t>
            </a:r>
            <a:r>
              <a:rPr lang="en-US" dirty="0">
                <a:solidFill>
                  <a:schemeClr val="bg1"/>
                </a:solidFill>
              </a:rPr>
              <a:t> in the land of Nephi</a:t>
            </a:r>
          </a:p>
          <a:p>
            <a:endParaRPr lang="en-US" dirty="0">
              <a:solidFill>
                <a:schemeClr val="bg1"/>
              </a:solidFill>
            </a:endParaRPr>
          </a:p>
          <a:p>
            <a:r>
              <a:rPr lang="en-US" dirty="0">
                <a:solidFill>
                  <a:schemeClr val="bg1"/>
                </a:solidFill>
              </a:rPr>
              <a:t>He did not seek after the wicked ways of his father, Noah</a:t>
            </a:r>
          </a:p>
          <a:p>
            <a:endParaRPr lang="en-US" dirty="0">
              <a:solidFill>
                <a:schemeClr val="bg1"/>
              </a:solidFill>
            </a:endParaRPr>
          </a:p>
          <a:p>
            <a:r>
              <a:rPr lang="en-US" dirty="0">
                <a:solidFill>
                  <a:schemeClr val="bg1"/>
                </a:solidFill>
              </a:rPr>
              <a:t>He served as a spiritual guide for his people</a:t>
            </a:r>
          </a:p>
          <a:p>
            <a:endParaRPr lang="en-US" dirty="0">
              <a:solidFill>
                <a:schemeClr val="bg1"/>
              </a:solidFill>
            </a:endParaRPr>
          </a:p>
          <a:p>
            <a:r>
              <a:rPr lang="en-US" dirty="0">
                <a:solidFill>
                  <a:schemeClr val="bg1"/>
                </a:solidFill>
              </a:rPr>
              <a:t>He sought to escape the bondage his people were in with the </a:t>
            </a:r>
            <a:r>
              <a:rPr lang="en-US" dirty="0" err="1">
                <a:solidFill>
                  <a:schemeClr val="bg1"/>
                </a:solidFill>
              </a:rPr>
              <a:t>Lamanites</a:t>
            </a:r>
            <a:r>
              <a:rPr lang="en-US" dirty="0">
                <a:solidFill>
                  <a:schemeClr val="bg1"/>
                </a:solidFill>
              </a:rPr>
              <a:t> and ruled in an atmosphere of constant fear of </a:t>
            </a:r>
            <a:r>
              <a:rPr lang="en-US" dirty="0" err="1">
                <a:solidFill>
                  <a:schemeClr val="bg1"/>
                </a:solidFill>
              </a:rPr>
              <a:t>Lamanite</a:t>
            </a:r>
            <a:r>
              <a:rPr lang="en-US" dirty="0">
                <a:solidFill>
                  <a:schemeClr val="bg1"/>
                </a:solidFill>
              </a:rPr>
              <a:t> attack or retribution</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53" name="TextBox 152"/>
          <p:cNvSpPr txBox="1"/>
          <p:nvPr/>
        </p:nvSpPr>
        <p:spPr>
          <a:xfrm>
            <a:off x="4343400" y="6550224"/>
            <a:ext cx="6248400" cy="307777"/>
          </a:xfrm>
          <a:prstGeom prst="rect">
            <a:avLst/>
          </a:prstGeom>
          <a:noFill/>
        </p:spPr>
        <p:txBody>
          <a:bodyPr wrap="square" rtlCol="0">
            <a:spAutoFit/>
          </a:bodyPr>
          <a:lstStyle/>
          <a:p>
            <a:pPr algn="r"/>
            <a:r>
              <a:rPr lang="en-US" sz="1400" dirty="0"/>
              <a:t>Who’s Who</a:t>
            </a:r>
          </a:p>
        </p:txBody>
      </p:sp>
      <p:grpSp>
        <p:nvGrpSpPr>
          <p:cNvPr id="2" name="Group 45"/>
          <p:cNvGrpSpPr/>
          <p:nvPr/>
        </p:nvGrpSpPr>
        <p:grpSpPr>
          <a:xfrm>
            <a:off x="7620000" y="1676400"/>
            <a:ext cx="1981200" cy="3886200"/>
            <a:chOff x="3048000" y="304800"/>
            <a:chExt cx="2667000" cy="5727879"/>
          </a:xfrm>
        </p:grpSpPr>
        <p:sp>
          <p:nvSpPr>
            <p:cNvPr id="47" name="Cloud 2"/>
            <p:cNvSpPr/>
            <p:nvPr/>
          </p:nvSpPr>
          <p:spPr>
            <a:xfrm rot="1518698" flipH="1">
              <a:off x="3367041" y="642725"/>
              <a:ext cx="892274" cy="193290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3"/>
            <p:cNvSpPr/>
            <p:nvPr/>
          </p:nvSpPr>
          <p:spPr>
            <a:xfrm rot="20659987">
              <a:off x="4743825" y="538534"/>
              <a:ext cx="791319" cy="188635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
            <p:cNvSpPr/>
            <p:nvPr/>
          </p:nvSpPr>
          <p:spPr>
            <a:xfrm>
              <a:off x="5167923" y="3685266"/>
              <a:ext cx="547077" cy="7886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3048000" y="3526884"/>
              <a:ext cx="547077" cy="8747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6"/>
            <p:cNvSpPr/>
            <p:nvPr/>
          </p:nvSpPr>
          <p:spPr>
            <a:xfrm>
              <a:off x="3914775"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7"/>
            <p:cNvSpPr/>
            <p:nvPr/>
          </p:nvSpPr>
          <p:spPr>
            <a:xfrm>
              <a:off x="4381500" y="5257800"/>
              <a:ext cx="533400" cy="77487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8"/>
            <p:cNvSpPr/>
            <p:nvPr/>
          </p:nvSpPr>
          <p:spPr>
            <a:xfrm rot="1996156">
              <a:off x="3231217" y="2524841"/>
              <a:ext cx="906285"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9"/>
            <p:cNvSpPr/>
            <p:nvPr/>
          </p:nvSpPr>
          <p:spPr>
            <a:xfrm rot="2041752">
              <a:off x="3367306" y="2326499"/>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10"/>
            <p:cNvSpPr/>
            <p:nvPr/>
          </p:nvSpPr>
          <p:spPr>
            <a:xfrm rot="19870960">
              <a:off x="4725351" y="2529373"/>
              <a:ext cx="851274" cy="1630834"/>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11"/>
            <p:cNvSpPr/>
            <p:nvPr/>
          </p:nvSpPr>
          <p:spPr>
            <a:xfrm rot="20036208">
              <a:off x="4552765" y="2360938"/>
              <a:ext cx="900935" cy="1476149"/>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12"/>
            <p:cNvSpPr/>
            <p:nvPr/>
          </p:nvSpPr>
          <p:spPr>
            <a:xfrm>
              <a:off x="3800231" y="2393801"/>
              <a:ext cx="1299308" cy="3271711"/>
            </a:xfrm>
            <a:prstGeom prst="trapezoid">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3"/>
            <p:cNvSpPr/>
            <p:nvPr/>
          </p:nvSpPr>
          <p:spPr>
            <a:xfrm>
              <a:off x="4160091" y="2135508"/>
              <a:ext cx="538107" cy="68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14"/>
            <p:cNvSpPr/>
            <p:nvPr/>
          </p:nvSpPr>
          <p:spPr>
            <a:xfrm rot="21335299">
              <a:off x="4508937" y="2333518"/>
              <a:ext cx="627397" cy="3082732"/>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15"/>
            <p:cNvSpPr/>
            <p:nvPr/>
          </p:nvSpPr>
          <p:spPr>
            <a:xfrm rot="353417">
              <a:off x="3784915" y="2306711"/>
              <a:ext cx="627397" cy="3130956"/>
            </a:xfrm>
            <a:prstGeom prst="trapezoid">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6"/>
            <p:cNvSpPr/>
            <p:nvPr/>
          </p:nvSpPr>
          <p:spPr>
            <a:xfrm>
              <a:off x="3663462" y="735289"/>
              <a:ext cx="1641231" cy="1744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620846"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073770" y="3871275"/>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327194" y="2736812"/>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307081" y="4008019"/>
              <a:ext cx="341923" cy="172195"/>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0"/>
            <p:cNvGrpSpPr/>
            <p:nvPr/>
          </p:nvGrpSpPr>
          <p:grpSpPr>
            <a:xfrm>
              <a:off x="3731846" y="304800"/>
              <a:ext cx="1504462" cy="947074"/>
              <a:chOff x="4953000" y="1219200"/>
              <a:chExt cx="1676400" cy="838200"/>
            </a:xfrm>
          </p:grpSpPr>
          <p:sp>
            <p:nvSpPr>
              <p:cNvPr id="77" name="Rounded Rectangle 76"/>
              <p:cNvSpPr/>
              <p:nvPr/>
            </p:nvSpPr>
            <p:spPr>
              <a:xfrm>
                <a:off x="4953000" y="1828800"/>
                <a:ext cx="1676400" cy="228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410200" y="1219200"/>
                <a:ext cx="762000" cy="685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248400" y="1524000"/>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988859" y="1532965"/>
                <a:ext cx="3048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34"/>
            <p:cNvGrpSpPr/>
            <p:nvPr/>
          </p:nvGrpSpPr>
          <p:grpSpPr>
            <a:xfrm>
              <a:off x="3714750" y="914400"/>
              <a:ext cx="1466850" cy="457200"/>
              <a:chOff x="1143000" y="5778709"/>
              <a:chExt cx="4934266" cy="1079291"/>
            </a:xfrm>
          </p:grpSpPr>
          <p:sp>
            <p:nvSpPr>
              <p:cNvPr id="71" name="Quad Arrow 70"/>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72"/>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74"/>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75"/>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4142154"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552462" y="2579810"/>
              <a:ext cx="273538" cy="43048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79248" y="6550223"/>
            <a:ext cx="4724400" cy="307777"/>
          </a:xfrm>
          <a:prstGeom prst="rect">
            <a:avLst/>
          </a:prstGeom>
          <a:noFill/>
        </p:spPr>
        <p:txBody>
          <a:bodyPr wrap="square" rtlCol="0">
            <a:spAutoFit/>
          </a:bodyPr>
          <a:lstStyle/>
          <a:p>
            <a:r>
              <a:rPr lang="en-US" sz="1400" dirty="0">
                <a:solidFill>
                  <a:schemeClr val="bg1"/>
                </a:solidFill>
              </a:rPr>
              <a:t>Who’s Who</a:t>
            </a:r>
          </a:p>
        </p:txBody>
      </p:sp>
    </p:spTree>
    <p:extLst>
      <p:ext uri="{BB962C8B-B14F-4D97-AF65-F5344CB8AC3E}">
        <p14:creationId xmlns:p14="http://schemas.microsoft.com/office/powerpoint/2010/main" val="24452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Picture 434">
            <a:extLst>
              <a:ext uri="{FF2B5EF4-FFF2-40B4-BE49-F238E27FC236}">
                <a16:creationId xmlns:a16="http://schemas.microsoft.com/office/drawing/2014/main" id="{C6267B21-5116-4A6C-AD3B-58DC33702A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0" y="6550223"/>
            <a:ext cx="4724400" cy="307777"/>
          </a:xfrm>
          <a:prstGeom prst="rect">
            <a:avLst/>
          </a:prstGeom>
          <a:noFill/>
        </p:spPr>
        <p:txBody>
          <a:bodyPr wrap="square" rtlCol="0">
            <a:spAutoFit/>
          </a:bodyPr>
          <a:lstStyle/>
          <a:p>
            <a:r>
              <a:rPr lang="en-US" sz="1400" dirty="0">
                <a:solidFill>
                  <a:schemeClr val="bg1"/>
                </a:solidFill>
              </a:rPr>
              <a:t>Mosiah 19:16-18</a:t>
            </a:r>
          </a:p>
        </p:txBody>
      </p:sp>
      <p:sp>
        <p:nvSpPr>
          <p:cNvPr id="40" name="TextBox 39"/>
          <p:cNvSpPr txBox="1"/>
          <p:nvPr/>
        </p:nvSpPr>
        <p:spPr>
          <a:xfrm>
            <a:off x="685800" y="4251961"/>
            <a:ext cx="4800600" cy="1754326"/>
          </a:xfrm>
          <a:prstGeom prst="rect">
            <a:avLst/>
          </a:prstGeom>
          <a:noFill/>
        </p:spPr>
        <p:txBody>
          <a:bodyPr wrap="square" rtlCol="0">
            <a:spAutoFit/>
          </a:bodyPr>
          <a:lstStyle/>
          <a:p>
            <a:pPr fontAlgn="base"/>
            <a:r>
              <a:rPr lang="en-US" dirty="0" err="1">
                <a:solidFill>
                  <a:schemeClr val="bg1"/>
                </a:solidFill>
              </a:rPr>
              <a:t>Limhi</a:t>
            </a:r>
            <a:r>
              <a:rPr lang="en-US" dirty="0">
                <a:solidFill>
                  <a:schemeClr val="bg1"/>
                </a:solidFill>
              </a:rPr>
              <a:t>, the son of Noah, was also taken captive</a:t>
            </a:r>
          </a:p>
          <a:p>
            <a:pPr fontAlgn="base"/>
            <a:endParaRPr lang="en-US" dirty="0">
              <a:solidFill>
                <a:schemeClr val="bg1"/>
              </a:solidFill>
            </a:endParaRPr>
          </a:p>
          <a:p>
            <a:pPr fontAlgn="base"/>
            <a:r>
              <a:rPr lang="en-US" dirty="0">
                <a:solidFill>
                  <a:schemeClr val="bg1"/>
                </a:solidFill>
              </a:rPr>
              <a:t>He was desirous to not have his father destroyed</a:t>
            </a:r>
          </a:p>
          <a:p>
            <a:pPr fontAlgn="base"/>
            <a:endParaRPr lang="en-US" dirty="0">
              <a:solidFill>
                <a:schemeClr val="bg1"/>
              </a:solidFill>
            </a:endParaRPr>
          </a:p>
          <a:p>
            <a:pPr fontAlgn="base"/>
            <a:r>
              <a:rPr lang="en-US" dirty="0">
                <a:solidFill>
                  <a:schemeClr val="bg1"/>
                </a:solidFill>
              </a:rPr>
              <a:t>But he knew of his father’s wickedness</a:t>
            </a:r>
          </a:p>
          <a:p>
            <a:pPr fontAlgn="base"/>
            <a:endParaRPr lang="en-US" dirty="0">
              <a:solidFill>
                <a:schemeClr val="bg1"/>
              </a:solidFill>
            </a:endParaRPr>
          </a:p>
        </p:txBody>
      </p:sp>
      <p:grpSp>
        <p:nvGrpSpPr>
          <p:cNvPr id="2"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5"/>
            <p:cNvGrpSpPr/>
            <p:nvPr/>
          </p:nvGrpSpPr>
          <p:grpSpPr>
            <a:xfrm>
              <a:off x="2743200" y="152400"/>
              <a:ext cx="1219200" cy="457200"/>
              <a:chOff x="457200" y="6858000"/>
              <a:chExt cx="685800" cy="1447800"/>
            </a:xfrm>
          </p:grpSpPr>
          <p:grpSp>
            <p:nvGrpSpPr>
              <p:cNvPr id="6"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TextBox 402"/>
          <p:cNvSpPr txBox="1"/>
          <p:nvPr/>
        </p:nvSpPr>
        <p:spPr>
          <a:xfrm>
            <a:off x="5791200" y="5029200"/>
            <a:ext cx="4419600" cy="1477328"/>
          </a:xfrm>
          <a:prstGeom prst="rect">
            <a:avLst/>
          </a:prstGeom>
          <a:noFill/>
        </p:spPr>
        <p:txBody>
          <a:bodyPr wrap="square" rtlCol="0">
            <a:spAutoFit/>
          </a:bodyPr>
          <a:lstStyle/>
          <a:p>
            <a:pPr fontAlgn="base"/>
            <a:r>
              <a:rPr lang="en-US" dirty="0">
                <a:solidFill>
                  <a:schemeClr val="bg1"/>
                </a:solidFill>
              </a:rPr>
              <a:t>Gideon sent men into the wilderness secretly to find the people and King Noah</a:t>
            </a:r>
          </a:p>
          <a:p>
            <a:pPr fontAlgn="base"/>
            <a:endParaRPr lang="en-US" dirty="0">
              <a:solidFill>
                <a:schemeClr val="bg1"/>
              </a:solidFill>
            </a:endParaRPr>
          </a:p>
          <a:p>
            <a:pPr fontAlgn="base"/>
            <a:r>
              <a:rPr lang="en-US" dirty="0">
                <a:solidFill>
                  <a:schemeClr val="bg1"/>
                </a:solidFill>
              </a:rPr>
              <a:t>They met the people in the wilderness but King Noah and the priests were not there</a:t>
            </a:r>
            <a:endParaRPr lang="en-US" dirty="0">
              <a:solidFill>
                <a:srgbClr val="FFFF00"/>
              </a:solidFill>
            </a:endParaRPr>
          </a:p>
        </p:txBody>
      </p:sp>
      <p:grpSp>
        <p:nvGrpSpPr>
          <p:cNvPr id="592" name="Group 45"/>
          <p:cNvGrpSpPr/>
          <p:nvPr/>
        </p:nvGrpSpPr>
        <p:grpSpPr>
          <a:xfrm>
            <a:off x="9144000" y="2362200"/>
            <a:ext cx="1066800" cy="2209800"/>
            <a:chOff x="3048000" y="304800"/>
            <a:chExt cx="2667000" cy="5727879"/>
          </a:xfrm>
        </p:grpSpPr>
        <p:sp>
          <p:nvSpPr>
            <p:cNvPr id="593"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mond 607"/>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50"/>
            <p:cNvGrpSpPr/>
            <p:nvPr/>
          </p:nvGrpSpPr>
          <p:grpSpPr>
            <a:xfrm>
              <a:off x="3731846" y="304800"/>
              <a:ext cx="1504462" cy="947074"/>
              <a:chOff x="4953000" y="1219200"/>
              <a:chExt cx="1676400" cy="838200"/>
            </a:xfrm>
          </p:grpSpPr>
          <p:sp>
            <p:nvSpPr>
              <p:cNvPr id="623" name="Rounded Rectangle 622"/>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134"/>
            <p:cNvGrpSpPr/>
            <p:nvPr/>
          </p:nvGrpSpPr>
          <p:grpSpPr>
            <a:xfrm>
              <a:off x="3714750" y="914400"/>
              <a:ext cx="1466850" cy="457200"/>
              <a:chOff x="1143000" y="5778709"/>
              <a:chExt cx="4934266" cy="1079291"/>
            </a:xfrm>
          </p:grpSpPr>
          <p:sp>
            <p:nvSpPr>
              <p:cNvPr id="617" name="Quad Arrow 616"/>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Quad Arrow 617"/>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Quad Arrow 618"/>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Quad Arrow 619"/>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Quad Arrow 620"/>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Quad Arrow 621"/>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Diamond 613"/>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Quad Arrow 615"/>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6" name="Group 655"/>
          <p:cNvGrpSpPr/>
          <p:nvPr/>
        </p:nvGrpSpPr>
        <p:grpSpPr>
          <a:xfrm flipH="1">
            <a:off x="7772401" y="1752601"/>
            <a:ext cx="1108841" cy="2917821"/>
            <a:chOff x="398130" y="304800"/>
            <a:chExt cx="2099441" cy="5524500"/>
          </a:xfrm>
        </p:grpSpPr>
        <p:sp>
          <p:nvSpPr>
            <p:cNvPr id="657" name="Cloud 656"/>
            <p:cNvSpPr/>
            <p:nvPr/>
          </p:nvSpPr>
          <p:spPr>
            <a:xfrm>
              <a:off x="762000" y="1828800"/>
              <a:ext cx="1447800" cy="11430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rot="12296205" flipH="1">
              <a:off x="1481194" y="54406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59" name="Oval 658"/>
            <p:cNvSpPr/>
            <p:nvPr/>
          </p:nvSpPr>
          <p:spPr>
            <a:xfrm rot="20660369" flipH="1">
              <a:off x="1033893" y="54118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60" name="Flowchart: Manual Operation 659"/>
            <p:cNvSpPr/>
            <p:nvPr/>
          </p:nvSpPr>
          <p:spPr>
            <a:xfrm rot="10800000">
              <a:off x="1464930" y="41910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Flowchart: Manual Operation 660"/>
            <p:cNvSpPr/>
            <p:nvPr/>
          </p:nvSpPr>
          <p:spPr>
            <a:xfrm rot="10800000">
              <a:off x="1007730" y="41910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398130" y="3886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63" name="Oval 662"/>
            <p:cNvSpPr/>
            <p:nvPr/>
          </p:nvSpPr>
          <p:spPr>
            <a:xfrm>
              <a:off x="20745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64" name="Flowchart: Manual Operation 663"/>
            <p:cNvSpPr/>
            <p:nvPr/>
          </p:nvSpPr>
          <p:spPr>
            <a:xfrm rot="12304159">
              <a:off x="705818" y="2722125"/>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Flowchart: Manual Operation 664"/>
            <p:cNvSpPr/>
            <p:nvPr/>
          </p:nvSpPr>
          <p:spPr>
            <a:xfrm rot="9407679">
              <a:off x="1680837" y="2722602"/>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Flowchart: Manual Operation 665"/>
            <p:cNvSpPr/>
            <p:nvPr/>
          </p:nvSpPr>
          <p:spPr>
            <a:xfrm rot="10800000">
              <a:off x="931530" y="2743200"/>
              <a:ext cx="1066800" cy="21336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Isosceles Triangle 666"/>
            <p:cNvSpPr/>
            <p:nvPr/>
          </p:nvSpPr>
          <p:spPr>
            <a:xfrm rot="10800000">
              <a:off x="121920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Cross 667"/>
            <p:cNvSpPr/>
            <p:nvPr/>
          </p:nvSpPr>
          <p:spPr>
            <a:xfrm rot="2093903">
              <a:off x="1630208" y="35242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Pentagon 668"/>
            <p:cNvSpPr/>
            <p:nvPr/>
          </p:nvSpPr>
          <p:spPr>
            <a:xfrm rot="7482643">
              <a:off x="940913" y="43976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70" name="Rectangle 669"/>
            <p:cNvSpPr/>
            <p:nvPr/>
          </p:nvSpPr>
          <p:spPr>
            <a:xfrm>
              <a:off x="1007731" y="38862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71" name="Pentagon 670"/>
            <p:cNvSpPr/>
            <p:nvPr/>
          </p:nvSpPr>
          <p:spPr>
            <a:xfrm rot="16200000">
              <a:off x="-2059318" y="31432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50530" y="38862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73" name="Oval 672"/>
            <p:cNvSpPr/>
            <p:nvPr/>
          </p:nvSpPr>
          <p:spPr>
            <a:xfrm>
              <a:off x="1007730" y="1600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Flowchart: Delay 673"/>
            <p:cNvSpPr/>
            <p:nvPr/>
          </p:nvSpPr>
          <p:spPr>
            <a:xfrm rot="5400000">
              <a:off x="228600" y="533400"/>
              <a:ext cx="723900" cy="266700"/>
            </a:xfrm>
            <a:prstGeom prst="flowChartDela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Cloud 674"/>
            <p:cNvSpPr/>
            <p:nvPr/>
          </p:nvSpPr>
          <p:spPr>
            <a:xfrm>
              <a:off x="990600" y="1371600"/>
              <a:ext cx="990600" cy="8382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6" name="Group 34"/>
            <p:cNvGrpSpPr/>
            <p:nvPr/>
          </p:nvGrpSpPr>
          <p:grpSpPr>
            <a:xfrm>
              <a:off x="990600" y="1905000"/>
              <a:ext cx="1011383" cy="152400"/>
              <a:chOff x="3408217" y="2438400"/>
              <a:chExt cx="1239983" cy="304800"/>
            </a:xfrm>
          </p:grpSpPr>
          <p:sp>
            <p:nvSpPr>
              <p:cNvPr id="677" name="Rectangle 23"/>
              <p:cNvSpPr/>
              <p:nvPr/>
            </p:nvSpPr>
            <p:spPr>
              <a:xfrm>
                <a:off x="3429000" y="2438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678" name="Group 103"/>
              <p:cNvGrpSpPr/>
              <p:nvPr/>
            </p:nvGrpSpPr>
            <p:grpSpPr>
              <a:xfrm>
                <a:off x="3408217" y="2438400"/>
                <a:ext cx="1228437" cy="304800"/>
                <a:chOff x="457200" y="1600200"/>
                <a:chExt cx="8229600" cy="1752600"/>
              </a:xfrm>
              <a:noFill/>
            </p:grpSpPr>
            <p:sp>
              <p:nvSpPr>
                <p:cNvPr id="679" name="Plaque 678"/>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Plaque 679"/>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Plaque 680"/>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Plaque 681"/>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Plaque 682"/>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Plaque 683"/>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Plaque 684"/>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86" name="Group 685"/>
          <p:cNvGrpSpPr/>
          <p:nvPr/>
        </p:nvGrpSpPr>
        <p:grpSpPr>
          <a:xfrm>
            <a:off x="1524000" y="1371600"/>
            <a:ext cx="2057400" cy="2057400"/>
            <a:chOff x="1143000" y="2057400"/>
            <a:chExt cx="2937167" cy="2349818"/>
          </a:xfrm>
        </p:grpSpPr>
        <p:grpSp>
          <p:nvGrpSpPr>
            <p:cNvPr id="687" name="Group 21"/>
            <p:cNvGrpSpPr/>
            <p:nvPr/>
          </p:nvGrpSpPr>
          <p:grpSpPr>
            <a:xfrm>
              <a:off x="1981200" y="2667000"/>
              <a:ext cx="867418" cy="1371600"/>
              <a:chOff x="990600" y="1219200"/>
              <a:chExt cx="2549023" cy="4030629"/>
            </a:xfrm>
          </p:grpSpPr>
          <p:grpSp>
            <p:nvGrpSpPr>
              <p:cNvPr id="992" name="Group 49"/>
              <p:cNvGrpSpPr/>
              <p:nvPr/>
            </p:nvGrpSpPr>
            <p:grpSpPr>
              <a:xfrm>
                <a:off x="990600" y="1219200"/>
                <a:ext cx="2549023" cy="4030629"/>
                <a:chOff x="5791200" y="1828800"/>
                <a:chExt cx="2549022" cy="4030629"/>
              </a:xfrm>
            </p:grpSpPr>
            <p:sp>
              <p:nvSpPr>
                <p:cNvPr id="99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 name="Oval 99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8" name="Group 22"/>
            <p:cNvGrpSpPr/>
            <p:nvPr/>
          </p:nvGrpSpPr>
          <p:grpSpPr>
            <a:xfrm>
              <a:off x="2438400" y="2057400"/>
              <a:ext cx="1389676" cy="2197418"/>
              <a:chOff x="990600" y="1219200"/>
              <a:chExt cx="2549023" cy="4030629"/>
            </a:xfrm>
          </p:grpSpPr>
          <p:grpSp>
            <p:nvGrpSpPr>
              <p:cNvPr id="972" name="Group 49"/>
              <p:cNvGrpSpPr/>
              <p:nvPr/>
            </p:nvGrpSpPr>
            <p:grpSpPr>
              <a:xfrm>
                <a:off x="990600" y="1219200"/>
                <a:ext cx="2549023" cy="4030629"/>
                <a:chOff x="5791200" y="1828800"/>
                <a:chExt cx="2549022" cy="4030629"/>
              </a:xfrm>
            </p:grpSpPr>
            <p:sp>
              <p:nvSpPr>
                <p:cNvPr id="97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Lightning Bolt 97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Lightning Bolt 97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Lightning Bolt 97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Lightning Bolt 97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Lightning Bolt 97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Lightning Bolt 98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Lightning Bolt 98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Lightning Bolt 98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Lightning Bolt 98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Lightning Bolt 98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Lightning Bolt 98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Lightning Bolt 98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Lightning Bolt 98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3" name="Oval 97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43"/>
            <p:cNvGrpSpPr/>
            <p:nvPr/>
          </p:nvGrpSpPr>
          <p:grpSpPr>
            <a:xfrm>
              <a:off x="1143000" y="2209800"/>
              <a:ext cx="1389676" cy="2197418"/>
              <a:chOff x="990600" y="1219200"/>
              <a:chExt cx="2549023" cy="4030629"/>
            </a:xfrm>
          </p:grpSpPr>
          <p:grpSp>
            <p:nvGrpSpPr>
              <p:cNvPr id="938" name="Group 49"/>
              <p:cNvGrpSpPr/>
              <p:nvPr/>
            </p:nvGrpSpPr>
            <p:grpSpPr>
              <a:xfrm>
                <a:off x="990600" y="1219200"/>
                <a:ext cx="2549023" cy="4030629"/>
                <a:chOff x="5791200" y="1828800"/>
                <a:chExt cx="2549022" cy="4030629"/>
              </a:xfrm>
            </p:grpSpPr>
            <p:sp>
              <p:nvSpPr>
                <p:cNvPr id="95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Lightning Bolt 954"/>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Lightning Bolt 95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Lightning Bolt 95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Lightning Bolt 95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Lightning Bolt 95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Lightning Bolt 95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Lightning Bolt 96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Lightning Bolt 96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Lightning Bolt 96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Lightning Bolt 96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Lightning Bolt 96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Lightning Bolt 96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Lightning Bolt 96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Lightning Bolt 96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0" name="Oval 939"/>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0" name="Group 64"/>
            <p:cNvGrpSpPr/>
            <p:nvPr/>
          </p:nvGrpSpPr>
          <p:grpSpPr>
            <a:xfrm>
              <a:off x="2971800" y="2438400"/>
              <a:ext cx="1108367" cy="1752600"/>
              <a:chOff x="990600" y="1219200"/>
              <a:chExt cx="2549023" cy="4030629"/>
            </a:xfrm>
          </p:grpSpPr>
          <p:grpSp>
            <p:nvGrpSpPr>
              <p:cNvPr id="691" name="Group 49"/>
              <p:cNvGrpSpPr/>
              <p:nvPr/>
            </p:nvGrpSpPr>
            <p:grpSpPr>
              <a:xfrm>
                <a:off x="990600" y="1219200"/>
                <a:ext cx="2549023" cy="4030629"/>
                <a:chOff x="5791200" y="1828800"/>
                <a:chExt cx="2549022" cy="4030629"/>
              </a:xfrm>
            </p:grpSpPr>
            <p:sp>
              <p:nvSpPr>
                <p:cNvPr id="693"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Lightning Bolt 70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Lightning Bolt 70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Lightning Bolt 71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Lightning Bolt 71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Lightning Bolt 71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Lightning Bolt 72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Lightning Bolt 72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Lightning Bolt 72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Lightning Bolt 898"/>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Lightning Bolt 90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Lightning Bolt 90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Lightning Bolt 90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Lightning Bolt 90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Lightning Bolt 91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2" name="Oval 691"/>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7" name="Group 1206"/>
          <p:cNvGrpSpPr/>
          <p:nvPr/>
        </p:nvGrpSpPr>
        <p:grpSpPr>
          <a:xfrm>
            <a:off x="1524001" y="2971801"/>
            <a:ext cx="1974403" cy="1066801"/>
            <a:chOff x="0" y="2971800"/>
            <a:chExt cx="1974403" cy="1066801"/>
          </a:xfrm>
        </p:grpSpPr>
        <p:grpSp>
          <p:nvGrpSpPr>
            <p:cNvPr id="1013" name="Group 68"/>
            <p:cNvGrpSpPr/>
            <p:nvPr/>
          </p:nvGrpSpPr>
          <p:grpSpPr>
            <a:xfrm>
              <a:off x="609600" y="2971800"/>
              <a:ext cx="498389" cy="951470"/>
              <a:chOff x="1143000" y="1066800"/>
              <a:chExt cx="1127234" cy="2686339"/>
            </a:xfrm>
          </p:grpSpPr>
          <p:sp>
            <p:nvSpPr>
              <p:cNvPr id="1052" name="Oval 1051"/>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rapezoid 1056"/>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Cloud 1058"/>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Half Frame 1061"/>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3" name="Oval 1062"/>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Quad Arrow 1064"/>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Quad Arrow 1065"/>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Cross 1068"/>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5" name="Group 120"/>
            <p:cNvGrpSpPr/>
            <p:nvPr/>
          </p:nvGrpSpPr>
          <p:grpSpPr>
            <a:xfrm>
              <a:off x="838200" y="3276600"/>
              <a:ext cx="417095" cy="685800"/>
              <a:chOff x="609600" y="685800"/>
              <a:chExt cx="2438400" cy="4876800"/>
            </a:xfrm>
          </p:grpSpPr>
          <p:sp>
            <p:nvSpPr>
              <p:cNvPr id="1030" name="Cloud 1029"/>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0" name="Group 145"/>
            <p:cNvGrpSpPr/>
            <p:nvPr/>
          </p:nvGrpSpPr>
          <p:grpSpPr>
            <a:xfrm flipH="1">
              <a:off x="1371600" y="2971800"/>
              <a:ext cx="602803" cy="914400"/>
              <a:chOff x="3797343" y="1447801"/>
              <a:chExt cx="1645370" cy="2591351"/>
            </a:xfrm>
          </p:grpSpPr>
          <p:sp>
            <p:nvSpPr>
              <p:cNvPr id="1071" name="Oval 1070"/>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Chord 1078"/>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1079"/>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Cloud 1080"/>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Cloud 1081"/>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4" name="Group 159"/>
            <p:cNvGrpSpPr/>
            <p:nvPr/>
          </p:nvGrpSpPr>
          <p:grpSpPr>
            <a:xfrm flipH="1">
              <a:off x="0" y="2971800"/>
              <a:ext cx="634781" cy="990600"/>
              <a:chOff x="5662720" y="1532681"/>
              <a:chExt cx="1576282" cy="2496891"/>
            </a:xfrm>
          </p:grpSpPr>
          <p:sp>
            <p:nvSpPr>
              <p:cNvPr id="1085" name="Cloud 1084"/>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Cloud 1085"/>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1088"/>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Isosceles Triangle 1094"/>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097"/>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93"/>
            <p:cNvGrpSpPr/>
            <p:nvPr/>
          </p:nvGrpSpPr>
          <p:grpSpPr>
            <a:xfrm flipH="1">
              <a:off x="1143000" y="3352800"/>
              <a:ext cx="422503" cy="609600"/>
              <a:chOff x="4796444" y="836392"/>
              <a:chExt cx="1380536" cy="3344532"/>
            </a:xfrm>
          </p:grpSpPr>
          <p:sp>
            <p:nvSpPr>
              <p:cNvPr id="1040" name="Oval 103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Trapezoid 104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104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104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6" name="Group 174"/>
            <p:cNvGrpSpPr/>
            <p:nvPr/>
          </p:nvGrpSpPr>
          <p:grpSpPr>
            <a:xfrm>
              <a:off x="381000" y="3429001"/>
              <a:ext cx="430066" cy="609600"/>
              <a:chOff x="4114800" y="533400"/>
              <a:chExt cx="2217821" cy="4876800"/>
            </a:xfrm>
          </p:grpSpPr>
          <p:sp>
            <p:nvSpPr>
              <p:cNvPr id="1017" name="Oval 101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Trapezoid 102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rapezoid 102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102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6" name="Group 1205"/>
          <p:cNvGrpSpPr/>
          <p:nvPr/>
        </p:nvGrpSpPr>
        <p:grpSpPr>
          <a:xfrm>
            <a:off x="5562601" y="2514600"/>
            <a:ext cx="1766317" cy="2286670"/>
            <a:chOff x="4038600" y="2514600"/>
            <a:chExt cx="1766317" cy="2286670"/>
          </a:xfrm>
        </p:grpSpPr>
        <p:grpSp>
          <p:nvGrpSpPr>
            <p:cNvPr id="1099" name="Group 1098"/>
            <p:cNvGrpSpPr/>
            <p:nvPr/>
          </p:nvGrpSpPr>
          <p:grpSpPr>
            <a:xfrm>
              <a:off x="4038600" y="2514600"/>
              <a:ext cx="775717" cy="2043351"/>
              <a:chOff x="304800" y="457200"/>
              <a:chExt cx="2268971" cy="5295900"/>
            </a:xfrm>
          </p:grpSpPr>
          <p:sp>
            <p:nvSpPr>
              <p:cNvPr id="1100" name="Oval 2"/>
              <p:cNvSpPr/>
              <p:nvPr/>
            </p:nvSpPr>
            <p:spPr>
              <a:xfrm rot="12296205" flipH="1">
                <a:off x="1557394" y="53644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01" name="Oval 3"/>
              <p:cNvSpPr/>
              <p:nvPr/>
            </p:nvSpPr>
            <p:spPr>
              <a:xfrm rot="20660369" flipH="1">
                <a:off x="1110093" y="53356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02" name="Flowchart: Manual Operation 4"/>
              <p:cNvSpPr/>
              <p:nvPr/>
            </p:nvSpPr>
            <p:spPr>
              <a:xfrm rot="10800000">
                <a:off x="1541130" y="41148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Flowchart: Manual Operation 5"/>
              <p:cNvSpPr/>
              <p:nvPr/>
            </p:nvSpPr>
            <p:spPr>
              <a:xfrm rot="10800000">
                <a:off x="1083930" y="41148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6"/>
              <p:cNvSpPr/>
              <p:nvPr/>
            </p:nvSpPr>
            <p:spPr>
              <a:xfrm>
                <a:off x="4743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05" name="Oval 7"/>
              <p:cNvSpPr/>
              <p:nvPr/>
            </p:nvSpPr>
            <p:spPr>
              <a:xfrm>
                <a:off x="215073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06" name="Flowchart: Manual Operation 8"/>
              <p:cNvSpPr/>
              <p:nvPr/>
            </p:nvSpPr>
            <p:spPr>
              <a:xfrm rot="12304159">
                <a:off x="782018" y="2645925"/>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Flowchart: Manual Operation 9"/>
              <p:cNvSpPr/>
              <p:nvPr/>
            </p:nvSpPr>
            <p:spPr>
              <a:xfrm rot="9407679">
                <a:off x="1757037" y="2646402"/>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Flowchart: Manual Operation 10"/>
              <p:cNvSpPr/>
              <p:nvPr/>
            </p:nvSpPr>
            <p:spPr>
              <a:xfrm rot="10800000">
                <a:off x="1007730" y="2667000"/>
                <a:ext cx="1066800" cy="21336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Isosceles Triangle 11"/>
              <p:cNvSpPr/>
              <p:nvPr/>
            </p:nvSpPr>
            <p:spPr>
              <a:xfrm rot="10800000">
                <a:off x="131253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Cross 12"/>
              <p:cNvSpPr/>
              <p:nvPr/>
            </p:nvSpPr>
            <p:spPr>
              <a:xfrm rot="2093903">
                <a:off x="1706408" y="34480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Pentagon 13"/>
              <p:cNvSpPr/>
              <p:nvPr/>
            </p:nvSpPr>
            <p:spPr>
              <a:xfrm rot="7482643">
                <a:off x="1017113" y="43214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2" name="Rectangle 14"/>
              <p:cNvSpPr/>
              <p:nvPr/>
            </p:nvSpPr>
            <p:spPr>
              <a:xfrm>
                <a:off x="1083931" y="38100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3" name="Pentagon 15"/>
              <p:cNvSpPr/>
              <p:nvPr/>
            </p:nvSpPr>
            <p:spPr>
              <a:xfrm rot="16200000">
                <a:off x="-1983118" y="30670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6"/>
              <p:cNvSpPr/>
              <p:nvPr/>
            </p:nvSpPr>
            <p:spPr>
              <a:xfrm>
                <a:off x="626730" y="38100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5" name="Oval 17"/>
              <p:cNvSpPr/>
              <p:nvPr/>
            </p:nvSpPr>
            <p:spPr>
              <a:xfrm>
                <a:off x="1083930" y="15240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Moon 20"/>
              <p:cNvSpPr/>
              <p:nvPr/>
            </p:nvSpPr>
            <p:spPr>
              <a:xfrm rot="10238857">
                <a:off x="1769730" y="1676400"/>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Flowchart: Delay 21"/>
              <p:cNvSpPr/>
              <p:nvPr/>
            </p:nvSpPr>
            <p:spPr>
              <a:xfrm rot="16200000">
                <a:off x="1247281" y="1092948"/>
                <a:ext cx="470344" cy="1174197"/>
              </a:xfrm>
              <a:prstGeom prst="flowChartDelay">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Moon 22"/>
              <p:cNvSpPr/>
              <p:nvPr/>
            </p:nvSpPr>
            <p:spPr>
              <a:xfrm rot="10649429" flipH="1">
                <a:off x="798930" y="1762171"/>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Rectangle 23"/>
              <p:cNvSpPr/>
              <p:nvPr/>
            </p:nvSpPr>
            <p:spPr>
              <a:xfrm>
                <a:off x="855330" y="1676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20" name="Flowchart: Decision 24"/>
              <p:cNvSpPr/>
              <p:nvPr/>
            </p:nvSpPr>
            <p:spPr>
              <a:xfrm rot="18232967">
                <a:off x="11495" y="9772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1" name="Group 103"/>
              <p:cNvGrpSpPr/>
              <p:nvPr/>
            </p:nvGrpSpPr>
            <p:grpSpPr>
              <a:xfrm>
                <a:off x="838200" y="1676400"/>
                <a:ext cx="1286164" cy="304800"/>
                <a:chOff x="457200" y="1600200"/>
                <a:chExt cx="8229600" cy="1752600"/>
              </a:xfrm>
              <a:noFill/>
            </p:grpSpPr>
            <p:sp>
              <p:nvSpPr>
                <p:cNvPr id="1122" name="Plaque 1121"/>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Plaque 1122"/>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Plaque 1123"/>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Plaque 1124"/>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Plaque 1125"/>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Plaque 1126"/>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Plaque 1127"/>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1128"/>
            <p:cNvGrpSpPr/>
            <p:nvPr/>
          </p:nvGrpSpPr>
          <p:grpSpPr>
            <a:xfrm>
              <a:off x="4724400" y="2667000"/>
              <a:ext cx="717758" cy="1682974"/>
              <a:chOff x="2607930" y="1219200"/>
              <a:chExt cx="2099441" cy="4361885"/>
            </a:xfrm>
          </p:grpSpPr>
          <p:sp>
            <p:nvSpPr>
              <p:cNvPr id="1130" name="Oval 1129"/>
              <p:cNvSpPr/>
              <p:nvPr/>
            </p:nvSpPr>
            <p:spPr>
              <a:xfrm rot="12296205" flipH="1">
                <a:off x="3636854" y="52000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31" name="Oval 1130"/>
              <p:cNvSpPr/>
              <p:nvPr/>
            </p:nvSpPr>
            <p:spPr>
              <a:xfrm rot="20660369" flipH="1">
                <a:off x="3241922" y="51703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32" name="Flowchart: Manual Operation 1131"/>
              <p:cNvSpPr/>
              <p:nvPr/>
            </p:nvSpPr>
            <p:spPr>
              <a:xfrm rot="10800000">
                <a:off x="3674730" y="3962400"/>
                <a:ext cx="45720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Flowchart: Manual Operation 1132"/>
              <p:cNvSpPr/>
              <p:nvPr/>
            </p:nvSpPr>
            <p:spPr>
              <a:xfrm rot="10800000">
                <a:off x="3217530" y="3962400"/>
                <a:ext cx="59247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a:off x="2607930" y="36576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35" name="Oval 1134"/>
              <p:cNvSpPr/>
              <p:nvPr/>
            </p:nvSpPr>
            <p:spPr>
              <a:xfrm>
                <a:off x="428433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36" name="Flowchart: Manual Operation 1135"/>
              <p:cNvSpPr/>
              <p:nvPr/>
            </p:nvSpPr>
            <p:spPr>
              <a:xfrm rot="12653049">
                <a:off x="2904501" y="2396130"/>
                <a:ext cx="548201" cy="148224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Flowchart: Manual Operation 1136"/>
              <p:cNvSpPr/>
              <p:nvPr/>
            </p:nvSpPr>
            <p:spPr>
              <a:xfrm rot="9116100">
                <a:off x="3927171" y="2441695"/>
                <a:ext cx="548201" cy="1427048"/>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Flowchart: Manual Operation 1137"/>
              <p:cNvSpPr/>
              <p:nvPr/>
            </p:nvSpPr>
            <p:spPr>
              <a:xfrm rot="10800000">
                <a:off x="3141330" y="2438400"/>
                <a:ext cx="1066800" cy="22098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Isosceles Triangle 1138"/>
              <p:cNvSpPr/>
              <p:nvPr/>
            </p:nvSpPr>
            <p:spPr>
              <a:xfrm rot="10800000">
                <a:off x="342900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0" name="Group 112"/>
              <p:cNvGrpSpPr/>
              <p:nvPr/>
            </p:nvGrpSpPr>
            <p:grpSpPr>
              <a:xfrm rot="17772307">
                <a:off x="3397060" y="3146415"/>
                <a:ext cx="766600" cy="1425073"/>
                <a:chOff x="3551491" y="3295649"/>
                <a:chExt cx="766600" cy="1425073"/>
              </a:xfrm>
            </p:grpSpPr>
            <p:sp>
              <p:nvSpPr>
                <p:cNvPr id="1150" name="Cross 1149"/>
                <p:cNvSpPr/>
                <p:nvPr/>
              </p:nvSpPr>
              <p:spPr>
                <a:xfrm rot="2093903">
                  <a:off x="3840008" y="32956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Pentagon 1150"/>
                <p:cNvSpPr/>
                <p:nvPr/>
              </p:nvSpPr>
              <p:spPr>
                <a:xfrm rot="7482643">
                  <a:off x="3150713" y="41690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141" name="Rectangle 1140"/>
              <p:cNvSpPr/>
              <p:nvPr/>
            </p:nvSpPr>
            <p:spPr>
              <a:xfrm>
                <a:off x="3217532" y="3657600"/>
                <a:ext cx="929596"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42" name="Oval 1141"/>
              <p:cNvSpPr/>
              <p:nvPr/>
            </p:nvSpPr>
            <p:spPr>
              <a:xfrm>
                <a:off x="3217530" y="12954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Cloud 1142"/>
              <p:cNvSpPr/>
              <p:nvPr/>
            </p:nvSpPr>
            <p:spPr>
              <a:xfrm rot="17650418">
                <a:off x="2802975" y="1508002"/>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Cloud 1143"/>
              <p:cNvSpPr/>
              <p:nvPr/>
            </p:nvSpPr>
            <p:spPr>
              <a:xfrm rot="4179572">
                <a:off x="3699580" y="1503503"/>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Rectangle 1144"/>
              <p:cNvSpPr/>
              <p:nvPr/>
            </p:nvSpPr>
            <p:spPr>
              <a:xfrm>
                <a:off x="2971800" y="1524000"/>
                <a:ext cx="1295400" cy="228600"/>
              </a:xfrm>
              <a:prstGeom prst="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46" name="Cloud 1145"/>
              <p:cNvSpPr/>
              <p:nvPr/>
            </p:nvSpPr>
            <p:spPr>
              <a:xfrm>
                <a:off x="3276600" y="1219200"/>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7" name="Group 115"/>
              <p:cNvGrpSpPr/>
              <p:nvPr/>
            </p:nvGrpSpPr>
            <p:grpSpPr>
              <a:xfrm>
                <a:off x="2895600" y="1524000"/>
                <a:ext cx="228600" cy="381000"/>
                <a:chOff x="2286000" y="381000"/>
                <a:chExt cx="457200" cy="762000"/>
              </a:xfrm>
            </p:grpSpPr>
            <p:sp>
              <p:nvSpPr>
                <p:cNvPr id="1148" name="Trapezoid 1147"/>
                <p:cNvSpPr/>
                <p:nvPr/>
              </p:nvSpPr>
              <p:spPr>
                <a:xfrm>
                  <a:off x="2286000" y="685800"/>
                  <a:ext cx="457200" cy="4572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Oval 1148"/>
                <p:cNvSpPr/>
                <p:nvPr/>
              </p:nvSpPr>
              <p:spPr>
                <a:xfrm>
                  <a:off x="2286000" y="381000"/>
                  <a:ext cx="457200" cy="3810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2" name="Group 1151"/>
            <p:cNvGrpSpPr/>
            <p:nvPr/>
          </p:nvGrpSpPr>
          <p:grpSpPr>
            <a:xfrm>
              <a:off x="4495800" y="3124200"/>
              <a:ext cx="665655" cy="1677070"/>
              <a:chOff x="4953000" y="1219200"/>
              <a:chExt cx="1947041" cy="4346582"/>
            </a:xfrm>
          </p:grpSpPr>
          <p:sp>
            <p:nvSpPr>
              <p:cNvPr id="1153" name="Oval 1152"/>
              <p:cNvSpPr/>
              <p:nvPr/>
            </p:nvSpPr>
            <p:spPr>
              <a:xfrm rot="12296205" flipH="1">
                <a:off x="6002438" y="5184782"/>
                <a:ext cx="460803"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4" name="Oval 1153"/>
              <p:cNvSpPr/>
              <p:nvPr/>
            </p:nvSpPr>
            <p:spPr>
              <a:xfrm rot="20660369" flipH="1">
                <a:off x="5529312" y="5180425"/>
                <a:ext cx="458526"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5" name="Flowchart: Manual Operation 1154"/>
              <p:cNvSpPr/>
              <p:nvPr/>
            </p:nvSpPr>
            <p:spPr>
              <a:xfrm rot="10800000">
                <a:off x="5960730" y="3964256"/>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Flowchart: Manual Operation 1155"/>
              <p:cNvSpPr/>
              <p:nvPr/>
            </p:nvSpPr>
            <p:spPr>
              <a:xfrm rot="10800000">
                <a:off x="5503530" y="3964256"/>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Oval 1156"/>
              <p:cNvSpPr/>
              <p:nvPr/>
            </p:nvSpPr>
            <p:spPr>
              <a:xfrm>
                <a:off x="4953000" y="36576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8" name="Oval 1157"/>
              <p:cNvSpPr/>
              <p:nvPr/>
            </p:nvSpPr>
            <p:spPr>
              <a:xfrm>
                <a:off x="647700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59" name="Flowchart: Manual Operation 1158"/>
              <p:cNvSpPr/>
              <p:nvPr/>
            </p:nvSpPr>
            <p:spPr>
              <a:xfrm rot="12304159">
                <a:off x="5218626" y="2489743"/>
                <a:ext cx="548201" cy="1375677"/>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Flowchart: Manual Operation 1159"/>
              <p:cNvSpPr/>
              <p:nvPr/>
            </p:nvSpPr>
            <p:spPr>
              <a:xfrm rot="9407679">
                <a:off x="6132462" y="2411228"/>
                <a:ext cx="548201" cy="1457957"/>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Flowchart: Manual Operation 1160"/>
              <p:cNvSpPr/>
              <p:nvPr/>
            </p:nvSpPr>
            <p:spPr>
              <a:xfrm rot="10800000">
                <a:off x="5427330" y="2438400"/>
                <a:ext cx="1066800" cy="2211656"/>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Isosceles Triangle 42"/>
              <p:cNvSpPr/>
              <p:nvPr/>
            </p:nvSpPr>
            <p:spPr>
              <a:xfrm rot="10800000">
                <a:off x="571500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Cross 1162"/>
              <p:cNvSpPr/>
              <p:nvPr/>
            </p:nvSpPr>
            <p:spPr>
              <a:xfrm rot="2093903">
                <a:off x="6126008" y="3297505"/>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Pentagon 1163"/>
              <p:cNvSpPr/>
              <p:nvPr/>
            </p:nvSpPr>
            <p:spPr>
              <a:xfrm rot="7482643">
                <a:off x="5436713" y="4170856"/>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5" name="Rectangle 1164"/>
              <p:cNvSpPr/>
              <p:nvPr/>
            </p:nvSpPr>
            <p:spPr>
              <a:xfrm>
                <a:off x="5486400" y="3659456"/>
                <a:ext cx="973469" cy="3048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66" name="Oval 1165"/>
              <p:cNvSpPr/>
              <p:nvPr/>
            </p:nvSpPr>
            <p:spPr>
              <a:xfrm>
                <a:off x="5503530" y="1373456"/>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Flowchart: Punched Tape 1166"/>
              <p:cNvSpPr/>
              <p:nvPr/>
            </p:nvSpPr>
            <p:spPr>
              <a:xfrm rot="4517940">
                <a:off x="5961114" y="1851283"/>
                <a:ext cx="914400" cy="488708"/>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Flowchart: Punched Tape 1167"/>
              <p:cNvSpPr/>
              <p:nvPr/>
            </p:nvSpPr>
            <p:spPr>
              <a:xfrm rot="17207325" flipH="1">
                <a:off x="4996245" y="1941987"/>
                <a:ext cx="914400" cy="519510"/>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9" name="Oval 1168"/>
              <p:cNvSpPr/>
              <p:nvPr/>
            </p:nvSpPr>
            <p:spPr>
              <a:xfrm>
                <a:off x="5410200" y="1219200"/>
                <a:ext cx="1066800" cy="609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Rounded Rectangle 1169"/>
              <p:cNvSpPr/>
              <p:nvPr/>
            </p:nvSpPr>
            <p:spPr>
              <a:xfrm>
                <a:off x="5410200" y="1602056"/>
                <a:ext cx="1066800" cy="2286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170"/>
            <p:cNvGrpSpPr/>
            <p:nvPr/>
          </p:nvGrpSpPr>
          <p:grpSpPr>
            <a:xfrm>
              <a:off x="5029200" y="2743200"/>
              <a:ext cx="775717" cy="2043351"/>
              <a:chOff x="6875029" y="228600"/>
              <a:chExt cx="2268971" cy="5295900"/>
            </a:xfrm>
          </p:grpSpPr>
          <p:grpSp>
            <p:nvGrpSpPr>
              <p:cNvPr id="1172" name="Group 75"/>
              <p:cNvGrpSpPr/>
              <p:nvPr/>
            </p:nvGrpSpPr>
            <p:grpSpPr>
              <a:xfrm>
                <a:off x="6875029" y="228600"/>
                <a:ext cx="2268971" cy="5295900"/>
                <a:chOff x="7086600" y="228600"/>
                <a:chExt cx="2268971" cy="5295900"/>
              </a:xfrm>
            </p:grpSpPr>
            <p:sp>
              <p:nvSpPr>
                <p:cNvPr id="1182" name="Cloud 1181"/>
                <p:cNvSpPr/>
                <p:nvPr/>
              </p:nvSpPr>
              <p:spPr>
                <a:xfrm rot="368239">
                  <a:off x="7558016" y="2131618"/>
                  <a:ext cx="1420971" cy="607651"/>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Oval 1182"/>
                <p:cNvSpPr/>
                <p:nvPr/>
              </p:nvSpPr>
              <p:spPr>
                <a:xfrm rot="12296205" flipH="1">
                  <a:off x="8302185" y="5123886"/>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84" name="Oval 1183"/>
                <p:cNvSpPr/>
                <p:nvPr/>
              </p:nvSpPr>
              <p:spPr>
                <a:xfrm rot="20660369" flipH="1">
                  <a:off x="7789530" y="510540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85" name="Flowchart: Manual Operation 1184"/>
                <p:cNvSpPr/>
                <p:nvPr/>
              </p:nvSpPr>
              <p:spPr>
                <a:xfrm rot="10800000">
                  <a:off x="8322930" y="3886200"/>
                  <a:ext cx="457200"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Flowchart: Manual Operation 1185"/>
                <p:cNvSpPr/>
                <p:nvPr/>
              </p:nvSpPr>
              <p:spPr>
                <a:xfrm rot="10800000">
                  <a:off x="7865729" y="3886200"/>
                  <a:ext cx="575441"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 name="Oval 1186"/>
                <p:cNvSpPr/>
                <p:nvPr/>
              </p:nvSpPr>
              <p:spPr>
                <a:xfrm>
                  <a:off x="725613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88" name="Oval 1187"/>
                <p:cNvSpPr/>
                <p:nvPr/>
              </p:nvSpPr>
              <p:spPr>
                <a:xfrm>
                  <a:off x="8932530" y="3505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89" name="Flowchart: Manual Operation 1188"/>
                <p:cNvSpPr/>
                <p:nvPr/>
              </p:nvSpPr>
              <p:spPr>
                <a:xfrm rot="12304159">
                  <a:off x="7504749" y="2493524"/>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Flowchart: Manual Operation 1189"/>
                <p:cNvSpPr/>
                <p:nvPr/>
              </p:nvSpPr>
              <p:spPr>
                <a:xfrm rot="9066092">
                  <a:off x="8606340" y="2489403"/>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1" name="Flowchart: Manual Operation 1190"/>
                <p:cNvSpPr/>
                <p:nvPr/>
              </p:nvSpPr>
              <p:spPr>
                <a:xfrm rot="10800000">
                  <a:off x="7789530" y="2590800"/>
                  <a:ext cx="1066800" cy="19812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Isosceles Triangle 1191"/>
                <p:cNvSpPr/>
                <p:nvPr/>
              </p:nvSpPr>
              <p:spPr>
                <a:xfrm rot="10800000">
                  <a:off x="809433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Pentagon 1192"/>
                <p:cNvSpPr/>
                <p:nvPr/>
              </p:nvSpPr>
              <p:spPr>
                <a:xfrm rot="16200000">
                  <a:off x="4798682" y="28384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Oval 1193"/>
                <p:cNvSpPr/>
                <p:nvPr/>
              </p:nvSpPr>
              <p:spPr>
                <a:xfrm>
                  <a:off x="7408530" y="35814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95" name="Flowchart: Decision 1194"/>
                <p:cNvSpPr/>
                <p:nvPr/>
              </p:nvSpPr>
              <p:spPr>
                <a:xfrm rot="18232967">
                  <a:off x="6793295" y="7486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6" name="Rectangle 1195"/>
                <p:cNvSpPr/>
                <p:nvPr/>
              </p:nvSpPr>
              <p:spPr>
                <a:xfrm rot="3829260">
                  <a:off x="7307739" y="3230569"/>
                  <a:ext cx="2003032" cy="381558"/>
                </a:xfrm>
                <a:prstGeom prst="rect">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7" name="Cross 1196"/>
                <p:cNvSpPr/>
                <p:nvPr/>
              </p:nvSpPr>
              <p:spPr>
                <a:xfrm rot="2093903">
                  <a:off x="8488208" y="32194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Pentagon 1197"/>
                <p:cNvSpPr/>
                <p:nvPr/>
              </p:nvSpPr>
              <p:spPr>
                <a:xfrm rot="7482643">
                  <a:off x="7798913" y="40928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99" name="Rectangle 23"/>
                <p:cNvSpPr/>
                <p:nvPr/>
              </p:nvSpPr>
              <p:spPr>
                <a:xfrm>
                  <a:off x="7865731" y="3581400"/>
                  <a:ext cx="10668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00" name="Oval 1199"/>
                <p:cNvSpPr/>
                <p:nvPr/>
              </p:nvSpPr>
              <p:spPr>
                <a:xfrm>
                  <a:off x="7865730" y="12192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1" name="Cloud 1200"/>
                <p:cNvSpPr/>
                <p:nvPr/>
              </p:nvSpPr>
              <p:spPr>
                <a:xfrm rot="6999720">
                  <a:off x="7251567" y="1658973"/>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Cloud 1201"/>
                <p:cNvSpPr/>
                <p:nvPr/>
              </p:nvSpPr>
              <p:spPr>
                <a:xfrm rot="4583596">
                  <a:off x="8124435" y="1636178"/>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Rounded Rectangle 1202"/>
                <p:cNvSpPr/>
                <p:nvPr/>
              </p:nvSpPr>
              <p:spPr>
                <a:xfrm>
                  <a:off x="7772400" y="1447800"/>
                  <a:ext cx="1143000" cy="228600"/>
                </a:xfrm>
                <a:prstGeom prst="roundRect">
                  <a:avLst>
                    <a:gd name="adj" fmla="val 50000"/>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Cloud 1203"/>
                <p:cNvSpPr/>
                <p:nvPr/>
              </p:nvSpPr>
              <p:spPr>
                <a:xfrm>
                  <a:off x="7924800" y="1143000"/>
                  <a:ext cx="914400" cy="533400"/>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3" name="Group 121"/>
              <p:cNvGrpSpPr/>
              <p:nvPr/>
            </p:nvGrpSpPr>
            <p:grpSpPr>
              <a:xfrm>
                <a:off x="8305800" y="4267200"/>
                <a:ext cx="152400" cy="381000"/>
                <a:chOff x="7696200" y="5791200"/>
                <a:chExt cx="228600" cy="381000"/>
              </a:xfrm>
            </p:grpSpPr>
            <p:sp>
              <p:nvSpPr>
                <p:cNvPr id="1180" name="Trapezoid 1179"/>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Oval 1180"/>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122"/>
              <p:cNvGrpSpPr/>
              <p:nvPr/>
            </p:nvGrpSpPr>
            <p:grpSpPr>
              <a:xfrm>
                <a:off x="8458200" y="4191000"/>
                <a:ext cx="152400" cy="381000"/>
                <a:chOff x="7696200" y="5791200"/>
                <a:chExt cx="228600" cy="381000"/>
              </a:xfrm>
            </p:grpSpPr>
            <p:sp>
              <p:nvSpPr>
                <p:cNvPr id="1178" name="Trapezoid 1177"/>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Oval 1178"/>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5" name="Group 125"/>
              <p:cNvGrpSpPr/>
              <p:nvPr/>
            </p:nvGrpSpPr>
            <p:grpSpPr>
              <a:xfrm rot="20208952">
                <a:off x="8595152" y="4133846"/>
                <a:ext cx="167099" cy="342908"/>
                <a:chOff x="7696200" y="5791200"/>
                <a:chExt cx="228600" cy="381000"/>
              </a:xfrm>
            </p:grpSpPr>
            <p:sp>
              <p:nvSpPr>
                <p:cNvPr id="1176" name="Trapezoid 1175"/>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 name="Oval 1176"/>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1025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3">
                                            <p:txEl>
                                              <p:pRg st="0" end="0"/>
                                            </p:txEl>
                                          </p:spTgt>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 0 C -0.01927 -0.00463 -0.03785 -0.00694 -0.05747 -0.0081 C -0.10556 -0.0192 -0.15521 -0.01203 -0.20399 -0.01203 " pathEditMode="relative" ptsTypes="ffA">
                                      <p:cBhvr>
                                        <p:cTn id="22" dur="2000" fill="hold"/>
                                        <p:tgtEl>
                                          <p:spTgt spid="656"/>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0592 -0.003 C -0.07847 -0.00763 -0.09704 -0.00994 -0.11666 -0.0111 C -0.16475 -0.0222 -0.21441 -0.01503 -0.26319 -0.01503 " pathEditMode="relative" rAng="0" ptsTypes="ffA">
                                      <p:cBhvr>
                                        <p:cTn id="24" dur="2000" fill="hold"/>
                                        <p:tgtEl>
                                          <p:spTgt spid="1206"/>
                                        </p:tgtEl>
                                        <p:attrNameLst>
                                          <p:attrName>ppt_x</p:attrName>
                                          <p:attrName>ppt_y</p:attrName>
                                        </p:attrNameLst>
                                      </p:cBhvr>
                                      <p:rCtr x="-10200" y="-10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3">
                                            <p:txEl>
                                              <p:pRg st="2" end="2"/>
                                            </p:txEl>
                                          </p:spTgt>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207"/>
                                        </p:tgtEl>
                                        <p:attrNameLst>
                                          <p:attrName>style.visibility</p:attrName>
                                        </p:attrNameLst>
                                      </p:cBhvr>
                                      <p:to>
                                        <p:strVal val="visible"/>
                                      </p:to>
                                    </p:set>
                                    <p:animEffect transition="in" filter="fade">
                                      <p:cBhvr>
                                        <p:cTn id="31" dur="2000"/>
                                        <p:tgtEl>
                                          <p:spTgt spid="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Picture 223">
            <a:extLst>
              <a:ext uri="{FF2B5EF4-FFF2-40B4-BE49-F238E27FC236}">
                <a16:creationId xmlns:a16="http://schemas.microsoft.com/office/drawing/2014/main" id="{B675F421-EF14-4877-B2CD-39D9D0BF0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70688" y="6550223"/>
            <a:ext cx="4724400" cy="307777"/>
          </a:xfrm>
          <a:prstGeom prst="rect">
            <a:avLst/>
          </a:prstGeom>
          <a:noFill/>
        </p:spPr>
        <p:txBody>
          <a:bodyPr wrap="square" rtlCol="0">
            <a:spAutoFit/>
          </a:bodyPr>
          <a:lstStyle/>
          <a:p>
            <a:r>
              <a:rPr lang="en-US" sz="1400" dirty="0">
                <a:solidFill>
                  <a:schemeClr val="bg1"/>
                </a:solidFill>
              </a:rPr>
              <a:t>Mosiah 19:19-21</a:t>
            </a:r>
          </a:p>
        </p:txBody>
      </p:sp>
      <p:sp>
        <p:nvSpPr>
          <p:cNvPr id="40" name="TextBox 39"/>
          <p:cNvSpPr txBox="1"/>
          <p:nvPr/>
        </p:nvSpPr>
        <p:spPr>
          <a:xfrm>
            <a:off x="795528" y="4288536"/>
            <a:ext cx="3825240" cy="1754326"/>
          </a:xfrm>
          <a:prstGeom prst="rect">
            <a:avLst/>
          </a:prstGeom>
          <a:noFill/>
        </p:spPr>
        <p:txBody>
          <a:bodyPr wrap="square" rtlCol="0">
            <a:spAutoFit/>
          </a:bodyPr>
          <a:lstStyle/>
          <a:p>
            <a:pPr fontAlgn="base"/>
            <a:r>
              <a:rPr lang="en-US" dirty="0">
                <a:solidFill>
                  <a:schemeClr val="bg1"/>
                </a:solidFill>
              </a:rPr>
              <a:t>The people had sworn that if they return to the Land of Nephi and if their wives and their children were slain that they would seek revenge and also perish with them</a:t>
            </a:r>
          </a:p>
          <a:p>
            <a:pPr fontAlgn="base"/>
            <a:endParaRPr lang="en-US" dirty="0">
              <a:solidFill>
                <a:schemeClr val="bg1"/>
              </a:solidFill>
            </a:endParaRPr>
          </a:p>
        </p:txBody>
      </p:sp>
      <p:sp>
        <p:nvSpPr>
          <p:cNvPr id="403" name="TextBox 402"/>
          <p:cNvSpPr txBox="1"/>
          <p:nvPr/>
        </p:nvSpPr>
        <p:spPr>
          <a:xfrm>
            <a:off x="5943600" y="4572000"/>
            <a:ext cx="5340096" cy="2123658"/>
          </a:xfrm>
          <a:prstGeom prst="rect">
            <a:avLst/>
          </a:prstGeom>
          <a:noFill/>
        </p:spPr>
        <p:txBody>
          <a:bodyPr wrap="square" rtlCol="0">
            <a:spAutoFit/>
          </a:bodyPr>
          <a:lstStyle/>
          <a:p>
            <a:pPr fontAlgn="base"/>
            <a:r>
              <a:rPr lang="en-US" dirty="0">
                <a:solidFill>
                  <a:schemeClr val="bg1"/>
                </a:solidFill>
              </a:rPr>
              <a:t>Earlier King Noah had commanded that they should not return and they were angry with him, so they caused that he should suffer by fire</a:t>
            </a:r>
          </a:p>
          <a:p>
            <a:pPr fontAlgn="base"/>
            <a:endParaRPr lang="en-US" dirty="0">
              <a:solidFill>
                <a:schemeClr val="bg1"/>
              </a:solidFill>
            </a:endParaRPr>
          </a:p>
          <a:p>
            <a:pPr fontAlgn="base"/>
            <a:r>
              <a:rPr lang="en-US" sz="2400" dirty="0">
                <a:solidFill>
                  <a:srgbClr val="FFFF00"/>
                </a:solidFill>
              </a:rPr>
              <a:t>Prophecy Fulfilled- Mosiah 12:3</a:t>
            </a:r>
          </a:p>
          <a:p>
            <a:pPr fontAlgn="base"/>
            <a:endParaRPr lang="en-US" dirty="0">
              <a:solidFill>
                <a:schemeClr val="bg1"/>
              </a:solidFill>
            </a:endParaRPr>
          </a:p>
          <a:p>
            <a:pPr fontAlgn="base"/>
            <a:r>
              <a:rPr lang="en-US" dirty="0">
                <a:solidFill>
                  <a:schemeClr val="bg1"/>
                </a:solidFill>
              </a:rPr>
              <a:t>But the priests fled into the wilderness</a:t>
            </a:r>
            <a:endParaRPr lang="en-US" dirty="0">
              <a:solidFill>
                <a:srgbClr val="FFFF00"/>
              </a:solidFill>
            </a:endParaRPr>
          </a:p>
        </p:txBody>
      </p:sp>
      <p:grpSp>
        <p:nvGrpSpPr>
          <p:cNvPr id="13" name="Group 685"/>
          <p:cNvGrpSpPr/>
          <p:nvPr/>
        </p:nvGrpSpPr>
        <p:grpSpPr>
          <a:xfrm>
            <a:off x="1981200" y="990600"/>
            <a:ext cx="2514600" cy="2667000"/>
            <a:chOff x="1143000" y="2057400"/>
            <a:chExt cx="2937167" cy="2349818"/>
          </a:xfrm>
        </p:grpSpPr>
        <p:grpSp>
          <p:nvGrpSpPr>
            <p:cNvPr id="14" name="Group 21"/>
            <p:cNvGrpSpPr/>
            <p:nvPr/>
          </p:nvGrpSpPr>
          <p:grpSpPr>
            <a:xfrm>
              <a:off x="1981200" y="2667000"/>
              <a:ext cx="867418" cy="1371600"/>
              <a:chOff x="990600" y="1219200"/>
              <a:chExt cx="2549023" cy="4030629"/>
            </a:xfrm>
          </p:grpSpPr>
          <p:grpSp>
            <p:nvGrpSpPr>
              <p:cNvPr id="15" name="Group 49"/>
              <p:cNvGrpSpPr/>
              <p:nvPr/>
            </p:nvGrpSpPr>
            <p:grpSpPr>
              <a:xfrm>
                <a:off x="990600" y="1219200"/>
                <a:ext cx="2549023" cy="4030629"/>
                <a:chOff x="5791200" y="1828800"/>
                <a:chExt cx="2549022" cy="4030629"/>
              </a:xfrm>
            </p:grpSpPr>
            <p:sp>
              <p:nvSpPr>
                <p:cNvPr id="99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 name="Oval 99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2"/>
            <p:cNvGrpSpPr/>
            <p:nvPr/>
          </p:nvGrpSpPr>
          <p:grpSpPr>
            <a:xfrm>
              <a:off x="2438400" y="2057400"/>
              <a:ext cx="1389676" cy="2197418"/>
              <a:chOff x="990600" y="1219200"/>
              <a:chExt cx="2549023" cy="4030629"/>
            </a:xfrm>
          </p:grpSpPr>
          <p:grpSp>
            <p:nvGrpSpPr>
              <p:cNvPr id="17" name="Group 49"/>
              <p:cNvGrpSpPr/>
              <p:nvPr/>
            </p:nvGrpSpPr>
            <p:grpSpPr>
              <a:xfrm>
                <a:off x="990600" y="1219200"/>
                <a:ext cx="2549023" cy="4030629"/>
                <a:chOff x="5791200" y="1828800"/>
                <a:chExt cx="2549022" cy="4030629"/>
              </a:xfrm>
            </p:grpSpPr>
            <p:sp>
              <p:nvSpPr>
                <p:cNvPr id="97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Lightning Bolt 97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Lightning Bolt 97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Lightning Bolt 97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Lightning Bolt 97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Lightning Bolt 97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Lightning Bolt 98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Lightning Bolt 98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Lightning Bolt 98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Lightning Bolt 98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Lightning Bolt 98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Lightning Bolt 98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Lightning Bolt 98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Lightning Bolt 98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3" name="Oval 97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3"/>
            <p:cNvGrpSpPr/>
            <p:nvPr/>
          </p:nvGrpSpPr>
          <p:grpSpPr>
            <a:xfrm>
              <a:off x="1143000" y="2209800"/>
              <a:ext cx="1389676" cy="2197418"/>
              <a:chOff x="990600" y="1219200"/>
              <a:chExt cx="2549023" cy="4030629"/>
            </a:xfrm>
          </p:grpSpPr>
          <p:grpSp>
            <p:nvGrpSpPr>
              <p:cNvPr id="19" name="Group 49"/>
              <p:cNvGrpSpPr/>
              <p:nvPr/>
            </p:nvGrpSpPr>
            <p:grpSpPr>
              <a:xfrm>
                <a:off x="990600" y="1219200"/>
                <a:ext cx="2549023" cy="4030629"/>
                <a:chOff x="5791200" y="1828800"/>
                <a:chExt cx="2549022" cy="4030629"/>
              </a:xfrm>
            </p:grpSpPr>
            <p:sp>
              <p:nvSpPr>
                <p:cNvPr id="95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Lightning Bolt 954"/>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Lightning Bolt 95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Lightning Bolt 95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Lightning Bolt 95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Lightning Bolt 95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Lightning Bolt 95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Lightning Bolt 96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Lightning Bolt 96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Lightning Bolt 96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Lightning Bolt 96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Lightning Bolt 96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Lightning Bolt 96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Lightning Bolt 96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Lightning Bolt 96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0" name="Oval 939"/>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4"/>
            <p:cNvGrpSpPr/>
            <p:nvPr/>
          </p:nvGrpSpPr>
          <p:grpSpPr>
            <a:xfrm>
              <a:off x="2971800" y="2438400"/>
              <a:ext cx="1108367" cy="1752600"/>
              <a:chOff x="990600" y="1219200"/>
              <a:chExt cx="2549023" cy="4030629"/>
            </a:xfrm>
          </p:grpSpPr>
          <p:grpSp>
            <p:nvGrpSpPr>
              <p:cNvPr id="21" name="Group 49"/>
              <p:cNvGrpSpPr/>
              <p:nvPr/>
            </p:nvGrpSpPr>
            <p:grpSpPr>
              <a:xfrm>
                <a:off x="990600" y="1219200"/>
                <a:ext cx="2549023" cy="4030629"/>
                <a:chOff x="5791200" y="1828800"/>
                <a:chExt cx="2549022" cy="4030629"/>
              </a:xfrm>
            </p:grpSpPr>
            <p:sp>
              <p:nvSpPr>
                <p:cNvPr id="693"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Lightning Bolt 70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Lightning Bolt 70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Lightning Bolt 71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Lightning Bolt 71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Lightning Bolt 71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Lightning Bolt 72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Lightning Bolt 72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Lightning Bolt 72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Lightning Bolt 898"/>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Lightning Bolt 90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Lightning Bolt 90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Lightning Bolt 90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Lightning Bolt 90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Lightning Bolt 91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2" name="Oval 691"/>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1206"/>
          <p:cNvGrpSpPr/>
          <p:nvPr/>
        </p:nvGrpSpPr>
        <p:grpSpPr>
          <a:xfrm>
            <a:off x="2743201" y="2514601"/>
            <a:ext cx="2355403" cy="1524001"/>
            <a:chOff x="0" y="2971800"/>
            <a:chExt cx="1974403" cy="1066801"/>
          </a:xfrm>
        </p:grpSpPr>
        <p:grpSp>
          <p:nvGrpSpPr>
            <p:cNvPr id="23" name="Group 68"/>
            <p:cNvGrpSpPr/>
            <p:nvPr/>
          </p:nvGrpSpPr>
          <p:grpSpPr>
            <a:xfrm>
              <a:off x="609600" y="2971800"/>
              <a:ext cx="498389" cy="951470"/>
              <a:chOff x="1143000" y="1066800"/>
              <a:chExt cx="1127234" cy="2686339"/>
            </a:xfrm>
          </p:grpSpPr>
          <p:sp>
            <p:nvSpPr>
              <p:cNvPr id="1052" name="Oval 1051"/>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rapezoid 1056"/>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Cloud 1058"/>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Half Frame 1061"/>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3" name="Oval 1062"/>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Quad Arrow 1064"/>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Quad Arrow 1065"/>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Cross 1068"/>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0"/>
            <p:cNvGrpSpPr/>
            <p:nvPr/>
          </p:nvGrpSpPr>
          <p:grpSpPr>
            <a:xfrm>
              <a:off x="838200" y="3276600"/>
              <a:ext cx="417095" cy="685800"/>
              <a:chOff x="609600" y="685800"/>
              <a:chExt cx="2438400" cy="4876800"/>
            </a:xfrm>
          </p:grpSpPr>
          <p:sp>
            <p:nvSpPr>
              <p:cNvPr id="1030" name="Cloud 1029"/>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45"/>
            <p:cNvGrpSpPr/>
            <p:nvPr/>
          </p:nvGrpSpPr>
          <p:grpSpPr>
            <a:xfrm flipH="1">
              <a:off x="1371600" y="2971800"/>
              <a:ext cx="602803" cy="914400"/>
              <a:chOff x="3797343" y="1447801"/>
              <a:chExt cx="1645370" cy="2591351"/>
            </a:xfrm>
          </p:grpSpPr>
          <p:sp>
            <p:nvSpPr>
              <p:cNvPr id="1071" name="Oval 1070"/>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Chord 1078"/>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1079"/>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Cloud 1080"/>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Cloud 1081"/>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9"/>
            <p:cNvGrpSpPr/>
            <p:nvPr/>
          </p:nvGrpSpPr>
          <p:grpSpPr>
            <a:xfrm flipH="1">
              <a:off x="0" y="2971800"/>
              <a:ext cx="634781" cy="990600"/>
              <a:chOff x="5662720" y="1532681"/>
              <a:chExt cx="1576282" cy="2496891"/>
            </a:xfrm>
          </p:grpSpPr>
          <p:sp>
            <p:nvSpPr>
              <p:cNvPr id="1085" name="Cloud 1084"/>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Cloud 1085"/>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1088"/>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Isosceles Triangle 1094"/>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097"/>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3"/>
            <p:cNvGrpSpPr/>
            <p:nvPr/>
          </p:nvGrpSpPr>
          <p:grpSpPr>
            <a:xfrm flipH="1">
              <a:off x="1143000" y="3352800"/>
              <a:ext cx="422503" cy="609600"/>
              <a:chOff x="4796444" y="836392"/>
              <a:chExt cx="1380536" cy="3344532"/>
            </a:xfrm>
          </p:grpSpPr>
          <p:sp>
            <p:nvSpPr>
              <p:cNvPr id="1040" name="Oval 103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Trapezoid 104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104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104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4"/>
            <p:cNvGrpSpPr/>
            <p:nvPr/>
          </p:nvGrpSpPr>
          <p:grpSpPr>
            <a:xfrm>
              <a:off x="381000" y="3429001"/>
              <a:ext cx="430066" cy="609600"/>
              <a:chOff x="4114800" y="533400"/>
              <a:chExt cx="2217821" cy="4876800"/>
            </a:xfrm>
          </p:grpSpPr>
          <p:sp>
            <p:nvSpPr>
              <p:cNvPr id="1017" name="Oval 101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Trapezoid 102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rapezoid 102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102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3" name="Group 472"/>
          <p:cNvGrpSpPr/>
          <p:nvPr/>
        </p:nvGrpSpPr>
        <p:grpSpPr>
          <a:xfrm rot="19547419" flipH="1">
            <a:off x="5385879" y="2689256"/>
            <a:ext cx="1831584" cy="1290324"/>
            <a:chOff x="6592120" y="2543038"/>
            <a:chExt cx="1180280" cy="1190762"/>
          </a:xfrm>
        </p:grpSpPr>
        <p:sp>
          <p:nvSpPr>
            <p:cNvPr id="474" name="Moon 473"/>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474"/>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p:cNvGrpSpPr/>
          <p:nvPr/>
        </p:nvGrpSpPr>
        <p:grpSpPr>
          <a:xfrm>
            <a:off x="6096000" y="1600200"/>
            <a:ext cx="1524000" cy="2590800"/>
            <a:chOff x="5334536" y="1600200"/>
            <a:chExt cx="2365749" cy="4388559"/>
          </a:xfrm>
        </p:grpSpPr>
        <p:sp>
          <p:nvSpPr>
            <p:cNvPr id="436" name="Oval 435"/>
            <p:cNvSpPr/>
            <p:nvPr/>
          </p:nvSpPr>
          <p:spPr>
            <a:xfrm rot="670978" flipH="1">
              <a:off x="6496618" y="5710949"/>
              <a:ext cx="771213" cy="27781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flipH="1">
              <a:off x="5653360" y="5710949"/>
              <a:ext cx="771213" cy="27781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1875320" flipH="1">
              <a:off x="5549731" y="4325966"/>
              <a:ext cx="319835" cy="3335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lowchart: Manual Operation 438"/>
            <p:cNvSpPr/>
            <p:nvPr/>
          </p:nvSpPr>
          <p:spPr>
            <a:xfrm rot="1631028" flipH="1">
              <a:off x="5612547" y="3485102"/>
              <a:ext cx="567308" cy="1039863"/>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lowchart: Manual Operation 439"/>
            <p:cNvSpPr/>
            <p:nvPr/>
          </p:nvSpPr>
          <p:spPr>
            <a:xfrm rot="19057582" flipH="1">
              <a:off x="6835788" y="3481916"/>
              <a:ext cx="567308" cy="1058482"/>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Flowchart: Extract 440"/>
            <p:cNvSpPr/>
            <p:nvPr/>
          </p:nvSpPr>
          <p:spPr>
            <a:xfrm flipH="1">
              <a:off x="5385948" y="2895600"/>
              <a:ext cx="2108148" cy="2895600"/>
            </a:xfrm>
            <a:prstGeom prst="flowChartExtra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lowchart: Manual Operation 441"/>
            <p:cNvSpPr/>
            <p:nvPr/>
          </p:nvSpPr>
          <p:spPr>
            <a:xfrm rot="885378" flipH="1">
              <a:off x="6449563" y="3389083"/>
              <a:ext cx="567308" cy="967025"/>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lowchart: Manual Operation 442"/>
            <p:cNvSpPr/>
            <p:nvPr/>
          </p:nvSpPr>
          <p:spPr>
            <a:xfrm rot="20860862" flipH="1">
              <a:off x="5841954" y="3385418"/>
              <a:ext cx="567308" cy="967025"/>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lowchart: Document 443"/>
            <p:cNvSpPr/>
            <p:nvPr/>
          </p:nvSpPr>
          <p:spPr>
            <a:xfrm flipH="1">
              <a:off x="5912985" y="2209800"/>
              <a:ext cx="1159481" cy="381000"/>
            </a:xfrm>
            <a:prstGeom prst="flowChartDocumen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lowchart: Extract 444"/>
            <p:cNvSpPr/>
            <p:nvPr/>
          </p:nvSpPr>
          <p:spPr>
            <a:xfrm flipH="1">
              <a:off x="6756244" y="1676400"/>
              <a:ext cx="421630" cy="5334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lowchart: Extract 445"/>
            <p:cNvSpPr/>
            <p:nvPr/>
          </p:nvSpPr>
          <p:spPr>
            <a:xfrm flipH="1">
              <a:off x="5807578" y="1676400"/>
              <a:ext cx="421630" cy="5334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Extract 446"/>
            <p:cNvSpPr/>
            <p:nvPr/>
          </p:nvSpPr>
          <p:spPr>
            <a:xfrm flipH="1">
              <a:off x="6229208" y="1600200"/>
              <a:ext cx="632444" cy="6096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p:nvSpPr>
          <p:spPr>
            <a:xfrm flipH="1">
              <a:off x="6440022" y="4191000"/>
              <a:ext cx="316222" cy="1600200"/>
            </a:xfrm>
            <a:prstGeom prst="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flipH="1">
              <a:off x="6123800" y="4191000"/>
              <a:ext cx="316222" cy="1600200"/>
            </a:xfrm>
            <a:prstGeom prst="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1875320" flipH="1">
              <a:off x="6506205" y="4062062"/>
              <a:ext cx="254181" cy="333584"/>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19724680">
              <a:off x="6084574" y="4062061"/>
              <a:ext cx="254181" cy="333584"/>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Diamond 451"/>
            <p:cNvSpPr/>
            <p:nvPr/>
          </p:nvSpPr>
          <p:spPr>
            <a:xfrm flipH="1">
              <a:off x="6229208" y="4038600"/>
              <a:ext cx="421630" cy="5334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hevron 452"/>
            <p:cNvSpPr/>
            <p:nvPr/>
          </p:nvSpPr>
          <p:spPr>
            <a:xfrm rot="16200000" flipH="1">
              <a:off x="6306104" y="3261300"/>
              <a:ext cx="342900" cy="602100"/>
            </a:xfrm>
            <a:prstGeom prst="chevr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Oval 453"/>
            <p:cNvSpPr/>
            <p:nvPr/>
          </p:nvSpPr>
          <p:spPr>
            <a:xfrm rot="670978" flipH="1">
              <a:off x="6363999" y="3673395"/>
              <a:ext cx="257454" cy="23727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Pentagon 454"/>
            <p:cNvSpPr/>
            <p:nvPr/>
          </p:nvSpPr>
          <p:spPr>
            <a:xfrm rot="5400000">
              <a:off x="5901944" y="2403858"/>
              <a:ext cx="1150111" cy="1219200"/>
            </a:xfrm>
            <a:prstGeom prst="homePlate">
              <a:avLst>
                <a:gd name="adj" fmla="val 3313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Lightning Bolt 455"/>
            <p:cNvSpPr/>
            <p:nvPr/>
          </p:nvSpPr>
          <p:spPr>
            <a:xfrm rot="12364125">
              <a:off x="6637404" y="2431307"/>
              <a:ext cx="1062881" cy="976083"/>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Lightning Bolt 456"/>
            <p:cNvSpPr/>
            <p:nvPr/>
          </p:nvSpPr>
          <p:spPr>
            <a:xfrm rot="6865220">
              <a:off x="6181207" y="1947533"/>
              <a:ext cx="632625" cy="1096818"/>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138"/>
            <p:cNvGrpSpPr/>
            <p:nvPr/>
          </p:nvGrpSpPr>
          <p:grpSpPr>
            <a:xfrm>
              <a:off x="7162800" y="3124200"/>
              <a:ext cx="373464" cy="2736443"/>
              <a:chOff x="7298478" y="3159157"/>
              <a:chExt cx="373464" cy="2736443"/>
            </a:xfrm>
          </p:grpSpPr>
          <p:sp>
            <p:nvSpPr>
              <p:cNvPr id="463" name="Rounded Rectangle 462"/>
              <p:cNvSpPr/>
              <p:nvPr/>
            </p:nvSpPr>
            <p:spPr>
              <a:xfrm rot="21327504">
                <a:off x="7485603" y="3508830"/>
                <a:ext cx="186339" cy="238677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gular Pentagon 463"/>
              <p:cNvSpPr/>
              <p:nvPr/>
            </p:nvSpPr>
            <p:spPr>
              <a:xfrm rot="21087436" flipH="1">
                <a:off x="7298478" y="3159157"/>
                <a:ext cx="344422" cy="391252"/>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p:cNvSpPr/>
            <p:nvPr/>
          </p:nvSpPr>
          <p:spPr>
            <a:xfrm rot="1875320" flipH="1">
              <a:off x="7383295" y="4232733"/>
              <a:ext cx="254181" cy="3335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Lightning Bolt 459"/>
            <p:cNvSpPr/>
            <p:nvPr/>
          </p:nvSpPr>
          <p:spPr>
            <a:xfrm rot="9518809" flipH="1">
              <a:off x="5334536" y="2348942"/>
              <a:ext cx="955806" cy="927179"/>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flipH="1">
              <a:off x="5791200" y="2209800"/>
              <a:ext cx="1370296"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flipH="1">
              <a:off x="6334615" y="1905000"/>
              <a:ext cx="421630" cy="457200"/>
            </a:xfrm>
            <a:prstGeom prst="diamond">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5" name="Group 464"/>
          <p:cNvGrpSpPr/>
          <p:nvPr/>
        </p:nvGrpSpPr>
        <p:grpSpPr>
          <a:xfrm rot="20492052">
            <a:off x="6329396" y="3076249"/>
            <a:ext cx="1831584" cy="1290324"/>
            <a:chOff x="6592120" y="2543038"/>
            <a:chExt cx="1180280" cy="1190762"/>
          </a:xfrm>
        </p:grpSpPr>
        <p:sp>
          <p:nvSpPr>
            <p:cNvPr id="466" name="Moon 46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46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91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465"/>
                                        </p:tgtEl>
                                        <p:attrNameLst>
                                          <p:attrName>style.visibility</p:attrName>
                                        </p:attrNameLst>
                                      </p:cBhvr>
                                      <p:to>
                                        <p:strVal val="visible"/>
                                      </p:to>
                                    </p:set>
                                    <p:animEffect transition="in" filter="dissolve">
                                      <p:cBhvr>
                                        <p:cTn id="13" dur="500"/>
                                        <p:tgtEl>
                                          <p:spTgt spid="465"/>
                                        </p:tgtEl>
                                      </p:cBhvr>
                                    </p:animEffect>
                                  </p:childTnLst>
                                </p:cTn>
                              </p:par>
                              <p:par>
                                <p:cTn id="14" presetID="9" presetClass="entr" presetSubtype="0" fill="hold" nodeType="withEffect">
                                  <p:stCondLst>
                                    <p:cond delay="0"/>
                                  </p:stCondLst>
                                  <p:childTnLst>
                                    <p:set>
                                      <p:cBhvr>
                                        <p:cTn id="15" dur="1" fill="hold">
                                          <p:stCondLst>
                                            <p:cond delay="0"/>
                                          </p:stCondLst>
                                        </p:cTn>
                                        <p:tgtEl>
                                          <p:spTgt spid="473"/>
                                        </p:tgtEl>
                                        <p:attrNameLst>
                                          <p:attrName>style.visibility</p:attrName>
                                        </p:attrNameLst>
                                      </p:cBhvr>
                                      <p:to>
                                        <p:strVal val="visible"/>
                                      </p:to>
                                    </p:set>
                                    <p:animEffect transition="in" filter="dissolve">
                                      <p:cBhvr>
                                        <p:cTn id="16" dur="500"/>
                                        <p:tgtEl>
                                          <p:spTgt spid="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icture 314">
            <a:extLst>
              <a:ext uri="{FF2B5EF4-FFF2-40B4-BE49-F238E27FC236}">
                <a16:creationId xmlns:a16="http://schemas.microsoft.com/office/drawing/2014/main" id="{E0A29C84-AD8F-40D1-9027-C9C8E0FB4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34112" y="6550223"/>
            <a:ext cx="4724400" cy="307777"/>
          </a:xfrm>
          <a:prstGeom prst="rect">
            <a:avLst/>
          </a:prstGeom>
          <a:noFill/>
        </p:spPr>
        <p:txBody>
          <a:bodyPr wrap="square" rtlCol="0">
            <a:spAutoFit/>
          </a:bodyPr>
          <a:lstStyle/>
          <a:p>
            <a:r>
              <a:rPr lang="en-US" sz="1400" dirty="0">
                <a:solidFill>
                  <a:schemeClr val="bg1"/>
                </a:solidFill>
              </a:rPr>
              <a:t>Mosiah 19:22-24</a:t>
            </a:r>
          </a:p>
        </p:txBody>
      </p:sp>
      <p:sp>
        <p:nvSpPr>
          <p:cNvPr id="40" name="TextBox 39"/>
          <p:cNvSpPr txBox="1"/>
          <p:nvPr/>
        </p:nvSpPr>
        <p:spPr>
          <a:xfrm>
            <a:off x="1069848" y="4267200"/>
            <a:ext cx="3578352" cy="923330"/>
          </a:xfrm>
          <a:prstGeom prst="rect">
            <a:avLst/>
          </a:prstGeom>
          <a:noFill/>
        </p:spPr>
        <p:txBody>
          <a:bodyPr wrap="square" rtlCol="0">
            <a:spAutoFit/>
          </a:bodyPr>
          <a:lstStyle/>
          <a:p>
            <a:pPr fontAlgn="base"/>
            <a:r>
              <a:rPr lang="en-US" dirty="0">
                <a:solidFill>
                  <a:schemeClr val="bg1"/>
                </a:solidFill>
              </a:rPr>
              <a:t>The people told Gideon that they had slain the king and the priests had fled further into the wilderness</a:t>
            </a:r>
          </a:p>
        </p:txBody>
      </p:sp>
      <p:sp>
        <p:nvSpPr>
          <p:cNvPr id="403" name="TextBox 402"/>
          <p:cNvSpPr txBox="1"/>
          <p:nvPr/>
        </p:nvSpPr>
        <p:spPr>
          <a:xfrm>
            <a:off x="7013448" y="4736592"/>
            <a:ext cx="4419600" cy="1477328"/>
          </a:xfrm>
          <a:prstGeom prst="rect">
            <a:avLst/>
          </a:prstGeom>
          <a:noFill/>
        </p:spPr>
        <p:txBody>
          <a:bodyPr wrap="square" rtlCol="0">
            <a:spAutoFit/>
          </a:bodyPr>
          <a:lstStyle/>
          <a:p>
            <a:pPr fontAlgn="base"/>
            <a:r>
              <a:rPr lang="en-US" dirty="0">
                <a:solidFill>
                  <a:schemeClr val="bg1"/>
                </a:solidFill>
              </a:rPr>
              <a:t>The men had told them what had happened to the people in the land of Nephi</a:t>
            </a:r>
          </a:p>
          <a:p>
            <a:pPr fontAlgn="base"/>
            <a:endParaRPr lang="en-US" dirty="0">
              <a:solidFill>
                <a:schemeClr val="bg1"/>
              </a:solidFill>
            </a:endParaRPr>
          </a:p>
          <a:p>
            <a:pPr fontAlgn="base"/>
            <a:r>
              <a:rPr lang="en-US" dirty="0">
                <a:solidFill>
                  <a:schemeClr val="bg1"/>
                </a:solidFill>
              </a:rPr>
              <a:t>And they rejoiced to hear that their loved ones were not slain</a:t>
            </a:r>
            <a:endParaRPr lang="en-US" dirty="0">
              <a:solidFill>
                <a:srgbClr val="FFFF00"/>
              </a:solidFill>
            </a:endParaRPr>
          </a:p>
        </p:txBody>
      </p:sp>
      <p:grpSp>
        <p:nvGrpSpPr>
          <p:cNvPr id="2" name="Group 685"/>
          <p:cNvGrpSpPr/>
          <p:nvPr/>
        </p:nvGrpSpPr>
        <p:grpSpPr>
          <a:xfrm>
            <a:off x="1981200" y="990600"/>
            <a:ext cx="2514600" cy="2667000"/>
            <a:chOff x="1143000" y="2057400"/>
            <a:chExt cx="2937167" cy="2349818"/>
          </a:xfrm>
        </p:grpSpPr>
        <p:grpSp>
          <p:nvGrpSpPr>
            <p:cNvPr id="3" name="Group 21"/>
            <p:cNvGrpSpPr/>
            <p:nvPr/>
          </p:nvGrpSpPr>
          <p:grpSpPr>
            <a:xfrm>
              <a:off x="1981200" y="2667000"/>
              <a:ext cx="867418" cy="1371600"/>
              <a:chOff x="990600" y="1219200"/>
              <a:chExt cx="2549023" cy="4030629"/>
            </a:xfrm>
          </p:grpSpPr>
          <p:grpSp>
            <p:nvGrpSpPr>
              <p:cNvPr id="4" name="Group 49"/>
              <p:cNvGrpSpPr/>
              <p:nvPr/>
            </p:nvGrpSpPr>
            <p:grpSpPr>
              <a:xfrm>
                <a:off x="990600" y="1219200"/>
                <a:ext cx="2549023" cy="4030629"/>
                <a:chOff x="5791200" y="1828800"/>
                <a:chExt cx="2549022" cy="4030629"/>
              </a:xfrm>
            </p:grpSpPr>
            <p:sp>
              <p:nvSpPr>
                <p:cNvPr id="99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 name="Oval 99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p:cNvGrpSpPr/>
            <p:nvPr/>
          </p:nvGrpSpPr>
          <p:grpSpPr>
            <a:xfrm>
              <a:off x="2438400" y="2057400"/>
              <a:ext cx="1389676" cy="2197418"/>
              <a:chOff x="990600" y="1219200"/>
              <a:chExt cx="2549023" cy="4030629"/>
            </a:xfrm>
          </p:grpSpPr>
          <p:grpSp>
            <p:nvGrpSpPr>
              <p:cNvPr id="7" name="Group 49"/>
              <p:cNvGrpSpPr/>
              <p:nvPr/>
            </p:nvGrpSpPr>
            <p:grpSpPr>
              <a:xfrm>
                <a:off x="990600" y="1219200"/>
                <a:ext cx="2549023" cy="4030629"/>
                <a:chOff x="5791200" y="1828800"/>
                <a:chExt cx="2549022" cy="4030629"/>
              </a:xfrm>
            </p:grpSpPr>
            <p:sp>
              <p:nvSpPr>
                <p:cNvPr id="97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Lightning Bolt 97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Lightning Bolt 97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Lightning Bolt 97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Lightning Bolt 97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Lightning Bolt 97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Lightning Bolt 98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Lightning Bolt 98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Lightning Bolt 98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Lightning Bolt 98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Lightning Bolt 98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Lightning Bolt 98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Lightning Bolt 98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Lightning Bolt 98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3" name="Oval 972"/>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a:off x="1143000" y="2209800"/>
              <a:ext cx="1389676" cy="2197418"/>
              <a:chOff x="990600" y="1219200"/>
              <a:chExt cx="2549023" cy="4030629"/>
            </a:xfrm>
          </p:grpSpPr>
          <p:grpSp>
            <p:nvGrpSpPr>
              <p:cNvPr id="9" name="Group 49"/>
              <p:cNvGrpSpPr/>
              <p:nvPr/>
            </p:nvGrpSpPr>
            <p:grpSpPr>
              <a:xfrm>
                <a:off x="990600" y="1219200"/>
                <a:ext cx="2549023" cy="4030629"/>
                <a:chOff x="5791200" y="1828800"/>
                <a:chExt cx="2549022" cy="4030629"/>
              </a:xfrm>
            </p:grpSpPr>
            <p:sp>
              <p:nvSpPr>
                <p:cNvPr id="954"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Lightning Bolt 954"/>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Lightning Bolt 955"/>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Lightning Bolt 956"/>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Lightning Bolt 957"/>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Lightning Bolt 958"/>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Lightning Bolt 959"/>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Lightning Bolt 960"/>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Lightning Bolt 961"/>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Lightning Bolt 962"/>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Lightning Bolt 963"/>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Lightning Bolt 964"/>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Lightning Bolt 965"/>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Lightning Bolt 966"/>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Lightning Bolt 967"/>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0" name="Oval 939"/>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4"/>
            <p:cNvGrpSpPr/>
            <p:nvPr/>
          </p:nvGrpSpPr>
          <p:grpSpPr>
            <a:xfrm>
              <a:off x="2971800" y="2438400"/>
              <a:ext cx="1108367" cy="1752600"/>
              <a:chOff x="990600" y="1219200"/>
              <a:chExt cx="2549023" cy="4030629"/>
            </a:xfrm>
          </p:grpSpPr>
          <p:grpSp>
            <p:nvGrpSpPr>
              <p:cNvPr id="11" name="Group 49"/>
              <p:cNvGrpSpPr/>
              <p:nvPr/>
            </p:nvGrpSpPr>
            <p:grpSpPr>
              <a:xfrm>
                <a:off x="990600" y="1219200"/>
                <a:ext cx="2549023" cy="4030629"/>
                <a:chOff x="5791200" y="1828800"/>
                <a:chExt cx="2549022" cy="4030629"/>
              </a:xfrm>
            </p:grpSpPr>
            <p:sp>
              <p:nvSpPr>
                <p:cNvPr id="693"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Lightning Bolt 708"/>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Lightning Bolt 709"/>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Lightning Bolt 710"/>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Lightning Bolt 711"/>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Lightning Bolt 712"/>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Lightning Bolt 723"/>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Lightning Bolt 724"/>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Lightning Bolt 725"/>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Lightning Bolt 898"/>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Lightning Bolt 900"/>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Lightning Bolt 902"/>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Lightning Bolt 90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Lightning Bolt 90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Lightning Bolt 911"/>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2" name="Oval 691"/>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206"/>
          <p:cNvGrpSpPr/>
          <p:nvPr/>
        </p:nvGrpSpPr>
        <p:grpSpPr>
          <a:xfrm>
            <a:off x="2743201" y="2514601"/>
            <a:ext cx="2355403" cy="1524001"/>
            <a:chOff x="0" y="2971800"/>
            <a:chExt cx="1974403" cy="1066801"/>
          </a:xfrm>
        </p:grpSpPr>
        <p:grpSp>
          <p:nvGrpSpPr>
            <p:cNvPr id="13" name="Group 68"/>
            <p:cNvGrpSpPr/>
            <p:nvPr/>
          </p:nvGrpSpPr>
          <p:grpSpPr>
            <a:xfrm>
              <a:off x="609600" y="2971800"/>
              <a:ext cx="498389" cy="951470"/>
              <a:chOff x="1143000" y="1066800"/>
              <a:chExt cx="1127234" cy="2686339"/>
            </a:xfrm>
          </p:grpSpPr>
          <p:sp>
            <p:nvSpPr>
              <p:cNvPr id="1052" name="Oval 1051"/>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rapezoid 1056"/>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Cloud 1058"/>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Half Frame 1061"/>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3" name="Oval 1062"/>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Quad Arrow 1064"/>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Quad Arrow 1065"/>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Cross 1068"/>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20"/>
            <p:cNvGrpSpPr/>
            <p:nvPr/>
          </p:nvGrpSpPr>
          <p:grpSpPr>
            <a:xfrm>
              <a:off x="838200" y="3276600"/>
              <a:ext cx="417095" cy="685800"/>
              <a:chOff x="609600" y="685800"/>
              <a:chExt cx="2438400" cy="4876800"/>
            </a:xfrm>
          </p:grpSpPr>
          <p:sp>
            <p:nvSpPr>
              <p:cNvPr id="1030" name="Cloud 1029"/>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5"/>
            <p:cNvGrpSpPr/>
            <p:nvPr/>
          </p:nvGrpSpPr>
          <p:grpSpPr>
            <a:xfrm flipH="1">
              <a:off x="1371600" y="2971800"/>
              <a:ext cx="602803" cy="914400"/>
              <a:chOff x="3797343" y="1447801"/>
              <a:chExt cx="1645370" cy="2591351"/>
            </a:xfrm>
          </p:grpSpPr>
          <p:sp>
            <p:nvSpPr>
              <p:cNvPr id="1071" name="Oval 1070"/>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Chord 1078"/>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1079"/>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Cloud 1080"/>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Cloud 1081"/>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9"/>
            <p:cNvGrpSpPr/>
            <p:nvPr/>
          </p:nvGrpSpPr>
          <p:grpSpPr>
            <a:xfrm flipH="1">
              <a:off x="0" y="2971800"/>
              <a:ext cx="634781" cy="990600"/>
              <a:chOff x="5662720" y="1532681"/>
              <a:chExt cx="1576282" cy="2496891"/>
            </a:xfrm>
          </p:grpSpPr>
          <p:sp>
            <p:nvSpPr>
              <p:cNvPr id="1085" name="Cloud 1084"/>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Cloud 1085"/>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1088"/>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Isosceles Triangle 1094"/>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097"/>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3"/>
            <p:cNvGrpSpPr/>
            <p:nvPr/>
          </p:nvGrpSpPr>
          <p:grpSpPr>
            <a:xfrm flipH="1">
              <a:off x="1143000" y="3352800"/>
              <a:ext cx="422503" cy="609600"/>
              <a:chOff x="4796444" y="836392"/>
              <a:chExt cx="1380536" cy="3344532"/>
            </a:xfrm>
          </p:grpSpPr>
          <p:sp>
            <p:nvSpPr>
              <p:cNvPr id="1040" name="Oval 103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Trapezoid 104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104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104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4"/>
            <p:cNvGrpSpPr/>
            <p:nvPr/>
          </p:nvGrpSpPr>
          <p:grpSpPr>
            <a:xfrm>
              <a:off x="381000" y="3429001"/>
              <a:ext cx="430066" cy="609600"/>
              <a:chOff x="4114800" y="533400"/>
              <a:chExt cx="2217821" cy="4876800"/>
            </a:xfrm>
          </p:grpSpPr>
          <p:sp>
            <p:nvSpPr>
              <p:cNvPr id="1017" name="Oval 101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Trapezoid 102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rapezoid 102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102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8" name="Group 207"/>
          <p:cNvGrpSpPr/>
          <p:nvPr/>
        </p:nvGrpSpPr>
        <p:grpSpPr>
          <a:xfrm flipH="1">
            <a:off x="5791201" y="1295401"/>
            <a:ext cx="1108841" cy="2917821"/>
            <a:chOff x="398130" y="304800"/>
            <a:chExt cx="2099441" cy="5524500"/>
          </a:xfrm>
        </p:grpSpPr>
        <p:sp>
          <p:nvSpPr>
            <p:cNvPr id="209" name="Cloud 208"/>
            <p:cNvSpPr/>
            <p:nvPr/>
          </p:nvSpPr>
          <p:spPr>
            <a:xfrm>
              <a:off x="762000" y="1828800"/>
              <a:ext cx="1447800" cy="11430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2296205" flipH="1">
              <a:off x="1481194" y="54406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1" name="Oval 210"/>
            <p:cNvSpPr/>
            <p:nvPr/>
          </p:nvSpPr>
          <p:spPr>
            <a:xfrm rot="20660369" flipH="1">
              <a:off x="1033893" y="54118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2" name="Flowchart: Manual Operation 211"/>
            <p:cNvSpPr/>
            <p:nvPr/>
          </p:nvSpPr>
          <p:spPr>
            <a:xfrm rot="10800000">
              <a:off x="1464930" y="41910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Manual Operation 212"/>
            <p:cNvSpPr/>
            <p:nvPr/>
          </p:nvSpPr>
          <p:spPr>
            <a:xfrm rot="10800000">
              <a:off x="1007730" y="41910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398130" y="3886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5" name="Oval 214"/>
            <p:cNvSpPr/>
            <p:nvPr/>
          </p:nvSpPr>
          <p:spPr>
            <a:xfrm>
              <a:off x="20745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6" name="Flowchart: Manual Operation 215"/>
            <p:cNvSpPr/>
            <p:nvPr/>
          </p:nvSpPr>
          <p:spPr>
            <a:xfrm rot="12304159">
              <a:off x="705818" y="2722125"/>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lowchart: Manual Operation 216"/>
            <p:cNvSpPr/>
            <p:nvPr/>
          </p:nvSpPr>
          <p:spPr>
            <a:xfrm rot="9407679">
              <a:off x="1680837" y="2722602"/>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Manual Operation 217"/>
            <p:cNvSpPr/>
            <p:nvPr/>
          </p:nvSpPr>
          <p:spPr>
            <a:xfrm rot="10800000">
              <a:off x="931530" y="2743200"/>
              <a:ext cx="1066800" cy="21336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p:cNvSpPr/>
            <p:nvPr/>
          </p:nvSpPr>
          <p:spPr>
            <a:xfrm rot="10800000">
              <a:off x="121920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rot="2093903">
              <a:off x="1630208" y="35242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entagon 220"/>
            <p:cNvSpPr/>
            <p:nvPr/>
          </p:nvSpPr>
          <p:spPr>
            <a:xfrm rot="7482643">
              <a:off x="940913" y="43976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2" name="Rectangle 221"/>
            <p:cNvSpPr/>
            <p:nvPr/>
          </p:nvSpPr>
          <p:spPr>
            <a:xfrm>
              <a:off x="1007731" y="38862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3" name="Pentagon 222"/>
            <p:cNvSpPr/>
            <p:nvPr/>
          </p:nvSpPr>
          <p:spPr>
            <a:xfrm rot="16200000">
              <a:off x="-2059318" y="31432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550530" y="38862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5" name="Oval 224"/>
            <p:cNvSpPr/>
            <p:nvPr/>
          </p:nvSpPr>
          <p:spPr>
            <a:xfrm>
              <a:off x="1007730" y="1600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Delay 225"/>
            <p:cNvSpPr/>
            <p:nvPr/>
          </p:nvSpPr>
          <p:spPr>
            <a:xfrm rot="5400000">
              <a:off x="228600" y="533400"/>
              <a:ext cx="723900" cy="266700"/>
            </a:xfrm>
            <a:prstGeom prst="flowChartDela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Cloud 226"/>
            <p:cNvSpPr/>
            <p:nvPr/>
          </p:nvSpPr>
          <p:spPr>
            <a:xfrm>
              <a:off x="990600" y="1371600"/>
              <a:ext cx="990600" cy="8382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34"/>
            <p:cNvGrpSpPr/>
            <p:nvPr/>
          </p:nvGrpSpPr>
          <p:grpSpPr>
            <a:xfrm>
              <a:off x="990600" y="1905000"/>
              <a:ext cx="1011383" cy="152400"/>
              <a:chOff x="3408217" y="2438400"/>
              <a:chExt cx="1239983" cy="304800"/>
            </a:xfrm>
          </p:grpSpPr>
          <p:sp>
            <p:nvSpPr>
              <p:cNvPr id="229" name="Rectangle 23"/>
              <p:cNvSpPr/>
              <p:nvPr/>
            </p:nvSpPr>
            <p:spPr>
              <a:xfrm>
                <a:off x="3429000" y="2438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30" name="Group 103"/>
              <p:cNvGrpSpPr/>
              <p:nvPr/>
            </p:nvGrpSpPr>
            <p:grpSpPr>
              <a:xfrm>
                <a:off x="3408217" y="2438400"/>
                <a:ext cx="1228437" cy="304800"/>
                <a:chOff x="457200" y="1600200"/>
                <a:chExt cx="8229600" cy="1752600"/>
              </a:xfrm>
              <a:noFill/>
            </p:grpSpPr>
            <p:sp>
              <p:nvSpPr>
                <p:cNvPr id="231" name="Plaque 230"/>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aque 231"/>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laque 233"/>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Plaque 234"/>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Plaque 235"/>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Plaque 236"/>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5" name="Group 344"/>
          <p:cNvGrpSpPr/>
          <p:nvPr/>
        </p:nvGrpSpPr>
        <p:grpSpPr>
          <a:xfrm>
            <a:off x="7162801" y="1828800"/>
            <a:ext cx="1918717" cy="2439070"/>
            <a:chOff x="4038600" y="2514600"/>
            <a:chExt cx="1766317" cy="2286670"/>
          </a:xfrm>
        </p:grpSpPr>
        <p:grpSp>
          <p:nvGrpSpPr>
            <p:cNvPr id="346" name="Group 1098"/>
            <p:cNvGrpSpPr/>
            <p:nvPr/>
          </p:nvGrpSpPr>
          <p:grpSpPr>
            <a:xfrm>
              <a:off x="4038600" y="2514600"/>
              <a:ext cx="775717" cy="2043351"/>
              <a:chOff x="304800" y="457200"/>
              <a:chExt cx="2268971" cy="5295900"/>
            </a:xfrm>
          </p:grpSpPr>
          <p:sp>
            <p:nvSpPr>
              <p:cNvPr id="425" name="Oval 2"/>
              <p:cNvSpPr/>
              <p:nvPr/>
            </p:nvSpPr>
            <p:spPr>
              <a:xfrm rot="12296205" flipH="1">
                <a:off x="1557394" y="53644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6" name="Oval 3"/>
              <p:cNvSpPr/>
              <p:nvPr/>
            </p:nvSpPr>
            <p:spPr>
              <a:xfrm rot="20660369" flipH="1">
                <a:off x="1110093" y="53356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27" name="Flowchart: Manual Operation 4"/>
              <p:cNvSpPr/>
              <p:nvPr/>
            </p:nvSpPr>
            <p:spPr>
              <a:xfrm rot="10800000">
                <a:off x="1541130" y="41148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lowchart: Manual Operation 5"/>
              <p:cNvSpPr/>
              <p:nvPr/>
            </p:nvSpPr>
            <p:spPr>
              <a:xfrm rot="10800000">
                <a:off x="1083930" y="41148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6"/>
              <p:cNvSpPr/>
              <p:nvPr/>
            </p:nvSpPr>
            <p:spPr>
              <a:xfrm>
                <a:off x="4743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0" name="Oval 7"/>
              <p:cNvSpPr/>
              <p:nvPr/>
            </p:nvSpPr>
            <p:spPr>
              <a:xfrm>
                <a:off x="2150730" y="37338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31" name="Flowchart: Manual Operation 8"/>
              <p:cNvSpPr/>
              <p:nvPr/>
            </p:nvSpPr>
            <p:spPr>
              <a:xfrm rot="12304159">
                <a:off x="782018" y="2645925"/>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lowchart: Manual Operation 9"/>
              <p:cNvSpPr/>
              <p:nvPr/>
            </p:nvSpPr>
            <p:spPr>
              <a:xfrm rot="9407679">
                <a:off x="1757037" y="2646402"/>
                <a:ext cx="548201" cy="12954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Manual Operation 10"/>
              <p:cNvSpPr/>
              <p:nvPr/>
            </p:nvSpPr>
            <p:spPr>
              <a:xfrm rot="10800000">
                <a:off x="1007730" y="2667000"/>
                <a:ext cx="1066800" cy="2133600"/>
              </a:xfrm>
              <a:prstGeom prst="flowChartManualOperation">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Isosceles Triangle 11"/>
              <p:cNvSpPr/>
              <p:nvPr/>
            </p:nvSpPr>
            <p:spPr>
              <a:xfrm rot="10800000">
                <a:off x="131253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Cross 12"/>
              <p:cNvSpPr/>
              <p:nvPr/>
            </p:nvSpPr>
            <p:spPr>
              <a:xfrm rot="2093903">
                <a:off x="1706408" y="34480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Pentagon 13"/>
              <p:cNvSpPr/>
              <p:nvPr/>
            </p:nvSpPr>
            <p:spPr>
              <a:xfrm rot="7482643">
                <a:off x="1017113" y="43214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5" name="Rectangle 14"/>
              <p:cNvSpPr/>
              <p:nvPr/>
            </p:nvSpPr>
            <p:spPr>
              <a:xfrm>
                <a:off x="1083931" y="38100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6" name="Pentagon 15"/>
              <p:cNvSpPr/>
              <p:nvPr/>
            </p:nvSpPr>
            <p:spPr>
              <a:xfrm rot="16200000">
                <a:off x="-1983118" y="30670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16"/>
              <p:cNvSpPr/>
              <p:nvPr/>
            </p:nvSpPr>
            <p:spPr>
              <a:xfrm>
                <a:off x="626730" y="38100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68" name="Oval 17"/>
              <p:cNvSpPr/>
              <p:nvPr/>
            </p:nvSpPr>
            <p:spPr>
              <a:xfrm>
                <a:off x="1083930" y="15240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20"/>
              <p:cNvSpPr/>
              <p:nvPr/>
            </p:nvSpPr>
            <p:spPr>
              <a:xfrm rot="10238857">
                <a:off x="1769730" y="1676400"/>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lowchart: Delay 21"/>
              <p:cNvSpPr/>
              <p:nvPr/>
            </p:nvSpPr>
            <p:spPr>
              <a:xfrm rot="16200000">
                <a:off x="1247281" y="1092948"/>
                <a:ext cx="470344" cy="1174197"/>
              </a:xfrm>
              <a:prstGeom prst="flowChartDelay">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22"/>
              <p:cNvSpPr/>
              <p:nvPr/>
            </p:nvSpPr>
            <p:spPr>
              <a:xfrm rot="10649429" flipH="1">
                <a:off x="798930" y="1762171"/>
                <a:ext cx="457200" cy="914400"/>
              </a:xfrm>
              <a:prstGeom prst="moon">
                <a:avLst>
                  <a:gd name="adj" fmla="val 875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23"/>
              <p:cNvSpPr/>
              <p:nvPr/>
            </p:nvSpPr>
            <p:spPr>
              <a:xfrm>
                <a:off x="855330" y="1676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73" name="Flowchart: Decision 24"/>
              <p:cNvSpPr/>
              <p:nvPr/>
            </p:nvSpPr>
            <p:spPr>
              <a:xfrm rot="18232967">
                <a:off x="11495" y="9772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103"/>
              <p:cNvGrpSpPr/>
              <p:nvPr/>
            </p:nvGrpSpPr>
            <p:grpSpPr>
              <a:xfrm>
                <a:off x="838200" y="1676400"/>
                <a:ext cx="1286164" cy="304800"/>
                <a:chOff x="457200" y="1600200"/>
                <a:chExt cx="8229600" cy="1752600"/>
              </a:xfrm>
              <a:noFill/>
            </p:grpSpPr>
            <p:sp>
              <p:nvSpPr>
                <p:cNvPr id="475" name="Plaque 474"/>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Plaque 475"/>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Plaque 476"/>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Plaque 477"/>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Plaque 478"/>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Plaque 479"/>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Plaque 480"/>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7" name="Group 1128"/>
            <p:cNvGrpSpPr/>
            <p:nvPr/>
          </p:nvGrpSpPr>
          <p:grpSpPr>
            <a:xfrm>
              <a:off x="4724400" y="2667000"/>
              <a:ext cx="717758" cy="1682974"/>
              <a:chOff x="2607930" y="1219200"/>
              <a:chExt cx="2099441" cy="4361885"/>
            </a:xfrm>
          </p:grpSpPr>
          <p:sp>
            <p:nvSpPr>
              <p:cNvPr id="401" name="Oval 400"/>
              <p:cNvSpPr/>
              <p:nvPr/>
            </p:nvSpPr>
            <p:spPr>
              <a:xfrm rot="12296205" flipH="1">
                <a:off x="3636854" y="5200085"/>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2" name="Oval 401"/>
              <p:cNvSpPr/>
              <p:nvPr/>
            </p:nvSpPr>
            <p:spPr>
              <a:xfrm rot="20660369" flipH="1">
                <a:off x="3241922" y="517032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5" name="Flowchart: Manual Operation 404"/>
              <p:cNvSpPr/>
              <p:nvPr/>
            </p:nvSpPr>
            <p:spPr>
              <a:xfrm rot="10800000">
                <a:off x="3674730" y="3962400"/>
                <a:ext cx="45720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lowchart: Manual Operation 405"/>
              <p:cNvSpPr/>
              <p:nvPr/>
            </p:nvSpPr>
            <p:spPr>
              <a:xfrm rot="10800000">
                <a:off x="3217530" y="3962400"/>
                <a:ext cx="592470" cy="1371600"/>
              </a:xfrm>
              <a:prstGeom prst="flowChartManualOperati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a:off x="2607930" y="36576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8" name="Oval 407"/>
              <p:cNvSpPr/>
              <p:nvPr/>
            </p:nvSpPr>
            <p:spPr>
              <a:xfrm>
                <a:off x="428433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09" name="Flowchart: Manual Operation 408"/>
              <p:cNvSpPr/>
              <p:nvPr/>
            </p:nvSpPr>
            <p:spPr>
              <a:xfrm rot="12653049">
                <a:off x="2904501" y="2396130"/>
                <a:ext cx="548201" cy="148224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Manual Operation 409"/>
              <p:cNvSpPr/>
              <p:nvPr/>
            </p:nvSpPr>
            <p:spPr>
              <a:xfrm rot="9116100">
                <a:off x="3927171" y="2441695"/>
                <a:ext cx="548201" cy="1427048"/>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anual Operation 410"/>
              <p:cNvSpPr/>
              <p:nvPr/>
            </p:nvSpPr>
            <p:spPr>
              <a:xfrm rot="10800000">
                <a:off x="3141330" y="2438400"/>
                <a:ext cx="1066800" cy="22098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Isosceles Triangle 411"/>
              <p:cNvSpPr/>
              <p:nvPr/>
            </p:nvSpPr>
            <p:spPr>
              <a:xfrm rot="10800000">
                <a:off x="342900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112"/>
              <p:cNvGrpSpPr/>
              <p:nvPr/>
            </p:nvGrpSpPr>
            <p:grpSpPr>
              <a:xfrm rot="17772307">
                <a:off x="3397060" y="3146415"/>
                <a:ext cx="766600" cy="1425073"/>
                <a:chOff x="3551491" y="3295649"/>
                <a:chExt cx="766600" cy="1425073"/>
              </a:xfrm>
            </p:grpSpPr>
            <p:sp>
              <p:nvSpPr>
                <p:cNvPr id="423" name="Cross 422"/>
                <p:cNvSpPr/>
                <p:nvPr/>
              </p:nvSpPr>
              <p:spPr>
                <a:xfrm rot="2093903">
                  <a:off x="3840008" y="32956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Pentagon 423"/>
                <p:cNvSpPr/>
                <p:nvPr/>
              </p:nvSpPr>
              <p:spPr>
                <a:xfrm rot="7482643">
                  <a:off x="3150713" y="41690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414" name="Rectangle 413"/>
              <p:cNvSpPr/>
              <p:nvPr/>
            </p:nvSpPr>
            <p:spPr>
              <a:xfrm>
                <a:off x="3217532" y="3657600"/>
                <a:ext cx="929596"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15" name="Oval 414"/>
              <p:cNvSpPr/>
              <p:nvPr/>
            </p:nvSpPr>
            <p:spPr>
              <a:xfrm>
                <a:off x="3217530" y="12954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loud 415"/>
              <p:cNvSpPr/>
              <p:nvPr/>
            </p:nvSpPr>
            <p:spPr>
              <a:xfrm rot="17650418">
                <a:off x="2802975" y="1508002"/>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4179572">
                <a:off x="3699580" y="1503503"/>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2971800" y="1524000"/>
                <a:ext cx="1295400" cy="228600"/>
              </a:xfrm>
              <a:prstGeom prst="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19" name="Cloud 418"/>
              <p:cNvSpPr/>
              <p:nvPr/>
            </p:nvSpPr>
            <p:spPr>
              <a:xfrm>
                <a:off x="3276600" y="1219200"/>
                <a:ext cx="762000" cy="457200"/>
              </a:xfrm>
              <a:prstGeom prst="clou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115"/>
              <p:cNvGrpSpPr/>
              <p:nvPr/>
            </p:nvGrpSpPr>
            <p:grpSpPr>
              <a:xfrm>
                <a:off x="2895600" y="1524000"/>
                <a:ext cx="228600" cy="381000"/>
                <a:chOff x="2286000" y="381000"/>
                <a:chExt cx="457200" cy="762000"/>
              </a:xfrm>
            </p:grpSpPr>
            <p:sp>
              <p:nvSpPr>
                <p:cNvPr id="421" name="Trapezoid 420"/>
                <p:cNvSpPr/>
                <p:nvPr/>
              </p:nvSpPr>
              <p:spPr>
                <a:xfrm>
                  <a:off x="2286000" y="685800"/>
                  <a:ext cx="457200" cy="4572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a:off x="2286000" y="381000"/>
                  <a:ext cx="457200" cy="3810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8" name="Group 1151"/>
            <p:cNvGrpSpPr/>
            <p:nvPr/>
          </p:nvGrpSpPr>
          <p:grpSpPr>
            <a:xfrm>
              <a:off x="4495800" y="3124200"/>
              <a:ext cx="665655" cy="1677070"/>
              <a:chOff x="4953000" y="1219200"/>
              <a:chExt cx="1947041" cy="4346582"/>
            </a:xfrm>
          </p:grpSpPr>
          <p:sp>
            <p:nvSpPr>
              <p:cNvPr id="383" name="Oval 382"/>
              <p:cNvSpPr/>
              <p:nvPr/>
            </p:nvSpPr>
            <p:spPr>
              <a:xfrm rot="12296205" flipH="1">
                <a:off x="6002438" y="5184782"/>
                <a:ext cx="460803"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4" name="Oval 383"/>
              <p:cNvSpPr/>
              <p:nvPr/>
            </p:nvSpPr>
            <p:spPr>
              <a:xfrm rot="20660369" flipH="1">
                <a:off x="5529312" y="5180425"/>
                <a:ext cx="458526"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5" name="Flowchart: Manual Operation 384"/>
              <p:cNvSpPr/>
              <p:nvPr/>
            </p:nvSpPr>
            <p:spPr>
              <a:xfrm rot="10800000">
                <a:off x="5960730" y="3964256"/>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lowchart: Manual Operation 385"/>
              <p:cNvSpPr/>
              <p:nvPr/>
            </p:nvSpPr>
            <p:spPr>
              <a:xfrm rot="10800000">
                <a:off x="5503530" y="3964256"/>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4953000" y="36576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8" name="Oval 387"/>
              <p:cNvSpPr/>
              <p:nvPr/>
            </p:nvSpPr>
            <p:spPr>
              <a:xfrm>
                <a:off x="647700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89" name="Flowchart: Manual Operation 388"/>
              <p:cNvSpPr/>
              <p:nvPr/>
            </p:nvSpPr>
            <p:spPr>
              <a:xfrm rot="12304159">
                <a:off x="5218626" y="2489743"/>
                <a:ext cx="548201" cy="1375677"/>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lowchart: Manual Operation 389"/>
              <p:cNvSpPr/>
              <p:nvPr/>
            </p:nvSpPr>
            <p:spPr>
              <a:xfrm rot="9407679">
                <a:off x="6132462" y="2411228"/>
                <a:ext cx="548201" cy="1457957"/>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Manual Operation 390"/>
              <p:cNvSpPr/>
              <p:nvPr/>
            </p:nvSpPr>
            <p:spPr>
              <a:xfrm rot="10800000">
                <a:off x="5427330" y="2438400"/>
                <a:ext cx="1066800" cy="2211656"/>
              </a:xfrm>
              <a:prstGeom prst="flowChartManualOperation">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Isosceles Triangle 42"/>
              <p:cNvSpPr/>
              <p:nvPr/>
            </p:nvSpPr>
            <p:spPr>
              <a:xfrm rot="10800000">
                <a:off x="571500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ross 392"/>
              <p:cNvSpPr/>
              <p:nvPr/>
            </p:nvSpPr>
            <p:spPr>
              <a:xfrm rot="2093903">
                <a:off x="6126008" y="3297505"/>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entagon 393"/>
              <p:cNvSpPr/>
              <p:nvPr/>
            </p:nvSpPr>
            <p:spPr>
              <a:xfrm rot="7482643">
                <a:off x="5436713" y="4170856"/>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5" name="Rectangle 394"/>
              <p:cNvSpPr/>
              <p:nvPr/>
            </p:nvSpPr>
            <p:spPr>
              <a:xfrm>
                <a:off x="5486400" y="3659456"/>
                <a:ext cx="973469" cy="3048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96" name="Oval 395"/>
              <p:cNvSpPr/>
              <p:nvPr/>
            </p:nvSpPr>
            <p:spPr>
              <a:xfrm>
                <a:off x="5503530" y="1373456"/>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Punched Tape 396"/>
              <p:cNvSpPr/>
              <p:nvPr/>
            </p:nvSpPr>
            <p:spPr>
              <a:xfrm rot="4517940">
                <a:off x="5961114" y="1851283"/>
                <a:ext cx="914400" cy="488708"/>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Punched Tape 397"/>
              <p:cNvSpPr/>
              <p:nvPr/>
            </p:nvSpPr>
            <p:spPr>
              <a:xfrm rot="17207325" flipH="1">
                <a:off x="4996245" y="1941987"/>
                <a:ext cx="914400" cy="519510"/>
              </a:xfrm>
              <a:prstGeom prst="flowChartPunchedTap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5410200" y="1219200"/>
                <a:ext cx="1066800" cy="6096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5410200" y="1602056"/>
                <a:ext cx="1066800" cy="22860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1170"/>
            <p:cNvGrpSpPr/>
            <p:nvPr/>
          </p:nvGrpSpPr>
          <p:grpSpPr>
            <a:xfrm>
              <a:off x="5029200" y="2743200"/>
              <a:ext cx="775717" cy="2043351"/>
              <a:chOff x="6875029" y="228600"/>
              <a:chExt cx="2268971" cy="5295900"/>
            </a:xfrm>
          </p:grpSpPr>
          <p:grpSp>
            <p:nvGrpSpPr>
              <p:cNvPr id="350" name="Group 75"/>
              <p:cNvGrpSpPr/>
              <p:nvPr/>
            </p:nvGrpSpPr>
            <p:grpSpPr>
              <a:xfrm>
                <a:off x="6875029" y="228600"/>
                <a:ext cx="2268971" cy="5295900"/>
                <a:chOff x="7086600" y="228600"/>
                <a:chExt cx="2268971" cy="5295900"/>
              </a:xfrm>
            </p:grpSpPr>
            <p:sp>
              <p:nvSpPr>
                <p:cNvPr id="360" name="Cloud 359"/>
                <p:cNvSpPr/>
                <p:nvPr/>
              </p:nvSpPr>
              <p:spPr>
                <a:xfrm rot="368239">
                  <a:off x="7558016" y="2131618"/>
                  <a:ext cx="1420971" cy="607651"/>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12296205" flipH="1">
                  <a:off x="8302185" y="5123886"/>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2" name="Oval 361"/>
                <p:cNvSpPr/>
                <p:nvPr/>
              </p:nvSpPr>
              <p:spPr>
                <a:xfrm rot="20660369" flipH="1">
                  <a:off x="7789530" y="5105400"/>
                  <a:ext cx="533400"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3" name="Flowchart: Manual Operation 362"/>
                <p:cNvSpPr/>
                <p:nvPr/>
              </p:nvSpPr>
              <p:spPr>
                <a:xfrm rot="10800000">
                  <a:off x="8322930" y="3886200"/>
                  <a:ext cx="457200"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Operation 363"/>
                <p:cNvSpPr/>
                <p:nvPr/>
              </p:nvSpPr>
              <p:spPr>
                <a:xfrm rot="10800000">
                  <a:off x="7865729" y="3886200"/>
                  <a:ext cx="575441" cy="1371600"/>
                </a:xfrm>
                <a:prstGeom prst="flowChartManualOperati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7256130" y="35814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6" name="Oval 365"/>
                <p:cNvSpPr/>
                <p:nvPr/>
              </p:nvSpPr>
              <p:spPr>
                <a:xfrm>
                  <a:off x="8932530" y="3505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67" name="Flowchart: Manual Operation 366"/>
                <p:cNvSpPr/>
                <p:nvPr/>
              </p:nvSpPr>
              <p:spPr>
                <a:xfrm rot="12304159">
                  <a:off x="7504749" y="2493524"/>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Manual Operation 367"/>
                <p:cNvSpPr/>
                <p:nvPr/>
              </p:nvSpPr>
              <p:spPr>
                <a:xfrm rot="9066092">
                  <a:off x="8606340" y="2489403"/>
                  <a:ext cx="548201" cy="12954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Manual Operation 368"/>
                <p:cNvSpPr/>
                <p:nvPr/>
              </p:nvSpPr>
              <p:spPr>
                <a:xfrm rot="10800000">
                  <a:off x="7789530" y="2590800"/>
                  <a:ext cx="1066800" cy="1981200"/>
                </a:xfrm>
                <a:prstGeom prst="flowChartManualOperation">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Isosceles Triangle 369"/>
                <p:cNvSpPr/>
                <p:nvPr/>
              </p:nvSpPr>
              <p:spPr>
                <a:xfrm rot="10800000">
                  <a:off x="8094330" y="25146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Pentagon 370"/>
                <p:cNvSpPr/>
                <p:nvPr/>
              </p:nvSpPr>
              <p:spPr>
                <a:xfrm rot="16200000">
                  <a:off x="4798682" y="28384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7408530" y="35814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3" name="Flowchart: Decision 372"/>
                <p:cNvSpPr/>
                <p:nvPr/>
              </p:nvSpPr>
              <p:spPr>
                <a:xfrm rot="18232967">
                  <a:off x="6793295" y="748649"/>
                  <a:ext cx="833999" cy="247389"/>
                </a:xfrm>
                <a:prstGeom prst="flowChartDecis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p:cNvSpPr/>
                <p:nvPr/>
              </p:nvSpPr>
              <p:spPr>
                <a:xfrm rot="3829260">
                  <a:off x="7307739" y="3230569"/>
                  <a:ext cx="2003032" cy="381558"/>
                </a:xfrm>
                <a:prstGeom prst="rect">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p:cNvSpPr/>
                <p:nvPr/>
              </p:nvSpPr>
              <p:spPr>
                <a:xfrm rot="2093903">
                  <a:off x="8488208" y="32194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Pentagon 375"/>
                <p:cNvSpPr/>
                <p:nvPr/>
              </p:nvSpPr>
              <p:spPr>
                <a:xfrm rot="7482643">
                  <a:off x="7798913" y="40928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7" name="Rectangle 23"/>
                <p:cNvSpPr/>
                <p:nvPr/>
              </p:nvSpPr>
              <p:spPr>
                <a:xfrm>
                  <a:off x="7865731" y="3581400"/>
                  <a:ext cx="10668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78" name="Oval 377"/>
                <p:cNvSpPr/>
                <p:nvPr/>
              </p:nvSpPr>
              <p:spPr>
                <a:xfrm>
                  <a:off x="7865730" y="1219200"/>
                  <a:ext cx="9144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Cloud 378"/>
                <p:cNvSpPr/>
                <p:nvPr/>
              </p:nvSpPr>
              <p:spPr>
                <a:xfrm rot="6999720">
                  <a:off x="7251567" y="1658973"/>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Cloud 379"/>
                <p:cNvSpPr/>
                <p:nvPr/>
              </p:nvSpPr>
              <p:spPr>
                <a:xfrm rot="4583596">
                  <a:off x="8124435" y="1636178"/>
                  <a:ext cx="1277129" cy="474875"/>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7772400" y="1447800"/>
                  <a:ext cx="1143000" cy="228600"/>
                </a:xfrm>
                <a:prstGeom prst="roundRect">
                  <a:avLst>
                    <a:gd name="adj" fmla="val 50000"/>
                  </a:avLst>
                </a:prstGeom>
                <a:solidFill>
                  <a:srgbClr val="ECF2A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Cloud 381"/>
                <p:cNvSpPr/>
                <p:nvPr/>
              </p:nvSpPr>
              <p:spPr>
                <a:xfrm>
                  <a:off x="7924800" y="1143000"/>
                  <a:ext cx="914400" cy="533400"/>
                </a:xfrm>
                <a:prstGeom prst="cloud">
                  <a:avLst/>
                </a:prstGeom>
                <a:solidFill>
                  <a:srgbClr val="7B52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121"/>
              <p:cNvGrpSpPr/>
              <p:nvPr/>
            </p:nvGrpSpPr>
            <p:grpSpPr>
              <a:xfrm>
                <a:off x="8305800" y="4267200"/>
                <a:ext cx="152400" cy="381000"/>
                <a:chOff x="7696200" y="5791200"/>
                <a:chExt cx="228600" cy="381000"/>
              </a:xfrm>
            </p:grpSpPr>
            <p:sp>
              <p:nvSpPr>
                <p:cNvPr id="358" name="Trapezoid 357"/>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2"/>
              <p:cNvGrpSpPr/>
              <p:nvPr/>
            </p:nvGrpSpPr>
            <p:grpSpPr>
              <a:xfrm>
                <a:off x="8458200" y="4191000"/>
                <a:ext cx="152400" cy="381000"/>
                <a:chOff x="7696200" y="5791200"/>
                <a:chExt cx="228600" cy="381000"/>
              </a:xfrm>
            </p:grpSpPr>
            <p:sp>
              <p:nvSpPr>
                <p:cNvPr id="356" name="Trapezoid 355"/>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5"/>
              <p:cNvGrpSpPr/>
              <p:nvPr/>
            </p:nvGrpSpPr>
            <p:grpSpPr>
              <a:xfrm rot="20208952">
                <a:off x="8595152" y="4133846"/>
                <a:ext cx="167099" cy="342908"/>
                <a:chOff x="7696200" y="5791200"/>
                <a:chExt cx="228600" cy="381000"/>
              </a:xfrm>
            </p:grpSpPr>
            <p:sp>
              <p:nvSpPr>
                <p:cNvPr id="354" name="Trapezoid 353"/>
                <p:cNvSpPr/>
                <p:nvPr/>
              </p:nvSpPr>
              <p:spPr>
                <a:xfrm>
                  <a:off x="7696200" y="5943600"/>
                  <a:ext cx="228600" cy="228600"/>
                </a:xfrm>
                <a:prstGeom prst="trapezoi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7696200" y="5791200"/>
                  <a:ext cx="228600" cy="190500"/>
                </a:xfrm>
                <a:prstGeom prst="ellipse">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98483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xEl>
                                              <p:pRg st="2" end="2"/>
                                            </p:txEl>
                                          </p:spTgt>
                                        </p:tgtEl>
                                        <p:attrNameLst>
                                          <p:attrName>style.visibility</p:attrName>
                                        </p:attrNameLst>
                                      </p:cBhvr>
                                      <p:to>
                                        <p:strVal val="visible"/>
                                      </p:to>
                                    </p:set>
                                  </p:childTnLst>
                                </p:cTn>
                              </p:par>
                              <p:par>
                                <p:cTn id="15" presetID="23" presetClass="path" presetSubtype="0" accel="50000" decel="50000" fill="hold" nodeType="withEffect">
                                  <p:stCondLst>
                                    <p:cond delay="0"/>
                                  </p:stCondLst>
                                  <p:childTnLst>
                                    <p:animMotion origin="layout" path="M 0 0  C 0.072 0.07728  0.1 0.20253  0.077 0.31711  C -0.015 0.31045  -0.093 0.23051  -0.125 0.12125  C -0.047 0.0533  0.051 0.05729  0.125 0.12125  C 0.092 0.23717  0.011 0.31045  -0.077 0.31711  C -0.101 0.1972  -0.068 0.07461  0 0  Z" pathEditMode="relative" ptsTypes="">
                                      <p:cBhvr>
                                        <p:cTn id="1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7" name="Picture 656">
            <a:extLst>
              <a:ext uri="{FF2B5EF4-FFF2-40B4-BE49-F238E27FC236}">
                <a16:creationId xmlns:a16="http://schemas.microsoft.com/office/drawing/2014/main" id="{9B1B2E4B-D2D2-4ACE-A9B8-17790079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grpSp>
        <p:nvGrpSpPr>
          <p:cNvPr id="495" name="Group 399"/>
          <p:cNvGrpSpPr/>
          <p:nvPr/>
        </p:nvGrpSpPr>
        <p:grpSpPr>
          <a:xfrm>
            <a:off x="1828801" y="2286000"/>
            <a:ext cx="1590675" cy="1309688"/>
            <a:chOff x="2819400" y="2438400"/>
            <a:chExt cx="1590675" cy="1309688"/>
          </a:xfrm>
        </p:grpSpPr>
        <p:grpSp>
          <p:nvGrpSpPr>
            <p:cNvPr id="496" name="Group 219"/>
            <p:cNvGrpSpPr/>
            <p:nvPr/>
          </p:nvGrpSpPr>
          <p:grpSpPr>
            <a:xfrm flipH="1">
              <a:off x="3810000" y="2438400"/>
              <a:ext cx="600075" cy="1233488"/>
              <a:chOff x="219698" y="533400"/>
              <a:chExt cx="3056902" cy="6705600"/>
            </a:xfrm>
          </p:grpSpPr>
          <p:sp>
            <p:nvSpPr>
              <p:cNvPr id="589" name="Oval 588"/>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9" name="Group 14"/>
              <p:cNvGrpSpPr/>
              <p:nvPr/>
            </p:nvGrpSpPr>
            <p:grpSpPr>
              <a:xfrm>
                <a:off x="762000" y="5257800"/>
                <a:ext cx="2133600" cy="533400"/>
                <a:chOff x="3962400" y="5105400"/>
                <a:chExt cx="2677885" cy="1143001"/>
              </a:xfrm>
              <a:solidFill>
                <a:srgbClr val="FFC000"/>
              </a:solidFill>
            </p:grpSpPr>
            <p:sp>
              <p:nvSpPr>
                <p:cNvPr id="643" name="Multiply 64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ultiply 64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ultiply 64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0" name="Oval 629"/>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Cross 632"/>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Pentagon 633"/>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35" name="Oval 634"/>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58"/>
              <p:cNvGrpSpPr/>
              <p:nvPr/>
            </p:nvGrpSpPr>
            <p:grpSpPr>
              <a:xfrm>
                <a:off x="838200" y="990600"/>
                <a:ext cx="1905000" cy="381000"/>
                <a:chOff x="3352800" y="1600200"/>
                <a:chExt cx="2133600" cy="685800"/>
              </a:xfrm>
            </p:grpSpPr>
            <p:sp>
              <p:nvSpPr>
                <p:cNvPr id="638"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14"/>
                <p:cNvGrpSpPr/>
                <p:nvPr/>
              </p:nvGrpSpPr>
              <p:grpSpPr>
                <a:xfrm>
                  <a:off x="3352800" y="1676400"/>
                  <a:ext cx="2133600" cy="533400"/>
                  <a:chOff x="3962400" y="5105400"/>
                  <a:chExt cx="2677885" cy="1143001"/>
                </a:xfrm>
                <a:solidFill>
                  <a:srgbClr val="FFC000"/>
                </a:solidFill>
              </p:grpSpPr>
              <p:sp>
                <p:nvSpPr>
                  <p:cNvPr id="640" name="Multiply 639"/>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ultiply 640"/>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ultiply 641"/>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7" name="Diagonal Stripe 636"/>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7" name="Group 286"/>
            <p:cNvGrpSpPr/>
            <p:nvPr/>
          </p:nvGrpSpPr>
          <p:grpSpPr>
            <a:xfrm flipH="1">
              <a:off x="2819400" y="2514600"/>
              <a:ext cx="566738" cy="1233488"/>
              <a:chOff x="0" y="1600200"/>
              <a:chExt cx="2711511" cy="6705600"/>
            </a:xfrm>
          </p:grpSpPr>
          <p:grpSp>
            <p:nvGrpSpPr>
              <p:cNvPr id="539" name="Group 57"/>
              <p:cNvGrpSpPr/>
              <p:nvPr/>
            </p:nvGrpSpPr>
            <p:grpSpPr>
              <a:xfrm rot="251141">
                <a:off x="2116694" y="3216468"/>
                <a:ext cx="576696" cy="3733800"/>
                <a:chOff x="4757304" y="1219200"/>
                <a:chExt cx="924791" cy="4114800"/>
              </a:xfrm>
            </p:grpSpPr>
            <p:grpSp>
              <p:nvGrpSpPr>
                <p:cNvPr id="569" name="Group 30"/>
                <p:cNvGrpSpPr/>
                <p:nvPr/>
              </p:nvGrpSpPr>
              <p:grpSpPr>
                <a:xfrm rot="10800000">
                  <a:off x="4757304" y="1295400"/>
                  <a:ext cx="576695" cy="3179864"/>
                  <a:chOff x="4679408" y="1676400"/>
                  <a:chExt cx="927343" cy="1987415"/>
                </a:xfrm>
              </p:grpSpPr>
              <p:sp>
                <p:nvSpPr>
                  <p:cNvPr id="585" name="Pentagon 58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0" name="Group 31"/>
                <p:cNvGrpSpPr/>
                <p:nvPr/>
              </p:nvGrpSpPr>
              <p:grpSpPr>
                <a:xfrm rot="10800000">
                  <a:off x="5029200" y="1219200"/>
                  <a:ext cx="576695" cy="3179864"/>
                  <a:chOff x="4679408" y="1676400"/>
                  <a:chExt cx="927343" cy="1987415"/>
                </a:xfrm>
              </p:grpSpPr>
              <p:sp>
                <p:nvSpPr>
                  <p:cNvPr id="581" name="Pentagon 58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Lightning Bolt 58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Lightning Bolt 58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58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1" name="Group 36"/>
                <p:cNvGrpSpPr/>
                <p:nvPr/>
              </p:nvGrpSpPr>
              <p:grpSpPr>
                <a:xfrm rot="10800000">
                  <a:off x="5105400" y="1905000"/>
                  <a:ext cx="576695" cy="3179864"/>
                  <a:chOff x="4679408" y="1676400"/>
                  <a:chExt cx="927343" cy="1987415"/>
                </a:xfrm>
              </p:grpSpPr>
              <p:sp>
                <p:nvSpPr>
                  <p:cNvPr id="577" name="Pentagon 57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ightning Bolt 57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ightning Bolt 57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57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3" name="Group 52"/>
                <p:cNvGrpSpPr/>
                <p:nvPr/>
              </p:nvGrpSpPr>
              <p:grpSpPr>
                <a:xfrm rot="5400000">
                  <a:off x="4114800" y="3886200"/>
                  <a:ext cx="2438400" cy="457200"/>
                  <a:chOff x="3962400" y="5105400"/>
                  <a:chExt cx="2677885" cy="1143001"/>
                </a:xfrm>
              </p:grpSpPr>
              <p:sp>
                <p:nvSpPr>
                  <p:cNvPr id="574" name="Multiply 57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ultiply 57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ultiply 57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0" name="Oval 53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54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14"/>
              <p:cNvGrpSpPr/>
              <p:nvPr/>
            </p:nvGrpSpPr>
            <p:grpSpPr>
              <a:xfrm>
                <a:off x="304800" y="6324600"/>
                <a:ext cx="2133600" cy="533400"/>
                <a:chOff x="3962400" y="5105400"/>
                <a:chExt cx="2677885" cy="1143001"/>
              </a:xfrm>
            </p:grpSpPr>
            <p:sp>
              <p:nvSpPr>
                <p:cNvPr id="56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41"/>
              <p:cNvGrpSpPr/>
              <p:nvPr/>
            </p:nvGrpSpPr>
            <p:grpSpPr>
              <a:xfrm rot="10960960">
                <a:off x="76200" y="3733800"/>
                <a:ext cx="576695" cy="3179864"/>
                <a:chOff x="4679408" y="1676400"/>
                <a:chExt cx="927343" cy="1987415"/>
              </a:xfrm>
            </p:grpSpPr>
            <p:sp>
              <p:nvSpPr>
                <p:cNvPr id="562" name="Pentagon 56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Lightning Bolt 56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reeform 56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9" name="Oval 54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Curved Up Arrow 55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Rounded Rectangle 55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60"/>
              <p:cNvGrpSpPr/>
              <p:nvPr/>
            </p:nvGrpSpPr>
            <p:grpSpPr>
              <a:xfrm>
                <a:off x="457200" y="2057400"/>
                <a:ext cx="1828800" cy="228600"/>
                <a:chOff x="3124200" y="2133600"/>
                <a:chExt cx="1828800" cy="480061"/>
              </a:xfrm>
            </p:grpSpPr>
            <p:sp>
              <p:nvSpPr>
                <p:cNvPr id="557" name="Rounded Rectangle 55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12"/>
                <p:cNvGrpSpPr/>
                <p:nvPr/>
              </p:nvGrpSpPr>
              <p:grpSpPr>
                <a:xfrm>
                  <a:off x="3124200" y="2133600"/>
                  <a:ext cx="1828800" cy="480060"/>
                  <a:chOff x="3962400" y="5105400"/>
                  <a:chExt cx="2677885" cy="1143001"/>
                </a:xfrm>
              </p:grpSpPr>
              <p:sp>
                <p:nvSpPr>
                  <p:cNvPr id="559" name="Multiply 55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ultiply 55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ultiply 56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6" name="Diagonal Stripe 55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8" name="Group 245"/>
            <p:cNvGrpSpPr/>
            <p:nvPr/>
          </p:nvGrpSpPr>
          <p:grpSpPr>
            <a:xfrm flipH="1">
              <a:off x="3352800" y="2667000"/>
              <a:ext cx="500063" cy="1066800"/>
              <a:chOff x="3469948" y="1143000"/>
              <a:chExt cx="2549852" cy="6705600"/>
            </a:xfrm>
          </p:grpSpPr>
          <p:sp>
            <p:nvSpPr>
              <p:cNvPr id="499" name="Oval 49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0" name="Group 112"/>
              <p:cNvGrpSpPr/>
              <p:nvPr/>
            </p:nvGrpSpPr>
            <p:grpSpPr>
              <a:xfrm rot="5021930">
                <a:off x="2397170" y="4835350"/>
                <a:ext cx="2990456" cy="844899"/>
                <a:chOff x="838200" y="1524000"/>
                <a:chExt cx="3429000" cy="1371600"/>
              </a:xfrm>
            </p:grpSpPr>
            <p:sp>
              <p:nvSpPr>
                <p:cNvPr id="535" name="Isosceles Triangle 534"/>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535"/>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1" name="Oval 510"/>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 name="Group 127"/>
              <p:cNvGrpSpPr/>
              <p:nvPr/>
            </p:nvGrpSpPr>
            <p:grpSpPr>
              <a:xfrm>
                <a:off x="4038600" y="6019800"/>
                <a:ext cx="1752600" cy="304800"/>
                <a:chOff x="1066800" y="381000"/>
                <a:chExt cx="3352800" cy="685800"/>
              </a:xfrm>
            </p:grpSpPr>
            <p:grpSp>
              <p:nvGrpSpPr>
                <p:cNvPr id="526" name="Group 120"/>
                <p:cNvGrpSpPr/>
                <p:nvPr/>
              </p:nvGrpSpPr>
              <p:grpSpPr>
                <a:xfrm>
                  <a:off x="2057400" y="381000"/>
                  <a:ext cx="1295400" cy="685800"/>
                  <a:chOff x="2057400" y="381000"/>
                  <a:chExt cx="1295400" cy="685800"/>
                </a:xfrm>
              </p:grpSpPr>
              <p:sp>
                <p:nvSpPr>
                  <p:cNvPr id="533" name="Chevron 53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Chevron 53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7" name="Group 121"/>
                <p:cNvGrpSpPr/>
                <p:nvPr/>
              </p:nvGrpSpPr>
              <p:grpSpPr>
                <a:xfrm>
                  <a:off x="3124200" y="381000"/>
                  <a:ext cx="1295400" cy="685800"/>
                  <a:chOff x="2057400" y="381000"/>
                  <a:chExt cx="1295400" cy="685800"/>
                </a:xfrm>
              </p:grpSpPr>
              <p:sp>
                <p:nvSpPr>
                  <p:cNvPr id="531" name="Chevron 53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Chevron 53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8" name="Group 124"/>
                <p:cNvGrpSpPr/>
                <p:nvPr/>
              </p:nvGrpSpPr>
              <p:grpSpPr>
                <a:xfrm>
                  <a:off x="1066800" y="381000"/>
                  <a:ext cx="1295400" cy="685800"/>
                  <a:chOff x="2057400" y="381000"/>
                  <a:chExt cx="1295400" cy="685800"/>
                </a:xfrm>
              </p:grpSpPr>
              <p:sp>
                <p:nvSpPr>
                  <p:cNvPr id="529" name="Chevron 52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Chevron 52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3" name="Group 139"/>
              <p:cNvGrpSpPr/>
              <p:nvPr/>
            </p:nvGrpSpPr>
            <p:grpSpPr>
              <a:xfrm>
                <a:off x="3962400" y="1600200"/>
                <a:ext cx="1721225" cy="457200"/>
                <a:chOff x="2057400" y="457200"/>
                <a:chExt cx="1721225" cy="609600"/>
              </a:xfrm>
            </p:grpSpPr>
            <p:sp>
              <p:nvSpPr>
                <p:cNvPr id="515"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6" name="Group 129"/>
                <p:cNvGrpSpPr/>
                <p:nvPr/>
              </p:nvGrpSpPr>
              <p:grpSpPr>
                <a:xfrm>
                  <a:off x="2057400" y="609600"/>
                  <a:ext cx="1676400" cy="228600"/>
                  <a:chOff x="1066800" y="381000"/>
                  <a:chExt cx="3352800" cy="685800"/>
                </a:xfrm>
              </p:grpSpPr>
              <p:grpSp>
                <p:nvGrpSpPr>
                  <p:cNvPr id="517" name="Group 120"/>
                  <p:cNvGrpSpPr/>
                  <p:nvPr/>
                </p:nvGrpSpPr>
                <p:grpSpPr>
                  <a:xfrm>
                    <a:off x="2057400" y="381000"/>
                    <a:ext cx="1295400" cy="685800"/>
                    <a:chOff x="2057400" y="381000"/>
                    <a:chExt cx="1295400" cy="685800"/>
                  </a:xfrm>
                </p:grpSpPr>
                <p:sp>
                  <p:nvSpPr>
                    <p:cNvPr id="524" name="Chevron 52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5" name="Chevron 52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8" name="Group 121"/>
                  <p:cNvGrpSpPr/>
                  <p:nvPr/>
                </p:nvGrpSpPr>
                <p:grpSpPr>
                  <a:xfrm>
                    <a:off x="3124200" y="381000"/>
                    <a:ext cx="1295400" cy="685800"/>
                    <a:chOff x="2057400" y="381000"/>
                    <a:chExt cx="1295400" cy="685800"/>
                  </a:xfrm>
                </p:grpSpPr>
                <p:sp>
                  <p:nvSpPr>
                    <p:cNvPr id="522" name="Chevron 52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3" name="Chevron 52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9" name="Group 124"/>
                  <p:cNvGrpSpPr/>
                  <p:nvPr/>
                </p:nvGrpSpPr>
                <p:grpSpPr>
                  <a:xfrm>
                    <a:off x="1066800" y="381000"/>
                    <a:ext cx="1295400" cy="685800"/>
                    <a:chOff x="2057400" y="381000"/>
                    <a:chExt cx="1295400" cy="685800"/>
                  </a:xfrm>
                </p:grpSpPr>
                <p:sp>
                  <p:nvSpPr>
                    <p:cNvPr id="520" name="Chevron 51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Chevron 52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514" name="Diagonal Stripe 513"/>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94" name="Group 400"/>
          <p:cNvGrpSpPr/>
          <p:nvPr/>
        </p:nvGrpSpPr>
        <p:grpSpPr>
          <a:xfrm>
            <a:off x="4724401" y="2286000"/>
            <a:ext cx="1590675" cy="1309688"/>
            <a:chOff x="2667000" y="2286000"/>
            <a:chExt cx="1590675" cy="1309688"/>
          </a:xfrm>
        </p:grpSpPr>
        <p:grpSp>
          <p:nvGrpSpPr>
            <p:cNvPr id="646" name="Group 219"/>
            <p:cNvGrpSpPr/>
            <p:nvPr/>
          </p:nvGrpSpPr>
          <p:grpSpPr>
            <a:xfrm flipH="1">
              <a:off x="3657600" y="2286000"/>
              <a:ext cx="600075" cy="1233488"/>
              <a:chOff x="219698" y="533400"/>
              <a:chExt cx="3056902" cy="6705600"/>
            </a:xfrm>
          </p:grpSpPr>
          <p:sp>
            <p:nvSpPr>
              <p:cNvPr id="776" name="Oval 775"/>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ed Rectangle 778"/>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4" name="Group 14"/>
              <p:cNvGrpSpPr/>
              <p:nvPr/>
            </p:nvGrpSpPr>
            <p:grpSpPr>
              <a:xfrm>
                <a:off x="762000" y="5257800"/>
                <a:ext cx="2133600" cy="533400"/>
                <a:chOff x="3962400" y="5105400"/>
                <a:chExt cx="2677885" cy="1143001"/>
              </a:xfrm>
              <a:solidFill>
                <a:srgbClr val="FFC000"/>
              </a:solidFill>
            </p:grpSpPr>
            <p:sp>
              <p:nvSpPr>
                <p:cNvPr id="798" name="Multiply 797"/>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ultiply 799"/>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5"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Cross 787"/>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Pentagon 788"/>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90" name="Oval 789"/>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1" name="Group 58"/>
              <p:cNvGrpSpPr/>
              <p:nvPr/>
            </p:nvGrpSpPr>
            <p:grpSpPr>
              <a:xfrm>
                <a:off x="838200" y="990600"/>
                <a:ext cx="1905000" cy="381000"/>
                <a:chOff x="3352800" y="1600200"/>
                <a:chExt cx="2133600" cy="685800"/>
              </a:xfrm>
            </p:grpSpPr>
            <p:sp>
              <p:nvSpPr>
                <p:cNvPr id="793"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4" name="Group 14"/>
                <p:cNvGrpSpPr/>
                <p:nvPr/>
              </p:nvGrpSpPr>
              <p:grpSpPr>
                <a:xfrm>
                  <a:off x="3352800" y="1676400"/>
                  <a:ext cx="2133600" cy="533400"/>
                  <a:chOff x="3962400" y="5105400"/>
                  <a:chExt cx="2677885" cy="1143001"/>
                </a:xfrm>
                <a:solidFill>
                  <a:srgbClr val="FFC000"/>
                </a:solidFill>
              </p:grpSpPr>
              <p:sp>
                <p:nvSpPr>
                  <p:cNvPr id="795" name="Multiply 79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ultiply 79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2" name="Diagonal Stripe 791"/>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7" name="Group 286"/>
            <p:cNvGrpSpPr/>
            <p:nvPr/>
          </p:nvGrpSpPr>
          <p:grpSpPr>
            <a:xfrm flipH="1">
              <a:off x="2667000" y="2362200"/>
              <a:ext cx="566738" cy="1233488"/>
              <a:chOff x="0" y="1600200"/>
              <a:chExt cx="2711511" cy="6705600"/>
            </a:xfrm>
          </p:grpSpPr>
          <p:grpSp>
            <p:nvGrpSpPr>
              <p:cNvPr id="723" name="Group 57"/>
              <p:cNvGrpSpPr/>
              <p:nvPr/>
            </p:nvGrpSpPr>
            <p:grpSpPr>
              <a:xfrm rot="251141">
                <a:off x="2116694" y="3216468"/>
                <a:ext cx="576696" cy="3733800"/>
                <a:chOff x="4757304" y="1219200"/>
                <a:chExt cx="924791" cy="4114800"/>
              </a:xfrm>
            </p:grpSpPr>
            <p:grpSp>
              <p:nvGrpSpPr>
                <p:cNvPr id="756" name="Group 30"/>
                <p:cNvGrpSpPr/>
                <p:nvPr/>
              </p:nvGrpSpPr>
              <p:grpSpPr>
                <a:xfrm rot="10800000">
                  <a:off x="4757304" y="1295400"/>
                  <a:ext cx="576695" cy="3179864"/>
                  <a:chOff x="4679408" y="1676400"/>
                  <a:chExt cx="927343" cy="1987415"/>
                </a:xfrm>
              </p:grpSpPr>
              <p:sp>
                <p:nvSpPr>
                  <p:cNvPr id="772" name="Pentagon 77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7" name="Group 31"/>
                <p:cNvGrpSpPr/>
                <p:nvPr/>
              </p:nvGrpSpPr>
              <p:grpSpPr>
                <a:xfrm rot="10800000">
                  <a:off x="5029200" y="1219200"/>
                  <a:ext cx="576695" cy="3179864"/>
                  <a:chOff x="4679408" y="1676400"/>
                  <a:chExt cx="927343" cy="1987415"/>
                </a:xfrm>
              </p:grpSpPr>
              <p:sp>
                <p:nvSpPr>
                  <p:cNvPr id="768" name="Pentagon 767"/>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Lightning Bolt 768"/>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Lightning Bolt 769"/>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reeform 77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8" name="Group 36"/>
                <p:cNvGrpSpPr/>
                <p:nvPr/>
              </p:nvGrpSpPr>
              <p:grpSpPr>
                <a:xfrm rot="10800000">
                  <a:off x="5105400" y="1905000"/>
                  <a:ext cx="576695" cy="3179864"/>
                  <a:chOff x="4679408" y="1676400"/>
                  <a:chExt cx="927343" cy="1987415"/>
                </a:xfrm>
              </p:grpSpPr>
              <p:sp>
                <p:nvSpPr>
                  <p:cNvPr id="764" name="Pentagon 76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Lightning Bolt 764"/>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Lightning Bolt 76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reeform 76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9"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0" name="Group 52"/>
                <p:cNvGrpSpPr/>
                <p:nvPr/>
              </p:nvGrpSpPr>
              <p:grpSpPr>
                <a:xfrm rot="5400000">
                  <a:off x="4114800" y="3886200"/>
                  <a:ext cx="2438400" cy="457200"/>
                  <a:chOff x="3962400" y="5105400"/>
                  <a:chExt cx="2677885" cy="1143001"/>
                </a:xfrm>
              </p:grpSpPr>
              <p:sp>
                <p:nvSpPr>
                  <p:cNvPr id="761" name="Multiply 76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ultiply 76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ultiply 76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7" name="Oval 726"/>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ed Rectangle 728"/>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rapezoid 729"/>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ectangle 731"/>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rapezoid 732"/>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4" name="Group 14"/>
              <p:cNvGrpSpPr/>
              <p:nvPr/>
            </p:nvGrpSpPr>
            <p:grpSpPr>
              <a:xfrm>
                <a:off x="304800" y="6324600"/>
                <a:ext cx="2133600" cy="533400"/>
                <a:chOff x="3962400" y="5105400"/>
                <a:chExt cx="2677885" cy="1143001"/>
              </a:xfrm>
            </p:grpSpPr>
            <p:sp>
              <p:nvSpPr>
                <p:cNvPr id="753"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5" name="Group 41"/>
              <p:cNvGrpSpPr/>
              <p:nvPr/>
            </p:nvGrpSpPr>
            <p:grpSpPr>
              <a:xfrm rot="10960960">
                <a:off x="76200" y="3733800"/>
                <a:ext cx="576695" cy="3179864"/>
                <a:chOff x="4679408" y="1676400"/>
                <a:chExt cx="927343" cy="1987415"/>
              </a:xfrm>
            </p:grpSpPr>
            <p:sp>
              <p:nvSpPr>
                <p:cNvPr id="749" name="Pentagon 74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Lightning Bolt 75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6" name="Oval 735"/>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Curved Up Arrow 738"/>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Rounded Rectangle 739"/>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60"/>
              <p:cNvGrpSpPr/>
              <p:nvPr/>
            </p:nvGrpSpPr>
            <p:grpSpPr>
              <a:xfrm>
                <a:off x="457200" y="2057400"/>
                <a:ext cx="1828800" cy="228600"/>
                <a:chOff x="3124200" y="2133600"/>
                <a:chExt cx="1828800" cy="480061"/>
              </a:xfrm>
            </p:grpSpPr>
            <p:sp>
              <p:nvSpPr>
                <p:cNvPr id="744" name="Rounded Rectangle 743"/>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5" name="Group 12"/>
                <p:cNvGrpSpPr/>
                <p:nvPr/>
              </p:nvGrpSpPr>
              <p:grpSpPr>
                <a:xfrm>
                  <a:off x="3124200" y="2133600"/>
                  <a:ext cx="1828800" cy="480060"/>
                  <a:chOff x="3962400" y="5105400"/>
                  <a:chExt cx="2677885" cy="1143001"/>
                </a:xfrm>
              </p:grpSpPr>
              <p:sp>
                <p:nvSpPr>
                  <p:cNvPr id="746" name="Multiply 74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ultiply 74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ultiply 74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3" name="Diagonal Stripe 742"/>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8" name="Group 245"/>
            <p:cNvGrpSpPr/>
            <p:nvPr/>
          </p:nvGrpSpPr>
          <p:grpSpPr>
            <a:xfrm flipH="1">
              <a:off x="3276600" y="2362200"/>
              <a:ext cx="500063" cy="1066800"/>
              <a:chOff x="3469948" y="1143000"/>
              <a:chExt cx="2549852" cy="6705600"/>
            </a:xfrm>
          </p:grpSpPr>
          <p:sp>
            <p:nvSpPr>
              <p:cNvPr id="649" name="Oval 64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64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5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65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7" name="Group 112"/>
              <p:cNvGrpSpPr/>
              <p:nvPr/>
            </p:nvGrpSpPr>
            <p:grpSpPr>
              <a:xfrm rot="5021930">
                <a:off x="2397170" y="4835350"/>
                <a:ext cx="2990456" cy="844899"/>
                <a:chOff x="838200" y="1524000"/>
                <a:chExt cx="3429000" cy="1371600"/>
              </a:xfrm>
            </p:grpSpPr>
            <p:sp>
              <p:nvSpPr>
                <p:cNvPr id="719" name="Isosceles Triangle 718"/>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Isosceles Triangle 719"/>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Isosceles Triangle 720"/>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721"/>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Oval 687"/>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9" name="Group 127"/>
              <p:cNvGrpSpPr/>
              <p:nvPr/>
            </p:nvGrpSpPr>
            <p:grpSpPr>
              <a:xfrm>
                <a:off x="4038600" y="6019800"/>
                <a:ext cx="1752600" cy="304800"/>
                <a:chOff x="1066800" y="381000"/>
                <a:chExt cx="3352800" cy="685800"/>
              </a:xfrm>
            </p:grpSpPr>
            <p:grpSp>
              <p:nvGrpSpPr>
                <p:cNvPr id="705" name="Group 120"/>
                <p:cNvGrpSpPr/>
                <p:nvPr/>
              </p:nvGrpSpPr>
              <p:grpSpPr>
                <a:xfrm>
                  <a:off x="2057400" y="381000"/>
                  <a:ext cx="1295400" cy="685800"/>
                  <a:chOff x="2057400" y="381000"/>
                  <a:chExt cx="1295400" cy="685800"/>
                </a:xfrm>
              </p:grpSpPr>
              <p:sp>
                <p:nvSpPr>
                  <p:cNvPr id="717" name="Chevron 71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8" name="Chevron 71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6" name="Group 121"/>
                <p:cNvGrpSpPr/>
                <p:nvPr/>
              </p:nvGrpSpPr>
              <p:grpSpPr>
                <a:xfrm>
                  <a:off x="3124200" y="381000"/>
                  <a:ext cx="1295400" cy="685800"/>
                  <a:chOff x="2057400" y="381000"/>
                  <a:chExt cx="1295400" cy="685800"/>
                </a:xfrm>
              </p:grpSpPr>
              <p:sp>
                <p:nvSpPr>
                  <p:cNvPr id="715" name="Chevron 71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Chevron 71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7" name="Group 124"/>
                <p:cNvGrpSpPr/>
                <p:nvPr/>
              </p:nvGrpSpPr>
              <p:grpSpPr>
                <a:xfrm>
                  <a:off x="1066800" y="381000"/>
                  <a:ext cx="1295400" cy="685800"/>
                  <a:chOff x="2057400" y="381000"/>
                  <a:chExt cx="1295400" cy="685800"/>
                </a:xfrm>
              </p:grpSpPr>
              <p:sp>
                <p:nvSpPr>
                  <p:cNvPr id="708" name="Chevron 70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Chevron 71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90" name="Group 689"/>
              <p:cNvGrpSpPr/>
              <p:nvPr/>
            </p:nvGrpSpPr>
            <p:grpSpPr>
              <a:xfrm>
                <a:off x="3962400" y="1600200"/>
                <a:ext cx="1721225" cy="457200"/>
                <a:chOff x="2057400" y="457200"/>
                <a:chExt cx="1721225" cy="609600"/>
              </a:xfrm>
            </p:grpSpPr>
            <p:sp>
              <p:nvSpPr>
                <p:cNvPr id="694"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5" name="Group 129"/>
                <p:cNvGrpSpPr/>
                <p:nvPr/>
              </p:nvGrpSpPr>
              <p:grpSpPr>
                <a:xfrm>
                  <a:off x="2057400" y="609600"/>
                  <a:ext cx="1676400" cy="228600"/>
                  <a:chOff x="1066800" y="381000"/>
                  <a:chExt cx="3352800" cy="685800"/>
                </a:xfrm>
              </p:grpSpPr>
              <p:grpSp>
                <p:nvGrpSpPr>
                  <p:cNvPr id="696" name="Group 120"/>
                  <p:cNvGrpSpPr/>
                  <p:nvPr/>
                </p:nvGrpSpPr>
                <p:grpSpPr>
                  <a:xfrm>
                    <a:off x="2057400" y="381000"/>
                    <a:ext cx="1295400" cy="685800"/>
                    <a:chOff x="2057400" y="381000"/>
                    <a:chExt cx="1295400" cy="685800"/>
                  </a:xfrm>
                </p:grpSpPr>
                <p:sp>
                  <p:nvSpPr>
                    <p:cNvPr id="703" name="Chevron 70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Chevron 70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7" name="Group 121"/>
                  <p:cNvGrpSpPr/>
                  <p:nvPr/>
                </p:nvGrpSpPr>
                <p:grpSpPr>
                  <a:xfrm>
                    <a:off x="3124200" y="381000"/>
                    <a:ext cx="1295400" cy="685800"/>
                    <a:chOff x="2057400" y="381000"/>
                    <a:chExt cx="1295400" cy="685800"/>
                  </a:xfrm>
                </p:grpSpPr>
                <p:sp>
                  <p:nvSpPr>
                    <p:cNvPr id="701" name="Chevron 70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Chevron 70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8" name="Group 124"/>
                  <p:cNvGrpSpPr/>
                  <p:nvPr/>
                </p:nvGrpSpPr>
                <p:grpSpPr>
                  <a:xfrm>
                    <a:off x="1066800" y="381000"/>
                    <a:ext cx="1295400" cy="685800"/>
                    <a:chOff x="2057400" y="381000"/>
                    <a:chExt cx="1295400" cy="685800"/>
                  </a:xfrm>
                </p:grpSpPr>
                <p:sp>
                  <p:nvSpPr>
                    <p:cNvPr id="699" name="Chevron 69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0" name="Chevron 69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91" name="Diagonal Stripe 690"/>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 name="TextBox 4"/>
          <p:cNvSpPr txBox="1"/>
          <p:nvPr/>
        </p:nvSpPr>
        <p:spPr>
          <a:xfrm>
            <a:off x="0" y="6614232"/>
            <a:ext cx="4724400" cy="307777"/>
          </a:xfrm>
          <a:prstGeom prst="rect">
            <a:avLst/>
          </a:prstGeom>
          <a:noFill/>
        </p:spPr>
        <p:txBody>
          <a:bodyPr wrap="square" rtlCol="0">
            <a:spAutoFit/>
          </a:bodyPr>
          <a:lstStyle/>
          <a:p>
            <a:r>
              <a:rPr lang="en-US" sz="1400" dirty="0">
                <a:solidFill>
                  <a:schemeClr val="bg1"/>
                </a:solidFill>
              </a:rPr>
              <a:t>Mosiah 19:25-29</a:t>
            </a:r>
          </a:p>
        </p:txBody>
      </p:sp>
      <p:sp>
        <p:nvSpPr>
          <p:cNvPr id="40" name="TextBox 39"/>
          <p:cNvSpPr txBox="1"/>
          <p:nvPr/>
        </p:nvSpPr>
        <p:spPr>
          <a:xfrm>
            <a:off x="301752" y="4549676"/>
            <a:ext cx="4828032" cy="2308324"/>
          </a:xfrm>
          <a:prstGeom prst="rect">
            <a:avLst/>
          </a:prstGeom>
          <a:noFill/>
        </p:spPr>
        <p:txBody>
          <a:bodyPr wrap="square" rtlCol="0">
            <a:spAutoFit/>
          </a:bodyPr>
          <a:lstStyle/>
          <a:p>
            <a:pPr fontAlgn="base"/>
            <a:r>
              <a:rPr lang="en-US" dirty="0">
                <a:solidFill>
                  <a:schemeClr val="bg1"/>
                </a:solidFill>
              </a:rPr>
              <a:t>The King of the Lamanites made an oath to not slay them</a:t>
            </a:r>
          </a:p>
          <a:p>
            <a:pPr fontAlgn="base"/>
            <a:endParaRPr lang="en-US" dirty="0">
              <a:solidFill>
                <a:schemeClr val="bg1"/>
              </a:solidFill>
            </a:endParaRPr>
          </a:p>
          <a:p>
            <a:pPr fontAlgn="base"/>
            <a:r>
              <a:rPr lang="en-US" dirty="0">
                <a:solidFill>
                  <a:schemeClr val="bg1"/>
                </a:solidFill>
              </a:rPr>
              <a:t>The people made Limhi to be their king and he made an oath to the king of the Lamanites to pay tribute to him ½ of all they possessed</a:t>
            </a:r>
          </a:p>
          <a:p>
            <a:pPr fontAlgn="base"/>
            <a:endParaRPr lang="en-US" dirty="0">
              <a:solidFill>
                <a:schemeClr val="bg1"/>
              </a:solidFill>
            </a:endParaRPr>
          </a:p>
          <a:p>
            <a:pPr fontAlgn="base"/>
            <a:endParaRPr lang="en-US" dirty="0">
              <a:solidFill>
                <a:schemeClr val="bg1"/>
              </a:solidFill>
            </a:endParaRPr>
          </a:p>
        </p:txBody>
      </p:sp>
      <p:grpSp>
        <p:nvGrpSpPr>
          <p:cNvPr id="2"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5"/>
            <p:cNvGrpSpPr/>
            <p:nvPr/>
          </p:nvGrpSpPr>
          <p:grpSpPr>
            <a:xfrm>
              <a:off x="2743200" y="152400"/>
              <a:ext cx="1219200" cy="457200"/>
              <a:chOff x="457200" y="6858000"/>
              <a:chExt cx="685800" cy="1447800"/>
            </a:xfrm>
          </p:grpSpPr>
          <p:grpSp>
            <p:nvGrpSpPr>
              <p:cNvPr id="6"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TextBox 402"/>
          <p:cNvSpPr txBox="1"/>
          <p:nvPr/>
        </p:nvSpPr>
        <p:spPr>
          <a:xfrm>
            <a:off x="6336792" y="4654297"/>
            <a:ext cx="5522976" cy="1754326"/>
          </a:xfrm>
          <a:prstGeom prst="rect">
            <a:avLst/>
          </a:prstGeom>
          <a:noFill/>
        </p:spPr>
        <p:txBody>
          <a:bodyPr wrap="square" rtlCol="0">
            <a:spAutoFit/>
          </a:bodyPr>
          <a:lstStyle/>
          <a:p>
            <a:pPr fontAlgn="base"/>
            <a:r>
              <a:rPr lang="en-US" dirty="0">
                <a:solidFill>
                  <a:schemeClr val="bg1"/>
                </a:solidFill>
              </a:rPr>
              <a:t>Limhi began to establish peace among his people</a:t>
            </a:r>
          </a:p>
          <a:p>
            <a:pPr fontAlgn="base"/>
            <a:endParaRPr lang="en-US" dirty="0">
              <a:solidFill>
                <a:schemeClr val="bg1"/>
              </a:solidFill>
            </a:endParaRPr>
          </a:p>
          <a:p>
            <a:pPr fontAlgn="base"/>
            <a:r>
              <a:rPr lang="en-US" dirty="0">
                <a:solidFill>
                  <a:schemeClr val="bg1"/>
                </a:solidFill>
              </a:rPr>
              <a:t>The king of the Lamanites set guards around the people so they would not escape</a:t>
            </a:r>
          </a:p>
          <a:p>
            <a:pPr fontAlgn="base"/>
            <a:endParaRPr lang="en-US" dirty="0">
              <a:solidFill>
                <a:schemeClr val="bg1"/>
              </a:solidFill>
            </a:endParaRPr>
          </a:p>
          <a:p>
            <a:pPr fontAlgn="base"/>
            <a:r>
              <a:rPr lang="en-US" dirty="0">
                <a:solidFill>
                  <a:schemeClr val="bg1"/>
                </a:solidFill>
              </a:rPr>
              <a:t>For 2 years they had peace</a:t>
            </a:r>
            <a:endParaRPr lang="en-US" dirty="0">
              <a:solidFill>
                <a:srgbClr val="FFFF00"/>
              </a:solidFill>
            </a:endParaRPr>
          </a:p>
        </p:txBody>
      </p:sp>
      <p:grpSp>
        <p:nvGrpSpPr>
          <p:cNvPr id="7" name="Group 45"/>
          <p:cNvGrpSpPr/>
          <p:nvPr/>
        </p:nvGrpSpPr>
        <p:grpSpPr>
          <a:xfrm>
            <a:off x="6934200" y="2133600"/>
            <a:ext cx="1066800" cy="2209800"/>
            <a:chOff x="3048000" y="304800"/>
            <a:chExt cx="2667000" cy="5727879"/>
          </a:xfrm>
        </p:grpSpPr>
        <p:sp>
          <p:nvSpPr>
            <p:cNvPr id="593"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mond 607"/>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50"/>
            <p:cNvGrpSpPr/>
            <p:nvPr/>
          </p:nvGrpSpPr>
          <p:grpSpPr>
            <a:xfrm>
              <a:off x="3731846" y="304800"/>
              <a:ext cx="1504462" cy="947074"/>
              <a:chOff x="4953000" y="1219200"/>
              <a:chExt cx="1676400" cy="838200"/>
            </a:xfrm>
          </p:grpSpPr>
          <p:sp>
            <p:nvSpPr>
              <p:cNvPr id="623" name="Rounded Rectangle 622"/>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34"/>
            <p:cNvGrpSpPr/>
            <p:nvPr/>
          </p:nvGrpSpPr>
          <p:grpSpPr>
            <a:xfrm>
              <a:off x="3714750" y="914400"/>
              <a:ext cx="1466850" cy="457200"/>
              <a:chOff x="1143000" y="5778709"/>
              <a:chExt cx="4934266" cy="1079291"/>
            </a:xfrm>
          </p:grpSpPr>
          <p:sp>
            <p:nvSpPr>
              <p:cNvPr id="617" name="Quad Arrow 616"/>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Quad Arrow 617"/>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Quad Arrow 618"/>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Quad Arrow 619"/>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Quad Arrow 620"/>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Quad Arrow 621"/>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Diamond 613"/>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Quad Arrow 615"/>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206"/>
          <p:cNvGrpSpPr/>
          <p:nvPr/>
        </p:nvGrpSpPr>
        <p:grpSpPr>
          <a:xfrm>
            <a:off x="3581400" y="2971801"/>
            <a:ext cx="2679546" cy="1447801"/>
            <a:chOff x="0" y="2971800"/>
            <a:chExt cx="1974403" cy="1066801"/>
          </a:xfrm>
        </p:grpSpPr>
        <p:grpSp>
          <p:nvGrpSpPr>
            <p:cNvPr id="23" name="Group 68"/>
            <p:cNvGrpSpPr/>
            <p:nvPr/>
          </p:nvGrpSpPr>
          <p:grpSpPr>
            <a:xfrm>
              <a:off x="609600" y="2971800"/>
              <a:ext cx="498389" cy="951470"/>
              <a:chOff x="1143000" y="1066800"/>
              <a:chExt cx="1127234" cy="2686339"/>
            </a:xfrm>
          </p:grpSpPr>
          <p:sp>
            <p:nvSpPr>
              <p:cNvPr id="1052" name="Oval 1051"/>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Trapezoid 105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Trapezoid 1056"/>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Cloud 1058"/>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Trapezoid 1059"/>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Half Frame 1061"/>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3" name="Oval 1062"/>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Cloud 1063"/>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Quad Arrow 1064"/>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Quad Arrow 1065"/>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Trapezoid 1067"/>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Cross 1068"/>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0"/>
            <p:cNvGrpSpPr/>
            <p:nvPr/>
          </p:nvGrpSpPr>
          <p:grpSpPr>
            <a:xfrm>
              <a:off x="838200" y="3276600"/>
              <a:ext cx="417095" cy="685800"/>
              <a:chOff x="609600" y="685800"/>
              <a:chExt cx="2438400" cy="4876800"/>
            </a:xfrm>
          </p:grpSpPr>
          <p:sp>
            <p:nvSpPr>
              <p:cNvPr id="1030" name="Cloud 1029"/>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Trapezoid 1035"/>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Trapezoid 1036"/>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45"/>
            <p:cNvGrpSpPr/>
            <p:nvPr/>
          </p:nvGrpSpPr>
          <p:grpSpPr>
            <a:xfrm flipH="1">
              <a:off x="1371600" y="2971800"/>
              <a:ext cx="602803" cy="914400"/>
              <a:chOff x="3797343" y="1447801"/>
              <a:chExt cx="1645370" cy="2591351"/>
            </a:xfrm>
          </p:grpSpPr>
          <p:sp>
            <p:nvSpPr>
              <p:cNvPr id="1071" name="Oval 1070"/>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Chord 1078"/>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Trapezoid 1079"/>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Cloud 1080"/>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Cloud 1081"/>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Rectangle 1082"/>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59"/>
            <p:cNvGrpSpPr/>
            <p:nvPr/>
          </p:nvGrpSpPr>
          <p:grpSpPr>
            <a:xfrm flipH="1">
              <a:off x="0" y="2971800"/>
              <a:ext cx="634781" cy="990600"/>
              <a:chOff x="5662720" y="1532681"/>
              <a:chExt cx="1576282" cy="2496891"/>
            </a:xfrm>
          </p:grpSpPr>
          <p:sp>
            <p:nvSpPr>
              <p:cNvPr id="1085" name="Cloud 1084"/>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Cloud 1085"/>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1088"/>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Trapezoid 1093"/>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Isosceles Triangle 1094"/>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Cloud 1096"/>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097"/>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93"/>
            <p:cNvGrpSpPr/>
            <p:nvPr/>
          </p:nvGrpSpPr>
          <p:grpSpPr>
            <a:xfrm flipH="1">
              <a:off x="1143000" y="3352800"/>
              <a:ext cx="422503" cy="609600"/>
              <a:chOff x="4796444" y="836392"/>
              <a:chExt cx="1380536" cy="3344532"/>
            </a:xfrm>
          </p:grpSpPr>
          <p:sp>
            <p:nvSpPr>
              <p:cNvPr id="1040" name="Oval 1039"/>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Trapezoid 1045"/>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ound Diagonal Corner Rectangle 1048"/>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ound Diagonal Corner Rectangle 1049"/>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4"/>
            <p:cNvGrpSpPr/>
            <p:nvPr/>
          </p:nvGrpSpPr>
          <p:grpSpPr>
            <a:xfrm>
              <a:off x="381000" y="3429001"/>
              <a:ext cx="430066" cy="609600"/>
              <a:chOff x="4114800" y="533400"/>
              <a:chExt cx="2217821" cy="4876800"/>
            </a:xfrm>
          </p:grpSpPr>
          <p:sp>
            <p:nvSpPr>
              <p:cNvPr id="1017" name="Oval 1016"/>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Trapezoid 1021"/>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Trapezoid 1022"/>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ound Diagonal Corner Rectangle 1026"/>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ound Diagonal Corner Rectangle 1027"/>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p:cNvGrpSpPr/>
          <p:nvPr/>
        </p:nvGrpSpPr>
        <p:grpSpPr>
          <a:xfrm>
            <a:off x="8763000" y="1752600"/>
            <a:ext cx="990066" cy="2362200"/>
            <a:chOff x="3250398" y="1219200"/>
            <a:chExt cx="2056866" cy="4724906"/>
          </a:xfrm>
        </p:grpSpPr>
        <p:sp>
          <p:nvSpPr>
            <p:cNvPr id="436" name="Oval 435"/>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7" name="Oval 436"/>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8" name="Oval 437"/>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9" name="Oval 438"/>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0" name="Trapezoid 439"/>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1" name="Isosceles Triangle 440"/>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Isosceles Triangle 441"/>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gular Pentagon 443"/>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7" name="Hexagon 446"/>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8" name="Hexagon 447"/>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9" name="Hexagon 448"/>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0" name="Trapezoid 449"/>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1" name="Hexagon 450"/>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213"/>
            <p:cNvGrpSpPr/>
            <p:nvPr/>
          </p:nvGrpSpPr>
          <p:grpSpPr>
            <a:xfrm>
              <a:off x="3581400" y="4267200"/>
              <a:ext cx="1295400" cy="381000"/>
              <a:chOff x="4572000" y="381000"/>
              <a:chExt cx="3200400" cy="914400"/>
            </a:xfrm>
          </p:grpSpPr>
          <p:grpSp>
            <p:nvGrpSpPr>
              <p:cNvPr id="481" name="Group 203"/>
              <p:cNvGrpSpPr/>
              <p:nvPr/>
            </p:nvGrpSpPr>
            <p:grpSpPr>
              <a:xfrm>
                <a:off x="4572000" y="381000"/>
                <a:ext cx="914400" cy="914400"/>
                <a:chOff x="4572000" y="381000"/>
                <a:chExt cx="914400" cy="914400"/>
              </a:xfrm>
            </p:grpSpPr>
            <p:sp>
              <p:nvSpPr>
                <p:cNvPr id="491" name="Quad Arrow 49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204"/>
              <p:cNvGrpSpPr/>
              <p:nvPr/>
            </p:nvGrpSpPr>
            <p:grpSpPr>
              <a:xfrm>
                <a:off x="5334000" y="381000"/>
                <a:ext cx="914400" cy="914400"/>
                <a:chOff x="4572000" y="381000"/>
                <a:chExt cx="914400" cy="914400"/>
              </a:xfrm>
            </p:grpSpPr>
            <p:sp>
              <p:nvSpPr>
                <p:cNvPr id="489" name="Quad Arrow 48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3" name="Group 207"/>
              <p:cNvGrpSpPr/>
              <p:nvPr/>
            </p:nvGrpSpPr>
            <p:grpSpPr>
              <a:xfrm>
                <a:off x="6096000" y="381000"/>
                <a:ext cx="914400" cy="914400"/>
                <a:chOff x="4572000" y="381000"/>
                <a:chExt cx="914400" cy="914400"/>
              </a:xfrm>
            </p:grpSpPr>
            <p:sp>
              <p:nvSpPr>
                <p:cNvPr id="487" name="Quad Arrow 48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210"/>
              <p:cNvGrpSpPr/>
              <p:nvPr/>
            </p:nvGrpSpPr>
            <p:grpSpPr>
              <a:xfrm>
                <a:off x="6858000" y="381000"/>
                <a:ext cx="914400" cy="914400"/>
                <a:chOff x="4572000" y="381000"/>
                <a:chExt cx="914400" cy="914400"/>
              </a:xfrm>
            </p:grpSpPr>
            <p:sp>
              <p:nvSpPr>
                <p:cNvPr id="485" name="Quad Arrow 48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214"/>
            <p:cNvGrpSpPr/>
            <p:nvPr/>
          </p:nvGrpSpPr>
          <p:grpSpPr>
            <a:xfrm>
              <a:off x="3429000" y="1600200"/>
              <a:ext cx="1828800" cy="381000"/>
              <a:chOff x="4572000" y="381000"/>
              <a:chExt cx="3200400" cy="914400"/>
            </a:xfrm>
          </p:grpSpPr>
          <p:grpSp>
            <p:nvGrpSpPr>
              <p:cNvPr id="469" name="Group 203"/>
              <p:cNvGrpSpPr/>
              <p:nvPr/>
            </p:nvGrpSpPr>
            <p:grpSpPr>
              <a:xfrm>
                <a:off x="4572000" y="381000"/>
                <a:ext cx="914400" cy="914400"/>
                <a:chOff x="4572000" y="381000"/>
                <a:chExt cx="914400" cy="914400"/>
              </a:xfrm>
            </p:grpSpPr>
            <p:sp>
              <p:nvSpPr>
                <p:cNvPr id="479" name="Quad Arrow 47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204"/>
              <p:cNvGrpSpPr/>
              <p:nvPr/>
            </p:nvGrpSpPr>
            <p:grpSpPr>
              <a:xfrm>
                <a:off x="5334000" y="381000"/>
                <a:ext cx="914400" cy="914400"/>
                <a:chOff x="4572000" y="381000"/>
                <a:chExt cx="914400" cy="914400"/>
              </a:xfrm>
            </p:grpSpPr>
            <p:sp>
              <p:nvSpPr>
                <p:cNvPr id="477" name="Quad Arrow 47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207"/>
              <p:cNvGrpSpPr/>
              <p:nvPr/>
            </p:nvGrpSpPr>
            <p:grpSpPr>
              <a:xfrm>
                <a:off x="6096000" y="381000"/>
                <a:ext cx="914400" cy="914400"/>
                <a:chOff x="4572000" y="381000"/>
                <a:chExt cx="914400" cy="914400"/>
              </a:xfrm>
            </p:grpSpPr>
            <p:sp>
              <p:nvSpPr>
                <p:cNvPr id="475" name="Quad Arrow 47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210"/>
              <p:cNvGrpSpPr/>
              <p:nvPr/>
            </p:nvGrpSpPr>
            <p:grpSpPr>
              <a:xfrm>
                <a:off x="6858000" y="381000"/>
                <a:ext cx="914400" cy="914400"/>
                <a:chOff x="4572000" y="381000"/>
                <a:chExt cx="914400" cy="914400"/>
              </a:xfrm>
            </p:grpSpPr>
            <p:sp>
              <p:nvSpPr>
                <p:cNvPr id="473" name="Quad Arrow 47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5" name="Diamond 454"/>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228"/>
            <p:cNvGrpSpPr/>
            <p:nvPr/>
          </p:nvGrpSpPr>
          <p:grpSpPr>
            <a:xfrm>
              <a:off x="3352800" y="5334000"/>
              <a:ext cx="1828800" cy="228600"/>
              <a:chOff x="4572000" y="381000"/>
              <a:chExt cx="3200400" cy="914400"/>
            </a:xfrm>
          </p:grpSpPr>
          <p:grpSp>
            <p:nvGrpSpPr>
              <p:cNvPr id="457" name="Group 203"/>
              <p:cNvGrpSpPr/>
              <p:nvPr/>
            </p:nvGrpSpPr>
            <p:grpSpPr>
              <a:xfrm>
                <a:off x="4572000" y="381000"/>
                <a:ext cx="914400" cy="914400"/>
                <a:chOff x="4572000" y="381000"/>
                <a:chExt cx="914400" cy="914400"/>
              </a:xfrm>
            </p:grpSpPr>
            <p:sp>
              <p:nvSpPr>
                <p:cNvPr id="467" name="Quad Arrow 46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204"/>
              <p:cNvGrpSpPr/>
              <p:nvPr/>
            </p:nvGrpSpPr>
            <p:grpSpPr>
              <a:xfrm>
                <a:off x="5334000" y="381000"/>
                <a:ext cx="914400" cy="914400"/>
                <a:chOff x="4572000" y="381000"/>
                <a:chExt cx="914400" cy="914400"/>
              </a:xfrm>
            </p:grpSpPr>
            <p:sp>
              <p:nvSpPr>
                <p:cNvPr id="465" name="Quad Arrow 46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207"/>
              <p:cNvGrpSpPr/>
              <p:nvPr/>
            </p:nvGrpSpPr>
            <p:grpSpPr>
              <a:xfrm>
                <a:off x="6096000" y="381000"/>
                <a:ext cx="914400" cy="914400"/>
                <a:chOff x="4572000" y="381000"/>
                <a:chExt cx="914400" cy="914400"/>
              </a:xfrm>
            </p:grpSpPr>
            <p:sp>
              <p:nvSpPr>
                <p:cNvPr id="463" name="Quad Arrow 46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210"/>
              <p:cNvGrpSpPr/>
              <p:nvPr/>
            </p:nvGrpSpPr>
            <p:grpSpPr>
              <a:xfrm>
                <a:off x="6858000" y="381000"/>
                <a:ext cx="914400" cy="914400"/>
                <a:chOff x="4572000" y="381000"/>
                <a:chExt cx="914400" cy="914400"/>
              </a:xfrm>
            </p:grpSpPr>
            <p:sp>
              <p:nvSpPr>
                <p:cNvPr id="461" name="Quad Arrow 46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25168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35"/>
                                        </p:tgtEl>
                                        <p:attrNameLst>
                                          <p:attrName>style.visibility</p:attrName>
                                        </p:attrNameLst>
                                      </p:cBhvr>
                                      <p:to>
                                        <p:strVal val="visible"/>
                                      </p:to>
                                    </p:set>
                                    <p:animEffect transition="in" filter="wipe(down)">
                                      <p:cBhvr>
                                        <p:cTn id="9" dur="580">
                                          <p:stCondLst>
                                            <p:cond delay="0"/>
                                          </p:stCondLst>
                                        </p:cTn>
                                        <p:tgtEl>
                                          <p:spTgt spid="435"/>
                                        </p:tgtEl>
                                      </p:cBhvr>
                                    </p:animEffect>
                                    <p:anim calcmode="lin" valueType="num">
                                      <p:cBhvr>
                                        <p:cTn id="10" dur="1822" tmFilter="0,0; 0.14,0.36; 0.43,0.73; 0.71,0.91; 1.0,1.0">
                                          <p:stCondLst>
                                            <p:cond delay="0"/>
                                          </p:stCondLst>
                                        </p:cTn>
                                        <p:tgtEl>
                                          <p:spTgt spid="4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35"/>
                                        </p:tgtEl>
                                        <p:attrNameLst>
                                          <p:attrName>ppt_y</p:attrName>
                                        </p:attrNameLst>
                                      </p:cBhvr>
                                      <p:tavLst>
                                        <p:tav tm="0" fmla="#ppt_y-sin(pi*$)/81">
                                          <p:val>
                                            <p:fltVal val="0"/>
                                          </p:val>
                                        </p:tav>
                                        <p:tav tm="100000">
                                          <p:val>
                                            <p:fltVal val="1"/>
                                          </p:val>
                                        </p:tav>
                                      </p:tavLst>
                                    </p:anim>
                                    <p:animScale>
                                      <p:cBhvr>
                                        <p:cTn id="15" dur="26">
                                          <p:stCondLst>
                                            <p:cond delay="650"/>
                                          </p:stCondLst>
                                        </p:cTn>
                                        <p:tgtEl>
                                          <p:spTgt spid="435"/>
                                        </p:tgtEl>
                                      </p:cBhvr>
                                      <p:to x="100000" y="60000"/>
                                    </p:animScale>
                                    <p:animScale>
                                      <p:cBhvr>
                                        <p:cTn id="16" dur="166" decel="50000">
                                          <p:stCondLst>
                                            <p:cond delay="676"/>
                                          </p:stCondLst>
                                        </p:cTn>
                                        <p:tgtEl>
                                          <p:spTgt spid="435"/>
                                        </p:tgtEl>
                                      </p:cBhvr>
                                      <p:to x="100000" y="100000"/>
                                    </p:animScale>
                                    <p:animScale>
                                      <p:cBhvr>
                                        <p:cTn id="17" dur="26">
                                          <p:stCondLst>
                                            <p:cond delay="1312"/>
                                          </p:stCondLst>
                                        </p:cTn>
                                        <p:tgtEl>
                                          <p:spTgt spid="435"/>
                                        </p:tgtEl>
                                      </p:cBhvr>
                                      <p:to x="100000" y="80000"/>
                                    </p:animScale>
                                    <p:animScale>
                                      <p:cBhvr>
                                        <p:cTn id="18" dur="166" decel="50000">
                                          <p:stCondLst>
                                            <p:cond delay="1338"/>
                                          </p:stCondLst>
                                        </p:cTn>
                                        <p:tgtEl>
                                          <p:spTgt spid="435"/>
                                        </p:tgtEl>
                                      </p:cBhvr>
                                      <p:to x="100000" y="100000"/>
                                    </p:animScale>
                                    <p:animScale>
                                      <p:cBhvr>
                                        <p:cTn id="19" dur="26">
                                          <p:stCondLst>
                                            <p:cond delay="1642"/>
                                          </p:stCondLst>
                                        </p:cTn>
                                        <p:tgtEl>
                                          <p:spTgt spid="435"/>
                                        </p:tgtEl>
                                      </p:cBhvr>
                                      <p:to x="100000" y="90000"/>
                                    </p:animScale>
                                    <p:animScale>
                                      <p:cBhvr>
                                        <p:cTn id="20" dur="166" decel="50000">
                                          <p:stCondLst>
                                            <p:cond delay="1668"/>
                                          </p:stCondLst>
                                        </p:cTn>
                                        <p:tgtEl>
                                          <p:spTgt spid="435"/>
                                        </p:tgtEl>
                                      </p:cBhvr>
                                      <p:to x="100000" y="100000"/>
                                    </p:animScale>
                                    <p:animScale>
                                      <p:cBhvr>
                                        <p:cTn id="21" dur="26">
                                          <p:stCondLst>
                                            <p:cond delay="1808"/>
                                          </p:stCondLst>
                                        </p:cTn>
                                        <p:tgtEl>
                                          <p:spTgt spid="435"/>
                                        </p:tgtEl>
                                      </p:cBhvr>
                                      <p:to x="100000" y="95000"/>
                                    </p:animScale>
                                    <p:animScale>
                                      <p:cBhvr>
                                        <p:cTn id="22" dur="166" decel="50000">
                                          <p:stCondLst>
                                            <p:cond delay="1834"/>
                                          </p:stCondLst>
                                        </p:cTn>
                                        <p:tgtEl>
                                          <p:spTgt spid="4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80">
                                          <p:stCondLst>
                                            <p:cond delay="0"/>
                                          </p:stCondLst>
                                        </p:cTn>
                                        <p:tgtEl>
                                          <p:spTgt spid="7"/>
                                        </p:tgtEl>
                                      </p:cBhvr>
                                    </p:animEffect>
                                    <p:anim calcmode="lin" valueType="num">
                                      <p:cBhvr>
                                        <p:cTn id="3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5" dur="26">
                                          <p:stCondLst>
                                            <p:cond delay="650"/>
                                          </p:stCondLst>
                                        </p:cTn>
                                        <p:tgtEl>
                                          <p:spTgt spid="7"/>
                                        </p:tgtEl>
                                      </p:cBhvr>
                                      <p:to x="100000" y="60000"/>
                                    </p:animScale>
                                    <p:animScale>
                                      <p:cBhvr>
                                        <p:cTn id="36" dur="166" decel="50000">
                                          <p:stCondLst>
                                            <p:cond delay="676"/>
                                          </p:stCondLst>
                                        </p:cTn>
                                        <p:tgtEl>
                                          <p:spTgt spid="7"/>
                                        </p:tgtEl>
                                      </p:cBhvr>
                                      <p:to x="100000" y="100000"/>
                                    </p:animScale>
                                    <p:animScale>
                                      <p:cBhvr>
                                        <p:cTn id="37" dur="26">
                                          <p:stCondLst>
                                            <p:cond delay="1312"/>
                                          </p:stCondLst>
                                        </p:cTn>
                                        <p:tgtEl>
                                          <p:spTgt spid="7"/>
                                        </p:tgtEl>
                                      </p:cBhvr>
                                      <p:to x="100000" y="80000"/>
                                    </p:animScale>
                                    <p:animScale>
                                      <p:cBhvr>
                                        <p:cTn id="38" dur="166" decel="50000">
                                          <p:stCondLst>
                                            <p:cond delay="1338"/>
                                          </p:stCondLst>
                                        </p:cTn>
                                        <p:tgtEl>
                                          <p:spTgt spid="7"/>
                                        </p:tgtEl>
                                      </p:cBhvr>
                                      <p:to x="100000" y="100000"/>
                                    </p:animScale>
                                    <p:animScale>
                                      <p:cBhvr>
                                        <p:cTn id="39" dur="26">
                                          <p:stCondLst>
                                            <p:cond delay="1642"/>
                                          </p:stCondLst>
                                        </p:cTn>
                                        <p:tgtEl>
                                          <p:spTgt spid="7"/>
                                        </p:tgtEl>
                                      </p:cBhvr>
                                      <p:to x="100000" y="90000"/>
                                    </p:animScale>
                                    <p:animScale>
                                      <p:cBhvr>
                                        <p:cTn id="40" dur="166" decel="50000">
                                          <p:stCondLst>
                                            <p:cond delay="1668"/>
                                          </p:stCondLst>
                                        </p:cTn>
                                        <p:tgtEl>
                                          <p:spTgt spid="7"/>
                                        </p:tgtEl>
                                      </p:cBhvr>
                                      <p:to x="100000" y="100000"/>
                                    </p:animScale>
                                    <p:animScale>
                                      <p:cBhvr>
                                        <p:cTn id="41" dur="26">
                                          <p:stCondLst>
                                            <p:cond delay="1808"/>
                                          </p:stCondLst>
                                        </p:cTn>
                                        <p:tgtEl>
                                          <p:spTgt spid="7"/>
                                        </p:tgtEl>
                                      </p:cBhvr>
                                      <p:to x="100000" y="95000"/>
                                    </p:animScale>
                                    <p:animScale>
                                      <p:cBhvr>
                                        <p:cTn id="42" dur="166" decel="50000">
                                          <p:stCondLst>
                                            <p:cond delay="1834"/>
                                          </p:stCondLst>
                                        </p:cTn>
                                        <p:tgtEl>
                                          <p:spTgt spid="7"/>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3">
                                            <p:txEl>
                                              <p:pRg st="2" end="2"/>
                                            </p:txEl>
                                          </p:spTgt>
                                        </p:tgtEl>
                                        <p:attrNameLst>
                                          <p:attrName>style.visibility</p:attrName>
                                        </p:attrNameLst>
                                      </p:cBhvr>
                                      <p:to>
                                        <p:strVal val="visible"/>
                                      </p:to>
                                    </p:set>
                                  </p:childTnLst>
                                </p:cTn>
                              </p:par>
                              <p:par>
                                <p:cTn id="51" presetID="26" presetClass="entr" presetSubtype="0" fill="hold" nodeType="withEffect">
                                  <p:stCondLst>
                                    <p:cond delay="0"/>
                                  </p:stCondLst>
                                  <p:childTnLst>
                                    <p:set>
                                      <p:cBhvr>
                                        <p:cTn id="52" dur="1" fill="hold">
                                          <p:stCondLst>
                                            <p:cond delay="0"/>
                                          </p:stCondLst>
                                        </p:cTn>
                                        <p:tgtEl>
                                          <p:spTgt spid="495"/>
                                        </p:tgtEl>
                                        <p:attrNameLst>
                                          <p:attrName>style.visibility</p:attrName>
                                        </p:attrNameLst>
                                      </p:cBhvr>
                                      <p:to>
                                        <p:strVal val="visible"/>
                                      </p:to>
                                    </p:set>
                                    <p:animEffect transition="in" filter="wipe(down)">
                                      <p:cBhvr>
                                        <p:cTn id="53" dur="580">
                                          <p:stCondLst>
                                            <p:cond delay="0"/>
                                          </p:stCondLst>
                                        </p:cTn>
                                        <p:tgtEl>
                                          <p:spTgt spid="495"/>
                                        </p:tgtEl>
                                      </p:cBhvr>
                                    </p:animEffect>
                                    <p:anim calcmode="lin" valueType="num">
                                      <p:cBhvr>
                                        <p:cTn id="54" dur="1822" tmFilter="0,0; 0.14,0.36; 0.43,0.73; 0.71,0.91; 1.0,1.0">
                                          <p:stCondLst>
                                            <p:cond delay="0"/>
                                          </p:stCondLst>
                                        </p:cTn>
                                        <p:tgtEl>
                                          <p:spTgt spid="49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9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9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9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95"/>
                                        </p:tgtEl>
                                        <p:attrNameLst>
                                          <p:attrName>ppt_y</p:attrName>
                                        </p:attrNameLst>
                                      </p:cBhvr>
                                      <p:tavLst>
                                        <p:tav tm="0" fmla="#ppt_y-sin(pi*$)/81">
                                          <p:val>
                                            <p:fltVal val="0"/>
                                          </p:val>
                                        </p:tav>
                                        <p:tav tm="100000">
                                          <p:val>
                                            <p:fltVal val="1"/>
                                          </p:val>
                                        </p:tav>
                                      </p:tavLst>
                                    </p:anim>
                                    <p:animScale>
                                      <p:cBhvr>
                                        <p:cTn id="59" dur="26">
                                          <p:stCondLst>
                                            <p:cond delay="650"/>
                                          </p:stCondLst>
                                        </p:cTn>
                                        <p:tgtEl>
                                          <p:spTgt spid="495"/>
                                        </p:tgtEl>
                                      </p:cBhvr>
                                      <p:to x="100000" y="60000"/>
                                    </p:animScale>
                                    <p:animScale>
                                      <p:cBhvr>
                                        <p:cTn id="60" dur="166" decel="50000">
                                          <p:stCondLst>
                                            <p:cond delay="676"/>
                                          </p:stCondLst>
                                        </p:cTn>
                                        <p:tgtEl>
                                          <p:spTgt spid="495"/>
                                        </p:tgtEl>
                                      </p:cBhvr>
                                      <p:to x="100000" y="100000"/>
                                    </p:animScale>
                                    <p:animScale>
                                      <p:cBhvr>
                                        <p:cTn id="61" dur="26">
                                          <p:stCondLst>
                                            <p:cond delay="1312"/>
                                          </p:stCondLst>
                                        </p:cTn>
                                        <p:tgtEl>
                                          <p:spTgt spid="495"/>
                                        </p:tgtEl>
                                      </p:cBhvr>
                                      <p:to x="100000" y="80000"/>
                                    </p:animScale>
                                    <p:animScale>
                                      <p:cBhvr>
                                        <p:cTn id="62" dur="166" decel="50000">
                                          <p:stCondLst>
                                            <p:cond delay="1338"/>
                                          </p:stCondLst>
                                        </p:cTn>
                                        <p:tgtEl>
                                          <p:spTgt spid="495"/>
                                        </p:tgtEl>
                                      </p:cBhvr>
                                      <p:to x="100000" y="100000"/>
                                    </p:animScale>
                                    <p:animScale>
                                      <p:cBhvr>
                                        <p:cTn id="63" dur="26">
                                          <p:stCondLst>
                                            <p:cond delay="1642"/>
                                          </p:stCondLst>
                                        </p:cTn>
                                        <p:tgtEl>
                                          <p:spTgt spid="495"/>
                                        </p:tgtEl>
                                      </p:cBhvr>
                                      <p:to x="100000" y="90000"/>
                                    </p:animScale>
                                    <p:animScale>
                                      <p:cBhvr>
                                        <p:cTn id="64" dur="166" decel="50000">
                                          <p:stCondLst>
                                            <p:cond delay="1668"/>
                                          </p:stCondLst>
                                        </p:cTn>
                                        <p:tgtEl>
                                          <p:spTgt spid="495"/>
                                        </p:tgtEl>
                                      </p:cBhvr>
                                      <p:to x="100000" y="100000"/>
                                    </p:animScale>
                                    <p:animScale>
                                      <p:cBhvr>
                                        <p:cTn id="65" dur="26">
                                          <p:stCondLst>
                                            <p:cond delay="1808"/>
                                          </p:stCondLst>
                                        </p:cTn>
                                        <p:tgtEl>
                                          <p:spTgt spid="495"/>
                                        </p:tgtEl>
                                      </p:cBhvr>
                                      <p:to x="100000" y="95000"/>
                                    </p:animScale>
                                    <p:animScale>
                                      <p:cBhvr>
                                        <p:cTn id="66" dur="166" decel="50000">
                                          <p:stCondLst>
                                            <p:cond delay="1834"/>
                                          </p:stCondLst>
                                        </p:cTn>
                                        <p:tgtEl>
                                          <p:spTgt spid="495"/>
                                        </p:tgtEl>
                                      </p:cBhvr>
                                      <p:to x="100000" y="100000"/>
                                    </p:animScale>
                                  </p:childTnLst>
                                </p:cTn>
                              </p:par>
                              <p:par>
                                <p:cTn id="67" presetID="26" presetClass="entr" presetSubtype="0" fill="hold" nodeType="withEffect">
                                  <p:stCondLst>
                                    <p:cond delay="0"/>
                                  </p:stCondLst>
                                  <p:childTnLst>
                                    <p:set>
                                      <p:cBhvr>
                                        <p:cTn id="68" dur="1" fill="hold">
                                          <p:stCondLst>
                                            <p:cond delay="0"/>
                                          </p:stCondLst>
                                        </p:cTn>
                                        <p:tgtEl>
                                          <p:spTgt spid="494"/>
                                        </p:tgtEl>
                                        <p:attrNameLst>
                                          <p:attrName>style.visibility</p:attrName>
                                        </p:attrNameLst>
                                      </p:cBhvr>
                                      <p:to>
                                        <p:strVal val="visible"/>
                                      </p:to>
                                    </p:set>
                                    <p:animEffect transition="in" filter="wipe(down)">
                                      <p:cBhvr>
                                        <p:cTn id="69" dur="580">
                                          <p:stCondLst>
                                            <p:cond delay="0"/>
                                          </p:stCondLst>
                                        </p:cTn>
                                        <p:tgtEl>
                                          <p:spTgt spid="494"/>
                                        </p:tgtEl>
                                      </p:cBhvr>
                                    </p:animEffect>
                                    <p:anim calcmode="lin" valueType="num">
                                      <p:cBhvr>
                                        <p:cTn id="70" dur="1822" tmFilter="0,0; 0.14,0.36; 0.43,0.73; 0.71,0.91; 1.0,1.0">
                                          <p:stCondLst>
                                            <p:cond delay="0"/>
                                          </p:stCondLst>
                                        </p:cTn>
                                        <p:tgtEl>
                                          <p:spTgt spid="49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49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49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49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494"/>
                                        </p:tgtEl>
                                        <p:attrNameLst>
                                          <p:attrName>ppt_y</p:attrName>
                                        </p:attrNameLst>
                                      </p:cBhvr>
                                      <p:tavLst>
                                        <p:tav tm="0" fmla="#ppt_y-sin(pi*$)/81">
                                          <p:val>
                                            <p:fltVal val="0"/>
                                          </p:val>
                                        </p:tav>
                                        <p:tav tm="100000">
                                          <p:val>
                                            <p:fltVal val="1"/>
                                          </p:val>
                                        </p:tav>
                                      </p:tavLst>
                                    </p:anim>
                                    <p:animScale>
                                      <p:cBhvr>
                                        <p:cTn id="75" dur="26">
                                          <p:stCondLst>
                                            <p:cond delay="650"/>
                                          </p:stCondLst>
                                        </p:cTn>
                                        <p:tgtEl>
                                          <p:spTgt spid="494"/>
                                        </p:tgtEl>
                                      </p:cBhvr>
                                      <p:to x="100000" y="60000"/>
                                    </p:animScale>
                                    <p:animScale>
                                      <p:cBhvr>
                                        <p:cTn id="76" dur="166" decel="50000">
                                          <p:stCondLst>
                                            <p:cond delay="676"/>
                                          </p:stCondLst>
                                        </p:cTn>
                                        <p:tgtEl>
                                          <p:spTgt spid="494"/>
                                        </p:tgtEl>
                                      </p:cBhvr>
                                      <p:to x="100000" y="100000"/>
                                    </p:animScale>
                                    <p:animScale>
                                      <p:cBhvr>
                                        <p:cTn id="77" dur="26">
                                          <p:stCondLst>
                                            <p:cond delay="1312"/>
                                          </p:stCondLst>
                                        </p:cTn>
                                        <p:tgtEl>
                                          <p:spTgt spid="494"/>
                                        </p:tgtEl>
                                      </p:cBhvr>
                                      <p:to x="100000" y="80000"/>
                                    </p:animScale>
                                    <p:animScale>
                                      <p:cBhvr>
                                        <p:cTn id="78" dur="166" decel="50000">
                                          <p:stCondLst>
                                            <p:cond delay="1338"/>
                                          </p:stCondLst>
                                        </p:cTn>
                                        <p:tgtEl>
                                          <p:spTgt spid="494"/>
                                        </p:tgtEl>
                                      </p:cBhvr>
                                      <p:to x="100000" y="100000"/>
                                    </p:animScale>
                                    <p:animScale>
                                      <p:cBhvr>
                                        <p:cTn id="79" dur="26">
                                          <p:stCondLst>
                                            <p:cond delay="1642"/>
                                          </p:stCondLst>
                                        </p:cTn>
                                        <p:tgtEl>
                                          <p:spTgt spid="494"/>
                                        </p:tgtEl>
                                      </p:cBhvr>
                                      <p:to x="100000" y="90000"/>
                                    </p:animScale>
                                    <p:animScale>
                                      <p:cBhvr>
                                        <p:cTn id="80" dur="166" decel="50000">
                                          <p:stCondLst>
                                            <p:cond delay="1668"/>
                                          </p:stCondLst>
                                        </p:cTn>
                                        <p:tgtEl>
                                          <p:spTgt spid="494"/>
                                        </p:tgtEl>
                                      </p:cBhvr>
                                      <p:to x="100000" y="100000"/>
                                    </p:animScale>
                                    <p:animScale>
                                      <p:cBhvr>
                                        <p:cTn id="81" dur="26">
                                          <p:stCondLst>
                                            <p:cond delay="1808"/>
                                          </p:stCondLst>
                                        </p:cTn>
                                        <p:tgtEl>
                                          <p:spTgt spid="494"/>
                                        </p:tgtEl>
                                      </p:cBhvr>
                                      <p:to x="100000" y="95000"/>
                                    </p:animScale>
                                    <p:animScale>
                                      <p:cBhvr>
                                        <p:cTn id="82" dur="166" decel="50000">
                                          <p:stCondLst>
                                            <p:cond delay="1834"/>
                                          </p:stCondLst>
                                        </p:cTn>
                                        <p:tgtEl>
                                          <p:spTgt spid="494"/>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 name="Picture 33791">
            <a:extLst>
              <a:ext uri="{FF2B5EF4-FFF2-40B4-BE49-F238E27FC236}">
                <a16:creationId xmlns:a16="http://schemas.microsoft.com/office/drawing/2014/main" id="{0B835A30-1BDB-45B6-8AF8-CFB0166DE8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47" name="Group 446"/>
          <p:cNvGrpSpPr/>
          <p:nvPr/>
        </p:nvGrpSpPr>
        <p:grpSpPr>
          <a:xfrm>
            <a:off x="2003511" y="3810000"/>
            <a:ext cx="3918295" cy="2314614"/>
            <a:chOff x="479510" y="3810000"/>
            <a:chExt cx="3918295" cy="2314614"/>
          </a:xfrm>
        </p:grpSpPr>
        <p:grpSp>
          <p:nvGrpSpPr>
            <p:cNvPr id="3" name="Group 160"/>
            <p:cNvGrpSpPr/>
            <p:nvPr/>
          </p:nvGrpSpPr>
          <p:grpSpPr>
            <a:xfrm flipH="1">
              <a:off x="2209800" y="3810000"/>
              <a:ext cx="954223" cy="1437155"/>
              <a:chOff x="878390" y="533400"/>
              <a:chExt cx="2938814" cy="5486887"/>
            </a:xfrm>
          </p:grpSpPr>
          <p:grpSp>
            <p:nvGrpSpPr>
              <p:cNvPr id="4" name="Group 115"/>
              <p:cNvGrpSpPr/>
              <p:nvPr/>
            </p:nvGrpSpPr>
            <p:grpSpPr>
              <a:xfrm flipH="1">
                <a:off x="1484343" y="4800853"/>
                <a:ext cx="973775" cy="1219434"/>
                <a:chOff x="3281156" y="5182107"/>
                <a:chExt cx="973775" cy="1219434"/>
              </a:xfrm>
            </p:grpSpPr>
            <p:sp>
              <p:nvSpPr>
                <p:cNvPr id="67" name="Oval 66"/>
                <p:cNvSpPr/>
                <p:nvPr/>
              </p:nvSpPr>
              <p:spPr>
                <a:xfrm rot="17172481" flipH="1">
                  <a:off x="3409398" y="5556007"/>
                  <a:ext cx="717292" cy="973775"/>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9411276">
                  <a:off x="3369870" y="5182107"/>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4"/>
              <p:cNvGrpSpPr/>
              <p:nvPr/>
            </p:nvGrpSpPr>
            <p:grpSpPr>
              <a:xfrm>
                <a:off x="2442681" y="4800854"/>
                <a:ext cx="951162" cy="1216277"/>
                <a:chOff x="3281606" y="5182108"/>
                <a:chExt cx="951162" cy="1216277"/>
              </a:xfrm>
            </p:grpSpPr>
            <p:sp>
              <p:nvSpPr>
                <p:cNvPr id="65" name="Oval 3"/>
                <p:cNvSpPr/>
                <p:nvPr/>
              </p:nvSpPr>
              <p:spPr>
                <a:xfrm rot="17172481" flipH="1">
                  <a:off x="3398541" y="5564158"/>
                  <a:ext cx="717292" cy="95116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9411276">
                  <a:off x="3330888" y="5182108"/>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Isosceles Triangle 4"/>
              <p:cNvSpPr/>
              <p:nvPr/>
            </p:nvSpPr>
            <p:spPr>
              <a:xfrm>
                <a:off x="1245192" y="2327195"/>
                <a:ext cx="2389395" cy="328278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2114063" y="2678922"/>
                <a:ext cx="543044" cy="703455"/>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411276">
                <a:off x="3177763" y="3124453"/>
                <a:ext cx="639441" cy="115992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820608">
                <a:off x="1145129" y="3303559"/>
                <a:ext cx="541034" cy="107451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242960">
                <a:off x="1208041" y="2086898"/>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9284057">
                <a:off x="2312756" y="2086047"/>
                <a:ext cx="1303307" cy="1932008"/>
              </a:xfrm>
              <a:prstGeom prst="triangle">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9626" y="685800"/>
                <a:ext cx="1411915" cy="222760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a:off x="1679626" y="685800"/>
                <a:ext cx="1411915" cy="586212"/>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5107997">
                <a:off x="1522956" y="2191186"/>
                <a:ext cx="3182343" cy="66806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3"/>
              <p:cNvSpPr/>
              <p:nvPr/>
            </p:nvSpPr>
            <p:spPr>
              <a:xfrm rot="6038579">
                <a:off x="127135" y="2176813"/>
                <a:ext cx="3135351" cy="626179"/>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4"/>
              <p:cNvSpPr/>
              <p:nvPr/>
            </p:nvSpPr>
            <p:spPr>
              <a:xfrm rot="283094">
                <a:off x="1376269" y="785424"/>
                <a:ext cx="651653" cy="1993122"/>
              </a:xfrm>
              <a:prstGeom prst="trapezoid">
                <a:avLst>
                  <a:gd name="adj" fmla="val 2301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5"/>
              <p:cNvSpPr/>
              <p:nvPr/>
            </p:nvSpPr>
            <p:spPr>
              <a:xfrm rot="21363997">
                <a:off x="2810793" y="782002"/>
                <a:ext cx="651653" cy="1993122"/>
              </a:xfrm>
              <a:prstGeom prst="trapezoid">
                <a:avLst>
                  <a:gd name="adj" fmla="val 25059"/>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6"/>
              <p:cNvSpPr/>
              <p:nvPr/>
            </p:nvSpPr>
            <p:spPr>
              <a:xfrm rot="5400000">
                <a:off x="2076301" y="-18901"/>
                <a:ext cx="633140" cy="1737742"/>
              </a:xfrm>
              <a:prstGeom prst="flowChartOnlineStorage">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2"/>
              <p:cNvGrpSpPr/>
              <p:nvPr/>
            </p:nvGrpSpPr>
            <p:grpSpPr>
              <a:xfrm>
                <a:off x="1981618" y="2845382"/>
                <a:ext cx="826539" cy="1330628"/>
                <a:chOff x="8347441" y="1292651"/>
                <a:chExt cx="1650698" cy="2424910"/>
              </a:xfrm>
            </p:grpSpPr>
            <p:sp>
              <p:nvSpPr>
                <p:cNvPr id="60" name="Flowchart: Collate 18"/>
                <p:cNvSpPr/>
                <p:nvPr/>
              </p:nvSpPr>
              <p:spPr>
                <a:xfrm rot="770778">
                  <a:off x="9399713" y="1292651"/>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lowchart: Collate 6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lowchart: Collate 6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Quad Arrow 6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llate 63"/>
                <p:cNvSpPr/>
                <p:nvPr/>
              </p:nvSpPr>
              <p:spPr>
                <a:xfrm rot="20790787">
                  <a:off x="8347441" y="1319349"/>
                  <a:ext cx="598426" cy="114350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39"/>
              <p:cNvGrpSpPr/>
              <p:nvPr/>
            </p:nvGrpSpPr>
            <p:grpSpPr>
              <a:xfrm>
                <a:off x="1524000" y="609599"/>
                <a:ext cx="1668905" cy="424721"/>
                <a:chOff x="8207301" y="2136098"/>
                <a:chExt cx="4701747" cy="988103"/>
              </a:xfrm>
            </p:grpSpPr>
            <p:grpSp>
              <p:nvGrpSpPr>
                <p:cNvPr id="41" name="Group 118"/>
                <p:cNvGrpSpPr/>
                <p:nvPr/>
              </p:nvGrpSpPr>
              <p:grpSpPr>
                <a:xfrm>
                  <a:off x="8207301" y="2165657"/>
                  <a:ext cx="1131775" cy="958544"/>
                  <a:chOff x="8560254" y="2497413"/>
                  <a:chExt cx="1167491" cy="1220148"/>
                </a:xfrm>
              </p:grpSpPr>
              <p:sp>
                <p:nvSpPr>
                  <p:cNvPr id="57" name="Flowchart: Collate 56"/>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lowchart: Collate 57"/>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Quad Arrow 58"/>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24"/>
                <p:cNvGrpSpPr/>
                <p:nvPr/>
              </p:nvGrpSpPr>
              <p:grpSpPr>
                <a:xfrm>
                  <a:off x="9386341" y="2136098"/>
                  <a:ext cx="1131775" cy="958544"/>
                  <a:chOff x="8560254" y="2497413"/>
                  <a:chExt cx="1167491" cy="1220148"/>
                </a:xfrm>
              </p:grpSpPr>
              <p:sp>
                <p:nvSpPr>
                  <p:cNvPr id="54" name="Flowchart: Collate 53"/>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lowchart: Collate 54"/>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Quad Arrow 55"/>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8"/>
                <p:cNvGrpSpPr/>
                <p:nvPr/>
              </p:nvGrpSpPr>
              <p:grpSpPr>
                <a:xfrm>
                  <a:off x="10581807" y="2139846"/>
                  <a:ext cx="1131775" cy="958544"/>
                  <a:chOff x="8560254" y="2497413"/>
                  <a:chExt cx="1167491" cy="1220148"/>
                </a:xfrm>
              </p:grpSpPr>
              <p:sp>
                <p:nvSpPr>
                  <p:cNvPr id="51" name="Flowchart: Collate 50"/>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lowchart: Collate 51"/>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Quad Arrow 52"/>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32"/>
                <p:cNvGrpSpPr/>
                <p:nvPr/>
              </p:nvGrpSpPr>
              <p:grpSpPr>
                <a:xfrm>
                  <a:off x="11777273" y="2143594"/>
                  <a:ext cx="1131775" cy="958544"/>
                  <a:chOff x="8560254" y="2497413"/>
                  <a:chExt cx="1167491" cy="1220148"/>
                </a:xfrm>
              </p:grpSpPr>
              <p:sp>
                <p:nvSpPr>
                  <p:cNvPr id="48" name="Flowchart: Collate 4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lowchart: Collate 4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Quad Arrow 4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Diamond 44"/>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40"/>
              <p:cNvGrpSpPr/>
              <p:nvPr/>
            </p:nvGrpSpPr>
            <p:grpSpPr>
              <a:xfrm>
                <a:off x="1405328" y="5106650"/>
                <a:ext cx="2057400" cy="439712"/>
                <a:chOff x="8207301" y="2136098"/>
                <a:chExt cx="4701747" cy="988103"/>
              </a:xfrm>
            </p:grpSpPr>
            <p:grpSp>
              <p:nvGrpSpPr>
                <p:cNvPr id="22" name="Group 118"/>
                <p:cNvGrpSpPr/>
                <p:nvPr/>
              </p:nvGrpSpPr>
              <p:grpSpPr>
                <a:xfrm>
                  <a:off x="8207301" y="2165657"/>
                  <a:ext cx="1131775" cy="958544"/>
                  <a:chOff x="8560254" y="2497413"/>
                  <a:chExt cx="1167491" cy="1220148"/>
                </a:xfrm>
              </p:grpSpPr>
              <p:sp>
                <p:nvSpPr>
                  <p:cNvPr id="38" name="Flowchart: Collate 37"/>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lowchart: Collate 38"/>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Quad Arrow 39"/>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24"/>
                <p:cNvGrpSpPr/>
                <p:nvPr/>
              </p:nvGrpSpPr>
              <p:grpSpPr>
                <a:xfrm>
                  <a:off x="9386341" y="2136098"/>
                  <a:ext cx="1131775" cy="958544"/>
                  <a:chOff x="8560254" y="2497413"/>
                  <a:chExt cx="1167491" cy="1220148"/>
                </a:xfrm>
              </p:grpSpPr>
              <p:sp>
                <p:nvSpPr>
                  <p:cNvPr id="35" name="Flowchart: Collate 34"/>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lowchart: Collate 35"/>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Quad Arrow 36"/>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8"/>
                <p:cNvGrpSpPr/>
                <p:nvPr/>
              </p:nvGrpSpPr>
              <p:grpSpPr>
                <a:xfrm>
                  <a:off x="10581807" y="2139846"/>
                  <a:ext cx="1131775" cy="958544"/>
                  <a:chOff x="8560254" y="2497413"/>
                  <a:chExt cx="1167491" cy="1220148"/>
                </a:xfrm>
              </p:grpSpPr>
              <p:sp>
                <p:nvSpPr>
                  <p:cNvPr id="32" name="Flowchart: Collate 31"/>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lowchart: Collate 32"/>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Quad Arrow 33"/>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32"/>
                <p:cNvGrpSpPr/>
                <p:nvPr/>
              </p:nvGrpSpPr>
              <p:grpSpPr>
                <a:xfrm>
                  <a:off x="11777273" y="2143594"/>
                  <a:ext cx="1131775" cy="958544"/>
                  <a:chOff x="8560254" y="2497413"/>
                  <a:chExt cx="1167491" cy="1220148"/>
                </a:xfrm>
              </p:grpSpPr>
              <p:sp>
                <p:nvSpPr>
                  <p:cNvPr id="29" name="Flowchart: Collate 28"/>
                  <p:cNvSpPr/>
                  <p:nvPr/>
                </p:nvSpPr>
                <p:spPr>
                  <a:xfrm rot="5400000">
                    <a:off x="8610599" y="2542383"/>
                    <a:ext cx="1066801" cy="1167491"/>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lowchart: Collate 29"/>
                  <p:cNvSpPr/>
                  <p:nvPr/>
                </p:nvSpPr>
                <p:spPr>
                  <a:xfrm>
                    <a:off x="8718030" y="2497413"/>
                    <a:ext cx="845696" cy="1220148"/>
                  </a:xfrm>
                  <a:prstGeom prst="flowChartCollat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ad Arrow 30"/>
                  <p:cNvSpPr/>
                  <p:nvPr/>
                </p:nvSpPr>
                <p:spPr>
                  <a:xfrm>
                    <a:off x="8763000" y="2743200"/>
                    <a:ext cx="762000" cy="762000"/>
                  </a:xfrm>
                  <a:prstGeom prst="quad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Diamond 25"/>
                <p:cNvSpPr/>
                <p:nvPr/>
              </p:nvSpPr>
              <p:spPr>
                <a:xfrm>
                  <a:off x="9144000" y="243840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10347960" y="242316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11536680" y="2377440"/>
                  <a:ext cx="42672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184"/>
            <p:cNvGrpSpPr/>
            <p:nvPr/>
          </p:nvGrpSpPr>
          <p:grpSpPr>
            <a:xfrm flipH="1">
              <a:off x="1524000" y="4114800"/>
              <a:ext cx="909165" cy="1854539"/>
              <a:chOff x="304800" y="762000"/>
              <a:chExt cx="2545737" cy="5192861"/>
            </a:xfrm>
          </p:grpSpPr>
          <p:sp>
            <p:nvSpPr>
              <p:cNvPr id="70" name="Rounded Rectangle 69"/>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flipH="1">
                <a:off x="1143000" y="4468471"/>
                <a:ext cx="609601" cy="1447801"/>
                <a:chOff x="4222137" y="4305789"/>
                <a:chExt cx="609601" cy="1447801"/>
              </a:xfrm>
            </p:grpSpPr>
            <p:sp>
              <p:nvSpPr>
                <p:cNvPr id="148" name="Oval 147"/>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8"/>
              <p:cNvGrpSpPr/>
              <p:nvPr/>
            </p:nvGrpSpPr>
            <p:grpSpPr>
              <a:xfrm>
                <a:off x="1555137" y="4507060"/>
                <a:ext cx="609601" cy="1447801"/>
                <a:chOff x="4222137" y="4305789"/>
                <a:chExt cx="609601" cy="1447801"/>
              </a:xfrm>
            </p:grpSpPr>
            <p:sp>
              <p:nvSpPr>
                <p:cNvPr id="146"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Oval 72"/>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4"/>
              <p:cNvGrpSpPr/>
              <p:nvPr/>
            </p:nvGrpSpPr>
            <p:grpSpPr>
              <a:xfrm rot="18918069">
                <a:off x="1754044" y="2367296"/>
                <a:ext cx="992712" cy="1453296"/>
                <a:chOff x="1977877" y="1457884"/>
                <a:chExt cx="992712" cy="1453296"/>
              </a:xfrm>
            </p:grpSpPr>
            <p:sp>
              <p:nvSpPr>
                <p:cNvPr id="134"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32"/>
                <p:cNvGrpSpPr/>
                <p:nvPr/>
              </p:nvGrpSpPr>
              <p:grpSpPr>
                <a:xfrm rot="1329619">
                  <a:off x="1977877" y="2670865"/>
                  <a:ext cx="750562" cy="222094"/>
                  <a:chOff x="1398494" y="4038600"/>
                  <a:chExt cx="1192306" cy="434340"/>
                </a:xfrm>
              </p:grpSpPr>
              <p:sp>
                <p:nvSpPr>
                  <p:cNvPr id="136" name="Pentagon 135"/>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entagon 136"/>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5"/>
                  <p:cNvGrpSpPr/>
                  <p:nvPr/>
                </p:nvGrpSpPr>
                <p:grpSpPr>
                  <a:xfrm>
                    <a:off x="1909482" y="4043875"/>
                    <a:ext cx="681318" cy="429065"/>
                    <a:chOff x="685800" y="1524000"/>
                    <a:chExt cx="1219200" cy="609600"/>
                  </a:xfrm>
                </p:grpSpPr>
                <p:sp>
                  <p:nvSpPr>
                    <p:cNvPr id="141"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Pentagon 14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entagon 14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Diamond 139"/>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33"/>
              <p:cNvGrpSpPr/>
              <p:nvPr/>
            </p:nvGrpSpPr>
            <p:grpSpPr>
              <a:xfrm>
                <a:off x="304800" y="2258671"/>
                <a:ext cx="992712" cy="1453296"/>
                <a:chOff x="1977877" y="1457884"/>
                <a:chExt cx="992712" cy="1453296"/>
              </a:xfrm>
            </p:grpSpPr>
            <p:sp>
              <p:nvSpPr>
                <p:cNvPr id="122"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32"/>
                <p:cNvGrpSpPr/>
                <p:nvPr/>
              </p:nvGrpSpPr>
              <p:grpSpPr>
                <a:xfrm rot="1329619">
                  <a:off x="1977877" y="2670865"/>
                  <a:ext cx="750562" cy="222094"/>
                  <a:chOff x="1398494" y="4038600"/>
                  <a:chExt cx="1192306" cy="434340"/>
                </a:xfrm>
              </p:grpSpPr>
              <p:sp>
                <p:nvSpPr>
                  <p:cNvPr id="124"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5"/>
                  <p:cNvGrpSpPr/>
                  <p:nvPr/>
                </p:nvGrpSpPr>
                <p:grpSpPr>
                  <a:xfrm>
                    <a:off x="1909482" y="4043875"/>
                    <a:ext cx="681318" cy="429065"/>
                    <a:chOff x="685800" y="1524000"/>
                    <a:chExt cx="1219200" cy="609600"/>
                  </a:xfrm>
                </p:grpSpPr>
                <p:sp>
                  <p:nvSpPr>
                    <p:cNvPr id="129"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17"/>
              <p:cNvGrpSpPr/>
              <p:nvPr/>
            </p:nvGrpSpPr>
            <p:grpSpPr>
              <a:xfrm>
                <a:off x="914400" y="4925671"/>
                <a:ext cx="1447800" cy="434340"/>
                <a:chOff x="533400" y="1364105"/>
                <a:chExt cx="2590800" cy="617095"/>
              </a:xfrm>
            </p:grpSpPr>
            <p:sp>
              <p:nvSpPr>
                <p:cNvPr id="110" name="Pentagon 10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entagon 11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5"/>
                <p:cNvGrpSpPr/>
                <p:nvPr/>
              </p:nvGrpSpPr>
              <p:grpSpPr>
                <a:xfrm>
                  <a:off x="1905000" y="1371600"/>
                  <a:ext cx="1219200" cy="609600"/>
                  <a:chOff x="685800" y="1524000"/>
                  <a:chExt cx="1219200" cy="609600"/>
                </a:xfrm>
              </p:grpSpPr>
              <p:sp>
                <p:nvSpPr>
                  <p:cNvPr id="117"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50"/>
              <p:cNvGrpSpPr/>
              <p:nvPr/>
            </p:nvGrpSpPr>
            <p:grpSpPr>
              <a:xfrm>
                <a:off x="914400" y="1344271"/>
                <a:ext cx="1447800" cy="434340"/>
                <a:chOff x="533400" y="1364105"/>
                <a:chExt cx="2590800" cy="617095"/>
              </a:xfrm>
            </p:grpSpPr>
            <p:sp>
              <p:nvSpPr>
                <p:cNvPr id="98" name="Pentagon 97"/>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5"/>
                <p:cNvGrpSpPr/>
                <p:nvPr/>
              </p:nvGrpSpPr>
              <p:grpSpPr>
                <a:xfrm>
                  <a:off x="1905000" y="1371600"/>
                  <a:ext cx="1219200" cy="609600"/>
                  <a:chOff x="685800" y="1524000"/>
                  <a:chExt cx="1219200" cy="609600"/>
                </a:xfrm>
              </p:grpSpPr>
              <p:sp>
                <p:nvSpPr>
                  <p:cNvPr id="105"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iamond 10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Chord 82"/>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79"/>
              <p:cNvGrpSpPr/>
              <p:nvPr/>
            </p:nvGrpSpPr>
            <p:grpSpPr>
              <a:xfrm rot="4546340">
                <a:off x="877474" y="2680435"/>
                <a:ext cx="759652" cy="200444"/>
                <a:chOff x="3200400" y="381000"/>
                <a:chExt cx="2057400" cy="304800"/>
              </a:xfrm>
            </p:grpSpPr>
            <p:sp>
              <p:nvSpPr>
                <p:cNvPr id="95" name="Donut 9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Donut 9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180"/>
              <p:cNvGrpSpPr/>
              <p:nvPr/>
            </p:nvGrpSpPr>
            <p:grpSpPr>
              <a:xfrm rot="6411433">
                <a:off x="1502634" y="2730746"/>
                <a:ext cx="759652" cy="200444"/>
                <a:chOff x="3200400" y="381000"/>
                <a:chExt cx="2057400" cy="304800"/>
              </a:xfrm>
            </p:grpSpPr>
            <p:sp>
              <p:nvSpPr>
                <p:cNvPr id="92" name="Donut 91"/>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17"/>
              <p:cNvGrpSpPr/>
              <p:nvPr/>
            </p:nvGrpSpPr>
            <p:grpSpPr>
              <a:xfrm>
                <a:off x="1295400" y="2895600"/>
                <a:ext cx="681318" cy="429065"/>
                <a:chOff x="533400" y="1371600"/>
                <a:chExt cx="1219200" cy="609600"/>
              </a:xfrm>
            </p:grpSpPr>
            <p:sp>
              <p:nvSpPr>
                <p:cNvPr id="87" name="Pentagon 86"/>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Pentagon 88"/>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214"/>
            <p:cNvGrpSpPr/>
            <p:nvPr/>
          </p:nvGrpSpPr>
          <p:grpSpPr>
            <a:xfrm flipH="1">
              <a:off x="2819400" y="4419600"/>
              <a:ext cx="849461" cy="1705014"/>
              <a:chOff x="3031639" y="1219200"/>
              <a:chExt cx="2378561" cy="4774178"/>
            </a:xfrm>
          </p:grpSpPr>
          <p:sp>
            <p:nvSpPr>
              <p:cNvPr id="151" name="Oval 150"/>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87"/>
              <p:cNvGrpSpPr/>
              <p:nvPr/>
            </p:nvGrpSpPr>
            <p:grpSpPr>
              <a:xfrm rot="1905584" flipH="1">
                <a:off x="3809560" y="4970130"/>
                <a:ext cx="549476" cy="1023248"/>
                <a:chOff x="6213924" y="4956136"/>
                <a:chExt cx="549476" cy="1023248"/>
              </a:xfrm>
            </p:grpSpPr>
            <p:sp>
              <p:nvSpPr>
                <p:cNvPr id="212" name="Oval 2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469"/>
              <p:cNvGrpSpPr/>
              <p:nvPr/>
            </p:nvGrpSpPr>
            <p:grpSpPr>
              <a:xfrm rot="19694416">
                <a:off x="4419600" y="4902128"/>
                <a:ext cx="549476" cy="1023248"/>
                <a:chOff x="6213924" y="4956136"/>
                <a:chExt cx="549476" cy="1023248"/>
              </a:xfrm>
            </p:grpSpPr>
            <p:sp>
              <p:nvSpPr>
                <p:cNvPr id="210" name="Oval 20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rapezoid 154"/>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 Diagonal Corner Rectangle 159"/>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79"/>
              <p:cNvGrpSpPr/>
              <p:nvPr/>
            </p:nvGrpSpPr>
            <p:grpSpPr>
              <a:xfrm rot="5586705">
                <a:off x="2355134" y="3756017"/>
                <a:ext cx="2724728" cy="734972"/>
                <a:chOff x="4909631" y="1981200"/>
                <a:chExt cx="1491169" cy="789622"/>
              </a:xfrm>
            </p:grpSpPr>
            <p:sp>
              <p:nvSpPr>
                <p:cNvPr id="208"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79"/>
              <p:cNvGrpSpPr/>
              <p:nvPr/>
            </p:nvGrpSpPr>
            <p:grpSpPr>
              <a:xfrm rot="16507467" flipH="1">
                <a:off x="3392538" y="3765457"/>
                <a:ext cx="2724728" cy="734972"/>
                <a:chOff x="4909631" y="1981200"/>
                <a:chExt cx="1491169" cy="789622"/>
              </a:xfrm>
            </p:grpSpPr>
            <p:sp>
              <p:nvSpPr>
                <p:cNvPr id="206" name="Moon 205"/>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Oval 163"/>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 Diagonal Corner Rectangle 164"/>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09"/>
              <p:cNvGrpSpPr/>
              <p:nvPr/>
            </p:nvGrpSpPr>
            <p:grpSpPr>
              <a:xfrm>
                <a:off x="3429000" y="1752600"/>
                <a:ext cx="1600200" cy="381000"/>
                <a:chOff x="6858000" y="914400"/>
                <a:chExt cx="1752600" cy="533400"/>
              </a:xfrm>
            </p:grpSpPr>
            <p:sp>
              <p:nvSpPr>
                <p:cNvPr id="192"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08"/>
                <p:cNvGrpSpPr/>
                <p:nvPr/>
              </p:nvGrpSpPr>
              <p:grpSpPr>
                <a:xfrm>
                  <a:off x="6880485" y="973111"/>
                  <a:ext cx="1676400" cy="457200"/>
                  <a:chOff x="5791200" y="5562600"/>
                  <a:chExt cx="5025452" cy="1182974"/>
                </a:xfrm>
              </p:grpSpPr>
              <p:grpSp>
                <p:nvGrpSpPr>
                  <p:cNvPr id="194" name="Group 99"/>
                  <p:cNvGrpSpPr/>
                  <p:nvPr/>
                </p:nvGrpSpPr>
                <p:grpSpPr>
                  <a:xfrm>
                    <a:off x="5791200" y="5562600"/>
                    <a:ext cx="1524000" cy="1156741"/>
                    <a:chOff x="5791200" y="5562600"/>
                    <a:chExt cx="1524000" cy="1156741"/>
                  </a:xfrm>
                </p:grpSpPr>
                <p:sp>
                  <p:nvSpPr>
                    <p:cNvPr id="203"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L-Shape 203"/>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00"/>
                  <p:cNvGrpSpPr/>
                  <p:nvPr/>
                </p:nvGrpSpPr>
                <p:grpSpPr>
                  <a:xfrm>
                    <a:off x="7522564" y="5581338"/>
                    <a:ext cx="1524000" cy="1156741"/>
                    <a:chOff x="5791200" y="5562600"/>
                    <a:chExt cx="1524000" cy="1156741"/>
                  </a:xfrm>
                </p:grpSpPr>
                <p:sp>
                  <p:nvSpPr>
                    <p:cNvPr id="200"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04"/>
                  <p:cNvGrpSpPr/>
                  <p:nvPr/>
                </p:nvGrpSpPr>
                <p:grpSpPr>
                  <a:xfrm>
                    <a:off x="9292652" y="5588833"/>
                    <a:ext cx="1524000" cy="1156741"/>
                    <a:chOff x="5791200" y="5562600"/>
                    <a:chExt cx="1524000" cy="1156741"/>
                  </a:xfrm>
                </p:grpSpPr>
                <p:sp>
                  <p:nvSpPr>
                    <p:cNvPr id="197"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L-Shape 19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8" name="Group 193"/>
              <p:cNvGrpSpPr/>
              <p:nvPr/>
            </p:nvGrpSpPr>
            <p:grpSpPr>
              <a:xfrm>
                <a:off x="3200400" y="2057400"/>
                <a:ext cx="397565" cy="914400"/>
                <a:chOff x="5257800" y="0"/>
                <a:chExt cx="762000" cy="1752600"/>
              </a:xfrm>
            </p:grpSpPr>
            <p:sp>
              <p:nvSpPr>
                <p:cNvPr id="189" name="Diamond 18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94"/>
              <p:cNvGrpSpPr/>
              <p:nvPr/>
            </p:nvGrpSpPr>
            <p:grpSpPr>
              <a:xfrm>
                <a:off x="4800600" y="2057400"/>
                <a:ext cx="397565" cy="914400"/>
                <a:chOff x="5257800" y="0"/>
                <a:chExt cx="762000" cy="1752600"/>
              </a:xfrm>
            </p:grpSpPr>
            <p:sp>
              <p:nvSpPr>
                <p:cNvPr id="186" name="Diamond 18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98"/>
              <p:cNvGrpSpPr/>
              <p:nvPr/>
            </p:nvGrpSpPr>
            <p:grpSpPr>
              <a:xfrm rot="888542">
                <a:off x="3691656" y="2855022"/>
                <a:ext cx="397565" cy="914400"/>
                <a:chOff x="5257800" y="0"/>
                <a:chExt cx="762000" cy="1752600"/>
              </a:xfrm>
            </p:grpSpPr>
            <p:sp>
              <p:nvSpPr>
                <p:cNvPr id="183" name="Diamond 18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202"/>
              <p:cNvGrpSpPr/>
              <p:nvPr/>
            </p:nvGrpSpPr>
            <p:grpSpPr>
              <a:xfrm rot="428859">
                <a:off x="3505200" y="3733800"/>
                <a:ext cx="397565" cy="914400"/>
                <a:chOff x="5257800" y="0"/>
                <a:chExt cx="762000" cy="1752600"/>
              </a:xfrm>
            </p:grpSpPr>
            <p:sp>
              <p:nvSpPr>
                <p:cNvPr id="180" name="Diamond 179"/>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206"/>
              <p:cNvGrpSpPr/>
              <p:nvPr/>
            </p:nvGrpSpPr>
            <p:grpSpPr>
              <a:xfrm rot="20899771">
                <a:off x="4507975" y="2850159"/>
                <a:ext cx="397565" cy="914400"/>
                <a:chOff x="5257800" y="0"/>
                <a:chExt cx="762000" cy="1752600"/>
              </a:xfrm>
            </p:grpSpPr>
            <p:sp>
              <p:nvSpPr>
                <p:cNvPr id="177" name="Diamond 176"/>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210"/>
              <p:cNvGrpSpPr/>
              <p:nvPr/>
            </p:nvGrpSpPr>
            <p:grpSpPr>
              <a:xfrm>
                <a:off x="4648200" y="3733800"/>
                <a:ext cx="397565" cy="914400"/>
                <a:chOff x="5257800" y="0"/>
                <a:chExt cx="762000" cy="1752600"/>
              </a:xfrm>
            </p:grpSpPr>
            <p:sp>
              <p:nvSpPr>
                <p:cNvPr id="174" name="Diamond 173"/>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4" name="Group 213"/>
            <p:cNvGrpSpPr/>
            <p:nvPr/>
          </p:nvGrpSpPr>
          <p:grpSpPr>
            <a:xfrm flipH="1">
              <a:off x="3581400" y="3886200"/>
              <a:ext cx="816405" cy="1705014"/>
              <a:chOff x="6248400" y="990600"/>
              <a:chExt cx="2286000" cy="4774178"/>
            </a:xfrm>
          </p:grpSpPr>
          <p:sp>
            <p:nvSpPr>
              <p:cNvPr id="215" name="Cloud 214"/>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6" name="Oval 215"/>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87"/>
              <p:cNvGrpSpPr/>
              <p:nvPr/>
            </p:nvGrpSpPr>
            <p:grpSpPr>
              <a:xfrm rot="1905584" flipH="1">
                <a:off x="6933760" y="4741530"/>
                <a:ext cx="549476" cy="1023248"/>
                <a:chOff x="6213924" y="4956136"/>
                <a:chExt cx="549476" cy="1023248"/>
              </a:xfrm>
            </p:grpSpPr>
            <p:sp>
              <p:nvSpPr>
                <p:cNvPr id="255" name="Oval 25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86"/>
              <p:cNvGrpSpPr/>
              <p:nvPr/>
            </p:nvGrpSpPr>
            <p:grpSpPr>
              <a:xfrm rot="19694416">
                <a:off x="7543800" y="4673528"/>
                <a:ext cx="549476" cy="1023248"/>
                <a:chOff x="6213924" y="4956136"/>
                <a:chExt cx="549476" cy="1023248"/>
              </a:xfrm>
            </p:grpSpPr>
            <p:sp>
              <p:nvSpPr>
                <p:cNvPr id="253" name="Oval 25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Trapezoid 219"/>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27" name="Group 159"/>
              <p:cNvGrpSpPr/>
              <p:nvPr/>
            </p:nvGrpSpPr>
            <p:grpSpPr>
              <a:xfrm>
                <a:off x="6581933" y="4815590"/>
                <a:ext cx="1600200" cy="381000"/>
                <a:chOff x="4495800" y="381000"/>
                <a:chExt cx="3094220" cy="703289"/>
              </a:xfrm>
            </p:grpSpPr>
            <p:sp>
              <p:nvSpPr>
                <p:cNvPr id="248"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Moon 227"/>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169"/>
              <p:cNvGrpSpPr/>
              <p:nvPr/>
            </p:nvGrpSpPr>
            <p:grpSpPr>
              <a:xfrm rot="3570060">
                <a:off x="6761193" y="3791286"/>
                <a:ext cx="1170140" cy="166579"/>
                <a:chOff x="4953000" y="457200"/>
                <a:chExt cx="1321634" cy="647074"/>
              </a:xfrm>
            </p:grpSpPr>
            <p:sp>
              <p:nvSpPr>
                <p:cNvPr id="244"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Round Diagonal Corner Rectangle 229"/>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20"/>
              <p:cNvGrpSpPr/>
              <p:nvPr/>
            </p:nvGrpSpPr>
            <p:grpSpPr>
              <a:xfrm>
                <a:off x="6477000" y="1600200"/>
                <a:ext cx="381000" cy="990600"/>
                <a:chOff x="5562600" y="5151620"/>
                <a:chExt cx="535898" cy="1306642"/>
              </a:xfrm>
            </p:grpSpPr>
            <p:sp>
              <p:nvSpPr>
                <p:cNvPr id="241" name="Diamond 240"/>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21"/>
              <p:cNvGrpSpPr/>
              <p:nvPr/>
            </p:nvGrpSpPr>
            <p:grpSpPr>
              <a:xfrm>
                <a:off x="7848600" y="1600200"/>
                <a:ext cx="381000" cy="990600"/>
                <a:chOff x="5562600" y="5151620"/>
                <a:chExt cx="535898" cy="1306642"/>
              </a:xfrm>
            </p:grpSpPr>
            <p:sp>
              <p:nvSpPr>
                <p:cNvPr id="238" name="Diamond 237"/>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69"/>
              <p:cNvGrpSpPr/>
              <p:nvPr/>
            </p:nvGrpSpPr>
            <p:grpSpPr>
              <a:xfrm>
                <a:off x="6712475" y="1389112"/>
                <a:ext cx="1170140" cy="166579"/>
                <a:chOff x="4953000" y="457200"/>
                <a:chExt cx="1321634" cy="647074"/>
              </a:xfrm>
            </p:grpSpPr>
            <p:sp>
              <p:nvSpPr>
                <p:cNvPr id="234" name="Diamond 233"/>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256"/>
            <p:cNvGrpSpPr/>
            <p:nvPr/>
          </p:nvGrpSpPr>
          <p:grpSpPr>
            <a:xfrm flipH="1">
              <a:off x="479510" y="4191000"/>
              <a:ext cx="921434" cy="1676400"/>
              <a:chOff x="4648200" y="228600"/>
              <a:chExt cx="1514409" cy="2755222"/>
            </a:xfrm>
          </p:grpSpPr>
          <p:sp>
            <p:nvSpPr>
              <p:cNvPr id="258" name="Oval 257"/>
              <p:cNvSpPr/>
              <p:nvPr/>
            </p:nvSpPr>
            <p:spPr>
              <a:xfrm rot="3435232" flipH="1">
                <a:off x="5795470" y="2083622"/>
                <a:ext cx="389065" cy="2706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8164768">
                <a:off x="4698595" y="2047990"/>
                <a:ext cx="389065" cy="3168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0260128">
                <a:off x="4974972" y="2761413"/>
                <a:ext cx="540860" cy="222409"/>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2101605">
                <a:off x="5224742" y="2744639"/>
                <a:ext cx="540860" cy="234284"/>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a:off x="4972716" y="1551419"/>
                <a:ext cx="865377" cy="1322819"/>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20676161" flipH="1">
                <a:off x="5550361" y="1359149"/>
                <a:ext cx="589482" cy="84278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996339">
                <a:off x="4695147" y="1360998"/>
                <a:ext cx="589482" cy="84278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rot="21374563">
                <a:off x="4648200" y="228600"/>
                <a:ext cx="1514409" cy="1789697"/>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a:off x="4972716" y="1395794"/>
                <a:ext cx="865377" cy="1322819"/>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5189060" y="1084542"/>
                <a:ext cx="432688" cy="4668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4864544" y="384226"/>
                <a:ext cx="1081721" cy="10893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loud 268"/>
              <p:cNvSpPr/>
              <p:nvPr/>
            </p:nvSpPr>
            <p:spPr>
              <a:xfrm>
                <a:off x="4972716" y="384226"/>
                <a:ext cx="757205" cy="38906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ross 269"/>
              <p:cNvSpPr/>
              <p:nvPr/>
            </p:nvSpPr>
            <p:spPr>
              <a:xfrm>
                <a:off x="4800600" y="384226"/>
                <a:ext cx="1219200" cy="233439"/>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603"/>
              <p:cNvGrpSpPr/>
              <p:nvPr/>
            </p:nvGrpSpPr>
            <p:grpSpPr>
              <a:xfrm>
                <a:off x="4932218" y="314037"/>
                <a:ext cx="990600" cy="304800"/>
                <a:chOff x="6589243" y="1042807"/>
                <a:chExt cx="2872509" cy="938393"/>
              </a:xfrm>
            </p:grpSpPr>
            <p:grpSp>
              <p:nvGrpSpPr>
                <p:cNvPr id="288" name="Group 593"/>
                <p:cNvGrpSpPr/>
                <p:nvPr/>
              </p:nvGrpSpPr>
              <p:grpSpPr>
                <a:xfrm>
                  <a:off x="6589243" y="1169807"/>
                  <a:ext cx="609600" cy="811393"/>
                  <a:chOff x="6589243" y="1169807"/>
                  <a:chExt cx="609600" cy="811393"/>
                </a:xfrm>
              </p:grpSpPr>
              <p:sp>
                <p:nvSpPr>
                  <p:cNvPr id="298" name="Isosceles Triangle 297"/>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ame 298"/>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9" name="Group 594"/>
                <p:cNvGrpSpPr/>
                <p:nvPr/>
              </p:nvGrpSpPr>
              <p:grpSpPr>
                <a:xfrm rot="10800000">
                  <a:off x="7302752" y="1047425"/>
                  <a:ext cx="609600" cy="811393"/>
                  <a:chOff x="6589243" y="1169807"/>
                  <a:chExt cx="609600" cy="811393"/>
                </a:xfrm>
              </p:grpSpPr>
              <p:sp>
                <p:nvSpPr>
                  <p:cNvPr id="296" name="Isosceles Triangle 295"/>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0" name="Group 597"/>
                <p:cNvGrpSpPr/>
                <p:nvPr/>
              </p:nvGrpSpPr>
              <p:grpSpPr>
                <a:xfrm>
                  <a:off x="8090152" y="1146716"/>
                  <a:ext cx="609600" cy="811393"/>
                  <a:chOff x="6589243" y="1169807"/>
                  <a:chExt cx="609600" cy="811393"/>
                </a:xfrm>
              </p:grpSpPr>
              <p:sp>
                <p:nvSpPr>
                  <p:cNvPr id="294" name="Isosceles Triangle 293"/>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ame 294"/>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1" name="Group 600"/>
                <p:cNvGrpSpPr/>
                <p:nvPr/>
              </p:nvGrpSpPr>
              <p:grpSpPr>
                <a:xfrm rot="10800000">
                  <a:off x="8852152" y="1042807"/>
                  <a:ext cx="609600" cy="811393"/>
                  <a:chOff x="6589243" y="1169807"/>
                  <a:chExt cx="609600" cy="811393"/>
                </a:xfrm>
              </p:grpSpPr>
              <p:sp>
                <p:nvSpPr>
                  <p:cNvPr id="292" name="Isosceles Triangle 291"/>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ame 292"/>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72" name="Group 604"/>
              <p:cNvGrpSpPr/>
              <p:nvPr/>
            </p:nvGrpSpPr>
            <p:grpSpPr>
              <a:xfrm>
                <a:off x="4724400" y="685800"/>
                <a:ext cx="323354" cy="430393"/>
                <a:chOff x="6589243" y="1169807"/>
                <a:chExt cx="609600" cy="811393"/>
              </a:xfrm>
            </p:grpSpPr>
            <p:sp>
              <p:nvSpPr>
                <p:cNvPr id="286" name="Isosceles Triangle 285"/>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ame 286"/>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3" name="Group 607"/>
              <p:cNvGrpSpPr/>
              <p:nvPr/>
            </p:nvGrpSpPr>
            <p:grpSpPr>
              <a:xfrm>
                <a:off x="5791200" y="685800"/>
                <a:ext cx="323354" cy="430393"/>
                <a:chOff x="6589243" y="1169807"/>
                <a:chExt cx="609600" cy="811393"/>
              </a:xfrm>
            </p:grpSpPr>
            <p:sp>
              <p:nvSpPr>
                <p:cNvPr id="284" name="Isosceles Triangle 283"/>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ame 284"/>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4" name="Group 610"/>
              <p:cNvGrpSpPr/>
              <p:nvPr/>
            </p:nvGrpSpPr>
            <p:grpSpPr>
              <a:xfrm>
                <a:off x="5038439" y="2407574"/>
                <a:ext cx="727821" cy="303300"/>
                <a:chOff x="6589243" y="1047425"/>
                <a:chExt cx="2110509" cy="933775"/>
              </a:xfrm>
            </p:grpSpPr>
            <p:grpSp>
              <p:nvGrpSpPr>
                <p:cNvPr id="275" name="Group 593"/>
                <p:cNvGrpSpPr/>
                <p:nvPr/>
              </p:nvGrpSpPr>
              <p:grpSpPr>
                <a:xfrm>
                  <a:off x="6589243" y="1169807"/>
                  <a:ext cx="609600" cy="811393"/>
                  <a:chOff x="6589243" y="1169807"/>
                  <a:chExt cx="609600" cy="811393"/>
                </a:xfrm>
              </p:grpSpPr>
              <p:sp>
                <p:nvSpPr>
                  <p:cNvPr id="282" name="Isosceles Triangle 281"/>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6" name="Group 594"/>
                <p:cNvGrpSpPr/>
                <p:nvPr/>
              </p:nvGrpSpPr>
              <p:grpSpPr>
                <a:xfrm rot="10800000">
                  <a:off x="7302752" y="1047425"/>
                  <a:ext cx="609600" cy="811393"/>
                  <a:chOff x="6589243" y="1169807"/>
                  <a:chExt cx="609600" cy="811393"/>
                </a:xfrm>
              </p:grpSpPr>
              <p:sp>
                <p:nvSpPr>
                  <p:cNvPr id="280" name="Isosceles Triangle 279"/>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ame 280"/>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7" name="Group 597"/>
                <p:cNvGrpSpPr/>
                <p:nvPr/>
              </p:nvGrpSpPr>
              <p:grpSpPr>
                <a:xfrm>
                  <a:off x="8090152" y="1146716"/>
                  <a:ext cx="609600" cy="811393"/>
                  <a:chOff x="6589243" y="1169807"/>
                  <a:chExt cx="609600" cy="811393"/>
                </a:xfrm>
              </p:grpSpPr>
              <p:sp>
                <p:nvSpPr>
                  <p:cNvPr id="278" name="Isosceles Triangle 277"/>
                  <p:cNvSpPr/>
                  <p:nvPr/>
                </p:nvSpPr>
                <p:spPr>
                  <a:xfrm>
                    <a:off x="6705600" y="1219200"/>
                    <a:ext cx="3810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ame 278"/>
                  <p:cNvSpPr/>
                  <p:nvPr/>
                </p:nvSpPr>
                <p:spPr>
                  <a:xfrm rot="18808027">
                    <a:off x="6589243" y="1169807"/>
                    <a:ext cx="609600" cy="609600"/>
                  </a:xfrm>
                  <a:prstGeom prst="frame">
                    <a:avLst>
                      <a:gd name="adj1" fmla="val 18983"/>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448" name="Group 447"/>
          <p:cNvGrpSpPr/>
          <p:nvPr/>
        </p:nvGrpSpPr>
        <p:grpSpPr>
          <a:xfrm>
            <a:off x="6781801" y="3733800"/>
            <a:ext cx="3193559" cy="2667000"/>
            <a:chOff x="5105400" y="3124200"/>
            <a:chExt cx="3193559" cy="2667000"/>
          </a:xfrm>
        </p:grpSpPr>
        <p:grpSp>
          <p:nvGrpSpPr>
            <p:cNvPr id="300" name="Group 299"/>
            <p:cNvGrpSpPr/>
            <p:nvPr/>
          </p:nvGrpSpPr>
          <p:grpSpPr>
            <a:xfrm>
              <a:off x="5105400" y="3124200"/>
              <a:ext cx="1011502" cy="2466141"/>
              <a:chOff x="304800" y="261155"/>
              <a:chExt cx="1447800" cy="4274645"/>
            </a:xfrm>
          </p:grpSpPr>
          <p:grpSp>
            <p:nvGrpSpPr>
              <p:cNvPr id="301" name="Group 92"/>
              <p:cNvGrpSpPr/>
              <p:nvPr/>
            </p:nvGrpSpPr>
            <p:grpSpPr>
              <a:xfrm rot="18516258">
                <a:off x="1066800" y="3810000"/>
                <a:ext cx="371850" cy="649600"/>
                <a:chOff x="1868610" y="5305338"/>
                <a:chExt cx="371850" cy="649600"/>
              </a:xfrm>
            </p:grpSpPr>
            <p:grpSp>
              <p:nvGrpSpPr>
                <p:cNvPr id="351" name="Group 85"/>
                <p:cNvGrpSpPr/>
                <p:nvPr/>
              </p:nvGrpSpPr>
              <p:grpSpPr>
                <a:xfrm rot="1439608">
                  <a:off x="1868610" y="5305338"/>
                  <a:ext cx="371850" cy="649600"/>
                  <a:chOff x="1828800" y="4343400"/>
                  <a:chExt cx="371850" cy="649600"/>
                </a:xfrm>
              </p:grpSpPr>
              <p:sp>
                <p:nvSpPr>
                  <p:cNvPr id="355" name="Oval 35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90"/>
                <p:cNvGrpSpPr/>
                <p:nvPr/>
              </p:nvGrpSpPr>
              <p:grpSpPr>
                <a:xfrm rot="1471343">
                  <a:off x="1913952" y="5370362"/>
                  <a:ext cx="277495" cy="470630"/>
                  <a:chOff x="2407751" y="4191000"/>
                  <a:chExt cx="411649" cy="698154"/>
                </a:xfrm>
              </p:grpSpPr>
              <p:sp>
                <p:nvSpPr>
                  <p:cNvPr id="353" name="Moon 352"/>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2" name="Group 91"/>
              <p:cNvGrpSpPr/>
              <p:nvPr/>
            </p:nvGrpSpPr>
            <p:grpSpPr>
              <a:xfrm>
                <a:off x="609600" y="3886200"/>
                <a:ext cx="371850" cy="649600"/>
                <a:chOff x="1868610" y="5305338"/>
                <a:chExt cx="371850" cy="649600"/>
              </a:xfrm>
            </p:grpSpPr>
            <p:grpSp>
              <p:nvGrpSpPr>
                <p:cNvPr id="345" name="Group 85"/>
                <p:cNvGrpSpPr/>
                <p:nvPr/>
              </p:nvGrpSpPr>
              <p:grpSpPr>
                <a:xfrm rot="1439608">
                  <a:off x="1868610" y="5305338"/>
                  <a:ext cx="371850" cy="649600"/>
                  <a:chOff x="1828800" y="4343400"/>
                  <a:chExt cx="371850" cy="649600"/>
                </a:xfrm>
              </p:grpSpPr>
              <p:sp>
                <p:nvSpPr>
                  <p:cNvPr id="349" name="Oval 348"/>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90"/>
                <p:cNvGrpSpPr/>
                <p:nvPr/>
              </p:nvGrpSpPr>
              <p:grpSpPr>
                <a:xfrm rot="1471343">
                  <a:off x="1913952" y="5370362"/>
                  <a:ext cx="277495" cy="470630"/>
                  <a:chOff x="2407751" y="4191000"/>
                  <a:chExt cx="411649" cy="698154"/>
                </a:xfrm>
              </p:grpSpPr>
              <p:sp>
                <p:nvSpPr>
                  <p:cNvPr id="347" name="Moon 346"/>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3" name="Oval 302"/>
              <p:cNvSpPr/>
              <p:nvPr/>
            </p:nvSpPr>
            <p:spPr>
              <a:xfrm>
                <a:off x="13716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304800" y="2819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457200" y="3276600"/>
                <a:ext cx="1143000" cy="838200"/>
              </a:xfrm>
              <a:prstGeom prst="trapezoid">
                <a:avLst>
                  <a:gd name="adj" fmla="val 20960"/>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rapezoid 305"/>
              <p:cNvSpPr/>
              <p:nvPr/>
            </p:nvSpPr>
            <p:spPr>
              <a:xfrm rot="20952297">
                <a:off x="1219200" y="1905000"/>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470395">
                <a:off x="314457" y="1859125"/>
                <a:ext cx="533400" cy="1295400"/>
              </a:xfrm>
              <a:prstGeom prst="trapezoi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2"/>
              <p:cNvSpPr/>
              <p:nvPr/>
            </p:nvSpPr>
            <p:spPr>
              <a:xfrm>
                <a:off x="599322" y="1752601"/>
                <a:ext cx="832210" cy="1523999"/>
              </a:xfrm>
              <a:prstGeom prst="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Cloud 3"/>
              <p:cNvSpPr/>
              <p:nvPr/>
            </p:nvSpPr>
            <p:spPr>
              <a:xfrm rot="20835976" flipH="1">
                <a:off x="1167670" y="1021891"/>
                <a:ext cx="554462"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lowchart: Extract 4"/>
              <p:cNvSpPr/>
              <p:nvPr/>
            </p:nvSpPr>
            <p:spPr>
              <a:xfrm rot="10800000">
                <a:off x="818934" y="1927112"/>
                <a:ext cx="367090" cy="408672"/>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1" name="Cloud 5"/>
              <p:cNvSpPr/>
              <p:nvPr/>
            </p:nvSpPr>
            <p:spPr>
              <a:xfrm rot="764024">
                <a:off x="304800" y="1016373"/>
                <a:ext cx="504969" cy="111215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6"/>
              <p:cNvSpPr/>
              <p:nvPr/>
            </p:nvSpPr>
            <p:spPr>
              <a:xfrm>
                <a:off x="661612" y="1026800"/>
                <a:ext cx="681735" cy="10512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Cloud 7"/>
              <p:cNvSpPr/>
              <p:nvPr/>
            </p:nvSpPr>
            <p:spPr>
              <a:xfrm rot="16200000" flipH="1">
                <a:off x="763899" y="502385"/>
                <a:ext cx="529596" cy="1048825"/>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hord 313"/>
              <p:cNvSpPr/>
              <p:nvPr/>
            </p:nvSpPr>
            <p:spPr>
              <a:xfrm rot="6672735">
                <a:off x="368455" y="395930"/>
                <a:ext cx="1257893" cy="988344"/>
              </a:xfrm>
              <a:prstGeom prst="chor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Chord 314"/>
              <p:cNvSpPr/>
              <p:nvPr/>
            </p:nvSpPr>
            <p:spPr>
              <a:xfrm rot="8132090">
                <a:off x="457200" y="574516"/>
                <a:ext cx="1143000" cy="977132"/>
              </a:xfrm>
              <a:prstGeom prst="chord">
                <a:avLst>
                  <a:gd name="adj1" fmla="val 2892879"/>
                  <a:gd name="adj2" fmla="val 13226598"/>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458305" y="935027"/>
                <a:ext cx="1078194" cy="269548"/>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48"/>
              <p:cNvGrpSpPr/>
              <p:nvPr/>
            </p:nvGrpSpPr>
            <p:grpSpPr>
              <a:xfrm>
                <a:off x="533400" y="914400"/>
                <a:ext cx="898495" cy="269548"/>
                <a:chOff x="2667000" y="3186545"/>
                <a:chExt cx="3008746" cy="1080655"/>
              </a:xfrm>
            </p:grpSpPr>
            <p:grpSp>
              <p:nvGrpSpPr>
                <p:cNvPr id="333" name="Group 39"/>
                <p:cNvGrpSpPr/>
                <p:nvPr/>
              </p:nvGrpSpPr>
              <p:grpSpPr>
                <a:xfrm>
                  <a:off x="2667000" y="3200400"/>
                  <a:ext cx="990600" cy="1066800"/>
                  <a:chOff x="2667000" y="3200400"/>
                  <a:chExt cx="990600" cy="1066800"/>
                </a:xfrm>
              </p:grpSpPr>
              <p:sp>
                <p:nvSpPr>
                  <p:cNvPr id="342" name="Cross 3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ross 3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40"/>
                <p:cNvGrpSpPr/>
                <p:nvPr/>
              </p:nvGrpSpPr>
              <p:grpSpPr>
                <a:xfrm>
                  <a:off x="3687618" y="3198091"/>
                  <a:ext cx="990600" cy="1066800"/>
                  <a:chOff x="2667000" y="3200400"/>
                  <a:chExt cx="990600" cy="1066800"/>
                </a:xfrm>
              </p:grpSpPr>
              <p:sp>
                <p:nvSpPr>
                  <p:cNvPr id="339" name="Cross 338"/>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ross 339"/>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44"/>
                <p:cNvGrpSpPr/>
                <p:nvPr/>
              </p:nvGrpSpPr>
              <p:grpSpPr>
                <a:xfrm>
                  <a:off x="4685146" y="3186545"/>
                  <a:ext cx="990600" cy="1066800"/>
                  <a:chOff x="2667000" y="3200400"/>
                  <a:chExt cx="990600" cy="1066800"/>
                </a:xfrm>
              </p:grpSpPr>
              <p:sp>
                <p:nvSpPr>
                  <p:cNvPr id="336" name="Cross 335"/>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Cross 336"/>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8" name="Group 113"/>
              <p:cNvGrpSpPr/>
              <p:nvPr/>
            </p:nvGrpSpPr>
            <p:grpSpPr>
              <a:xfrm>
                <a:off x="609600" y="3048000"/>
                <a:ext cx="838200" cy="228600"/>
                <a:chOff x="1524000" y="5181600"/>
                <a:chExt cx="1219200" cy="381000"/>
              </a:xfrm>
            </p:grpSpPr>
            <p:sp>
              <p:nvSpPr>
                <p:cNvPr id="319" name="Rounded Rectangle 318"/>
                <p:cNvSpPr/>
                <p:nvPr/>
              </p:nvSpPr>
              <p:spPr>
                <a:xfrm>
                  <a:off x="1524000" y="5181600"/>
                  <a:ext cx="1219200" cy="381000"/>
                </a:xfrm>
                <a:prstGeom prst="roundRect">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100"/>
                <p:cNvGrpSpPr/>
                <p:nvPr/>
              </p:nvGrpSpPr>
              <p:grpSpPr>
                <a:xfrm>
                  <a:off x="1524000" y="5257800"/>
                  <a:ext cx="1219200" cy="269548"/>
                  <a:chOff x="2667000" y="3186545"/>
                  <a:chExt cx="3008746" cy="1080655"/>
                </a:xfrm>
              </p:grpSpPr>
              <p:grpSp>
                <p:nvGrpSpPr>
                  <p:cNvPr id="321" name="Group 39"/>
                  <p:cNvGrpSpPr/>
                  <p:nvPr/>
                </p:nvGrpSpPr>
                <p:grpSpPr>
                  <a:xfrm>
                    <a:off x="2667000" y="3200400"/>
                    <a:ext cx="990600" cy="1066800"/>
                    <a:chOff x="2667000" y="3200400"/>
                    <a:chExt cx="990600" cy="1066800"/>
                  </a:xfrm>
                </p:grpSpPr>
                <p:sp>
                  <p:nvSpPr>
                    <p:cNvPr id="330" name="Cross 329"/>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ross 330"/>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40"/>
                  <p:cNvGrpSpPr/>
                  <p:nvPr/>
                </p:nvGrpSpPr>
                <p:grpSpPr>
                  <a:xfrm>
                    <a:off x="3687618" y="3198091"/>
                    <a:ext cx="990600" cy="1066800"/>
                    <a:chOff x="2667000" y="3200400"/>
                    <a:chExt cx="990600" cy="1066800"/>
                  </a:xfrm>
                </p:grpSpPr>
                <p:sp>
                  <p:nvSpPr>
                    <p:cNvPr id="327" name="Cross 326"/>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ross 327"/>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44"/>
                  <p:cNvGrpSpPr/>
                  <p:nvPr/>
                </p:nvGrpSpPr>
                <p:grpSpPr>
                  <a:xfrm>
                    <a:off x="4685146" y="3186545"/>
                    <a:ext cx="990600" cy="1066800"/>
                    <a:chOff x="2667000" y="3200400"/>
                    <a:chExt cx="990600" cy="1066800"/>
                  </a:xfrm>
                </p:grpSpPr>
                <p:sp>
                  <p:nvSpPr>
                    <p:cNvPr id="324" name="Cross 323"/>
                    <p:cNvSpPr/>
                    <p:nvPr/>
                  </p:nvSpPr>
                  <p:spPr>
                    <a:xfrm>
                      <a:off x="2667000" y="3200400"/>
                      <a:ext cx="990600" cy="1066800"/>
                    </a:xfrm>
                    <a:prstGeom prst="plus">
                      <a:avLst>
                        <a:gd name="adj" fmla="val 36189"/>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p:cNvSpPr/>
                    <p:nvPr/>
                  </p:nvSpPr>
                  <p:spPr>
                    <a:xfrm>
                      <a:off x="3024909" y="3523673"/>
                      <a:ext cx="304800" cy="381000"/>
                    </a:xfrm>
                    <a:prstGeom prst="plus">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121891" y="3639127"/>
                      <a:ext cx="110836" cy="120073"/>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57" name="Group 356"/>
            <p:cNvGrpSpPr/>
            <p:nvPr/>
          </p:nvGrpSpPr>
          <p:grpSpPr>
            <a:xfrm>
              <a:off x="6172200" y="3657600"/>
              <a:ext cx="977684" cy="2001253"/>
              <a:chOff x="5895109" y="1371600"/>
              <a:chExt cx="1399395" cy="3468839"/>
            </a:xfrm>
          </p:grpSpPr>
          <p:grpSp>
            <p:nvGrpSpPr>
              <p:cNvPr id="358" name="Group 84"/>
              <p:cNvGrpSpPr/>
              <p:nvPr/>
            </p:nvGrpSpPr>
            <p:grpSpPr>
              <a:xfrm rot="1810859">
                <a:off x="6304243" y="4255657"/>
                <a:ext cx="304518" cy="524745"/>
                <a:chOff x="1828800" y="4343400"/>
                <a:chExt cx="371850" cy="649600"/>
              </a:xfrm>
            </p:grpSpPr>
            <p:sp>
              <p:nvSpPr>
                <p:cNvPr id="396" name="Oval 395"/>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135"/>
              <p:cNvGrpSpPr/>
              <p:nvPr/>
            </p:nvGrpSpPr>
            <p:grpSpPr>
              <a:xfrm rot="20024914">
                <a:off x="6696787" y="4315694"/>
                <a:ext cx="304518" cy="524745"/>
                <a:chOff x="1828800" y="4343400"/>
                <a:chExt cx="371850" cy="649600"/>
              </a:xfrm>
            </p:grpSpPr>
            <p:sp>
              <p:nvSpPr>
                <p:cNvPr id="394" name="Oval 393"/>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Flowchart: Manual Operation 359"/>
              <p:cNvSpPr/>
              <p:nvPr/>
            </p:nvSpPr>
            <p:spPr>
              <a:xfrm rot="10800000">
                <a:off x="6179964" y="3088287"/>
                <a:ext cx="922800" cy="1474476"/>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5895109" y="3429000"/>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7072745" y="3442855"/>
                <a:ext cx="22175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anual Operation 362"/>
              <p:cNvSpPr/>
              <p:nvPr/>
            </p:nvSpPr>
            <p:spPr>
              <a:xfrm rot="12436843">
                <a:off x="6057319" y="2651503"/>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Operation 363"/>
              <p:cNvSpPr/>
              <p:nvPr/>
            </p:nvSpPr>
            <p:spPr>
              <a:xfrm rot="9462355">
                <a:off x="6822127" y="2617955"/>
                <a:ext cx="357246" cy="1086453"/>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Cloud 10"/>
              <p:cNvSpPr/>
              <p:nvPr/>
            </p:nvSpPr>
            <p:spPr>
              <a:xfrm rot="21267149" flipH="1">
                <a:off x="6655902" y="1833443"/>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Cloud 11"/>
              <p:cNvSpPr/>
              <p:nvPr/>
            </p:nvSpPr>
            <p:spPr>
              <a:xfrm rot="1441540" flipH="1">
                <a:off x="6096000" y="1839258"/>
                <a:ext cx="539065" cy="724868"/>
              </a:xfrm>
              <a:prstGeom prst="cloud">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lowchart: Manual Operation 12"/>
              <p:cNvSpPr/>
              <p:nvPr/>
            </p:nvSpPr>
            <p:spPr>
              <a:xfrm rot="10800000">
                <a:off x="6230765" y="2564123"/>
                <a:ext cx="808598" cy="1474476"/>
              </a:xfrm>
              <a:prstGeom prst="flowChartManualOperatio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Extract 13"/>
              <p:cNvSpPr/>
              <p:nvPr/>
            </p:nvSpPr>
            <p:spPr>
              <a:xfrm rot="10800000">
                <a:off x="6448769" y="2673352"/>
                <a:ext cx="388445" cy="41795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62"/>
              <p:cNvSpPr/>
              <p:nvPr/>
            </p:nvSpPr>
            <p:spPr>
              <a:xfrm>
                <a:off x="6282294" y="1752600"/>
                <a:ext cx="721397" cy="10751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63"/>
              <p:cNvGrpSpPr/>
              <p:nvPr/>
            </p:nvGrpSpPr>
            <p:grpSpPr>
              <a:xfrm>
                <a:off x="6096000" y="1371600"/>
                <a:ext cx="1143000" cy="692727"/>
                <a:chOff x="1722870" y="3269673"/>
                <a:chExt cx="1000125" cy="692727"/>
              </a:xfrm>
            </p:grpSpPr>
            <p:sp>
              <p:nvSpPr>
                <p:cNvPr id="382" name="Flowchart: Manual Operation 381"/>
                <p:cNvSpPr/>
                <p:nvPr/>
              </p:nvSpPr>
              <p:spPr>
                <a:xfrm>
                  <a:off x="1722870" y="3269673"/>
                  <a:ext cx="1000125" cy="609600"/>
                </a:xfrm>
                <a:prstGeom prst="flowChartManualOperati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52"/>
                <p:cNvSpPr/>
                <p:nvPr/>
              </p:nvSpPr>
              <p:spPr>
                <a:xfrm>
                  <a:off x="1828800" y="3657600"/>
                  <a:ext cx="762000" cy="304800"/>
                </a:xfrm>
                <a:prstGeom prst="roundRect">
                  <a:avLst/>
                </a:prstGeom>
                <a:solidFill>
                  <a:srgbClr val="F797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62"/>
                <p:cNvGrpSpPr/>
                <p:nvPr/>
              </p:nvGrpSpPr>
              <p:grpSpPr>
                <a:xfrm>
                  <a:off x="1789546" y="3657600"/>
                  <a:ext cx="838200" cy="304800"/>
                  <a:chOff x="2971800" y="3505200"/>
                  <a:chExt cx="2128982" cy="1126836"/>
                </a:xfrm>
              </p:grpSpPr>
              <p:grpSp>
                <p:nvGrpSpPr>
                  <p:cNvPr id="385" name="Group 55"/>
                  <p:cNvGrpSpPr/>
                  <p:nvPr/>
                </p:nvGrpSpPr>
                <p:grpSpPr>
                  <a:xfrm>
                    <a:off x="2971800" y="3505200"/>
                    <a:ext cx="914400" cy="1066800"/>
                    <a:chOff x="2971800" y="3505200"/>
                    <a:chExt cx="914400" cy="1066800"/>
                  </a:xfrm>
                </p:grpSpPr>
                <p:sp>
                  <p:nvSpPr>
                    <p:cNvPr id="392" name="Multiply 53"/>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Diamond 392"/>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56"/>
                  <p:cNvGrpSpPr/>
                  <p:nvPr/>
                </p:nvGrpSpPr>
                <p:grpSpPr>
                  <a:xfrm>
                    <a:off x="3572164" y="3535218"/>
                    <a:ext cx="914400" cy="1066800"/>
                    <a:chOff x="2971800" y="3505200"/>
                    <a:chExt cx="914400" cy="1066800"/>
                  </a:xfrm>
                </p:grpSpPr>
                <p:sp>
                  <p:nvSpPr>
                    <p:cNvPr id="390" name="Multiply 389"/>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59"/>
                  <p:cNvGrpSpPr/>
                  <p:nvPr/>
                </p:nvGrpSpPr>
                <p:grpSpPr>
                  <a:xfrm>
                    <a:off x="4186382" y="3565236"/>
                    <a:ext cx="914400" cy="1066800"/>
                    <a:chOff x="2971800" y="3505200"/>
                    <a:chExt cx="914400" cy="1066800"/>
                  </a:xfrm>
                </p:grpSpPr>
                <p:sp>
                  <p:nvSpPr>
                    <p:cNvPr id="388" name="Multiply 60"/>
                    <p:cNvSpPr/>
                    <p:nvPr/>
                  </p:nvSpPr>
                  <p:spPr>
                    <a:xfrm>
                      <a:off x="2971800" y="3505200"/>
                      <a:ext cx="914400" cy="1066800"/>
                    </a:xfrm>
                    <a:prstGeom prst="mathMultiply">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iamond 388"/>
                    <p:cNvSpPr/>
                    <p:nvPr/>
                  </p:nvSpPr>
                  <p:spPr>
                    <a:xfrm>
                      <a:off x="3276600" y="3886200"/>
                      <a:ext cx="304800" cy="3048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1" name="Group 130"/>
              <p:cNvGrpSpPr/>
              <p:nvPr/>
            </p:nvGrpSpPr>
            <p:grpSpPr>
              <a:xfrm>
                <a:off x="6232236" y="2650836"/>
                <a:ext cx="838200" cy="806450"/>
                <a:chOff x="5181600" y="4759036"/>
                <a:chExt cx="1955800" cy="1226128"/>
              </a:xfrm>
            </p:grpSpPr>
            <p:sp>
              <p:nvSpPr>
                <p:cNvPr id="372" name="Multiply 371"/>
                <p:cNvSpPr/>
                <p:nvPr/>
              </p:nvSpPr>
              <p:spPr>
                <a:xfrm>
                  <a:off x="5181600" y="48006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ultiply 372"/>
                <p:cNvSpPr/>
                <p:nvPr/>
              </p:nvSpPr>
              <p:spPr>
                <a:xfrm>
                  <a:off x="5562600" y="51054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ultiply 373"/>
                <p:cNvSpPr/>
                <p:nvPr/>
              </p:nvSpPr>
              <p:spPr>
                <a:xfrm>
                  <a:off x="5943600" y="5410200"/>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ultiply 374"/>
                <p:cNvSpPr/>
                <p:nvPr/>
              </p:nvSpPr>
              <p:spPr>
                <a:xfrm>
                  <a:off x="6604000" y="4759036"/>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ultiply 375"/>
                <p:cNvSpPr/>
                <p:nvPr/>
              </p:nvSpPr>
              <p:spPr>
                <a:xfrm>
                  <a:off x="6271491" y="5098473"/>
                  <a:ext cx="533400" cy="533400"/>
                </a:xfrm>
                <a:prstGeom prst="mathMultipl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5562600" y="5105400"/>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5908964" y="5398655"/>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6259946" y="5405581"/>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6592454" y="5100782"/>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6102927" y="5756564"/>
                  <a:ext cx="2286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397"/>
            <p:cNvGrpSpPr/>
            <p:nvPr/>
          </p:nvGrpSpPr>
          <p:grpSpPr>
            <a:xfrm>
              <a:off x="7239000" y="3505200"/>
              <a:ext cx="1059959" cy="2286000"/>
              <a:chOff x="5105400" y="762000"/>
              <a:chExt cx="1517159" cy="3962400"/>
            </a:xfrm>
          </p:grpSpPr>
          <p:grpSp>
            <p:nvGrpSpPr>
              <p:cNvPr id="399" name="Group 144"/>
              <p:cNvGrpSpPr/>
              <p:nvPr/>
            </p:nvGrpSpPr>
            <p:grpSpPr>
              <a:xfrm>
                <a:off x="5552916" y="4191000"/>
                <a:ext cx="305334" cy="533400"/>
                <a:chOff x="1868610" y="5305338"/>
                <a:chExt cx="371850" cy="649600"/>
              </a:xfrm>
            </p:grpSpPr>
            <p:grpSp>
              <p:nvGrpSpPr>
                <p:cNvPr id="437" name="Group 85"/>
                <p:cNvGrpSpPr/>
                <p:nvPr/>
              </p:nvGrpSpPr>
              <p:grpSpPr>
                <a:xfrm rot="1439608">
                  <a:off x="1868610" y="5305338"/>
                  <a:ext cx="371850" cy="649600"/>
                  <a:chOff x="1828800" y="4343400"/>
                  <a:chExt cx="371850" cy="649600"/>
                </a:xfrm>
              </p:grpSpPr>
              <p:sp>
                <p:nvSpPr>
                  <p:cNvPr id="441" name="Oval 440"/>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90"/>
                <p:cNvGrpSpPr/>
                <p:nvPr/>
              </p:nvGrpSpPr>
              <p:grpSpPr>
                <a:xfrm rot="1471343">
                  <a:off x="1913952" y="5370362"/>
                  <a:ext cx="277495" cy="470630"/>
                  <a:chOff x="2407751" y="4191000"/>
                  <a:chExt cx="411649" cy="698154"/>
                </a:xfrm>
              </p:grpSpPr>
              <p:sp>
                <p:nvSpPr>
                  <p:cNvPr id="439" name="Moon 438"/>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0" name="Group 151"/>
              <p:cNvGrpSpPr/>
              <p:nvPr/>
            </p:nvGrpSpPr>
            <p:grpSpPr>
              <a:xfrm rot="19064909">
                <a:off x="5886210" y="4183731"/>
                <a:ext cx="305333" cy="533399"/>
                <a:chOff x="1868610" y="5305338"/>
                <a:chExt cx="371850" cy="649600"/>
              </a:xfrm>
            </p:grpSpPr>
            <p:grpSp>
              <p:nvGrpSpPr>
                <p:cNvPr id="431" name="Group 85"/>
                <p:cNvGrpSpPr/>
                <p:nvPr/>
              </p:nvGrpSpPr>
              <p:grpSpPr>
                <a:xfrm rot="1439608">
                  <a:off x="1868610" y="5305338"/>
                  <a:ext cx="371850" cy="649600"/>
                  <a:chOff x="1828800" y="4343400"/>
                  <a:chExt cx="371850" cy="649600"/>
                </a:xfrm>
              </p:grpSpPr>
              <p:sp>
                <p:nvSpPr>
                  <p:cNvPr id="435" name="Oval 434"/>
                  <p:cNvSpPr/>
                  <p:nvPr/>
                </p:nvSpPr>
                <p:spPr>
                  <a:xfrm>
                    <a:off x="1828800" y="4419600"/>
                    <a:ext cx="371850" cy="573400"/>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a:off x="1828800" y="4343400"/>
                    <a:ext cx="371850" cy="57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90"/>
                <p:cNvGrpSpPr/>
                <p:nvPr/>
              </p:nvGrpSpPr>
              <p:grpSpPr>
                <a:xfrm rot="1471343">
                  <a:off x="1913952" y="5370362"/>
                  <a:ext cx="277495" cy="470630"/>
                  <a:chOff x="2407751" y="4191000"/>
                  <a:chExt cx="411649" cy="698154"/>
                </a:xfrm>
              </p:grpSpPr>
              <p:sp>
                <p:nvSpPr>
                  <p:cNvPr id="433" name="Moon 432"/>
                  <p:cNvSpPr/>
                  <p:nvPr/>
                </p:nvSpPr>
                <p:spPr>
                  <a:xfrm>
                    <a:off x="2590800" y="4191000"/>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10331238">
                    <a:off x="2407751" y="4203354"/>
                    <a:ext cx="228600" cy="685800"/>
                  </a:xfrm>
                  <a:prstGeom prst="moon">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1" name="Trapezoid 400"/>
              <p:cNvSpPr/>
              <p:nvPr/>
            </p:nvSpPr>
            <p:spPr>
              <a:xfrm>
                <a:off x="5397980" y="3657600"/>
                <a:ext cx="938165" cy="794326"/>
              </a:xfrm>
              <a:prstGeom prst="trapezoid">
                <a:avLst>
                  <a:gd name="adj" fmla="val 11762"/>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6354618" y="3429000"/>
                <a:ext cx="267941"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5105400" y="3429000"/>
                <a:ext cx="307109" cy="394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rapezoid 403"/>
              <p:cNvSpPr/>
              <p:nvPr/>
            </p:nvSpPr>
            <p:spPr>
              <a:xfrm rot="20364366">
                <a:off x="5947553" y="2190610"/>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404"/>
              <p:cNvSpPr/>
              <p:nvPr/>
            </p:nvSpPr>
            <p:spPr>
              <a:xfrm rot="817783">
                <a:off x="5189271" y="2258456"/>
                <a:ext cx="583649" cy="1428324"/>
              </a:xfrm>
              <a:prstGeom prst="trapezoid">
                <a:avLst>
                  <a:gd name="adj" fmla="val 3142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17"/>
              <p:cNvSpPr/>
              <p:nvPr/>
            </p:nvSpPr>
            <p:spPr>
              <a:xfrm>
                <a:off x="5434925" y="1981200"/>
                <a:ext cx="873511" cy="1981199"/>
              </a:xfrm>
              <a:prstGeom prst="trapezoid">
                <a:avLst>
                  <a:gd name="adj" fmla="val 25716"/>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Isosceles Triangle 18"/>
              <p:cNvSpPr/>
              <p:nvPr/>
            </p:nvSpPr>
            <p:spPr>
              <a:xfrm rot="10800000">
                <a:off x="5587325" y="2362200"/>
                <a:ext cx="533400" cy="381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9"/>
              <p:cNvSpPr/>
              <p:nvPr/>
            </p:nvSpPr>
            <p:spPr>
              <a:xfrm>
                <a:off x="5434925" y="13407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20"/>
              <p:cNvSpPr/>
              <p:nvPr/>
            </p:nvSpPr>
            <p:spPr>
              <a:xfrm rot="19066372">
                <a:off x="5876234" y="1295400"/>
                <a:ext cx="445030" cy="659542"/>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21"/>
              <p:cNvSpPr/>
              <p:nvPr/>
            </p:nvSpPr>
            <p:spPr>
              <a:xfrm rot="3077158">
                <a:off x="5471402" y="1195697"/>
                <a:ext cx="430287" cy="705091"/>
              </a:xfrm>
              <a:prstGeom prst="ellipse">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74"/>
              <p:cNvGrpSpPr/>
              <p:nvPr/>
            </p:nvGrpSpPr>
            <p:grpSpPr>
              <a:xfrm>
                <a:off x="5334000" y="762000"/>
                <a:ext cx="1066800" cy="1173018"/>
                <a:chOff x="4724400" y="3551382"/>
                <a:chExt cx="1066800" cy="1173018"/>
              </a:xfrm>
            </p:grpSpPr>
            <p:sp>
              <p:nvSpPr>
                <p:cNvPr id="421" name="Moon 420"/>
                <p:cNvSpPr/>
                <p:nvPr/>
              </p:nvSpPr>
              <p:spPr>
                <a:xfrm flipH="1">
                  <a:off x="48006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72"/>
                <p:cNvSpPr/>
                <p:nvPr/>
              </p:nvSpPr>
              <p:spPr>
                <a:xfrm>
                  <a:off x="5638800" y="4191000"/>
                  <a:ext cx="152400" cy="533400"/>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ight Arrow 422"/>
                <p:cNvSpPr/>
                <p:nvPr/>
              </p:nvSpPr>
              <p:spPr>
                <a:xfrm rot="16200000">
                  <a:off x="4978400" y="3551382"/>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ight Arrow 423"/>
                <p:cNvSpPr/>
                <p:nvPr/>
              </p:nvSpPr>
              <p:spPr>
                <a:xfrm rot="16200000">
                  <a:off x="47244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ight Arrow 424"/>
                <p:cNvSpPr/>
                <p:nvPr/>
              </p:nvSpPr>
              <p:spPr>
                <a:xfrm rot="16200000">
                  <a:off x="5257800" y="3810000"/>
                  <a:ext cx="533400" cy="533400"/>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22"/>
                <p:cNvSpPr/>
                <p:nvPr/>
              </p:nvSpPr>
              <p:spPr>
                <a:xfrm>
                  <a:off x="4800600" y="4114800"/>
                  <a:ext cx="990600" cy="228600"/>
                </a:xfrm>
                <a:prstGeom prst="rect">
                  <a:avLst/>
                </a:prstGeom>
                <a:solidFill>
                  <a:srgbClr val="A26D2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71"/>
                <p:cNvGrpSpPr/>
                <p:nvPr/>
              </p:nvGrpSpPr>
              <p:grpSpPr>
                <a:xfrm>
                  <a:off x="4876800" y="4119418"/>
                  <a:ext cx="781888" cy="233218"/>
                  <a:chOff x="1143000" y="4110182"/>
                  <a:chExt cx="1339272" cy="399472"/>
                </a:xfrm>
              </p:grpSpPr>
              <p:sp>
                <p:nvSpPr>
                  <p:cNvPr id="428" name="Diamond 427"/>
                  <p:cNvSpPr/>
                  <p:nvPr/>
                </p:nvSpPr>
                <p:spPr>
                  <a:xfrm>
                    <a:off x="1143000" y="4114800"/>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428"/>
                  <p:cNvSpPr/>
                  <p:nvPr/>
                </p:nvSpPr>
                <p:spPr>
                  <a:xfrm>
                    <a:off x="1572491" y="4110182"/>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p:cNvSpPr/>
                  <p:nvPr/>
                </p:nvSpPr>
                <p:spPr>
                  <a:xfrm>
                    <a:off x="2025072" y="4128654"/>
                    <a:ext cx="457200" cy="381000"/>
                  </a:xfrm>
                  <a:prstGeom prst="diamon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2" name="Quad Arrow 411"/>
              <p:cNvSpPr/>
              <p:nvPr/>
            </p:nvSpPr>
            <p:spPr>
              <a:xfrm>
                <a:off x="5791200" y="914400"/>
                <a:ext cx="152400" cy="304800"/>
              </a:xfrm>
              <a:prstGeom prst="quadArrow">
                <a:avLst/>
              </a:prstGeom>
              <a:solidFill>
                <a:srgbClr val="FFFF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 name="Group 172"/>
              <p:cNvGrpSpPr/>
              <p:nvPr/>
            </p:nvGrpSpPr>
            <p:grpSpPr>
              <a:xfrm>
                <a:off x="5486400" y="2438400"/>
                <a:ext cx="725099" cy="782768"/>
                <a:chOff x="3546257" y="5084632"/>
                <a:chExt cx="1219201" cy="1316168"/>
              </a:xfrm>
            </p:grpSpPr>
            <p:grpSp>
              <p:nvGrpSpPr>
                <p:cNvPr id="414" name="Group 160"/>
                <p:cNvGrpSpPr/>
                <p:nvPr/>
              </p:nvGrpSpPr>
              <p:grpSpPr>
                <a:xfrm>
                  <a:off x="3810000" y="5638800"/>
                  <a:ext cx="762000" cy="762000"/>
                  <a:chOff x="3810000" y="4953000"/>
                  <a:chExt cx="762000" cy="762000"/>
                </a:xfrm>
              </p:grpSpPr>
              <p:sp>
                <p:nvSpPr>
                  <p:cNvPr id="419" name="Quad Arrow Callout 418"/>
                  <p:cNvSpPr/>
                  <p:nvPr/>
                </p:nvSpPr>
                <p:spPr>
                  <a:xfrm>
                    <a:off x="3810000" y="4953000"/>
                    <a:ext cx="762000" cy="762000"/>
                  </a:xfrm>
                  <a:prstGeom prst="quadArrowCallout">
                    <a:avLst>
                      <a:gd name="adj1" fmla="val 20939"/>
                      <a:gd name="adj2" fmla="val 18515"/>
                      <a:gd name="adj3" fmla="val 18515"/>
                      <a:gd name="adj4" fmla="val 481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Diamond 419"/>
                  <p:cNvSpPr/>
                  <p:nvPr/>
                </p:nvSpPr>
                <p:spPr>
                  <a:xfrm>
                    <a:off x="4114800" y="5181600"/>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5" name="Donut 414"/>
                <p:cNvSpPr/>
                <p:nvPr/>
              </p:nvSpPr>
              <p:spPr>
                <a:xfrm rot="19368333">
                  <a:off x="3770240" y="5377887"/>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6" name="Donut 415"/>
                <p:cNvSpPr/>
                <p:nvPr/>
              </p:nvSpPr>
              <p:spPr>
                <a:xfrm rot="1576370">
                  <a:off x="4303639" y="5377889"/>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7" name="Donut 416"/>
                <p:cNvSpPr/>
                <p:nvPr/>
              </p:nvSpPr>
              <p:spPr>
                <a:xfrm rot="20009619">
                  <a:off x="3546257" y="5086941"/>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 name="Donut 417"/>
                <p:cNvSpPr/>
                <p:nvPr/>
              </p:nvSpPr>
              <p:spPr>
                <a:xfrm rot="877401">
                  <a:off x="4460658" y="5084632"/>
                  <a:ext cx="304800" cy="4572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43" name="TextBox 442"/>
          <p:cNvSpPr txBox="1"/>
          <p:nvPr/>
        </p:nvSpPr>
        <p:spPr>
          <a:xfrm>
            <a:off x="1709928" y="466345"/>
            <a:ext cx="2438400" cy="1200329"/>
          </a:xfrm>
          <a:prstGeom prst="rect">
            <a:avLst/>
          </a:prstGeom>
          <a:noFill/>
        </p:spPr>
        <p:txBody>
          <a:bodyPr wrap="square" rtlCol="0">
            <a:spAutoFit/>
          </a:bodyPr>
          <a:lstStyle/>
          <a:p>
            <a:r>
              <a:rPr lang="en-US" dirty="0">
                <a:solidFill>
                  <a:schemeClr val="bg1"/>
                </a:solidFill>
              </a:rPr>
              <a:t>In a place called </a:t>
            </a:r>
            <a:r>
              <a:rPr lang="en-US" dirty="0" err="1">
                <a:solidFill>
                  <a:schemeClr val="bg1"/>
                </a:solidFill>
              </a:rPr>
              <a:t>Shemion</a:t>
            </a:r>
            <a:r>
              <a:rPr lang="en-US" dirty="0">
                <a:solidFill>
                  <a:schemeClr val="bg1"/>
                </a:solidFill>
              </a:rPr>
              <a:t> the daughters of the Lamanites danced and sang</a:t>
            </a:r>
          </a:p>
        </p:txBody>
      </p:sp>
      <p:sp>
        <p:nvSpPr>
          <p:cNvPr id="444" name="TextBox 443"/>
          <p:cNvSpPr txBox="1"/>
          <p:nvPr/>
        </p:nvSpPr>
        <p:spPr>
          <a:xfrm>
            <a:off x="124968" y="6550223"/>
            <a:ext cx="4724400" cy="307777"/>
          </a:xfrm>
          <a:prstGeom prst="rect">
            <a:avLst/>
          </a:prstGeom>
          <a:noFill/>
        </p:spPr>
        <p:txBody>
          <a:bodyPr wrap="square" rtlCol="0">
            <a:spAutoFit/>
          </a:bodyPr>
          <a:lstStyle/>
          <a:p>
            <a:r>
              <a:rPr lang="en-US" sz="1400" dirty="0">
                <a:solidFill>
                  <a:schemeClr val="bg1"/>
                </a:solidFill>
              </a:rPr>
              <a:t>Mosiah 20:1-5</a:t>
            </a:r>
          </a:p>
        </p:txBody>
      </p:sp>
      <p:sp>
        <p:nvSpPr>
          <p:cNvPr id="445" name="TextBox 444"/>
          <p:cNvSpPr txBox="1"/>
          <p:nvPr/>
        </p:nvSpPr>
        <p:spPr>
          <a:xfrm>
            <a:off x="5355336" y="417576"/>
            <a:ext cx="2438400" cy="1477328"/>
          </a:xfrm>
          <a:prstGeom prst="rect">
            <a:avLst/>
          </a:prstGeom>
          <a:noFill/>
        </p:spPr>
        <p:txBody>
          <a:bodyPr wrap="square" rtlCol="0">
            <a:spAutoFit/>
          </a:bodyPr>
          <a:lstStyle/>
          <a:p>
            <a:r>
              <a:rPr lang="en-US" dirty="0">
                <a:solidFill>
                  <a:schemeClr val="bg1"/>
                </a:solidFill>
              </a:rPr>
              <a:t>The priests of King Noah who had fled further into the wilderness came upon the daughters</a:t>
            </a:r>
          </a:p>
        </p:txBody>
      </p:sp>
      <p:sp>
        <p:nvSpPr>
          <p:cNvPr id="446" name="TextBox 445"/>
          <p:cNvSpPr txBox="1"/>
          <p:nvPr/>
        </p:nvSpPr>
        <p:spPr>
          <a:xfrm>
            <a:off x="8833104" y="512065"/>
            <a:ext cx="2438400" cy="1200329"/>
          </a:xfrm>
          <a:prstGeom prst="rect">
            <a:avLst/>
          </a:prstGeom>
          <a:noFill/>
        </p:spPr>
        <p:txBody>
          <a:bodyPr wrap="square" rtlCol="0">
            <a:spAutoFit/>
          </a:bodyPr>
          <a:lstStyle/>
          <a:p>
            <a:r>
              <a:rPr lang="en-US" dirty="0">
                <a:solidFill>
                  <a:schemeClr val="bg1"/>
                </a:solidFill>
              </a:rPr>
              <a:t>They took the daughters and went into the wilderness, there were 24 of them</a:t>
            </a:r>
          </a:p>
        </p:txBody>
      </p:sp>
    </p:spTree>
    <p:extLst>
      <p:ext uri="{BB962C8B-B14F-4D97-AF65-F5344CB8AC3E}">
        <p14:creationId xmlns:p14="http://schemas.microsoft.com/office/powerpoint/2010/main" val="265145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7"/>
                                        </p:tgtEl>
                                        <p:attrNameLst>
                                          <p:attrName>style.visibility</p:attrName>
                                        </p:attrNameLst>
                                      </p:cBhvr>
                                      <p:to>
                                        <p:strVal val="visible"/>
                                      </p:to>
                                    </p:set>
                                    <p:animEffect transition="in" filter="wipe(down)">
                                      <p:cBhvr>
                                        <p:cTn id="9" dur="580">
                                          <p:stCondLst>
                                            <p:cond delay="0"/>
                                          </p:stCondLst>
                                        </p:cTn>
                                        <p:tgtEl>
                                          <p:spTgt spid="447"/>
                                        </p:tgtEl>
                                      </p:cBhvr>
                                    </p:animEffect>
                                    <p:anim calcmode="lin" valueType="num">
                                      <p:cBhvr>
                                        <p:cTn id="10" dur="1822" tmFilter="0,0; 0.14,0.36; 0.43,0.73; 0.71,0.91; 1.0,1.0">
                                          <p:stCondLst>
                                            <p:cond delay="0"/>
                                          </p:stCondLst>
                                        </p:cTn>
                                        <p:tgtEl>
                                          <p:spTgt spid="44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7"/>
                                        </p:tgtEl>
                                        <p:attrNameLst>
                                          <p:attrName>ppt_y</p:attrName>
                                        </p:attrNameLst>
                                      </p:cBhvr>
                                      <p:tavLst>
                                        <p:tav tm="0" fmla="#ppt_y-sin(pi*$)/81">
                                          <p:val>
                                            <p:fltVal val="0"/>
                                          </p:val>
                                        </p:tav>
                                        <p:tav tm="100000">
                                          <p:val>
                                            <p:fltVal val="1"/>
                                          </p:val>
                                        </p:tav>
                                      </p:tavLst>
                                    </p:anim>
                                    <p:animScale>
                                      <p:cBhvr>
                                        <p:cTn id="15" dur="26">
                                          <p:stCondLst>
                                            <p:cond delay="650"/>
                                          </p:stCondLst>
                                        </p:cTn>
                                        <p:tgtEl>
                                          <p:spTgt spid="447"/>
                                        </p:tgtEl>
                                      </p:cBhvr>
                                      <p:to x="100000" y="60000"/>
                                    </p:animScale>
                                    <p:animScale>
                                      <p:cBhvr>
                                        <p:cTn id="16" dur="166" decel="50000">
                                          <p:stCondLst>
                                            <p:cond delay="676"/>
                                          </p:stCondLst>
                                        </p:cTn>
                                        <p:tgtEl>
                                          <p:spTgt spid="447"/>
                                        </p:tgtEl>
                                      </p:cBhvr>
                                      <p:to x="100000" y="100000"/>
                                    </p:animScale>
                                    <p:animScale>
                                      <p:cBhvr>
                                        <p:cTn id="17" dur="26">
                                          <p:stCondLst>
                                            <p:cond delay="1312"/>
                                          </p:stCondLst>
                                        </p:cTn>
                                        <p:tgtEl>
                                          <p:spTgt spid="447"/>
                                        </p:tgtEl>
                                      </p:cBhvr>
                                      <p:to x="100000" y="80000"/>
                                    </p:animScale>
                                    <p:animScale>
                                      <p:cBhvr>
                                        <p:cTn id="18" dur="166" decel="50000">
                                          <p:stCondLst>
                                            <p:cond delay="1338"/>
                                          </p:stCondLst>
                                        </p:cTn>
                                        <p:tgtEl>
                                          <p:spTgt spid="447"/>
                                        </p:tgtEl>
                                      </p:cBhvr>
                                      <p:to x="100000" y="100000"/>
                                    </p:animScale>
                                    <p:animScale>
                                      <p:cBhvr>
                                        <p:cTn id="19" dur="26">
                                          <p:stCondLst>
                                            <p:cond delay="1642"/>
                                          </p:stCondLst>
                                        </p:cTn>
                                        <p:tgtEl>
                                          <p:spTgt spid="447"/>
                                        </p:tgtEl>
                                      </p:cBhvr>
                                      <p:to x="100000" y="90000"/>
                                    </p:animScale>
                                    <p:animScale>
                                      <p:cBhvr>
                                        <p:cTn id="20" dur="166" decel="50000">
                                          <p:stCondLst>
                                            <p:cond delay="1668"/>
                                          </p:stCondLst>
                                        </p:cTn>
                                        <p:tgtEl>
                                          <p:spTgt spid="447"/>
                                        </p:tgtEl>
                                      </p:cBhvr>
                                      <p:to x="100000" y="100000"/>
                                    </p:animScale>
                                    <p:animScale>
                                      <p:cBhvr>
                                        <p:cTn id="21" dur="26">
                                          <p:stCondLst>
                                            <p:cond delay="1808"/>
                                          </p:stCondLst>
                                        </p:cTn>
                                        <p:tgtEl>
                                          <p:spTgt spid="447"/>
                                        </p:tgtEl>
                                      </p:cBhvr>
                                      <p:to x="100000" y="95000"/>
                                    </p:animScale>
                                    <p:animScale>
                                      <p:cBhvr>
                                        <p:cTn id="22" dur="166" decel="50000">
                                          <p:stCondLst>
                                            <p:cond delay="1834"/>
                                          </p:stCondLst>
                                        </p:cTn>
                                        <p:tgtEl>
                                          <p:spTgt spid="44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5"/>
                                        </p:tgtEl>
                                        <p:attrNameLst>
                                          <p:attrName>style.visibility</p:attrName>
                                        </p:attrNameLst>
                                      </p:cBhvr>
                                      <p:to>
                                        <p:strVal val="visible"/>
                                      </p:to>
                                    </p:set>
                                  </p:childTnLst>
                                </p:cTn>
                              </p:par>
                              <p:par>
                                <p:cTn id="27" presetID="2" presetClass="entr" presetSubtype="2" fill="hold" nodeType="withEffect">
                                  <p:stCondLst>
                                    <p:cond delay="0"/>
                                  </p:stCondLst>
                                  <p:childTnLst>
                                    <p:set>
                                      <p:cBhvr>
                                        <p:cTn id="28" dur="1" fill="hold">
                                          <p:stCondLst>
                                            <p:cond delay="0"/>
                                          </p:stCondLst>
                                        </p:cTn>
                                        <p:tgtEl>
                                          <p:spTgt spid="448"/>
                                        </p:tgtEl>
                                        <p:attrNameLst>
                                          <p:attrName>style.visibility</p:attrName>
                                        </p:attrNameLst>
                                      </p:cBhvr>
                                      <p:to>
                                        <p:strVal val="visible"/>
                                      </p:to>
                                    </p:set>
                                    <p:anim calcmode="lin" valueType="num">
                                      <p:cBhvr additive="base">
                                        <p:cTn id="29" dur="2000" fill="hold"/>
                                        <p:tgtEl>
                                          <p:spTgt spid="448"/>
                                        </p:tgtEl>
                                        <p:attrNameLst>
                                          <p:attrName>ppt_x</p:attrName>
                                        </p:attrNameLst>
                                      </p:cBhvr>
                                      <p:tavLst>
                                        <p:tav tm="0">
                                          <p:val>
                                            <p:strVal val="1+#ppt_w/2"/>
                                          </p:val>
                                        </p:tav>
                                        <p:tav tm="100000">
                                          <p:val>
                                            <p:strVal val="#ppt_x"/>
                                          </p:val>
                                        </p:tav>
                                      </p:tavLst>
                                    </p:anim>
                                    <p:anim calcmode="lin" valueType="num">
                                      <p:cBhvr additive="base">
                                        <p:cTn id="30" dur="2000" fill="hold"/>
                                        <p:tgtEl>
                                          <p:spTgt spid="44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6"/>
                                        </p:tgtEl>
                                        <p:attrNameLst>
                                          <p:attrName>style.visibility</p:attrName>
                                        </p:attrNameLst>
                                      </p:cBhvr>
                                      <p:to>
                                        <p:strVal val="visible"/>
                                      </p:to>
                                    </p:set>
                                  </p:childTnLst>
                                </p:cTn>
                              </p:par>
                              <p:par>
                                <p:cTn id="35" presetID="2" presetClass="exit" presetSubtype="8" fill="hold" nodeType="withEffect">
                                  <p:stCondLst>
                                    <p:cond delay="0"/>
                                  </p:stCondLst>
                                  <p:childTnLst>
                                    <p:anim calcmode="lin" valueType="num">
                                      <p:cBhvr additive="base">
                                        <p:cTn id="36" dur="3000"/>
                                        <p:tgtEl>
                                          <p:spTgt spid="448"/>
                                        </p:tgtEl>
                                        <p:attrNameLst>
                                          <p:attrName>ppt_x</p:attrName>
                                        </p:attrNameLst>
                                      </p:cBhvr>
                                      <p:tavLst>
                                        <p:tav tm="0">
                                          <p:val>
                                            <p:strVal val="ppt_x"/>
                                          </p:val>
                                        </p:tav>
                                        <p:tav tm="100000">
                                          <p:val>
                                            <p:strVal val="0-ppt_w/2"/>
                                          </p:val>
                                        </p:tav>
                                      </p:tavLst>
                                    </p:anim>
                                    <p:anim calcmode="lin" valueType="num">
                                      <p:cBhvr additive="base">
                                        <p:cTn id="37" dur="3000"/>
                                        <p:tgtEl>
                                          <p:spTgt spid="448"/>
                                        </p:tgtEl>
                                        <p:attrNameLst>
                                          <p:attrName>ppt_y</p:attrName>
                                        </p:attrNameLst>
                                      </p:cBhvr>
                                      <p:tavLst>
                                        <p:tav tm="0">
                                          <p:val>
                                            <p:strVal val="ppt_y"/>
                                          </p:val>
                                        </p:tav>
                                        <p:tav tm="100000">
                                          <p:val>
                                            <p:strVal val="ppt_y"/>
                                          </p:val>
                                        </p:tav>
                                      </p:tavLst>
                                    </p:anim>
                                    <p:set>
                                      <p:cBhvr>
                                        <p:cTn id="38" dur="1" fill="hold">
                                          <p:stCondLst>
                                            <p:cond delay="2999"/>
                                          </p:stCondLst>
                                        </p:cTn>
                                        <p:tgtEl>
                                          <p:spTgt spid="448"/>
                                        </p:tgtEl>
                                        <p:attrNameLst>
                                          <p:attrName>style.visibility</p:attrName>
                                        </p:attrNameLst>
                                      </p:cBhvr>
                                      <p:to>
                                        <p:strVal val="hidden"/>
                                      </p:to>
                                    </p:set>
                                  </p:childTnLst>
                                </p:cTn>
                              </p:par>
                              <p:par>
                                <p:cTn id="39" presetID="2" presetClass="exit" presetSubtype="8" fill="hold" nodeType="withEffect">
                                  <p:stCondLst>
                                    <p:cond delay="0"/>
                                  </p:stCondLst>
                                  <p:childTnLst>
                                    <p:anim calcmode="lin" valueType="num">
                                      <p:cBhvr additive="base">
                                        <p:cTn id="40" dur="3000"/>
                                        <p:tgtEl>
                                          <p:spTgt spid="447"/>
                                        </p:tgtEl>
                                        <p:attrNameLst>
                                          <p:attrName>ppt_x</p:attrName>
                                        </p:attrNameLst>
                                      </p:cBhvr>
                                      <p:tavLst>
                                        <p:tav tm="0">
                                          <p:val>
                                            <p:strVal val="ppt_x"/>
                                          </p:val>
                                        </p:tav>
                                        <p:tav tm="100000">
                                          <p:val>
                                            <p:strVal val="0-ppt_w/2"/>
                                          </p:val>
                                        </p:tav>
                                      </p:tavLst>
                                    </p:anim>
                                    <p:anim calcmode="lin" valueType="num">
                                      <p:cBhvr additive="base">
                                        <p:cTn id="41" dur="3000"/>
                                        <p:tgtEl>
                                          <p:spTgt spid="447"/>
                                        </p:tgtEl>
                                        <p:attrNameLst>
                                          <p:attrName>ppt_y</p:attrName>
                                        </p:attrNameLst>
                                      </p:cBhvr>
                                      <p:tavLst>
                                        <p:tav tm="0">
                                          <p:val>
                                            <p:strVal val="ppt_y"/>
                                          </p:val>
                                        </p:tav>
                                        <p:tav tm="100000">
                                          <p:val>
                                            <p:strVal val="ppt_y"/>
                                          </p:val>
                                        </p:tav>
                                      </p:tavLst>
                                    </p:anim>
                                    <p:set>
                                      <p:cBhvr>
                                        <p:cTn id="42" dur="1" fill="hold">
                                          <p:stCondLst>
                                            <p:cond delay="2999"/>
                                          </p:stCondLst>
                                        </p:cTn>
                                        <p:tgtEl>
                                          <p:spTgt spid="4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 grpId="0"/>
      <p:bldP spid="445" grpId="0"/>
      <p:bldP spid="4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301">
            <a:extLst>
              <a:ext uri="{FF2B5EF4-FFF2-40B4-BE49-F238E27FC236}">
                <a16:creationId xmlns:a16="http://schemas.microsoft.com/office/drawing/2014/main" id="{5EAAAE16-D395-4304-99D4-C546E8FC9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grpSp>
        <p:nvGrpSpPr>
          <p:cNvPr id="2" name="Group 399"/>
          <p:cNvGrpSpPr/>
          <p:nvPr/>
        </p:nvGrpSpPr>
        <p:grpSpPr>
          <a:xfrm>
            <a:off x="2743201" y="2743200"/>
            <a:ext cx="1971675" cy="1623386"/>
            <a:chOff x="2819400" y="2438400"/>
            <a:chExt cx="1590675" cy="1309688"/>
          </a:xfrm>
        </p:grpSpPr>
        <p:grpSp>
          <p:nvGrpSpPr>
            <p:cNvPr id="3" name="Group 219"/>
            <p:cNvGrpSpPr/>
            <p:nvPr/>
          </p:nvGrpSpPr>
          <p:grpSpPr>
            <a:xfrm flipH="1">
              <a:off x="3810000" y="2438400"/>
              <a:ext cx="600075" cy="1233488"/>
              <a:chOff x="219698" y="533400"/>
              <a:chExt cx="3056902" cy="6705600"/>
            </a:xfrm>
          </p:grpSpPr>
          <p:sp>
            <p:nvSpPr>
              <p:cNvPr id="589" name="Oval 588"/>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
              <p:cNvGrpSpPr/>
              <p:nvPr/>
            </p:nvGrpSpPr>
            <p:grpSpPr>
              <a:xfrm>
                <a:off x="762000" y="5257800"/>
                <a:ext cx="2133600" cy="533400"/>
                <a:chOff x="3962400" y="5105400"/>
                <a:chExt cx="2677885" cy="1143001"/>
              </a:xfrm>
              <a:solidFill>
                <a:srgbClr val="FFC000"/>
              </a:solidFill>
            </p:grpSpPr>
            <p:sp>
              <p:nvSpPr>
                <p:cNvPr id="643" name="Multiply 64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ultiply 64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ultiply 64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0" name="Oval 629"/>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Cross 632"/>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Pentagon 633"/>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35" name="Oval 634"/>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8"/>
              <p:cNvGrpSpPr/>
              <p:nvPr/>
            </p:nvGrpSpPr>
            <p:grpSpPr>
              <a:xfrm>
                <a:off x="838200" y="990600"/>
                <a:ext cx="1905000" cy="381000"/>
                <a:chOff x="3352800" y="1600200"/>
                <a:chExt cx="2133600" cy="685800"/>
              </a:xfrm>
            </p:grpSpPr>
            <p:sp>
              <p:nvSpPr>
                <p:cNvPr id="638"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4"/>
                <p:cNvGrpSpPr/>
                <p:nvPr/>
              </p:nvGrpSpPr>
              <p:grpSpPr>
                <a:xfrm>
                  <a:off x="3352800" y="1676400"/>
                  <a:ext cx="2133600" cy="533400"/>
                  <a:chOff x="3962400" y="5105400"/>
                  <a:chExt cx="2677885" cy="1143001"/>
                </a:xfrm>
                <a:solidFill>
                  <a:srgbClr val="FFC000"/>
                </a:solidFill>
              </p:grpSpPr>
              <p:sp>
                <p:nvSpPr>
                  <p:cNvPr id="640" name="Multiply 639"/>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ultiply 640"/>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ultiply 641"/>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7" name="Diagonal Stripe 636"/>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86"/>
            <p:cNvGrpSpPr/>
            <p:nvPr/>
          </p:nvGrpSpPr>
          <p:grpSpPr>
            <a:xfrm flipH="1">
              <a:off x="2819400" y="2514600"/>
              <a:ext cx="566738" cy="1233488"/>
              <a:chOff x="0" y="1600200"/>
              <a:chExt cx="2711511" cy="6705600"/>
            </a:xfrm>
          </p:grpSpPr>
          <p:grpSp>
            <p:nvGrpSpPr>
              <p:cNvPr id="9" name="Group 57"/>
              <p:cNvGrpSpPr/>
              <p:nvPr/>
            </p:nvGrpSpPr>
            <p:grpSpPr>
              <a:xfrm rot="251141">
                <a:off x="2116694" y="3216468"/>
                <a:ext cx="576696" cy="3733800"/>
                <a:chOff x="4757304" y="1219200"/>
                <a:chExt cx="924791" cy="4114800"/>
              </a:xfrm>
            </p:grpSpPr>
            <p:grpSp>
              <p:nvGrpSpPr>
                <p:cNvPr id="10" name="Group 30"/>
                <p:cNvGrpSpPr/>
                <p:nvPr/>
              </p:nvGrpSpPr>
              <p:grpSpPr>
                <a:xfrm rot="10800000">
                  <a:off x="4757304" y="1295400"/>
                  <a:ext cx="576695" cy="3179864"/>
                  <a:chOff x="4679408" y="1676400"/>
                  <a:chExt cx="927343" cy="1987415"/>
                </a:xfrm>
              </p:grpSpPr>
              <p:sp>
                <p:nvSpPr>
                  <p:cNvPr id="585" name="Pentagon 58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1"/>
                <p:cNvGrpSpPr/>
                <p:nvPr/>
              </p:nvGrpSpPr>
              <p:grpSpPr>
                <a:xfrm rot="10800000">
                  <a:off x="5029200" y="1219200"/>
                  <a:ext cx="576695" cy="3179864"/>
                  <a:chOff x="4679408" y="1676400"/>
                  <a:chExt cx="927343" cy="1987415"/>
                </a:xfrm>
              </p:grpSpPr>
              <p:sp>
                <p:nvSpPr>
                  <p:cNvPr id="581" name="Pentagon 58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Lightning Bolt 58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Lightning Bolt 58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58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6"/>
                <p:cNvGrpSpPr/>
                <p:nvPr/>
              </p:nvGrpSpPr>
              <p:grpSpPr>
                <a:xfrm rot="10800000">
                  <a:off x="5105400" y="1905000"/>
                  <a:ext cx="576695" cy="3179864"/>
                  <a:chOff x="4679408" y="1676400"/>
                  <a:chExt cx="927343" cy="1987415"/>
                </a:xfrm>
              </p:grpSpPr>
              <p:sp>
                <p:nvSpPr>
                  <p:cNvPr id="577" name="Pentagon 57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ightning Bolt 57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ightning Bolt 57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57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2"/>
                <p:cNvGrpSpPr/>
                <p:nvPr/>
              </p:nvGrpSpPr>
              <p:grpSpPr>
                <a:xfrm rot="5400000">
                  <a:off x="4114800" y="3886200"/>
                  <a:ext cx="2438400" cy="457200"/>
                  <a:chOff x="3962400" y="5105400"/>
                  <a:chExt cx="2677885" cy="1143001"/>
                </a:xfrm>
              </p:grpSpPr>
              <p:sp>
                <p:nvSpPr>
                  <p:cNvPr id="574" name="Multiply 57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ultiply 57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ultiply 57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0" name="Oval 53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54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304800" y="6324600"/>
                <a:ext cx="2133600" cy="533400"/>
                <a:chOff x="3962400" y="5105400"/>
                <a:chExt cx="2677885" cy="1143001"/>
              </a:xfrm>
            </p:grpSpPr>
            <p:sp>
              <p:nvSpPr>
                <p:cNvPr id="56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
              <p:cNvGrpSpPr/>
              <p:nvPr/>
            </p:nvGrpSpPr>
            <p:grpSpPr>
              <a:xfrm rot="10960960">
                <a:off x="76200" y="3733800"/>
                <a:ext cx="576695" cy="3179864"/>
                <a:chOff x="4679408" y="1676400"/>
                <a:chExt cx="927343" cy="1987415"/>
              </a:xfrm>
            </p:grpSpPr>
            <p:sp>
              <p:nvSpPr>
                <p:cNvPr id="562" name="Pentagon 56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Lightning Bolt 56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reeform 56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9" name="Oval 54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Curved Up Arrow 55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Rounded Rectangle 55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60"/>
              <p:cNvGrpSpPr/>
              <p:nvPr/>
            </p:nvGrpSpPr>
            <p:grpSpPr>
              <a:xfrm>
                <a:off x="457200" y="2057400"/>
                <a:ext cx="1828800" cy="228600"/>
                <a:chOff x="3124200" y="2133600"/>
                <a:chExt cx="1828800" cy="480061"/>
              </a:xfrm>
            </p:grpSpPr>
            <p:sp>
              <p:nvSpPr>
                <p:cNvPr id="557" name="Rounded Rectangle 55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p:nvGrpSpPr>
              <p:grpSpPr>
                <a:xfrm>
                  <a:off x="3124200" y="2133600"/>
                  <a:ext cx="1828800" cy="480060"/>
                  <a:chOff x="3962400" y="5105400"/>
                  <a:chExt cx="2677885" cy="1143001"/>
                </a:xfrm>
              </p:grpSpPr>
              <p:sp>
                <p:nvSpPr>
                  <p:cNvPr id="559" name="Multiply 55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ultiply 55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ultiply 56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6" name="Diagonal Stripe 55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245"/>
            <p:cNvGrpSpPr/>
            <p:nvPr/>
          </p:nvGrpSpPr>
          <p:grpSpPr>
            <a:xfrm flipH="1">
              <a:off x="3352800" y="2667000"/>
              <a:ext cx="500063" cy="1066800"/>
              <a:chOff x="3469948" y="1143000"/>
              <a:chExt cx="2549852" cy="6705600"/>
            </a:xfrm>
          </p:grpSpPr>
          <p:sp>
            <p:nvSpPr>
              <p:cNvPr id="499" name="Oval 49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2"/>
              <p:cNvGrpSpPr/>
              <p:nvPr/>
            </p:nvGrpSpPr>
            <p:grpSpPr>
              <a:xfrm rot="5021930">
                <a:off x="2397170" y="4835350"/>
                <a:ext cx="2990456" cy="844899"/>
                <a:chOff x="838200" y="1524000"/>
                <a:chExt cx="3429000" cy="1371600"/>
              </a:xfrm>
            </p:grpSpPr>
            <p:sp>
              <p:nvSpPr>
                <p:cNvPr id="535" name="Isosceles Triangle 534"/>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535"/>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1" name="Oval 510"/>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7"/>
              <p:cNvGrpSpPr/>
              <p:nvPr/>
            </p:nvGrpSpPr>
            <p:grpSpPr>
              <a:xfrm>
                <a:off x="4038600" y="6019800"/>
                <a:ext cx="1752600" cy="304800"/>
                <a:chOff x="1066800" y="381000"/>
                <a:chExt cx="3352800" cy="685800"/>
              </a:xfrm>
            </p:grpSpPr>
            <p:grpSp>
              <p:nvGrpSpPr>
                <p:cNvPr id="21" name="Group 120"/>
                <p:cNvGrpSpPr/>
                <p:nvPr/>
              </p:nvGrpSpPr>
              <p:grpSpPr>
                <a:xfrm>
                  <a:off x="2057400" y="381000"/>
                  <a:ext cx="1295400" cy="685800"/>
                  <a:chOff x="2057400" y="381000"/>
                  <a:chExt cx="1295400" cy="685800"/>
                </a:xfrm>
              </p:grpSpPr>
              <p:sp>
                <p:nvSpPr>
                  <p:cNvPr id="533" name="Chevron 53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Chevron 53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21"/>
                <p:cNvGrpSpPr/>
                <p:nvPr/>
              </p:nvGrpSpPr>
              <p:grpSpPr>
                <a:xfrm>
                  <a:off x="3124200" y="381000"/>
                  <a:ext cx="1295400" cy="685800"/>
                  <a:chOff x="2057400" y="381000"/>
                  <a:chExt cx="1295400" cy="685800"/>
                </a:xfrm>
              </p:grpSpPr>
              <p:sp>
                <p:nvSpPr>
                  <p:cNvPr id="531" name="Chevron 53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Chevron 53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124"/>
                <p:cNvGrpSpPr/>
                <p:nvPr/>
              </p:nvGrpSpPr>
              <p:grpSpPr>
                <a:xfrm>
                  <a:off x="1066800" y="381000"/>
                  <a:ext cx="1295400" cy="685800"/>
                  <a:chOff x="2057400" y="381000"/>
                  <a:chExt cx="1295400" cy="685800"/>
                </a:xfrm>
              </p:grpSpPr>
              <p:sp>
                <p:nvSpPr>
                  <p:cNvPr id="529" name="Chevron 52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Chevron 52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139"/>
              <p:cNvGrpSpPr/>
              <p:nvPr/>
            </p:nvGrpSpPr>
            <p:grpSpPr>
              <a:xfrm>
                <a:off x="3962400" y="1600200"/>
                <a:ext cx="1721225" cy="457200"/>
                <a:chOff x="2057400" y="457200"/>
                <a:chExt cx="1721225" cy="609600"/>
              </a:xfrm>
            </p:grpSpPr>
            <p:sp>
              <p:nvSpPr>
                <p:cNvPr id="515"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29"/>
                <p:cNvGrpSpPr/>
                <p:nvPr/>
              </p:nvGrpSpPr>
              <p:grpSpPr>
                <a:xfrm>
                  <a:off x="2057400" y="609600"/>
                  <a:ext cx="1676400" cy="228600"/>
                  <a:chOff x="1066800" y="381000"/>
                  <a:chExt cx="3352800" cy="685800"/>
                </a:xfrm>
              </p:grpSpPr>
              <p:grpSp>
                <p:nvGrpSpPr>
                  <p:cNvPr id="26" name="Group 120"/>
                  <p:cNvGrpSpPr/>
                  <p:nvPr/>
                </p:nvGrpSpPr>
                <p:grpSpPr>
                  <a:xfrm>
                    <a:off x="2057400" y="381000"/>
                    <a:ext cx="1295400" cy="685800"/>
                    <a:chOff x="2057400" y="381000"/>
                    <a:chExt cx="1295400" cy="685800"/>
                  </a:xfrm>
                </p:grpSpPr>
                <p:sp>
                  <p:nvSpPr>
                    <p:cNvPr id="524" name="Chevron 52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5" name="Chevron 52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21"/>
                  <p:cNvGrpSpPr/>
                  <p:nvPr/>
                </p:nvGrpSpPr>
                <p:grpSpPr>
                  <a:xfrm>
                    <a:off x="3124200" y="381000"/>
                    <a:ext cx="1295400" cy="685800"/>
                    <a:chOff x="2057400" y="381000"/>
                    <a:chExt cx="1295400" cy="685800"/>
                  </a:xfrm>
                </p:grpSpPr>
                <p:sp>
                  <p:nvSpPr>
                    <p:cNvPr id="522" name="Chevron 52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3" name="Chevron 52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24"/>
                  <p:cNvGrpSpPr/>
                  <p:nvPr/>
                </p:nvGrpSpPr>
                <p:grpSpPr>
                  <a:xfrm>
                    <a:off x="1066800" y="381000"/>
                    <a:ext cx="1295400" cy="685800"/>
                    <a:chOff x="2057400" y="381000"/>
                    <a:chExt cx="1295400" cy="685800"/>
                  </a:xfrm>
                </p:grpSpPr>
                <p:sp>
                  <p:nvSpPr>
                    <p:cNvPr id="520" name="Chevron 51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Chevron 52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514" name="Diagonal Stripe 513"/>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400"/>
          <p:cNvGrpSpPr/>
          <p:nvPr/>
        </p:nvGrpSpPr>
        <p:grpSpPr>
          <a:xfrm>
            <a:off x="5257801" y="2819400"/>
            <a:ext cx="2036063" cy="1676400"/>
            <a:chOff x="2667000" y="2286000"/>
            <a:chExt cx="1590675" cy="1309688"/>
          </a:xfrm>
        </p:grpSpPr>
        <p:grpSp>
          <p:nvGrpSpPr>
            <p:cNvPr id="30" name="Group 219"/>
            <p:cNvGrpSpPr/>
            <p:nvPr/>
          </p:nvGrpSpPr>
          <p:grpSpPr>
            <a:xfrm flipH="1">
              <a:off x="3657600" y="2286000"/>
              <a:ext cx="600075" cy="1233488"/>
              <a:chOff x="219698" y="533400"/>
              <a:chExt cx="3056902" cy="6705600"/>
            </a:xfrm>
          </p:grpSpPr>
          <p:sp>
            <p:nvSpPr>
              <p:cNvPr id="776" name="Oval 775"/>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ed Rectangle 778"/>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a:off x="762000" y="5257800"/>
                <a:ext cx="2133600" cy="533400"/>
                <a:chOff x="3962400" y="5105400"/>
                <a:chExt cx="2677885" cy="1143001"/>
              </a:xfrm>
              <a:solidFill>
                <a:srgbClr val="FFC000"/>
              </a:solidFill>
            </p:grpSpPr>
            <p:sp>
              <p:nvSpPr>
                <p:cNvPr id="798" name="Multiply 797"/>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ultiply 799"/>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5"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Cross 787"/>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Pentagon 788"/>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90" name="Oval 789"/>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58"/>
              <p:cNvGrpSpPr/>
              <p:nvPr/>
            </p:nvGrpSpPr>
            <p:grpSpPr>
              <a:xfrm>
                <a:off x="838200" y="990600"/>
                <a:ext cx="1905000" cy="381000"/>
                <a:chOff x="3352800" y="1600200"/>
                <a:chExt cx="2133600" cy="685800"/>
              </a:xfrm>
            </p:grpSpPr>
            <p:sp>
              <p:nvSpPr>
                <p:cNvPr id="793"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5" name="Group 14"/>
                <p:cNvGrpSpPr/>
                <p:nvPr/>
              </p:nvGrpSpPr>
              <p:grpSpPr>
                <a:xfrm>
                  <a:off x="3352800" y="1676400"/>
                  <a:ext cx="2133600" cy="533400"/>
                  <a:chOff x="3962400" y="5105400"/>
                  <a:chExt cx="2677885" cy="1143001"/>
                </a:xfrm>
                <a:solidFill>
                  <a:srgbClr val="FFC000"/>
                </a:solidFill>
              </p:grpSpPr>
              <p:sp>
                <p:nvSpPr>
                  <p:cNvPr id="795" name="Multiply 79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ultiply 79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2" name="Diagonal Stripe 791"/>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6" name="Group 286"/>
            <p:cNvGrpSpPr/>
            <p:nvPr/>
          </p:nvGrpSpPr>
          <p:grpSpPr>
            <a:xfrm flipH="1">
              <a:off x="2667000" y="2362200"/>
              <a:ext cx="566738" cy="1233488"/>
              <a:chOff x="0" y="1600200"/>
              <a:chExt cx="2711511" cy="6705600"/>
            </a:xfrm>
          </p:grpSpPr>
          <p:grpSp>
            <p:nvGrpSpPr>
              <p:cNvPr id="757" name="Group 57"/>
              <p:cNvGrpSpPr/>
              <p:nvPr/>
            </p:nvGrpSpPr>
            <p:grpSpPr>
              <a:xfrm rot="251141">
                <a:off x="2116694" y="3216468"/>
                <a:ext cx="576696" cy="3733800"/>
                <a:chOff x="4757304" y="1219200"/>
                <a:chExt cx="924791" cy="4114800"/>
              </a:xfrm>
            </p:grpSpPr>
            <p:grpSp>
              <p:nvGrpSpPr>
                <p:cNvPr id="758" name="Group 30"/>
                <p:cNvGrpSpPr/>
                <p:nvPr/>
              </p:nvGrpSpPr>
              <p:grpSpPr>
                <a:xfrm rot="10800000">
                  <a:off x="4757304" y="1295400"/>
                  <a:ext cx="576695" cy="3179864"/>
                  <a:chOff x="4679408" y="1676400"/>
                  <a:chExt cx="927343" cy="1987415"/>
                </a:xfrm>
              </p:grpSpPr>
              <p:sp>
                <p:nvSpPr>
                  <p:cNvPr id="772" name="Pentagon 77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0" name="Group 31"/>
                <p:cNvGrpSpPr/>
                <p:nvPr/>
              </p:nvGrpSpPr>
              <p:grpSpPr>
                <a:xfrm rot="10800000">
                  <a:off x="5029200" y="1219200"/>
                  <a:ext cx="576695" cy="3179864"/>
                  <a:chOff x="4679408" y="1676400"/>
                  <a:chExt cx="927343" cy="1987415"/>
                </a:xfrm>
              </p:grpSpPr>
              <p:sp>
                <p:nvSpPr>
                  <p:cNvPr id="768" name="Pentagon 767"/>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Lightning Bolt 768"/>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Lightning Bolt 769"/>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reeform 77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6"/>
                <p:cNvGrpSpPr/>
                <p:nvPr/>
              </p:nvGrpSpPr>
              <p:grpSpPr>
                <a:xfrm rot="10800000">
                  <a:off x="5105400" y="1905000"/>
                  <a:ext cx="576695" cy="3179864"/>
                  <a:chOff x="4679408" y="1676400"/>
                  <a:chExt cx="927343" cy="1987415"/>
                </a:xfrm>
              </p:grpSpPr>
              <p:sp>
                <p:nvSpPr>
                  <p:cNvPr id="764" name="Pentagon 76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Lightning Bolt 764"/>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Lightning Bolt 76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reeform 76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9"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2"/>
                <p:cNvGrpSpPr/>
                <p:nvPr/>
              </p:nvGrpSpPr>
              <p:grpSpPr>
                <a:xfrm rot="5400000">
                  <a:off x="4114800" y="3886200"/>
                  <a:ext cx="2438400" cy="457200"/>
                  <a:chOff x="3962400" y="5105400"/>
                  <a:chExt cx="2677885" cy="1143001"/>
                </a:xfrm>
              </p:grpSpPr>
              <p:sp>
                <p:nvSpPr>
                  <p:cNvPr id="761" name="Multiply 76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ultiply 76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ultiply 76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7" name="Oval 726"/>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ed Rectangle 728"/>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rapezoid 729"/>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ectangle 731"/>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rapezoid 732"/>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4"/>
              <p:cNvGrpSpPr/>
              <p:nvPr/>
            </p:nvGrpSpPr>
            <p:grpSpPr>
              <a:xfrm>
                <a:off x="304800" y="6324600"/>
                <a:ext cx="2133600" cy="533400"/>
                <a:chOff x="3962400" y="5105400"/>
                <a:chExt cx="2677885" cy="1143001"/>
              </a:xfrm>
            </p:grpSpPr>
            <p:sp>
              <p:nvSpPr>
                <p:cNvPr id="753"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1"/>
              <p:cNvGrpSpPr/>
              <p:nvPr/>
            </p:nvGrpSpPr>
            <p:grpSpPr>
              <a:xfrm rot="10960960">
                <a:off x="76200" y="3733800"/>
                <a:ext cx="576695" cy="3179864"/>
                <a:chOff x="4679408" y="1676400"/>
                <a:chExt cx="927343" cy="1987415"/>
              </a:xfrm>
            </p:grpSpPr>
            <p:sp>
              <p:nvSpPr>
                <p:cNvPr id="749" name="Pentagon 74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Lightning Bolt 75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6" name="Oval 735"/>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Curved Up Arrow 738"/>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Rounded Rectangle 739"/>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60"/>
              <p:cNvGrpSpPr/>
              <p:nvPr/>
            </p:nvGrpSpPr>
            <p:grpSpPr>
              <a:xfrm>
                <a:off x="457200" y="2057400"/>
                <a:ext cx="1828800" cy="228600"/>
                <a:chOff x="3124200" y="2133600"/>
                <a:chExt cx="1828800" cy="480061"/>
              </a:xfrm>
            </p:grpSpPr>
            <p:sp>
              <p:nvSpPr>
                <p:cNvPr id="744" name="Rounded Rectangle 743"/>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2"/>
                <p:cNvGrpSpPr/>
                <p:nvPr/>
              </p:nvGrpSpPr>
              <p:grpSpPr>
                <a:xfrm>
                  <a:off x="3124200" y="2133600"/>
                  <a:ext cx="1828800" cy="480060"/>
                  <a:chOff x="3962400" y="5105400"/>
                  <a:chExt cx="2677885" cy="1143001"/>
                </a:xfrm>
              </p:grpSpPr>
              <p:sp>
                <p:nvSpPr>
                  <p:cNvPr id="746" name="Multiply 74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ultiply 74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ultiply 74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3" name="Diagonal Stripe 742"/>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45"/>
            <p:cNvGrpSpPr/>
            <p:nvPr/>
          </p:nvGrpSpPr>
          <p:grpSpPr>
            <a:xfrm flipH="1">
              <a:off x="3276600" y="2362200"/>
              <a:ext cx="500063" cy="1066800"/>
              <a:chOff x="3469948" y="1143000"/>
              <a:chExt cx="2549852" cy="6705600"/>
            </a:xfrm>
          </p:grpSpPr>
          <p:sp>
            <p:nvSpPr>
              <p:cNvPr id="649" name="Oval 64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64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5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65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2"/>
              <p:cNvGrpSpPr/>
              <p:nvPr/>
            </p:nvGrpSpPr>
            <p:grpSpPr>
              <a:xfrm rot="5021930">
                <a:off x="2397170" y="4835350"/>
                <a:ext cx="2990456" cy="844899"/>
                <a:chOff x="838200" y="1524000"/>
                <a:chExt cx="3429000" cy="1371600"/>
              </a:xfrm>
            </p:grpSpPr>
            <p:sp>
              <p:nvSpPr>
                <p:cNvPr id="719" name="Isosceles Triangle 718"/>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Isosceles Triangle 719"/>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Isosceles Triangle 720"/>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721"/>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Oval 687"/>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27"/>
              <p:cNvGrpSpPr/>
              <p:nvPr/>
            </p:nvGrpSpPr>
            <p:grpSpPr>
              <a:xfrm>
                <a:off x="4038600" y="6019800"/>
                <a:ext cx="1752600" cy="304800"/>
                <a:chOff x="1066800" y="381000"/>
                <a:chExt cx="3352800" cy="685800"/>
              </a:xfrm>
            </p:grpSpPr>
            <p:grpSp>
              <p:nvGrpSpPr>
                <p:cNvPr id="42" name="Group 120"/>
                <p:cNvGrpSpPr/>
                <p:nvPr/>
              </p:nvGrpSpPr>
              <p:grpSpPr>
                <a:xfrm>
                  <a:off x="2057400" y="381000"/>
                  <a:ext cx="1295400" cy="685800"/>
                  <a:chOff x="2057400" y="381000"/>
                  <a:chExt cx="1295400" cy="685800"/>
                </a:xfrm>
              </p:grpSpPr>
              <p:sp>
                <p:nvSpPr>
                  <p:cNvPr id="717" name="Chevron 71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8" name="Chevron 71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21"/>
                <p:cNvGrpSpPr/>
                <p:nvPr/>
              </p:nvGrpSpPr>
              <p:grpSpPr>
                <a:xfrm>
                  <a:off x="3124200" y="381000"/>
                  <a:ext cx="1295400" cy="685800"/>
                  <a:chOff x="2057400" y="381000"/>
                  <a:chExt cx="1295400" cy="685800"/>
                </a:xfrm>
              </p:grpSpPr>
              <p:sp>
                <p:nvSpPr>
                  <p:cNvPr id="715" name="Chevron 71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Chevron 71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124"/>
                <p:cNvGrpSpPr/>
                <p:nvPr/>
              </p:nvGrpSpPr>
              <p:grpSpPr>
                <a:xfrm>
                  <a:off x="1066800" y="381000"/>
                  <a:ext cx="1295400" cy="685800"/>
                  <a:chOff x="2057400" y="381000"/>
                  <a:chExt cx="1295400" cy="685800"/>
                </a:xfrm>
              </p:grpSpPr>
              <p:sp>
                <p:nvSpPr>
                  <p:cNvPr id="708" name="Chevron 70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Chevron 71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689"/>
              <p:cNvGrpSpPr/>
              <p:nvPr/>
            </p:nvGrpSpPr>
            <p:grpSpPr>
              <a:xfrm>
                <a:off x="3962400" y="1600200"/>
                <a:ext cx="1721225" cy="457200"/>
                <a:chOff x="2057400" y="457200"/>
                <a:chExt cx="1721225" cy="609600"/>
              </a:xfrm>
            </p:grpSpPr>
            <p:sp>
              <p:nvSpPr>
                <p:cNvPr id="694"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29"/>
                <p:cNvGrpSpPr/>
                <p:nvPr/>
              </p:nvGrpSpPr>
              <p:grpSpPr>
                <a:xfrm>
                  <a:off x="2057400" y="609600"/>
                  <a:ext cx="1676400" cy="228600"/>
                  <a:chOff x="1066800" y="381000"/>
                  <a:chExt cx="3352800" cy="685800"/>
                </a:xfrm>
              </p:grpSpPr>
              <p:grpSp>
                <p:nvGrpSpPr>
                  <p:cNvPr id="47" name="Group 120"/>
                  <p:cNvGrpSpPr/>
                  <p:nvPr/>
                </p:nvGrpSpPr>
                <p:grpSpPr>
                  <a:xfrm>
                    <a:off x="2057400" y="381000"/>
                    <a:ext cx="1295400" cy="685800"/>
                    <a:chOff x="2057400" y="381000"/>
                    <a:chExt cx="1295400" cy="685800"/>
                  </a:xfrm>
                </p:grpSpPr>
                <p:sp>
                  <p:nvSpPr>
                    <p:cNvPr id="703" name="Chevron 70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Chevron 70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121"/>
                  <p:cNvGrpSpPr/>
                  <p:nvPr/>
                </p:nvGrpSpPr>
                <p:grpSpPr>
                  <a:xfrm>
                    <a:off x="3124200" y="381000"/>
                    <a:ext cx="1295400" cy="685800"/>
                    <a:chOff x="2057400" y="381000"/>
                    <a:chExt cx="1295400" cy="685800"/>
                  </a:xfrm>
                </p:grpSpPr>
                <p:sp>
                  <p:nvSpPr>
                    <p:cNvPr id="701" name="Chevron 70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Chevron 70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124"/>
                  <p:cNvGrpSpPr/>
                  <p:nvPr/>
                </p:nvGrpSpPr>
                <p:grpSpPr>
                  <a:xfrm>
                    <a:off x="1066800" y="381000"/>
                    <a:ext cx="1295400" cy="685800"/>
                    <a:chOff x="2057400" y="381000"/>
                    <a:chExt cx="1295400" cy="685800"/>
                  </a:xfrm>
                </p:grpSpPr>
                <p:sp>
                  <p:nvSpPr>
                    <p:cNvPr id="699" name="Chevron 69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0" name="Chevron 69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91" name="Diagonal Stripe 690"/>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 name="TextBox 4"/>
          <p:cNvSpPr txBox="1"/>
          <p:nvPr/>
        </p:nvSpPr>
        <p:spPr>
          <a:xfrm>
            <a:off x="97536" y="6550223"/>
            <a:ext cx="4724400" cy="307777"/>
          </a:xfrm>
          <a:prstGeom prst="rect">
            <a:avLst/>
          </a:prstGeom>
          <a:noFill/>
        </p:spPr>
        <p:txBody>
          <a:bodyPr wrap="square" rtlCol="0">
            <a:spAutoFit/>
          </a:bodyPr>
          <a:lstStyle/>
          <a:p>
            <a:r>
              <a:rPr lang="en-US" sz="1400" dirty="0">
                <a:solidFill>
                  <a:schemeClr val="bg1"/>
                </a:solidFill>
              </a:rPr>
              <a:t>Mosiah 20:6-7</a:t>
            </a:r>
          </a:p>
        </p:txBody>
      </p:sp>
      <p:sp>
        <p:nvSpPr>
          <p:cNvPr id="40" name="TextBox 39"/>
          <p:cNvSpPr txBox="1"/>
          <p:nvPr/>
        </p:nvSpPr>
        <p:spPr>
          <a:xfrm>
            <a:off x="1371600" y="4572001"/>
            <a:ext cx="4191000" cy="1200329"/>
          </a:xfrm>
          <a:prstGeom prst="rect">
            <a:avLst/>
          </a:prstGeom>
          <a:noFill/>
        </p:spPr>
        <p:txBody>
          <a:bodyPr wrap="square" rtlCol="0">
            <a:spAutoFit/>
          </a:bodyPr>
          <a:lstStyle/>
          <a:p>
            <a:pPr fontAlgn="base"/>
            <a:r>
              <a:rPr lang="en-US" dirty="0">
                <a:solidFill>
                  <a:schemeClr val="bg1"/>
                </a:solidFill>
              </a:rPr>
              <a:t>When the Lamanites found out about their daughters they were angry with Limhi…they thought it was his people who had carried the daughters away</a:t>
            </a:r>
          </a:p>
        </p:txBody>
      </p:sp>
      <p:sp>
        <p:nvSpPr>
          <p:cNvPr id="403" name="TextBox 402"/>
          <p:cNvSpPr txBox="1"/>
          <p:nvPr/>
        </p:nvSpPr>
        <p:spPr>
          <a:xfrm>
            <a:off x="7132320" y="5056633"/>
            <a:ext cx="4419600" cy="646331"/>
          </a:xfrm>
          <a:prstGeom prst="rect">
            <a:avLst/>
          </a:prstGeom>
          <a:noFill/>
        </p:spPr>
        <p:txBody>
          <a:bodyPr wrap="square" rtlCol="0">
            <a:spAutoFit/>
          </a:bodyPr>
          <a:lstStyle/>
          <a:p>
            <a:pPr fontAlgn="base"/>
            <a:r>
              <a:rPr lang="en-US" dirty="0">
                <a:solidFill>
                  <a:schemeClr val="bg1"/>
                </a:solidFill>
              </a:rPr>
              <a:t>The king and his people went into the land of Nephi to destroy  the people of Limhi</a:t>
            </a:r>
            <a:endParaRPr lang="en-US" dirty="0">
              <a:solidFill>
                <a:srgbClr val="FFFF00"/>
              </a:solidFill>
            </a:endParaRPr>
          </a:p>
        </p:txBody>
      </p:sp>
      <p:grpSp>
        <p:nvGrpSpPr>
          <p:cNvPr id="57" name="Group 434"/>
          <p:cNvGrpSpPr/>
          <p:nvPr/>
        </p:nvGrpSpPr>
        <p:grpSpPr>
          <a:xfrm>
            <a:off x="8199120" y="1962912"/>
            <a:ext cx="990066" cy="2362200"/>
            <a:chOff x="3250398" y="1219200"/>
            <a:chExt cx="2056866" cy="4724906"/>
          </a:xfrm>
        </p:grpSpPr>
        <p:sp>
          <p:nvSpPr>
            <p:cNvPr id="436" name="Oval 435"/>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7" name="Oval 436"/>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8" name="Oval 437"/>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9" name="Oval 438"/>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0" name="Trapezoid 439"/>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1" name="Isosceles Triangle 440"/>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Isosceles Triangle 441"/>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gular Pentagon 443"/>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7" name="Hexagon 446"/>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8" name="Hexagon 447"/>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9" name="Hexagon 448"/>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0" name="Trapezoid 449"/>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1" name="Hexagon 450"/>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13"/>
            <p:cNvGrpSpPr/>
            <p:nvPr/>
          </p:nvGrpSpPr>
          <p:grpSpPr>
            <a:xfrm>
              <a:off x="3581400" y="4267200"/>
              <a:ext cx="1295400" cy="381000"/>
              <a:chOff x="4572000" y="381000"/>
              <a:chExt cx="3200400" cy="914400"/>
            </a:xfrm>
          </p:grpSpPr>
          <p:grpSp>
            <p:nvGrpSpPr>
              <p:cNvPr id="59" name="Group 203"/>
              <p:cNvGrpSpPr/>
              <p:nvPr/>
            </p:nvGrpSpPr>
            <p:grpSpPr>
              <a:xfrm>
                <a:off x="4572000" y="381000"/>
                <a:ext cx="914400" cy="914400"/>
                <a:chOff x="4572000" y="381000"/>
                <a:chExt cx="914400" cy="914400"/>
              </a:xfrm>
            </p:grpSpPr>
            <p:sp>
              <p:nvSpPr>
                <p:cNvPr id="491" name="Quad Arrow 49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4"/>
              <p:cNvGrpSpPr/>
              <p:nvPr/>
            </p:nvGrpSpPr>
            <p:grpSpPr>
              <a:xfrm>
                <a:off x="5334000" y="381000"/>
                <a:ext cx="914400" cy="914400"/>
                <a:chOff x="4572000" y="381000"/>
                <a:chExt cx="914400" cy="914400"/>
              </a:xfrm>
            </p:grpSpPr>
            <p:sp>
              <p:nvSpPr>
                <p:cNvPr id="489" name="Quad Arrow 48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07"/>
              <p:cNvGrpSpPr/>
              <p:nvPr/>
            </p:nvGrpSpPr>
            <p:grpSpPr>
              <a:xfrm>
                <a:off x="6096000" y="381000"/>
                <a:ext cx="914400" cy="914400"/>
                <a:chOff x="4572000" y="381000"/>
                <a:chExt cx="914400" cy="914400"/>
              </a:xfrm>
            </p:grpSpPr>
            <p:sp>
              <p:nvSpPr>
                <p:cNvPr id="487" name="Quad Arrow 48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10"/>
              <p:cNvGrpSpPr/>
              <p:nvPr/>
            </p:nvGrpSpPr>
            <p:grpSpPr>
              <a:xfrm>
                <a:off x="6858000" y="381000"/>
                <a:ext cx="914400" cy="914400"/>
                <a:chOff x="4572000" y="381000"/>
                <a:chExt cx="914400" cy="914400"/>
              </a:xfrm>
            </p:grpSpPr>
            <p:sp>
              <p:nvSpPr>
                <p:cNvPr id="485" name="Quad Arrow 48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214"/>
            <p:cNvGrpSpPr/>
            <p:nvPr/>
          </p:nvGrpSpPr>
          <p:grpSpPr>
            <a:xfrm>
              <a:off x="3429000" y="1600200"/>
              <a:ext cx="1828800" cy="381000"/>
              <a:chOff x="4572000" y="381000"/>
              <a:chExt cx="3200400" cy="914400"/>
            </a:xfrm>
          </p:grpSpPr>
          <p:grpSp>
            <p:nvGrpSpPr>
              <p:cNvPr id="784" name="Group 203"/>
              <p:cNvGrpSpPr/>
              <p:nvPr/>
            </p:nvGrpSpPr>
            <p:grpSpPr>
              <a:xfrm>
                <a:off x="4572000" y="381000"/>
                <a:ext cx="914400" cy="914400"/>
                <a:chOff x="4572000" y="381000"/>
                <a:chExt cx="914400" cy="914400"/>
              </a:xfrm>
            </p:grpSpPr>
            <p:sp>
              <p:nvSpPr>
                <p:cNvPr id="479" name="Quad Arrow 47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204"/>
              <p:cNvGrpSpPr/>
              <p:nvPr/>
            </p:nvGrpSpPr>
            <p:grpSpPr>
              <a:xfrm>
                <a:off x="5334000" y="381000"/>
                <a:ext cx="914400" cy="914400"/>
                <a:chOff x="4572000" y="381000"/>
                <a:chExt cx="914400" cy="914400"/>
              </a:xfrm>
            </p:grpSpPr>
            <p:sp>
              <p:nvSpPr>
                <p:cNvPr id="477" name="Quad Arrow 47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207"/>
              <p:cNvGrpSpPr/>
              <p:nvPr/>
            </p:nvGrpSpPr>
            <p:grpSpPr>
              <a:xfrm>
                <a:off x="6096000" y="381000"/>
                <a:ext cx="914400" cy="914400"/>
                <a:chOff x="4572000" y="381000"/>
                <a:chExt cx="914400" cy="914400"/>
              </a:xfrm>
            </p:grpSpPr>
            <p:sp>
              <p:nvSpPr>
                <p:cNvPr id="475" name="Quad Arrow 47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10"/>
              <p:cNvGrpSpPr/>
              <p:nvPr/>
            </p:nvGrpSpPr>
            <p:grpSpPr>
              <a:xfrm>
                <a:off x="6858000" y="381000"/>
                <a:ext cx="914400" cy="914400"/>
                <a:chOff x="4572000" y="381000"/>
                <a:chExt cx="914400" cy="914400"/>
              </a:xfrm>
            </p:grpSpPr>
            <p:sp>
              <p:nvSpPr>
                <p:cNvPr id="473" name="Quad Arrow 47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5" name="Diamond 454"/>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28"/>
            <p:cNvGrpSpPr/>
            <p:nvPr/>
          </p:nvGrpSpPr>
          <p:grpSpPr>
            <a:xfrm>
              <a:off x="3352800" y="5334000"/>
              <a:ext cx="1828800" cy="228600"/>
              <a:chOff x="4572000" y="381000"/>
              <a:chExt cx="3200400" cy="914400"/>
            </a:xfrm>
          </p:grpSpPr>
          <p:grpSp>
            <p:nvGrpSpPr>
              <p:cNvPr id="66" name="Group 203"/>
              <p:cNvGrpSpPr/>
              <p:nvPr/>
            </p:nvGrpSpPr>
            <p:grpSpPr>
              <a:xfrm>
                <a:off x="4572000" y="381000"/>
                <a:ext cx="914400" cy="914400"/>
                <a:chOff x="4572000" y="381000"/>
                <a:chExt cx="914400" cy="914400"/>
              </a:xfrm>
            </p:grpSpPr>
            <p:sp>
              <p:nvSpPr>
                <p:cNvPr id="467" name="Quad Arrow 46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04"/>
              <p:cNvGrpSpPr/>
              <p:nvPr/>
            </p:nvGrpSpPr>
            <p:grpSpPr>
              <a:xfrm>
                <a:off x="5334000" y="381000"/>
                <a:ext cx="914400" cy="914400"/>
                <a:chOff x="4572000" y="381000"/>
                <a:chExt cx="914400" cy="914400"/>
              </a:xfrm>
            </p:grpSpPr>
            <p:sp>
              <p:nvSpPr>
                <p:cNvPr id="465" name="Quad Arrow 46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7"/>
              <p:cNvGrpSpPr/>
              <p:nvPr/>
            </p:nvGrpSpPr>
            <p:grpSpPr>
              <a:xfrm>
                <a:off x="6096000" y="381000"/>
                <a:ext cx="914400" cy="914400"/>
                <a:chOff x="4572000" y="381000"/>
                <a:chExt cx="914400" cy="914400"/>
              </a:xfrm>
            </p:grpSpPr>
            <p:sp>
              <p:nvSpPr>
                <p:cNvPr id="463" name="Quad Arrow 46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10"/>
              <p:cNvGrpSpPr/>
              <p:nvPr/>
            </p:nvGrpSpPr>
            <p:grpSpPr>
              <a:xfrm>
                <a:off x="6858000" y="381000"/>
                <a:ext cx="914400" cy="914400"/>
                <a:chOff x="4572000" y="381000"/>
                <a:chExt cx="914400" cy="914400"/>
              </a:xfrm>
            </p:grpSpPr>
            <p:sp>
              <p:nvSpPr>
                <p:cNvPr id="461" name="Quad Arrow 46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0641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80">
                                          <p:stCondLst>
                                            <p:cond delay="0"/>
                                          </p:stCondLst>
                                        </p:cTn>
                                        <p:tgtEl>
                                          <p:spTgt spid="29"/>
                                        </p:tgtEl>
                                      </p:cBhvr>
                                    </p:animEffect>
                                    <p:anim calcmode="lin" valueType="num">
                                      <p:cBhvr>
                                        <p:cTn id="2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 dur="26">
                                          <p:stCondLst>
                                            <p:cond delay="650"/>
                                          </p:stCondLst>
                                        </p:cTn>
                                        <p:tgtEl>
                                          <p:spTgt spid="29"/>
                                        </p:tgtEl>
                                      </p:cBhvr>
                                      <p:to x="100000" y="60000"/>
                                    </p:animScale>
                                    <p:animScale>
                                      <p:cBhvr>
                                        <p:cTn id="32" dur="166" decel="50000">
                                          <p:stCondLst>
                                            <p:cond delay="676"/>
                                          </p:stCondLst>
                                        </p:cTn>
                                        <p:tgtEl>
                                          <p:spTgt spid="29"/>
                                        </p:tgtEl>
                                      </p:cBhvr>
                                      <p:to x="100000" y="100000"/>
                                    </p:animScale>
                                    <p:animScale>
                                      <p:cBhvr>
                                        <p:cTn id="33" dur="26">
                                          <p:stCondLst>
                                            <p:cond delay="1312"/>
                                          </p:stCondLst>
                                        </p:cTn>
                                        <p:tgtEl>
                                          <p:spTgt spid="29"/>
                                        </p:tgtEl>
                                      </p:cBhvr>
                                      <p:to x="100000" y="80000"/>
                                    </p:animScale>
                                    <p:animScale>
                                      <p:cBhvr>
                                        <p:cTn id="34" dur="166" decel="50000">
                                          <p:stCondLst>
                                            <p:cond delay="1338"/>
                                          </p:stCondLst>
                                        </p:cTn>
                                        <p:tgtEl>
                                          <p:spTgt spid="29"/>
                                        </p:tgtEl>
                                      </p:cBhvr>
                                      <p:to x="100000" y="100000"/>
                                    </p:animScale>
                                    <p:animScale>
                                      <p:cBhvr>
                                        <p:cTn id="35" dur="26">
                                          <p:stCondLst>
                                            <p:cond delay="1642"/>
                                          </p:stCondLst>
                                        </p:cTn>
                                        <p:tgtEl>
                                          <p:spTgt spid="29"/>
                                        </p:tgtEl>
                                      </p:cBhvr>
                                      <p:to x="100000" y="90000"/>
                                    </p:animScale>
                                    <p:animScale>
                                      <p:cBhvr>
                                        <p:cTn id="36" dur="166" decel="50000">
                                          <p:stCondLst>
                                            <p:cond delay="1668"/>
                                          </p:stCondLst>
                                        </p:cTn>
                                        <p:tgtEl>
                                          <p:spTgt spid="29"/>
                                        </p:tgtEl>
                                      </p:cBhvr>
                                      <p:to x="100000" y="100000"/>
                                    </p:animScale>
                                    <p:animScale>
                                      <p:cBhvr>
                                        <p:cTn id="37" dur="26">
                                          <p:stCondLst>
                                            <p:cond delay="1808"/>
                                          </p:stCondLst>
                                        </p:cTn>
                                        <p:tgtEl>
                                          <p:spTgt spid="29"/>
                                        </p:tgtEl>
                                      </p:cBhvr>
                                      <p:to x="100000" y="95000"/>
                                    </p:animScale>
                                    <p:animScale>
                                      <p:cBhvr>
                                        <p:cTn id="38" dur="166" decel="50000">
                                          <p:stCondLst>
                                            <p:cond delay="1834"/>
                                          </p:stCondLst>
                                        </p:cTn>
                                        <p:tgtEl>
                                          <p:spTgt spid="2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3"/>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down)">
                                      <p:cBhvr>
                                        <p:cTn id="45" dur="580">
                                          <p:stCondLst>
                                            <p:cond delay="0"/>
                                          </p:stCondLst>
                                        </p:cTn>
                                        <p:tgtEl>
                                          <p:spTgt spid="57"/>
                                        </p:tgtEl>
                                      </p:cBhvr>
                                    </p:animEffect>
                                    <p:anim calcmode="lin" valueType="num">
                                      <p:cBhvr>
                                        <p:cTn id="46" dur="1822"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7"/>
                                        </p:tgtEl>
                                        <p:attrNameLst>
                                          <p:attrName>ppt_y</p:attrName>
                                        </p:attrNameLst>
                                      </p:cBhvr>
                                      <p:tavLst>
                                        <p:tav tm="0" fmla="#ppt_y-sin(pi*$)/81">
                                          <p:val>
                                            <p:fltVal val="0"/>
                                          </p:val>
                                        </p:tav>
                                        <p:tav tm="100000">
                                          <p:val>
                                            <p:fltVal val="1"/>
                                          </p:val>
                                        </p:tav>
                                      </p:tavLst>
                                    </p:anim>
                                    <p:animScale>
                                      <p:cBhvr>
                                        <p:cTn id="51" dur="26">
                                          <p:stCondLst>
                                            <p:cond delay="650"/>
                                          </p:stCondLst>
                                        </p:cTn>
                                        <p:tgtEl>
                                          <p:spTgt spid="57"/>
                                        </p:tgtEl>
                                      </p:cBhvr>
                                      <p:to x="100000" y="60000"/>
                                    </p:animScale>
                                    <p:animScale>
                                      <p:cBhvr>
                                        <p:cTn id="52" dur="166" decel="50000">
                                          <p:stCondLst>
                                            <p:cond delay="676"/>
                                          </p:stCondLst>
                                        </p:cTn>
                                        <p:tgtEl>
                                          <p:spTgt spid="57"/>
                                        </p:tgtEl>
                                      </p:cBhvr>
                                      <p:to x="100000" y="100000"/>
                                    </p:animScale>
                                    <p:animScale>
                                      <p:cBhvr>
                                        <p:cTn id="53" dur="26">
                                          <p:stCondLst>
                                            <p:cond delay="1312"/>
                                          </p:stCondLst>
                                        </p:cTn>
                                        <p:tgtEl>
                                          <p:spTgt spid="57"/>
                                        </p:tgtEl>
                                      </p:cBhvr>
                                      <p:to x="100000" y="80000"/>
                                    </p:animScale>
                                    <p:animScale>
                                      <p:cBhvr>
                                        <p:cTn id="54" dur="166" decel="50000">
                                          <p:stCondLst>
                                            <p:cond delay="1338"/>
                                          </p:stCondLst>
                                        </p:cTn>
                                        <p:tgtEl>
                                          <p:spTgt spid="57"/>
                                        </p:tgtEl>
                                      </p:cBhvr>
                                      <p:to x="100000" y="100000"/>
                                    </p:animScale>
                                    <p:animScale>
                                      <p:cBhvr>
                                        <p:cTn id="55" dur="26">
                                          <p:stCondLst>
                                            <p:cond delay="1642"/>
                                          </p:stCondLst>
                                        </p:cTn>
                                        <p:tgtEl>
                                          <p:spTgt spid="57"/>
                                        </p:tgtEl>
                                      </p:cBhvr>
                                      <p:to x="100000" y="90000"/>
                                    </p:animScale>
                                    <p:animScale>
                                      <p:cBhvr>
                                        <p:cTn id="56" dur="166" decel="50000">
                                          <p:stCondLst>
                                            <p:cond delay="1668"/>
                                          </p:stCondLst>
                                        </p:cTn>
                                        <p:tgtEl>
                                          <p:spTgt spid="57"/>
                                        </p:tgtEl>
                                      </p:cBhvr>
                                      <p:to x="100000" y="100000"/>
                                    </p:animScale>
                                    <p:animScale>
                                      <p:cBhvr>
                                        <p:cTn id="57" dur="26">
                                          <p:stCondLst>
                                            <p:cond delay="1808"/>
                                          </p:stCondLst>
                                        </p:cTn>
                                        <p:tgtEl>
                                          <p:spTgt spid="57"/>
                                        </p:tgtEl>
                                      </p:cBhvr>
                                      <p:to x="100000" y="95000"/>
                                    </p:animScale>
                                    <p:animScale>
                                      <p:cBhvr>
                                        <p:cTn id="58" dur="166" decel="50000">
                                          <p:stCondLst>
                                            <p:cond delay="1834"/>
                                          </p:stCondLst>
                                        </p:cTn>
                                        <p:tgtEl>
                                          <p:spTgt spid="5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4" name="Picture 943">
            <a:extLst>
              <a:ext uri="{FF2B5EF4-FFF2-40B4-BE49-F238E27FC236}">
                <a16:creationId xmlns:a16="http://schemas.microsoft.com/office/drawing/2014/main" id="{2E365458-D84C-4755-93C3-F57DB84E9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grpSp>
        <p:nvGrpSpPr>
          <p:cNvPr id="2" name="Group 399"/>
          <p:cNvGrpSpPr/>
          <p:nvPr/>
        </p:nvGrpSpPr>
        <p:grpSpPr>
          <a:xfrm>
            <a:off x="1828800" y="3200401"/>
            <a:ext cx="1143000" cy="941093"/>
            <a:chOff x="2819400" y="2438400"/>
            <a:chExt cx="1590675" cy="1309688"/>
          </a:xfrm>
        </p:grpSpPr>
        <p:grpSp>
          <p:nvGrpSpPr>
            <p:cNvPr id="3" name="Group 219"/>
            <p:cNvGrpSpPr/>
            <p:nvPr/>
          </p:nvGrpSpPr>
          <p:grpSpPr>
            <a:xfrm flipH="1">
              <a:off x="3810000" y="2438400"/>
              <a:ext cx="600075" cy="1233488"/>
              <a:chOff x="219698" y="533400"/>
              <a:chExt cx="3056902" cy="6705600"/>
            </a:xfrm>
          </p:grpSpPr>
          <p:sp>
            <p:nvSpPr>
              <p:cNvPr id="589" name="Oval 588"/>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ounded Rectangle 589"/>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ed Rectangle 591"/>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4"/>
              <p:cNvGrpSpPr/>
              <p:nvPr/>
            </p:nvGrpSpPr>
            <p:grpSpPr>
              <a:xfrm>
                <a:off x="762000" y="5257800"/>
                <a:ext cx="2133600" cy="533400"/>
                <a:chOff x="3962400" y="5105400"/>
                <a:chExt cx="2677885" cy="1143001"/>
              </a:xfrm>
              <a:solidFill>
                <a:srgbClr val="FFC000"/>
              </a:solidFill>
            </p:grpSpPr>
            <p:sp>
              <p:nvSpPr>
                <p:cNvPr id="643" name="Multiply 64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ultiply 64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ultiply 64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0" name="Oval 629"/>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Cross 632"/>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Pentagon 633"/>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35" name="Oval 634"/>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8"/>
              <p:cNvGrpSpPr/>
              <p:nvPr/>
            </p:nvGrpSpPr>
            <p:grpSpPr>
              <a:xfrm>
                <a:off x="838200" y="990600"/>
                <a:ext cx="1905000" cy="381000"/>
                <a:chOff x="3352800" y="1600200"/>
                <a:chExt cx="2133600" cy="685800"/>
              </a:xfrm>
            </p:grpSpPr>
            <p:sp>
              <p:nvSpPr>
                <p:cNvPr id="638"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14"/>
                <p:cNvGrpSpPr/>
                <p:nvPr/>
              </p:nvGrpSpPr>
              <p:grpSpPr>
                <a:xfrm>
                  <a:off x="3352800" y="1676400"/>
                  <a:ext cx="2133600" cy="533400"/>
                  <a:chOff x="3962400" y="5105400"/>
                  <a:chExt cx="2677885" cy="1143001"/>
                </a:xfrm>
                <a:solidFill>
                  <a:srgbClr val="FFC000"/>
                </a:solidFill>
              </p:grpSpPr>
              <p:sp>
                <p:nvSpPr>
                  <p:cNvPr id="640" name="Multiply 639"/>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ultiply 640"/>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ultiply 641"/>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7" name="Diagonal Stripe 636"/>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86"/>
            <p:cNvGrpSpPr/>
            <p:nvPr/>
          </p:nvGrpSpPr>
          <p:grpSpPr>
            <a:xfrm flipH="1">
              <a:off x="2819400" y="2514600"/>
              <a:ext cx="566738" cy="1233488"/>
              <a:chOff x="0" y="1600200"/>
              <a:chExt cx="2711511" cy="6705600"/>
            </a:xfrm>
          </p:grpSpPr>
          <p:grpSp>
            <p:nvGrpSpPr>
              <p:cNvPr id="9" name="Group 57"/>
              <p:cNvGrpSpPr/>
              <p:nvPr/>
            </p:nvGrpSpPr>
            <p:grpSpPr>
              <a:xfrm rot="251141">
                <a:off x="2116694" y="3216468"/>
                <a:ext cx="576696" cy="3733800"/>
                <a:chOff x="4757304" y="1219200"/>
                <a:chExt cx="924791" cy="4114800"/>
              </a:xfrm>
            </p:grpSpPr>
            <p:grpSp>
              <p:nvGrpSpPr>
                <p:cNvPr id="10" name="Group 30"/>
                <p:cNvGrpSpPr/>
                <p:nvPr/>
              </p:nvGrpSpPr>
              <p:grpSpPr>
                <a:xfrm rot="10800000">
                  <a:off x="4757304" y="1295400"/>
                  <a:ext cx="576695" cy="3179864"/>
                  <a:chOff x="4679408" y="1676400"/>
                  <a:chExt cx="927343" cy="1987415"/>
                </a:xfrm>
              </p:grpSpPr>
              <p:sp>
                <p:nvSpPr>
                  <p:cNvPr id="585" name="Pentagon 58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31"/>
                <p:cNvGrpSpPr/>
                <p:nvPr/>
              </p:nvGrpSpPr>
              <p:grpSpPr>
                <a:xfrm rot="10800000">
                  <a:off x="5029200" y="1219200"/>
                  <a:ext cx="576695" cy="3179864"/>
                  <a:chOff x="4679408" y="1676400"/>
                  <a:chExt cx="927343" cy="1987415"/>
                </a:xfrm>
              </p:grpSpPr>
              <p:sp>
                <p:nvSpPr>
                  <p:cNvPr id="581" name="Pentagon 58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Lightning Bolt 58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Lightning Bolt 58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reeform 58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Group 36"/>
                <p:cNvGrpSpPr/>
                <p:nvPr/>
              </p:nvGrpSpPr>
              <p:grpSpPr>
                <a:xfrm rot="10800000">
                  <a:off x="5105400" y="1905000"/>
                  <a:ext cx="576695" cy="3179864"/>
                  <a:chOff x="4679408" y="1676400"/>
                  <a:chExt cx="927343" cy="1987415"/>
                </a:xfrm>
              </p:grpSpPr>
              <p:sp>
                <p:nvSpPr>
                  <p:cNvPr id="577" name="Pentagon 57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Lightning Bolt 57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ightning Bolt 57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Freeform 57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2"/>
                <p:cNvGrpSpPr/>
                <p:nvPr/>
              </p:nvGrpSpPr>
              <p:grpSpPr>
                <a:xfrm rot="5400000">
                  <a:off x="4114800" y="3886200"/>
                  <a:ext cx="2438400" cy="457200"/>
                  <a:chOff x="3962400" y="5105400"/>
                  <a:chExt cx="2677885" cy="1143001"/>
                </a:xfrm>
              </p:grpSpPr>
              <p:sp>
                <p:nvSpPr>
                  <p:cNvPr id="574" name="Multiply 57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ultiply 57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ultiply 57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0" name="Oval 53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ed Rectangle 54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54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304800" y="6324600"/>
                <a:ext cx="2133600" cy="533400"/>
                <a:chOff x="3962400" y="5105400"/>
                <a:chExt cx="2677885" cy="1143001"/>
              </a:xfrm>
            </p:grpSpPr>
            <p:sp>
              <p:nvSpPr>
                <p:cNvPr id="56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
              <p:cNvGrpSpPr/>
              <p:nvPr/>
            </p:nvGrpSpPr>
            <p:grpSpPr>
              <a:xfrm rot="10960960">
                <a:off x="76200" y="3733800"/>
                <a:ext cx="576695" cy="3179864"/>
                <a:chOff x="4679408" y="1676400"/>
                <a:chExt cx="927343" cy="1987415"/>
              </a:xfrm>
            </p:grpSpPr>
            <p:sp>
              <p:nvSpPr>
                <p:cNvPr id="562" name="Pentagon 56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Lightning Bolt 56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reeform 56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9" name="Oval 54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Curved Up Arrow 55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Rounded Rectangle 55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60"/>
              <p:cNvGrpSpPr/>
              <p:nvPr/>
            </p:nvGrpSpPr>
            <p:grpSpPr>
              <a:xfrm>
                <a:off x="457200" y="2057400"/>
                <a:ext cx="1828800" cy="228600"/>
                <a:chOff x="3124200" y="2133600"/>
                <a:chExt cx="1828800" cy="480061"/>
              </a:xfrm>
            </p:grpSpPr>
            <p:sp>
              <p:nvSpPr>
                <p:cNvPr id="557" name="Rounded Rectangle 55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2"/>
                <p:cNvGrpSpPr/>
                <p:nvPr/>
              </p:nvGrpSpPr>
              <p:grpSpPr>
                <a:xfrm>
                  <a:off x="3124200" y="2133600"/>
                  <a:ext cx="1828800" cy="480060"/>
                  <a:chOff x="3962400" y="5105400"/>
                  <a:chExt cx="2677885" cy="1143001"/>
                </a:xfrm>
              </p:grpSpPr>
              <p:sp>
                <p:nvSpPr>
                  <p:cNvPr id="559" name="Multiply 55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ultiply 55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ultiply 56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6" name="Diagonal Stripe 55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245"/>
            <p:cNvGrpSpPr/>
            <p:nvPr/>
          </p:nvGrpSpPr>
          <p:grpSpPr>
            <a:xfrm flipH="1">
              <a:off x="3352800" y="2667000"/>
              <a:ext cx="500063" cy="1066800"/>
              <a:chOff x="3469948" y="1143000"/>
              <a:chExt cx="2549852" cy="6705600"/>
            </a:xfrm>
          </p:grpSpPr>
          <p:sp>
            <p:nvSpPr>
              <p:cNvPr id="499" name="Oval 49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12"/>
              <p:cNvGrpSpPr/>
              <p:nvPr/>
            </p:nvGrpSpPr>
            <p:grpSpPr>
              <a:xfrm rot="5021930">
                <a:off x="2397170" y="4835350"/>
                <a:ext cx="2990456" cy="844899"/>
                <a:chOff x="838200" y="1524000"/>
                <a:chExt cx="3429000" cy="1371600"/>
              </a:xfrm>
            </p:grpSpPr>
            <p:sp>
              <p:nvSpPr>
                <p:cNvPr id="535" name="Isosceles Triangle 534"/>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Isosceles Triangle 535"/>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537"/>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1" name="Oval 510"/>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7"/>
              <p:cNvGrpSpPr/>
              <p:nvPr/>
            </p:nvGrpSpPr>
            <p:grpSpPr>
              <a:xfrm>
                <a:off x="4038600" y="6019800"/>
                <a:ext cx="1752600" cy="304800"/>
                <a:chOff x="1066800" y="381000"/>
                <a:chExt cx="3352800" cy="685800"/>
              </a:xfrm>
            </p:grpSpPr>
            <p:grpSp>
              <p:nvGrpSpPr>
                <p:cNvPr id="21" name="Group 120"/>
                <p:cNvGrpSpPr/>
                <p:nvPr/>
              </p:nvGrpSpPr>
              <p:grpSpPr>
                <a:xfrm>
                  <a:off x="2057400" y="381000"/>
                  <a:ext cx="1295400" cy="685800"/>
                  <a:chOff x="2057400" y="381000"/>
                  <a:chExt cx="1295400" cy="685800"/>
                </a:xfrm>
              </p:grpSpPr>
              <p:sp>
                <p:nvSpPr>
                  <p:cNvPr id="533" name="Chevron 53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Chevron 53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121"/>
                <p:cNvGrpSpPr/>
                <p:nvPr/>
              </p:nvGrpSpPr>
              <p:grpSpPr>
                <a:xfrm>
                  <a:off x="3124200" y="381000"/>
                  <a:ext cx="1295400" cy="685800"/>
                  <a:chOff x="2057400" y="381000"/>
                  <a:chExt cx="1295400" cy="685800"/>
                </a:xfrm>
              </p:grpSpPr>
              <p:sp>
                <p:nvSpPr>
                  <p:cNvPr id="531" name="Chevron 53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Chevron 53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124"/>
                <p:cNvGrpSpPr/>
                <p:nvPr/>
              </p:nvGrpSpPr>
              <p:grpSpPr>
                <a:xfrm>
                  <a:off x="1066800" y="381000"/>
                  <a:ext cx="1295400" cy="685800"/>
                  <a:chOff x="2057400" y="381000"/>
                  <a:chExt cx="1295400" cy="685800"/>
                </a:xfrm>
              </p:grpSpPr>
              <p:sp>
                <p:nvSpPr>
                  <p:cNvPr id="529" name="Chevron 52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Chevron 52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4" name="Group 139"/>
              <p:cNvGrpSpPr/>
              <p:nvPr/>
            </p:nvGrpSpPr>
            <p:grpSpPr>
              <a:xfrm>
                <a:off x="3962400" y="1600200"/>
                <a:ext cx="1721225" cy="457200"/>
                <a:chOff x="2057400" y="457200"/>
                <a:chExt cx="1721225" cy="609600"/>
              </a:xfrm>
            </p:grpSpPr>
            <p:sp>
              <p:nvSpPr>
                <p:cNvPr id="515"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29"/>
                <p:cNvGrpSpPr/>
                <p:nvPr/>
              </p:nvGrpSpPr>
              <p:grpSpPr>
                <a:xfrm>
                  <a:off x="2057400" y="609600"/>
                  <a:ext cx="1676400" cy="228600"/>
                  <a:chOff x="1066800" y="381000"/>
                  <a:chExt cx="3352800" cy="685800"/>
                </a:xfrm>
              </p:grpSpPr>
              <p:grpSp>
                <p:nvGrpSpPr>
                  <p:cNvPr id="26" name="Group 120"/>
                  <p:cNvGrpSpPr/>
                  <p:nvPr/>
                </p:nvGrpSpPr>
                <p:grpSpPr>
                  <a:xfrm>
                    <a:off x="2057400" y="381000"/>
                    <a:ext cx="1295400" cy="685800"/>
                    <a:chOff x="2057400" y="381000"/>
                    <a:chExt cx="1295400" cy="685800"/>
                  </a:xfrm>
                </p:grpSpPr>
                <p:sp>
                  <p:nvSpPr>
                    <p:cNvPr id="524" name="Chevron 52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5" name="Chevron 52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121"/>
                  <p:cNvGrpSpPr/>
                  <p:nvPr/>
                </p:nvGrpSpPr>
                <p:grpSpPr>
                  <a:xfrm>
                    <a:off x="3124200" y="381000"/>
                    <a:ext cx="1295400" cy="685800"/>
                    <a:chOff x="2057400" y="381000"/>
                    <a:chExt cx="1295400" cy="685800"/>
                  </a:xfrm>
                </p:grpSpPr>
                <p:sp>
                  <p:nvSpPr>
                    <p:cNvPr id="522" name="Chevron 52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3" name="Chevron 52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124"/>
                  <p:cNvGrpSpPr/>
                  <p:nvPr/>
                </p:nvGrpSpPr>
                <p:grpSpPr>
                  <a:xfrm>
                    <a:off x="1066800" y="381000"/>
                    <a:ext cx="1295400" cy="685800"/>
                    <a:chOff x="2057400" y="381000"/>
                    <a:chExt cx="1295400" cy="685800"/>
                  </a:xfrm>
                </p:grpSpPr>
                <p:sp>
                  <p:nvSpPr>
                    <p:cNvPr id="520" name="Chevron 51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Chevron 52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514" name="Diagonal Stripe 513"/>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9" name="Group 400"/>
          <p:cNvGrpSpPr/>
          <p:nvPr/>
        </p:nvGrpSpPr>
        <p:grpSpPr>
          <a:xfrm>
            <a:off x="2667001" y="3429000"/>
            <a:ext cx="1104033" cy="909010"/>
            <a:chOff x="2667000" y="2286000"/>
            <a:chExt cx="1590675" cy="1309688"/>
          </a:xfrm>
        </p:grpSpPr>
        <p:grpSp>
          <p:nvGrpSpPr>
            <p:cNvPr id="30" name="Group 219"/>
            <p:cNvGrpSpPr/>
            <p:nvPr/>
          </p:nvGrpSpPr>
          <p:grpSpPr>
            <a:xfrm flipH="1">
              <a:off x="3657600" y="2286000"/>
              <a:ext cx="600075" cy="1233488"/>
              <a:chOff x="219698" y="533400"/>
              <a:chExt cx="3056902" cy="6705600"/>
            </a:xfrm>
          </p:grpSpPr>
          <p:sp>
            <p:nvSpPr>
              <p:cNvPr id="776" name="Oval 775"/>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Rounded Rectangle 778"/>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Rectangle 780"/>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Rectangle 781"/>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Trapezoid 782"/>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4"/>
              <p:cNvGrpSpPr/>
              <p:nvPr/>
            </p:nvGrpSpPr>
            <p:grpSpPr>
              <a:xfrm>
                <a:off x="762000" y="5257800"/>
                <a:ext cx="2133600" cy="533400"/>
                <a:chOff x="3962400" y="5105400"/>
                <a:chExt cx="2677885" cy="1143001"/>
              </a:xfrm>
              <a:solidFill>
                <a:srgbClr val="FFC000"/>
              </a:solidFill>
            </p:grpSpPr>
            <p:sp>
              <p:nvSpPr>
                <p:cNvPr id="798" name="Multiply 797"/>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Multiply 799"/>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5"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Cross 787"/>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Pentagon 788"/>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90" name="Oval 789"/>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2" name="Group 58"/>
              <p:cNvGrpSpPr/>
              <p:nvPr/>
            </p:nvGrpSpPr>
            <p:grpSpPr>
              <a:xfrm>
                <a:off x="838200" y="990600"/>
                <a:ext cx="1905000" cy="381000"/>
                <a:chOff x="3352800" y="1600200"/>
                <a:chExt cx="2133600" cy="685800"/>
              </a:xfrm>
            </p:grpSpPr>
            <p:sp>
              <p:nvSpPr>
                <p:cNvPr id="793"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5" name="Group 14"/>
                <p:cNvGrpSpPr/>
                <p:nvPr/>
              </p:nvGrpSpPr>
              <p:grpSpPr>
                <a:xfrm>
                  <a:off x="3352800" y="1676400"/>
                  <a:ext cx="2133600" cy="533400"/>
                  <a:chOff x="3962400" y="5105400"/>
                  <a:chExt cx="2677885" cy="1143001"/>
                </a:xfrm>
                <a:solidFill>
                  <a:srgbClr val="FFC000"/>
                </a:solidFill>
              </p:grpSpPr>
              <p:sp>
                <p:nvSpPr>
                  <p:cNvPr id="795" name="Multiply 79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Multiply 79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2" name="Diagonal Stripe 791"/>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56" name="Group 286"/>
            <p:cNvGrpSpPr/>
            <p:nvPr/>
          </p:nvGrpSpPr>
          <p:grpSpPr>
            <a:xfrm flipH="1">
              <a:off x="2667000" y="2362200"/>
              <a:ext cx="566738" cy="1233488"/>
              <a:chOff x="0" y="1600200"/>
              <a:chExt cx="2711511" cy="6705600"/>
            </a:xfrm>
          </p:grpSpPr>
          <p:grpSp>
            <p:nvGrpSpPr>
              <p:cNvPr id="757" name="Group 57"/>
              <p:cNvGrpSpPr/>
              <p:nvPr/>
            </p:nvGrpSpPr>
            <p:grpSpPr>
              <a:xfrm rot="251141">
                <a:off x="2116694" y="3216468"/>
                <a:ext cx="576696" cy="3733800"/>
                <a:chOff x="4757304" y="1219200"/>
                <a:chExt cx="924791" cy="4114800"/>
              </a:xfrm>
            </p:grpSpPr>
            <p:grpSp>
              <p:nvGrpSpPr>
                <p:cNvPr id="758" name="Group 30"/>
                <p:cNvGrpSpPr/>
                <p:nvPr/>
              </p:nvGrpSpPr>
              <p:grpSpPr>
                <a:xfrm rot="10800000">
                  <a:off x="4757304" y="1295400"/>
                  <a:ext cx="576695" cy="3179864"/>
                  <a:chOff x="4679408" y="1676400"/>
                  <a:chExt cx="927343" cy="1987415"/>
                </a:xfrm>
              </p:grpSpPr>
              <p:sp>
                <p:nvSpPr>
                  <p:cNvPr id="772" name="Pentagon 77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0" name="Group 31"/>
                <p:cNvGrpSpPr/>
                <p:nvPr/>
              </p:nvGrpSpPr>
              <p:grpSpPr>
                <a:xfrm rot="10800000">
                  <a:off x="5029200" y="1219200"/>
                  <a:ext cx="576695" cy="3179864"/>
                  <a:chOff x="4679408" y="1676400"/>
                  <a:chExt cx="927343" cy="1987415"/>
                </a:xfrm>
              </p:grpSpPr>
              <p:sp>
                <p:nvSpPr>
                  <p:cNvPr id="768" name="Pentagon 767"/>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Lightning Bolt 768"/>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Lightning Bolt 769"/>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reeform 77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6"/>
                <p:cNvGrpSpPr/>
                <p:nvPr/>
              </p:nvGrpSpPr>
              <p:grpSpPr>
                <a:xfrm rot="10800000">
                  <a:off x="5105400" y="1905000"/>
                  <a:ext cx="576695" cy="3179864"/>
                  <a:chOff x="4679408" y="1676400"/>
                  <a:chExt cx="927343" cy="1987415"/>
                </a:xfrm>
              </p:grpSpPr>
              <p:sp>
                <p:nvSpPr>
                  <p:cNvPr id="764" name="Pentagon 76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Lightning Bolt 764"/>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Lightning Bolt 76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Freeform 76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59"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52"/>
                <p:cNvGrpSpPr/>
                <p:nvPr/>
              </p:nvGrpSpPr>
              <p:grpSpPr>
                <a:xfrm rot="5400000">
                  <a:off x="4114800" y="3886200"/>
                  <a:ext cx="2438400" cy="457200"/>
                  <a:chOff x="3962400" y="5105400"/>
                  <a:chExt cx="2677885" cy="1143001"/>
                </a:xfrm>
              </p:grpSpPr>
              <p:sp>
                <p:nvSpPr>
                  <p:cNvPr id="761" name="Multiply 76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ultiply 76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Multiply 76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7" name="Oval 726"/>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ed Rectangle 728"/>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Trapezoid 729"/>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ectangle 730"/>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ectangle 731"/>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Trapezoid 732"/>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4"/>
              <p:cNvGrpSpPr/>
              <p:nvPr/>
            </p:nvGrpSpPr>
            <p:grpSpPr>
              <a:xfrm>
                <a:off x="304800" y="6324600"/>
                <a:ext cx="2133600" cy="533400"/>
                <a:chOff x="3962400" y="5105400"/>
                <a:chExt cx="2677885" cy="1143001"/>
              </a:xfrm>
            </p:grpSpPr>
            <p:sp>
              <p:nvSpPr>
                <p:cNvPr id="753"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41"/>
              <p:cNvGrpSpPr/>
              <p:nvPr/>
            </p:nvGrpSpPr>
            <p:grpSpPr>
              <a:xfrm rot="10960960">
                <a:off x="76200" y="3733800"/>
                <a:ext cx="576695" cy="3179864"/>
                <a:chOff x="4679408" y="1676400"/>
                <a:chExt cx="927343" cy="1987415"/>
              </a:xfrm>
            </p:grpSpPr>
            <p:sp>
              <p:nvSpPr>
                <p:cNvPr id="749" name="Pentagon 74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Lightning Bolt 75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Freeform 75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36" name="Oval 735"/>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Curved Up Arrow 738"/>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0" name="Rounded Rectangle 739"/>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60"/>
              <p:cNvGrpSpPr/>
              <p:nvPr/>
            </p:nvGrpSpPr>
            <p:grpSpPr>
              <a:xfrm>
                <a:off x="457200" y="2057400"/>
                <a:ext cx="1828800" cy="228600"/>
                <a:chOff x="3124200" y="2133600"/>
                <a:chExt cx="1828800" cy="480061"/>
              </a:xfrm>
            </p:grpSpPr>
            <p:sp>
              <p:nvSpPr>
                <p:cNvPr id="744" name="Rounded Rectangle 743"/>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2"/>
                <p:cNvGrpSpPr/>
                <p:nvPr/>
              </p:nvGrpSpPr>
              <p:grpSpPr>
                <a:xfrm>
                  <a:off x="3124200" y="2133600"/>
                  <a:ext cx="1828800" cy="480060"/>
                  <a:chOff x="3962400" y="5105400"/>
                  <a:chExt cx="2677885" cy="1143001"/>
                </a:xfrm>
              </p:grpSpPr>
              <p:sp>
                <p:nvSpPr>
                  <p:cNvPr id="746" name="Multiply 74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Multiply 74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Multiply 74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3" name="Diagonal Stripe 742"/>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245"/>
            <p:cNvGrpSpPr/>
            <p:nvPr/>
          </p:nvGrpSpPr>
          <p:grpSpPr>
            <a:xfrm flipH="1">
              <a:off x="3276600" y="2362200"/>
              <a:ext cx="500063" cy="1066800"/>
              <a:chOff x="3469948" y="1143000"/>
              <a:chExt cx="2549852" cy="6705600"/>
            </a:xfrm>
          </p:grpSpPr>
          <p:sp>
            <p:nvSpPr>
              <p:cNvPr id="649" name="Oval 64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ounded Rectangle 64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ounded Rectangle 65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65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2"/>
              <p:cNvGrpSpPr/>
              <p:nvPr/>
            </p:nvGrpSpPr>
            <p:grpSpPr>
              <a:xfrm rot="5021930">
                <a:off x="2397170" y="4835350"/>
                <a:ext cx="2990456" cy="844899"/>
                <a:chOff x="838200" y="1524000"/>
                <a:chExt cx="3429000" cy="1371600"/>
              </a:xfrm>
            </p:grpSpPr>
            <p:sp>
              <p:nvSpPr>
                <p:cNvPr id="719" name="Isosceles Triangle 718"/>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Isosceles Triangle 719"/>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Isosceles Triangle 720"/>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ed Rectangle 721"/>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8" name="Oval 687"/>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127"/>
              <p:cNvGrpSpPr/>
              <p:nvPr/>
            </p:nvGrpSpPr>
            <p:grpSpPr>
              <a:xfrm>
                <a:off x="4038600" y="6019800"/>
                <a:ext cx="1752600" cy="304800"/>
                <a:chOff x="1066800" y="381000"/>
                <a:chExt cx="3352800" cy="685800"/>
              </a:xfrm>
            </p:grpSpPr>
            <p:grpSp>
              <p:nvGrpSpPr>
                <p:cNvPr id="42" name="Group 120"/>
                <p:cNvGrpSpPr/>
                <p:nvPr/>
              </p:nvGrpSpPr>
              <p:grpSpPr>
                <a:xfrm>
                  <a:off x="2057400" y="381000"/>
                  <a:ext cx="1295400" cy="685800"/>
                  <a:chOff x="2057400" y="381000"/>
                  <a:chExt cx="1295400" cy="685800"/>
                </a:xfrm>
              </p:grpSpPr>
              <p:sp>
                <p:nvSpPr>
                  <p:cNvPr id="717" name="Chevron 71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8" name="Chevron 71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121"/>
                <p:cNvGrpSpPr/>
                <p:nvPr/>
              </p:nvGrpSpPr>
              <p:grpSpPr>
                <a:xfrm>
                  <a:off x="3124200" y="381000"/>
                  <a:ext cx="1295400" cy="685800"/>
                  <a:chOff x="2057400" y="381000"/>
                  <a:chExt cx="1295400" cy="685800"/>
                </a:xfrm>
              </p:grpSpPr>
              <p:sp>
                <p:nvSpPr>
                  <p:cNvPr id="715" name="Chevron 71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6" name="Chevron 71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124"/>
                <p:cNvGrpSpPr/>
                <p:nvPr/>
              </p:nvGrpSpPr>
              <p:grpSpPr>
                <a:xfrm>
                  <a:off x="1066800" y="381000"/>
                  <a:ext cx="1295400" cy="685800"/>
                  <a:chOff x="2057400" y="381000"/>
                  <a:chExt cx="1295400" cy="685800"/>
                </a:xfrm>
              </p:grpSpPr>
              <p:sp>
                <p:nvSpPr>
                  <p:cNvPr id="708" name="Chevron 70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4" name="Chevron 71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689"/>
              <p:cNvGrpSpPr/>
              <p:nvPr/>
            </p:nvGrpSpPr>
            <p:grpSpPr>
              <a:xfrm>
                <a:off x="3962400" y="1600200"/>
                <a:ext cx="1721225" cy="457200"/>
                <a:chOff x="2057400" y="457200"/>
                <a:chExt cx="1721225" cy="609600"/>
              </a:xfrm>
            </p:grpSpPr>
            <p:sp>
              <p:nvSpPr>
                <p:cNvPr id="694"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29"/>
                <p:cNvGrpSpPr/>
                <p:nvPr/>
              </p:nvGrpSpPr>
              <p:grpSpPr>
                <a:xfrm>
                  <a:off x="2057400" y="609600"/>
                  <a:ext cx="1676400" cy="228600"/>
                  <a:chOff x="1066800" y="381000"/>
                  <a:chExt cx="3352800" cy="685800"/>
                </a:xfrm>
              </p:grpSpPr>
              <p:grpSp>
                <p:nvGrpSpPr>
                  <p:cNvPr id="47" name="Group 120"/>
                  <p:cNvGrpSpPr/>
                  <p:nvPr/>
                </p:nvGrpSpPr>
                <p:grpSpPr>
                  <a:xfrm>
                    <a:off x="2057400" y="381000"/>
                    <a:ext cx="1295400" cy="685800"/>
                    <a:chOff x="2057400" y="381000"/>
                    <a:chExt cx="1295400" cy="685800"/>
                  </a:xfrm>
                </p:grpSpPr>
                <p:sp>
                  <p:nvSpPr>
                    <p:cNvPr id="703" name="Chevron 70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4" name="Chevron 70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121"/>
                  <p:cNvGrpSpPr/>
                  <p:nvPr/>
                </p:nvGrpSpPr>
                <p:grpSpPr>
                  <a:xfrm>
                    <a:off x="3124200" y="381000"/>
                    <a:ext cx="1295400" cy="685800"/>
                    <a:chOff x="2057400" y="381000"/>
                    <a:chExt cx="1295400" cy="685800"/>
                  </a:xfrm>
                </p:grpSpPr>
                <p:sp>
                  <p:nvSpPr>
                    <p:cNvPr id="701" name="Chevron 70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2" name="Chevron 70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124"/>
                  <p:cNvGrpSpPr/>
                  <p:nvPr/>
                </p:nvGrpSpPr>
                <p:grpSpPr>
                  <a:xfrm>
                    <a:off x="1066800" y="381000"/>
                    <a:ext cx="1295400" cy="685800"/>
                    <a:chOff x="2057400" y="381000"/>
                    <a:chExt cx="1295400" cy="685800"/>
                  </a:xfrm>
                </p:grpSpPr>
                <p:sp>
                  <p:nvSpPr>
                    <p:cNvPr id="699" name="Chevron 69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0" name="Chevron 69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91" name="Diagonal Stripe 690"/>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 name="TextBox 4"/>
          <p:cNvSpPr txBox="1"/>
          <p:nvPr/>
        </p:nvSpPr>
        <p:spPr>
          <a:xfrm>
            <a:off x="179832" y="6550223"/>
            <a:ext cx="4724400" cy="307777"/>
          </a:xfrm>
          <a:prstGeom prst="rect">
            <a:avLst/>
          </a:prstGeom>
          <a:noFill/>
        </p:spPr>
        <p:txBody>
          <a:bodyPr wrap="square" rtlCol="0">
            <a:spAutoFit/>
          </a:bodyPr>
          <a:lstStyle/>
          <a:p>
            <a:r>
              <a:rPr lang="en-US" sz="1400" dirty="0">
                <a:solidFill>
                  <a:schemeClr val="bg1"/>
                </a:solidFill>
              </a:rPr>
              <a:t>Mosiah 20:8</a:t>
            </a:r>
          </a:p>
        </p:txBody>
      </p:sp>
      <p:sp>
        <p:nvSpPr>
          <p:cNvPr id="40" name="TextBox 39"/>
          <p:cNvSpPr txBox="1"/>
          <p:nvPr/>
        </p:nvSpPr>
        <p:spPr>
          <a:xfrm>
            <a:off x="3886200" y="4495801"/>
            <a:ext cx="2590800" cy="1200329"/>
          </a:xfrm>
          <a:prstGeom prst="rect">
            <a:avLst/>
          </a:prstGeom>
          <a:noFill/>
        </p:spPr>
        <p:txBody>
          <a:bodyPr wrap="square" rtlCol="0">
            <a:spAutoFit/>
          </a:bodyPr>
          <a:lstStyle/>
          <a:p>
            <a:pPr fontAlgn="base"/>
            <a:r>
              <a:rPr lang="en-US" dirty="0">
                <a:solidFill>
                  <a:schemeClr val="bg1"/>
                </a:solidFill>
              </a:rPr>
              <a:t>Limhi discovered them while in the tower</a:t>
            </a:r>
          </a:p>
          <a:p>
            <a:pPr fontAlgn="base"/>
            <a:endParaRPr lang="en-US" dirty="0">
              <a:solidFill>
                <a:schemeClr val="bg1"/>
              </a:solidFill>
            </a:endParaRPr>
          </a:p>
          <a:p>
            <a:pPr fontAlgn="base"/>
            <a:endParaRPr lang="en-US" dirty="0">
              <a:solidFill>
                <a:schemeClr val="bg1"/>
              </a:solidFill>
            </a:endParaRPr>
          </a:p>
        </p:txBody>
      </p:sp>
      <p:sp>
        <p:nvSpPr>
          <p:cNvPr id="403" name="TextBox 402"/>
          <p:cNvSpPr txBox="1"/>
          <p:nvPr/>
        </p:nvSpPr>
        <p:spPr>
          <a:xfrm>
            <a:off x="6827520" y="5370577"/>
            <a:ext cx="2819400" cy="1200329"/>
          </a:xfrm>
          <a:prstGeom prst="rect">
            <a:avLst/>
          </a:prstGeom>
          <a:noFill/>
        </p:spPr>
        <p:txBody>
          <a:bodyPr wrap="square" rtlCol="0">
            <a:spAutoFit/>
          </a:bodyPr>
          <a:lstStyle/>
          <a:p>
            <a:pPr fontAlgn="base"/>
            <a:r>
              <a:rPr lang="en-US" dirty="0">
                <a:solidFill>
                  <a:schemeClr val="bg1"/>
                </a:solidFill>
              </a:rPr>
              <a:t>He also discovered that they were preparing for war.</a:t>
            </a:r>
          </a:p>
          <a:p>
            <a:pPr fontAlgn="base"/>
            <a:endParaRPr lang="en-US" dirty="0">
              <a:solidFill>
                <a:schemeClr val="bg1"/>
              </a:solidFill>
            </a:endParaRPr>
          </a:p>
          <a:p>
            <a:pPr fontAlgn="base"/>
            <a:r>
              <a:rPr lang="en-US" dirty="0">
                <a:solidFill>
                  <a:schemeClr val="bg1"/>
                </a:solidFill>
              </a:rPr>
              <a:t>He gathered his people…</a:t>
            </a:r>
            <a:endParaRPr lang="en-US" dirty="0">
              <a:solidFill>
                <a:srgbClr val="FFFF00"/>
              </a:solidFill>
            </a:endParaRPr>
          </a:p>
        </p:txBody>
      </p:sp>
      <p:grpSp>
        <p:nvGrpSpPr>
          <p:cNvPr id="54" name="Group 45"/>
          <p:cNvGrpSpPr/>
          <p:nvPr/>
        </p:nvGrpSpPr>
        <p:grpSpPr>
          <a:xfrm>
            <a:off x="6400800" y="152400"/>
            <a:ext cx="1066800" cy="2209800"/>
            <a:chOff x="3048000" y="304800"/>
            <a:chExt cx="2667000" cy="5727879"/>
          </a:xfrm>
        </p:grpSpPr>
        <p:sp>
          <p:nvSpPr>
            <p:cNvPr id="593"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Diamond 607"/>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Diamond 608"/>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0"/>
            <p:cNvGrpSpPr/>
            <p:nvPr/>
          </p:nvGrpSpPr>
          <p:grpSpPr>
            <a:xfrm>
              <a:off x="3731846" y="304800"/>
              <a:ext cx="1504462" cy="947074"/>
              <a:chOff x="4953000" y="1219200"/>
              <a:chExt cx="1676400" cy="838200"/>
            </a:xfrm>
          </p:grpSpPr>
          <p:sp>
            <p:nvSpPr>
              <p:cNvPr id="623" name="Rounded Rectangle 622"/>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Diamond 623"/>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34"/>
            <p:cNvGrpSpPr/>
            <p:nvPr/>
          </p:nvGrpSpPr>
          <p:grpSpPr>
            <a:xfrm>
              <a:off x="3714750" y="914400"/>
              <a:ext cx="1466850" cy="457200"/>
              <a:chOff x="1143000" y="5778709"/>
              <a:chExt cx="4934266" cy="1079291"/>
            </a:xfrm>
          </p:grpSpPr>
          <p:sp>
            <p:nvSpPr>
              <p:cNvPr id="617" name="Quad Arrow 616"/>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Quad Arrow 617"/>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Quad Arrow 618"/>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Quad Arrow 619"/>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Quad Arrow 620"/>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Quad Arrow 621"/>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Diamond 613"/>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iamond 614"/>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Quad Arrow 615"/>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434"/>
          <p:cNvGrpSpPr/>
          <p:nvPr/>
        </p:nvGrpSpPr>
        <p:grpSpPr>
          <a:xfrm>
            <a:off x="3886200" y="3200400"/>
            <a:ext cx="456666" cy="1089560"/>
            <a:chOff x="3250398" y="1219200"/>
            <a:chExt cx="2056866" cy="4724906"/>
          </a:xfrm>
        </p:grpSpPr>
        <p:sp>
          <p:nvSpPr>
            <p:cNvPr id="436" name="Oval 435"/>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7" name="Oval 436"/>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8" name="Oval 437"/>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9" name="Oval 438"/>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0" name="Trapezoid 439"/>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1" name="Isosceles Triangle 440"/>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Isosceles Triangle 441"/>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Cloud 442"/>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gular Pentagon 443"/>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Cloud 444"/>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47" name="Hexagon 446"/>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8" name="Hexagon 447"/>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49" name="Hexagon 448"/>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50" name="Trapezoid 449"/>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1" name="Hexagon 450"/>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1" name="Group 213"/>
            <p:cNvGrpSpPr/>
            <p:nvPr/>
          </p:nvGrpSpPr>
          <p:grpSpPr>
            <a:xfrm>
              <a:off x="3581400" y="4267200"/>
              <a:ext cx="1295400" cy="381000"/>
              <a:chOff x="4572000" y="381000"/>
              <a:chExt cx="3200400" cy="914400"/>
            </a:xfrm>
          </p:grpSpPr>
          <p:grpSp>
            <p:nvGrpSpPr>
              <p:cNvPr id="794" name="Group 203"/>
              <p:cNvGrpSpPr/>
              <p:nvPr/>
            </p:nvGrpSpPr>
            <p:grpSpPr>
              <a:xfrm>
                <a:off x="4572000" y="381000"/>
                <a:ext cx="914400" cy="914400"/>
                <a:chOff x="4572000" y="381000"/>
                <a:chExt cx="914400" cy="914400"/>
              </a:xfrm>
            </p:grpSpPr>
            <p:sp>
              <p:nvSpPr>
                <p:cNvPr id="491" name="Quad Arrow 49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204"/>
              <p:cNvGrpSpPr/>
              <p:nvPr/>
            </p:nvGrpSpPr>
            <p:grpSpPr>
              <a:xfrm>
                <a:off x="5334000" y="381000"/>
                <a:ext cx="914400" cy="914400"/>
                <a:chOff x="4572000" y="381000"/>
                <a:chExt cx="914400" cy="914400"/>
              </a:xfrm>
            </p:grpSpPr>
            <p:sp>
              <p:nvSpPr>
                <p:cNvPr id="489" name="Quad Arrow 48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207"/>
              <p:cNvGrpSpPr/>
              <p:nvPr/>
            </p:nvGrpSpPr>
            <p:grpSpPr>
              <a:xfrm>
                <a:off x="6096000" y="381000"/>
                <a:ext cx="914400" cy="914400"/>
                <a:chOff x="4572000" y="381000"/>
                <a:chExt cx="914400" cy="914400"/>
              </a:xfrm>
            </p:grpSpPr>
            <p:sp>
              <p:nvSpPr>
                <p:cNvPr id="487" name="Quad Arrow 48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10"/>
              <p:cNvGrpSpPr/>
              <p:nvPr/>
            </p:nvGrpSpPr>
            <p:grpSpPr>
              <a:xfrm>
                <a:off x="6858000" y="381000"/>
                <a:ext cx="914400" cy="914400"/>
                <a:chOff x="4572000" y="381000"/>
                <a:chExt cx="914400" cy="914400"/>
              </a:xfrm>
            </p:grpSpPr>
            <p:sp>
              <p:nvSpPr>
                <p:cNvPr id="485" name="Quad Arrow 48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214"/>
            <p:cNvGrpSpPr/>
            <p:nvPr/>
          </p:nvGrpSpPr>
          <p:grpSpPr>
            <a:xfrm>
              <a:off x="3429000" y="1600200"/>
              <a:ext cx="1828800" cy="381000"/>
              <a:chOff x="4572000" y="381000"/>
              <a:chExt cx="3200400" cy="914400"/>
            </a:xfrm>
          </p:grpSpPr>
          <p:grpSp>
            <p:nvGrpSpPr>
              <p:cNvPr id="68" name="Group 203"/>
              <p:cNvGrpSpPr/>
              <p:nvPr/>
            </p:nvGrpSpPr>
            <p:grpSpPr>
              <a:xfrm>
                <a:off x="4572000" y="381000"/>
                <a:ext cx="914400" cy="914400"/>
                <a:chOff x="4572000" y="381000"/>
                <a:chExt cx="914400" cy="914400"/>
              </a:xfrm>
            </p:grpSpPr>
            <p:sp>
              <p:nvSpPr>
                <p:cNvPr id="479" name="Quad Arrow 478"/>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04"/>
              <p:cNvGrpSpPr/>
              <p:nvPr/>
            </p:nvGrpSpPr>
            <p:grpSpPr>
              <a:xfrm>
                <a:off x="5334000" y="381000"/>
                <a:ext cx="914400" cy="914400"/>
                <a:chOff x="4572000" y="381000"/>
                <a:chExt cx="914400" cy="914400"/>
              </a:xfrm>
            </p:grpSpPr>
            <p:sp>
              <p:nvSpPr>
                <p:cNvPr id="477" name="Quad Arrow 47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207"/>
              <p:cNvGrpSpPr/>
              <p:nvPr/>
            </p:nvGrpSpPr>
            <p:grpSpPr>
              <a:xfrm>
                <a:off x="6096000" y="381000"/>
                <a:ext cx="914400" cy="914400"/>
                <a:chOff x="4572000" y="381000"/>
                <a:chExt cx="914400" cy="914400"/>
              </a:xfrm>
            </p:grpSpPr>
            <p:sp>
              <p:nvSpPr>
                <p:cNvPr id="475" name="Quad Arrow 47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10"/>
              <p:cNvGrpSpPr/>
              <p:nvPr/>
            </p:nvGrpSpPr>
            <p:grpSpPr>
              <a:xfrm>
                <a:off x="6858000" y="381000"/>
                <a:ext cx="914400" cy="914400"/>
                <a:chOff x="4572000" y="381000"/>
                <a:chExt cx="914400" cy="914400"/>
              </a:xfrm>
            </p:grpSpPr>
            <p:sp>
              <p:nvSpPr>
                <p:cNvPr id="473" name="Quad Arrow 47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5" name="Diamond 454"/>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228"/>
            <p:cNvGrpSpPr/>
            <p:nvPr/>
          </p:nvGrpSpPr>
          <p:grpSpPr>
            <a:xfrm>
              <a:off x="3352800" y="5334000"/>
              <a:ext cx="1828800" cy="228600"/>
              <a:chOff x="4572000" y="381000"/>
              <a:chExt cx="3200400" cy="914400"/>
            </a:xfrm>
          </p:grpSpPr>
          <p:grpSp>
            <p:nvGrpSpPr>
              <p:cNvPr id="801" name="Group 203"/>
              <p:cNvGrpSpPr/>
              <p:nvPr/>
            </p:nvGrpSpPr>
            <p:grpSpPr>
              <a:xfrm>
                <a:off x="4572000" y="381000"/>
                <a:ext cx="914400" cy="914400"/>
                <a:chOff x="4572000" y="381000"/>
                <a:chExt cx="914400" cy="914400"/>
              </a:xfrm>
            </p:grpSpPr>
            <p:sp>
              <p:nvSpPr>
                <p:cNvPr id="467" name="Quad Arrow 466"/>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204"/>
              <p:cNvGrpSpPr/>
              <p:nvPr/>
            </p:nvGrpSpPr>
            <p:grpSpPr>
              <a:xfrm>
                <a:off x="5334000" y="381000"/>
                <a:ext cx="914400" cy="914400"/>
                <a:chOff x="4572000" y="381000"/>
                <a:chExt cx="914400" cy="914400"/>
              </a:xfrm>
            </p:grpSpPr>
            <p:sp>
              <p:nvSpPr>
                <p:cNvPr id="465" name="Quad Arrow 464"/>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3" name="Group 207"/>
              <p:cNvGrpSpPr/>
              <p:nvPr/>
            </p:nvGrpSpPr>
            <p:grpSpPr>
              <a:xfrm>
                <a:off x="6096000" y="381000"/>
                <a:ext cx="914400" cy="914400"/>
                <a:chOff x="4572000" y="381000"/>
                <a:chExt cx="914400" cy="914400"/>
              </a:xfrm>
            </p:grpSpPr>
            <p:sp>
              <p:nvSpPr>
                <p:cNvPr id="463" name="Quad Arrow 462"/>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mond 463"/>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210"/>
              <p:cNvGrpSpPr/>
              <p:nvPr/>
            </p:nvGrpSpPr>
            <p:grpSpPr>
              <a:xfrm>
                <a:off x="6858000" y="381000"/>
                <a:ext cx="914400" cy="914400"/>
                <a:chOff x="4572000" y="381000"/>
                <a:chExt cx="914400" cy="914400"/>
              </a:xfrm>
            </p:grpSpPr>
            <p:sp>
              <p:nvSpPr>
                <p:cNvPr id="461" name="Quad Arrow 460"/>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95"/>
            <p:cNvGrpSpPr/>
            <p:nvPr/>
          </p:nvGrpSpPr>
          <p:grpSpPr>
            <a:xfrm>
              <a:off x="2743200" y="152400"/>
              <a:ext cx="1219200" cy="457200"/>
              <a:chOff x="457200" y="6858000"/>
              <a:chExt cx="685800" cy="1447800"/>
            </a:xfrm>
          </p:grpSpPr>
          <p:grpSp>
            <p:nvGrpSpPr>
              <p:cNvPr id="53"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0" name="Group 509"/>
          <p:cNvGrpSpPr/>
          <p:nvPr/>
        </p:nvGrpSpPr>
        <p:grpSpPr>
          <a:xfrm>
            <a:off x="6781800" y="2895601"/>
            <a:ext cx="2908146" cy="2286001"/>
            <a:chOff x="609600" y="4343400"/>
            <a:chExt cx="2908146" cy="2286001"/>
          </a:xfrm>
        </p:grpSpPr>
        <p:grpSp>
          <p:nvGrpSpPr>
            <p:cNvPr id="512" name="Group 66"/>
            <p:cNvGrpSpPr/>
            <p:nvPr/>
          </p:nvGrpSpPr>
          <p:grpSpPr>
            <a:xfrm>
              <a:off x="2133600" y="4419600"/>
              <a:ext cx="407773" cy="860854"/>
              <a:chOff x="2895600" y="304800"/>
              <a:chExt cx="2186496" cy="3771554"/>
            </a:xfrm>
          </p:grpSpPr>
          <p:sp>
            <p:nvSpPr>
              <p:cNvPr id="927" name="Oval 926"/>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Isosceles Triangle 929"/>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Isosceles Triangle 930"/>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56"/>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57"/>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Isosceles Triangle 58"/>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Isosceles Triangle 934"/>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Cloud 936"/>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Cloud 937"/>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Cloud 938"/>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Trapezoid 940"/>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Trapezoid 941"/>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Flowchart: Stored Data 942"/>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241"/>
            <p:cNvGrpSpPr/>
            <p:nvPr/>
          </p:nvGrpSpPr>
          <p:grpSpPr>
            <a:xfrm>
              <a:off x="2667000" y="4419600"/>
              <a:ext cx="498389" cy="1087394"/>
              <a:chOff x="166466" y="1905000"/>
              <a:chExt cx="1814734" cy="3657600"/>
            </a:xfrm>
          </p:grpSpPr>
          <p:sp>
            <p:nvSpPr>
              <p:cNvPr id="892" name="Oval 891"/>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Trapezoid 895"/>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Trapezoid 896"/>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Trapezoid 897"/>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Trapezoid 898"/>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Trapezoid 899"/>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Trapezoid 900"/>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Trapezoid 901"/>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Cloud 903"/>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Cloud 904"/>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Cloud 905"/>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ounded Rectangle 906"/>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Trapezoid 907"/>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Trapezoid 908"/>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rapezoid 909"/>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Trapezoid 910"/>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3" name="Group 180"/>
              <p:cNvGrpSpPr/>
              <p:nvPr/>
            </p:nvGrpSpPr>
            <p:grpSpPr>
              <a:xfrm>
                <a:off x="533400" y="4786313"/>
                <a:ext cx="1295400" cy="287677"/>
                <a:chOff x="3352800" y="5486400"/>
                <a:chExt cx="1219200" cy="654390"/>
              </a:xfrm>
            </p:grpSpPr>
            <p:grpSp>
              <p:nvGrpSpPr>
                <p:cNvPr id="914" name="Group 172"/>
                <p:cNvGrpSpPr/>
                <p:nvPr/>
              </p:nvGrpSpPr>
              <p:grpSpPr>
                <a:xfrm>
                  <a:off x="3352800" y="5867400"/>
                  <a:ext cx="1188550" cy="273390"/>
                  <a:chOff x="583296" y="4539882"/>
                  <a:chExt cx="1188550" cy="273390"/>
                </a:xfrm>
              </p:grpSpPr>
              <p:sp>
                <p:nvSpPr>
                  <p:cNvPr id="922" name="Trapezoid 921"/>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Trapezoid 922"/>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Trapezoid 923"/>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Trapezoid 924"/>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Trapezoid 925"/>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173"/>
                <p:cNvGrpSpPr/>
                <p:nvPr/>
              </p:nvGrpSpPr>
              <p:grpSpPr>
                <a:xfrm rot="10800000">
                  <a:off x="3352800" y="5486400"/>
                  <a:ext cx="1188550" cy="273390"/>
                  <a:chOff x="583296" y="4539882"/>
                  <a:chExt cx="1188550" cy="273390"/>
                </a:xfrm>
              </p:grpSpPr>
              <p:sp>
                <p:nvSpPr>
                  <p:cNvPr id="917" name="Trapezoid 916"/>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Trapezoid 918"/>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Trapezoid 919"/>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Trapezoid 920"/>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6" name="Trapezoid 915"/>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6" name="Group 91"/>
            <p:cNvGrpSpPr/>
            <p:nvPr/>
          </p:nvGrpSpPr>
          <p:grpSpPr>
            <a:xfrm>
              <a:off x="1447800" y="4343400"/>
              <a:ext cx="466136" cy="1219200"/>
              <a:chOff x="4038600" y="2362200"/>
              <a:chExt cx="1380536" cy="3344532"/>
            </a:xfrm>
          </p:grpSpPr>
          <p:sp>
            <p:nvSpPr>
              <p:cNvPr id="876" name="Round Diagonal Corner Rectangle 875"/>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ound Diagonal Corner Rectangle 876"/>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Trapezoid 881"/>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Trapezoid 882"/>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Trapezoid 883"/>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ound Diagonal Corner Rectangle 886"/>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ound Diagonal Corner Rectangle 887"/>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ound Diagonal Corner Rectangle 889"/>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131"/>
            <p:cNvGrpSpPr/>
            <p:nvPr/>
          </p:nvGrpSpPr>
          <p:grpSpPr>
            <a:xfrm flipH="1">
              <a:off x="609600" y="4495800"/>
              <a:ext cx="609600" cy="990600"/>
              <a:chOff x="3604364" y="381000"/>
              <a:chExt cx="2217821" cy="4953000"/>
            </a:xfrm>
          </p:grpSpPr>
          <p:sp>
            <p:nvSpPr>
              <p:cNvPr id="863" name="Cloud 862"/>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Trapezoid 867"/>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Trapezoid 868"/>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Trapezoid 869"/>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Cloud 872"/>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Cloud 873"/>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200"/>
            <p:cNvGrpSpPr/>
            <p:nvPr/>
          </p:nvGrpSpPr>
          <p:grpSpPr>
            <a:xfrm>
              <a:off x="1066800" y="4656438"/>
              <a:ext cx="498389" cy="951470"/>
              <a:chOff x="7243695" y="3657601"/>
              <a:chExt cx="1609100" cy="2924089"/>
            </a:xfrm>
          </p:grpSpPr>
          <p:sp>
            <p:nvSpPr>
              <p:cNvPr id="842" name="Cloud 841"/>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Cloud 842"/>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Trapezoid 847"/>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Trapezoid 848"/>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Trapezoid 849"/>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ounded Rectangle 850"/>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Trapezoid 851"/>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Trapezoid 852"/>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Trapezoid 853"/>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ounded Rectangle 856"/>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8" name="Group 43"/>
              <p:cNvGrpSpPr/>
              <p:nvPr/>
            </p:nvGrpSpPr>
            <p:grpSpPr>
              <a:xfrm>
                <a:off x="7467600" y="5486400"/>
                <a:ext cx="1327870" cy="745538"/>
                <a:chOff x="4309849" y="4876800"/>
                <a:chExt cx="1063369" cy="745538"/>
              </a:xfrm>
            </p:grpSpPr>
            <p:sp>
              <p:nvSpPr>
                <p:cNvPr id="859" name="Diagonal Stripe 858"/>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0" name="Diagonal Stripe 859"/>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1" name="Diagonal Stripe 860"/>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2" name="Flowchart: Display 861"/>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9" name="Group 256"/>
            <p:cNvGrpSpPr/>
            <p:nvPr/>
          </p:nvGrpSpPr>
          <p:grpSpPr>
            <a:xfrm>
              <a:off x="1655806" y="4792363"/>
              <a:ext cx="407772" cy="1132703"/>
              <a:chOff x="1524000" y="1478095"/>
              <a:chExt cx="2286000" cy="4770305"/>
            </a:xfrm>
          </p:grpSpPr>
          <p:sp>
            <p:nvSpPr>
              <p:cNvPr id="824" name="Oval 823"/>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Trapezoid 827"/>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Trapezoid 828"/>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Trapezoid 829"/>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Trapezoid 830"/>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Trapezoid 832"/>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Trapezoid 833"/>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Diagonal Stripe 834"/>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6" name="Diagonal Stripe 835"/>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7" name="Diagonal Stripe 836"/>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8" name="Flowchart: Display 837"/>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6" name="Group 1206"/>
            <p:cNvGrpSpPr/>
            <p:nvPr/>
          </p:nvGrpSpPr>
          <p:grpSpPr>
            <a:xfrm>
              <a:off x="838200" y="5181600"/>
              <a:ext cx="2679546" cy="1447801"/>
              <a:chOff x="0" y="2971800"/>
              <a:chExt cx="1974403" cy="1066801"/>
            </a:xfrm>
          </p:grpSpPr>
          <p:grpSp>
            <p:nvGrpSpPr>
              <p:cNvPr id="527" name="Group 68"/>
              <p:cNvGrpSpPr/>
              <p:nvPr/>
            </p:nvGrpSpPr>
            <p:grpSpPr>
              <a:xfrm>
                <a:off x="609600" y="2971800"/>
                <a:ext cx="498389" cy="951470"/>
                <a:chOff x="1143000" y="1066800"/>
                <a:chExt cx="1127234" cy="2686339"/>
              </a:xfrm>
            </p:grpSpPr>
            <p:sp>
              <p:nvSpPr>
                <p:cNvPr id="806" name="Oval 805"/>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Trapezoid 809"/>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Trapezoid 810"/>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Trapezoid 811"/>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Cloud 812"/>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Trapezoid 813"/>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Half Frame 815"/>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7" name="Oval 816"/>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Cloud 817"/>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Quad Arrow 818"/>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Quad Arrow 819"/>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Trapezoid 820"/>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Trapezoid 821"/>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Cross 822"/>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120"/>
              <p:cNvGrpSpPr/>
              <p:nvPr/>
            </p:nvGrpSpPr>
            <p:grpSpPr>
              <a:xfrm>
                <a:off x="838200" y="3276600"/>
                <a:ext cx="417095" cy="685800"/>
                <a:chOff x="609600" y="685800"/>
                <a:chExt cx="2438400" cy="4876800"/>
              </a:xfrm>
            </p:grpSpPr>
            <p:sp>
              <p:nvSpPr>
                <p:cNvPr id="711" name="Cloud 710"/>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rapezoid 724"/>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Trapezoid 725"/>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Trapezoid 73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145"/>
              <p:cNvGrpSpPr/>
              <p:nvPr/>
            </p:nvGrpSpPr>
            <p:grpSpPr>
              <a:xfrm flipH="1">
                <a:off x="1371600" y="2971800"/>
                <a:ext cx="602803" cy="914400"/>
                <a:chOff x="3797343" y="1447801"/>
                <a:chExt cx="1645370" cy="2591351"/>
              </a:xfrm>
            </p:grpSpPr>
            <p:sp>
              <p:nvSpPr>
                <p:cNvPr id="689" name="Oval 688"/>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Trapezoid 691"/>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Trapezoid 692"/>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694"/>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Chord 704"/>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Cloud 706"/>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Cloud 708"/>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ectangle 709"/>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159"/>
              <p:cNvGrpSpPr/>
              <p:nvPr/>
            </p:nvGrpSpPr>
            <p:grpSpPr>
              <a:xfrm flipH="1">
                <a:off x="0" y="2971800"/>
                <a:ext cx="634781" cy="990600"/>
                <a:chOff x="5662720" y="1532681"/>
                <a:chExt cx="1576282" cy="2496891"/>
              </a:xfrm>
            </p:grpSpPr>
            <p:sp>
              <p:nvSpPr>
                <p:cNvPr id="671" name="Cloud 670"/>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Cloud 671"/>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Trapezoid 674"/>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Trapezoid 676"/>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rapezoid 681"/>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Isosceles Triangle 682"/>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Cloud 684"/>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ed Rectangle 686"/>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93"/>
              <p:cNvGrpSpPr/>
              <p:nvPr/>
            </p:nvGrpSpPr>
            <p:grpSpPr>
              <a:xfrm flipH="1">
                <a:off x="1143000" y="3352800"/>
                <a:ext cx="422503" cy="609600"/>
                <a:chOff x="4796444" y="836392"/>
                <a:chExt cx="1380536" cy="3344532"/>
              </a:xfrm>
            </p:grpSpPr>
            <p:sp>
              <p:nvSpPr>
                <p:cNvPr id="659" name="Oval 658"/>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Trapezoid 662"/>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Trapezoid 663"/>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Trapezoid 664"/>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 Diagonal Corner Rectangle 667"/>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 Diagonal Corner Rectangle 668"/>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174"/>
              <p:cNvGrpSpPr/>
              <p:nvPr/>
            </p:nvGrpSpPr>
            <p:grpSpPr>
              <a:xfrm>
                <a:off x="381000" y="3429001"/>
                <a:ext cx="430066" cy="609600"/>
                <a:chOff x="4114800" y="533400"/>
                <a:chExt cx="2217821" cy="4876800"/>
              </a:xfrm>
            </p:grpSpPr>
            <p:sp>
              <p:nvSpPr>
                <p:cNvPr id="558" name="Oval 557"/>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Trapezoid 635"/>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Trapezoid 638"/>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647"/>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 Diagonal Corner Rectangle 656"/>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8093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310">
            <a:extLst>
              <a:ext uri="{FF2B5EF4-FFF2-40B4-BE49-F238E27FC236}">
                <a16:creationId xmlns:a16="http://schemas.microsoft.com/office/drawing/2014/main" id="{93C2BF12-7D84-4DD6-9BAD-D120C89F820E}"/>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grpSp>
        <p:nvGrpSpPr>
          <p:cNvPr id="3" name="Group 71"/>
          <p:cNvGrpSpPr/>
          <p:nvPr/>
        </p:nvGrpSpPr>
        <p:grpSpPr>
          <a:xfrm>
            <a:off x="9448800" y="3276600"/>
            <a:ext cx="914400" cy="762000"/>
            <a:chOff x="228600" y="152400"/>
            <a:chExt cx="6172200" cy="6629400"/>
          </a:xfrm>
        </p:grpSpPr>
        <p:sp>
          <p:nvSpPr>
            <p:cNvPr id="4" name="Rounded Rectangle 3"/>
            <p:cNvSpPr/>
            <p:nvPr/>
          </p:nvSpPr>
          <p:spPr>
            <a:xfrm>
              <a:off x="2667000" y="533400"/>
              <a:ext cx="13716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990600"/>
              <a:ext cx="22860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133600" y="1600200"/>
              <a:ext cx="2438400" cy="1295400"/>
            </a:xfrm>
            <a:prstGeom prst="roundRect">
              <a:avLst>
                <a:gd name="adj" fmla="val 675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3600" y="2514600"/>
              <a:ext cx="2514600" cy="457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28800" y="2895600"/>
              <a:ext cx="31242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24200" y="1600200"/>
              <a:ext cx="609600" cy="914400"/>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0" y="3505200"/>
              <a:ext cx="37338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66800" y="4114800"/>
              <a:ext cx="4572000" cy="6858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 y="4800600"/>
              <a:ext cx="5334000" cy="838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8600" y="5638800"/>
              <a:ext cx="6172200" cy="914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3600" y="1524000"/>
              <a:ext cx="24384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362200" y="2514600"/>
              <a:ext cx="2209800" cy="42672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895600" y="2590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29718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3124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32766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6324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6172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6019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5867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5600" y="5715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95600" y="5562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5410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5257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95600" y="5105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4953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95600" y="4800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648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495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43434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41910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0" y="40386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0" y="3886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71800" y="37338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1800" y="3581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2819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2667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1336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514600" y="6553200"/>
              <a:ext cx="4572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33600" y="6400800"/>
              <a:ext cx="533400" cy="1524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267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886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114800" y="63246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95800" y="6324600"/>
              <a:ext cx="1524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267200" y="60960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133600" y="6172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95"/>
            <p:cNvGrpSpPr/>
            <p:nvPr/>
          </p:nvGrpSpPr>
          <p:grpSpPr>
            <a:xfrm>
              <a:off x="2743200" y="152400"/>
              <a:ext cx="1219200" cy="457200"/>
              <a:chOff x="457200" y="6858000"/>
              <a:chExt cx="685800" cy="1447800"/>
            </a:xfrm>
          </p:grpSpPr>
          <p:grpSp>
            <p:nvGrpSpPr>
              <p:cNvPr id="52" name="Group 92"/>
              <p:cNvGrpSpPr/>
              <p:nvPr/>
            </p:nvGrpSpPr>
            <p:grpSpPr>
              <a:xfrm>
                <a:off x="533400" y="6858000"/>
                <a:ext cx="533400" cy="1371600"/>
                <a:chOff x="1219200" y="6858000"/>
                <a:chExt cx="533400" cy="1371600"/>
              </a:xfrm>
            </p:grpSpPr>
            <p:sp>
              <p:nvSpPr>
                <p:cNvPr id="54" name="Rounded Rectangle 53"/>
                <p:cNvSpPr/>
                <p:nvPr/>
              </p:nvSpPr>
              <p:spPr>
                <a:xfrm>
                  <a:off x="1219200" y="7391400"/>
                  <a:ext cx="533400" cy="8382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9200" y="68580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9200" y="71628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457200" y="8077200"/>
                <a:ext cx="6858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45"/>
          <p:cNvGrpSpPr/>
          <p:nvPr/>
        </p:nvGrpSpPr>
        <p:grpSpPr>
          <a:xfrm>
            <a:off x="5105400" y="4267200"/>
            <a:ext cx="1066800" cy="2209800"/>
            <a:chOff x="3048000" y="304800"/>
            <a:chExt cx="2667000" cy="5727879"/>
          </a:xfrm>
        </p:grpSpPr>
        <p:sp>
          <p:nvSpPr>
            <p:cNvPr id="58"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0"/>
            <p:cNvGrpSpPr/>
            <p:nvPr/>
          </p:nvGrpSpPr>
          <p:grpSpPr>
            <a:xfrm>
              <a:off x="3731846" y="304800"/>
              <a:ext cx="1504462" cy="947074"/>
              <a:chOff x="4953000" y="1219200"/>
              <a:chExt cx="1676400" cy="838200"/>
            </a:xfrm>
          </p:grpSpPr>
          <p:sp>
            <p:nvSpPr>
              <p:cNvPr id="88" name="Rounded Rectangle 87"/>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34"/>
            <p:cNvGrpSpPr/>
            <p:nvPr/>
          </p:nvGrpSpPr>
          <p:grpSpPr>
            <a:xfrm>
              <a:off x="3714750" y="914400"/>
              <a:ext cx="1466850" cy="457200"/>
              <a:chOff x="1143000" y="5778709"/>
              <a:chExt cx="4934266" cy="1079291"/>
            </a:xfrm>
          </p:grpSpPr>
          <p:sp>
            <p:nvSpPr>
              <p:cNvPr id="82" name="Quad Arrow 81"/>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iamond 78"/>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2133600" y="4343401"/>
            <a:ext cx="2908146" cy="2286001"/>
            <a:chOff x="609600" y="4343400"/>
            <a:chExt cx="2908146" cy="2286001"/>
          </a:xfrm>
        </p:grpSpPr>
        <p:grpSp>
          <p:nvGrpSpPr>
            <p:cNvPr id="181" name="Group 66"/>
            <p:cNvGrpSpPr/>
            <p:nvPr/>
          </p:nvGrpSpPr>
          <p:grpSpPr>
            <a:xfrm>
              <a:off x="2133600" y="4419600"/>
              <a:ext cx="407773" cy="860854"/>
              <a:chOff x="2895600" y="304800"/>
              <a:chExt cx="2186496" cy="3771554"/>
            </a:xfrm>
          </p:grpSpPr>
          <p:sp>
            <p:nvSpPr>
              <p:cNvPr id="290" name="Oval 289"/>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Isosceles Triangle 292"/>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Isosceles Triangle 293"/>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56"/>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57"/>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Isosceles Triangle 58"/>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Isosceles Triangle 297"/>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Cloud 299"/>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Cloud 300"/>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Cloud 301"/>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tored Data 305"/>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241"/>
            <p:cNvGrpSpPr/>
            <p:nvPr/>
          </p:nvGrpSpPr>
          <p:grpSpPr>
            <a:xfrm>
              <a:off x="2667000" y="4419600"/>
              <a:ext cx="498389" cy="1087394"/>
              <a:chOff x="166466" y="1905000"/>
              <a:chExt cx="1814734" cy="3657600"/>
            </a:xfrm>
          </p:grpSpPr>
          <p:sp>
            <p:nvSpPr>
              <p:cNvPr id="237" name="Oval 236"/>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80"/>
              <p:cNvGrpSpPr/>
              <p:nvPr/>
            </p:nvGrpSpPr>
            <p:grpSpPr>
              <a:xfrm>
                <a:off x="533400" y="4786313"/>
                <a:ext cx="1295400" cy="287677"/>
                <a:chOff x="3352800" y="5486400"/>
                <a:chExt cx="1219200" cy="654390"/>
              </a:xfrm>
            </p:grpSpPr>
            <p:grpSp>
              <p:nvGrpSpPr>
                <p:cNvPr id="259" name="Group 172"/>
                <p:cNvGrpSpPr/>
                <p:nvPr/>
              </p:nvGrpSpPr>
              <p:grpSpPr>
                <a:xfrm>
                  <a:off x="3352800" y="5867400"/>
                  <a:ext cx="1188550" cy="273390"/>
                  <a:chOff x="583296" y="4539882"/>
                  <a:chExt cx="1188550" cy="273390"/>
                </a:xfrm>
              </p:grpSpPr>
              <p:sp>
                <p:nvSpPr>
                  <p:cNvPr id="267" name="Trapezoid 266"/>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73"/>
                <p:cNvGrpSpPr/>
                <p:nvPr/>
              </p:nvGrpSpPr>
              <p:grpSpPr>
                <a:xfrm rot="10800000">
                  <a:off x="3352800" y="5486400"/>
                  <a:ext cx="1188550" cy="273390"/>
                  <a:chOff x="583296" y="4539882"/>
                  <a:chExt cx="1188550" cy="273390"/>
                </a:xfrm>
              </p:grpSpPr>
              <p:sp>
                <p:nvSpPr>
                  <p:cNvPr id="262" name="Trapezoid 261"/>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rapezoid 260"/>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4" name="Group 91"/>
            <p:cNvGrpSpPr/>
            <p:nvPr/>
          </p:nvGrpSpPr>
          <p:grpSpPr>
            <a:xfrm>
              <a:off x="1447800" y="4343400"/>
              <a:ext cx="466136" cy="1219200"/>
              <a:chOff x="4038600" y="2362200"/>
              <a:chExt cx="1380536" cy="3344532"/>
            </a:xfrm>
          </p:grpSpPr>
          <p:sp>
            <p:nvSpPr>
              <p:cNvPr id="221" name="Round Diagonal Corner Rectangle 220"/>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31"/>
            <p:cNvGrpSpPr/>
            <p:nvPr/>
          </p:nvGrpSpPr>
          <p:grpSpPr>
            <a:xfrm flipH="1">
              <a:off x="609600" y="4495800"/>
              <a:ext cx="609600" cy="990600"/>
              <a:chOff x="3604364" y="381000"/>
              <a:chExt cx="2217821" cy="4953000"/>
            </a:xfrm>
          </p:grpSpPr>
          <p:sp>
            <p:nvSpPr>
              <p:cNvPr id="208" name="Cloud 207"/>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200"/>
            <p:cNvGrpSpPr/>
            <p:nvPr/>
          </p:nvGrpSpPr>
          <p:grpSpPr>
            <a:xfrm>
              <a:off x="1066800" y="4656438"/>
              <a:ext cx="498389" cy="951470"/>
              <a:chOff x="7243695" y="3657601"/>
              <a:chExt cx="1609100" cy="2924089"/>
            </a:xfrm>
          </p:grpSpPr>
          <p:sp>
            <p:nvSpPr>
              <p:cNvPr id="187" name="Cloud 186"/>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43"/>
              <p:cNvGrpSpPr/>
              <p:nvPr/>
            </p:nvGrpSpPr>
            <p:grpSpPr>
              <a:xfrm>
                <a:off x="7467600" y="5486400"/>
                <a:ext cx="1327870" cy="745538"/>
                <a:chOff x="4309849" y="4876800"/>
                <a:chExt cx="1063369" cy="745538"/>
              </a:xfrm>
            </p:grpSpPr>
            <p:sp>
              <p:nvSpPr>
                <p:cNvPr id="204" name="Diagonal Stripe 203"/>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iagonal Stripe 204"/>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lowchart: Display 206"/>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56"/>
            <p:cNvGrpSpPr/>
            <p:nvPr/>
          </p:nvGrpSpPr>
          <p:grpSpPr>
            <a:xfrm>
              <a:off x="1655806" y="4792363"/>
              <a:ext cx="407772" cy="1132703"/>
              <a:chOff x="1524000" y="1478095"/>
              <a:chExt cx="2286000" cy="4770305"/>
            </a:xfrm>
          </p:grpSpPr>
          <p:sp>
            <p:nvSpPr>
              <p:cNvPr id="272" name="Oval 271"/>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gonal Stripe 282"/>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iagonal Stripe 284"/>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Flowchart: Display 285"/>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206"/>
            <p:cNvGrpSpPr/>
            <p:nvPr/>
          </p:nvGrpSpPr>
          <p:grpSpPr>
            <a:xfrm>
              <a:off x="838200" y="5181600"/>
              <a:ext cx="2679546" cy="1447801"/>
              <a:chOff x="0" y="2971800"/>
              <a:chExt cx="1974403" cy="1066801"/>
            </a:xfrm>
          </p:grpSpPr>
          <p:grpSp>
            <p:nvGrpSpPr>
              <p:cNvPr id="93" name="Group 68"/>
              <p:cNvGrpSpPr/>
              <p:nvPr/>
            </p:nvGrpSpPr>
            <p:grpSpPr>
              <a:xfrm>
                <a:off x="609600" y="2971800"/>
                <a:ext cx="498389" cy="951470"/>
                <a:chOff x="1143000" y="1066800"/>
                <a:chExt cx="1127234" cy="2686339"/>
              </a:xfrm>
            </p:grpSpPr>
            <p:sp>
              <p:nvSpPr>
                <p:cNvPr id="161" name="Oval 160"/>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alf Frame 170"/>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Oval 171"/>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Quad Arrow 173"/>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ross 177"/>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20"/>
              <p:cNvGrpSpPr/>
              <p:nvPr/>
            </p:nvGrpSpPr>
            <p:grpSpPr>
              <a:xfrm>
                <a:off x="838200" y="3276600"/>
                <a:ext cx="417095" cy="685800"/>
                <a:chOff x="609600" y="685800"/>
                <a:chExt cx="2438400" cy="4876800"/>
              </a:xfrm>
            </p:grpSpPr>
            <p:sp>
              <p:nvSpPr>
                <p:cNvPr id="151" name="Cloud 150"/>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45"/>
              <p:cNvGrpSpPr/>
              <p:nvPr/>
            </p:nvGrpSpPr>
            <p:grpSpPr>
              <a:xfrm flipH="1">
                <a:off x="1371600" y="2971800"/>
                <a:ext cx="602803" cy="914400"/>
                <a:chOff x="3797343" y="1447801"/>
                <a:chExt cx="1645370" cy="2591351"/>
              </a:xfrm>
            </p:grpSpPr>
            <p:sp>
              <p:nvSpPr>
                <p:cNvPr id="138" name="Oval 137"/>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hord 145"/>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59"/>
              <p:cNvGrpSpPr/>
              <p:nvPr/>
            </p:nvGrpSpPr>
            <p:grpSpPr>
              <a:xfrm flipH="1">
                <a:off x="0" y="2971800"/>
                <a:ext cx="634781" cy="990600"/>
                <a:chOff x="5662720" y="1532681"/>
                <a:chExt cx="1576282" cy="2496891"/>
              </a:xfrm>
            </p:grpSpPr>
            <p:sp>
              <p:nvSpPr>
                <p:cNvPr id="124" name="Cloud 123"/>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3"/>
              <p:cNvGrpSpPr/>
              <p:nvPr/>
            </p:nvGrpSpPr>
            <p:grpSpPr>
              <a:xfrm flipH="1">
                <a:off x="1143000" y="3352800"/>
                <a:ext cx="422503" cy="609600"/>
                <a:chOff x="4796444" y="836392"/>
                <a:chExt cx="1380536" cy="3344532"/>
              </a:xfrm>
            </p:grpSpPr>
            <p:sp>
              <p:nvSpPr>
                <p:cNvPr id="112" name="Oval 111"/>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74"/>
              <p:cNvGrpSpPr/>
              <p:nvPr/>
            </p:nvGrpSpPr>
            <p:grpSpPr>
              <a:xfrm>
                <a:off x="381000" y="3429001"/>
                <a:ext cx="430066" cy="609600"/>
                <a:chOff x="4114800" y="533400"/>
                <a:chExt cx="2217821" cy="4876800"/>
              </a:xfrm>
            </p:grpSpPr>
            <p:sp>
              <p:nvSpPr>
                <p:cNvPr id="99" name="Oval 98"/>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9" name="TextBox 308"/>
          <p:cNvSpPr txBox="1"/>
          <p:nvPr/>
        </p:nvSpPr>
        <p:spPr>
          <a:xfrm>
            <a:off x="0" y="6550223"/>
            <a:ext cx="4724400" cy="307777"/>
          </a:xfrm>
          <a:prstGeom prst="rect">
            <a:avLst/>
          </a:prstGeom>
          <a:noFill/>
        </p:spPr>
        <p:txBody>
          <a:bodyPr wrap="square" rtlCol="0">
            <a:spAutoFit/>
          </a:bodyPr>
          <a:lstStyle/>
          <a:p>
            <a:r>
              <a:rPr lang="en-US" sz="1400" dirty="0">
                <a:solidFill>
                  <a:schemeClr val="bg1"/>
                </a:solidFill>
              </a:rPr>
              <a:t>Mosiah 20:9</a:t>
            </a:r>
          </a:p>
        </p:txBody>
      </p:sp>
      <p:sp>
        <p:nvSpPr>
          <p:cNvPr id="310" name="TextBox 309"/>
          <p:cNvSpPr txBox="1"/>
          <p:nvPr/>
        </p:nvSpPr>
        <p:spPr>
          <a:xfrm>
            <a:off x="2161032" y="1600201"/>
            <a:ext cx="2819400" cy="646331"/>
          </a:xfrm>
          <a:prstGeom prst="rect">
            <a:avLst/>
          </a:prstGeom>
          <a:noFill/>
        </p:spPr>
        <p:txBody>
          <a:bodyPr wrap="square" rtlCol="0">
            <a:spAutoFit/>
          </a:bodyPr>
          <a:lstStyle/>
          <a:p>
            <a:pPr fontAlgn="base"/>
            <a:r>
              <a:rPr lang="en-US" dirty="0">
                <a:solidFill>
                  <a:schemeClr val="bg1"/>
                </a:solidFill>
              </a:rPr>
              <a:t>And departed to the fields and forest and laid wait</a:t>
            </a:r>
          </a:p>
        </p:txBody>
      </p:sp>
    </p:spTree>
    <p:extLst>
      <p:ext uri="{BB962C8B-B14F-4D97-AF65-F5344CB8AC3E}">
        <p14:creationId xmlns:p14="http://schemas.microsoft.com/office/powerpoint/2010/main" val="173487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additive="base">
                                        <p:cTn id="9" dur="2000" fill="hold"/>
                                        <p:tgtEl>
                                          <p:spTgt spid="57"/>
                                        </p:tgtEl>
                                        <p:attrNameLst>
                                          <p:attrName>ppt_x</p:attrName>
                                        </p:attrNameLst>
                                      </p:cBhvr>
                                      <p:tavLst>
                                        <p:tav tm="0">
                                          <p:val>
                                            <p:strVal val="1+#ppt_w/2"/>
                                          </p:val>
                                        </p:tav>
                                        <p:tav tm="100000">
                                          <p:val>
                                            <p:strVal val="#ppt_x"/>
                                          </p:val>
                                        </p:tav>
                                      </p:tavLst>
                                    </p:anim>
                                    <p:anim calcmode="lin" valueType="num">
                                      <p:cBhvr additive="base">
                                        <p:cTn id="10" dur="2000" fill="hold"/>
                                        <p:tgtEl>
                                          <p:spTgt spid="57"/>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308"/>
                                        </p:tgtEl>
                                        <p:attrNameLst>
                                          <p:attrName>style.visibility</p:attrName>
                                        </p:attrNameLst>
                                      </p:cBhvr>
                                      <p:to>
                                        <p:strVal val="visible"/>
                                      </p:to>
                                    </p:set>
                                    <p:anim calcmode="lin" valueType="num">
                                      <p:cBhvr additive="base">
                                        <p:cTn id="13" dur="2000" fill="hold"/>
                                        <p:tgtEl>
                                          <p:spTgt spid="308"/>
                                        </p:tgtEl>
                                        <p:attrNameLst>
                                          <p:attrName>ppt_x</p:attrName>
                                        </p:attrNameLst>
                                      </p:cBhvr>
                                      <p:tavLst>
                                        <p:tav tm="0">
                                          <p:val>
                                            <p:strVal val="1+#ppt_w/2"/>
                                          </p:val>
                                        </p:tav>
                                        <p:tav tm="100000">
                                          <p:val>
                                            <p:strVal val="#ppt_x"/>
                                          </p:val>
                                        </p:tav>
                                      </p:tavLst>
                                    </p:anim>
                                    <p:anim calcmode="lin" valueType="num">
                                      <p:cBhvr additive="base">
                                        <p:cTn id="14" dur="2000" fill="hold"/>
                                        <p:tgtEl>
                                          <p:spTgt spid="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B9C5EE8-43EA-426D-81AD-558A33B214C8}"/>
              </a:ext>
            </a:extLst>
          </p:cNvPr>
          <p:cNvSpPr/>
          <p:nvPr/>
        </p:nvSpPr>
        <p:spPr>
          <a:xfrm>
            <a:off x="121920" y="362403"/>
            <a:ext cx="6096000" cy="2031325"/>
          </a:xfrm>
          <a:prstGeom prst="rect">
            <a:avLst/>
          </a:prstGeom>
        </p:spPr>
        <p:txBody>
          <a:bodyPr>
            <a:spAutoFit/>
          </a:bodyPr>
          <a:lstStyle/>
          <a:p>
            <a:r>
              <a:rPr lang="en-US" b="0" i="0" dirty="0">
                <a:solidFill>
                  <a:schemeClr val="bg1"/>
                </a:solidFill>
                <a:effectLst/>
                <a:latin typeface="Open Sans"/>
              </a:rPr>
              <a:t>“One Sunday morning … we awoke to a beautiful day in Santo Domingo in the Dominican Republic. The Caribbean sun was shining, and the sky was clear. A gentle breeze was blowing, barely ruffling the leaves on the trees; it was warm and peaceful and still. But far out to sea, beyond the reach of our physical senses that day, the deadly destroyer was coming our way, implacable and irresistible. </a:t>
            </a:r>
            <a:endParaRPr lang="en-US" dirty="0">
              <a:solidFill>
                <a:schemeClr val="bg1"/>
              </a:solidFill>
            </a:endParaRPr>
          </a:p>
        </p:txBody>
      </p:sp>
      <p:sp>
        <p:nvSpPr>
          <p:cNvPr id="3" name="Rectangle 2">
            <a:extLst>
              <a:ext uri="{FF2B5EF4-FFF2-40B4-BE49-F238E27FC236}">
                <a16:creationId xmlns:a16="http://schemas.microsoft.com/office/drawing/2014/main" id="{5AF04529-18C7-48AA-BAEA-E35B29EEBECC}"/>
              </a:ext>
            </a:extLst>
          </p:cNvPr>
          <p:cNvSpPr/>
          <p:nvPr/>
        </p:nvSpPr>
        <p:spPr>
          <a:xfrm>
            <a:off x="3867912" y="3191917"/>
            <a:ext cx="4626864" cy="2308324"/>
          </a:xfrm>
          <a:prstGeom prst="rect">
            <a:avLst/>
          </a:prstGeom>
        </p:spPr>
        <p:txBody>
          <a:bodyPr wrap="square">
            <a:spAutoFit/>
          </a:bodyPr>
          <a:lstStyle/>
          <a:p>
            <a:r>
              <a:rPr lang="en-US" b="0" i="0" dirty="0">
                <a:solidFill>
                  <a:schemeClr val="bg1"/>
                </a:solidFill>
                <a:effectLst/>
                <a:latin typeface="Open Sans"/>
              </a:rPr>
              <a:t>The Hurricane Center, with responsibility to track and predict the path of Hurricane Georges, was constantly updating the information available on the Internet. In the peaceful, placid quiet of that morning, by virtue of those seeing eyes in the sky, I saw the predicted path of the storm, aimed like an arrow at the heart of Santo Domingo.</a:t>
            </a:r>
            <a:endParaRPr lang="en-US" dirty="0">
              <a:solidFill>
                <a:schemeClr val="bg1"/>
              </a:solidFill>
            </a:endParaRPr>
          </a:p>
        </p:txBody>
      </p:sp>
      <p:sp>
        <p:nvSpPr>
          <p:cNvPr id="4" name="Rectangle 3">
            <a:extLst>
              <a:ext uri="{FF2B5EF4-FFF2-40B4-BE49-F238E27FC236}">
                <a16:creationId xmlns:a16="http://schemas.microsoft.com/office/drawing/2014/main" id="{910A1A24-1E5B-411A-8510-73688F0DA061}"/>
              </a:ext>
            </a:extLst>
          </p:cNvPr>
          <p:cNvSpPr/>
          <p:nvPr/>
        </p:nvSpPr>
        <p:spPr>
          <a:xfrm>
            <a:off x="2526792" y="5983516"/>
            <a:ext cx="7129272" cy="646331"/>
          </a:xfrm>
          <a:prstGeom prst="rect">
            <a:avLst/>
          </a:prstGeom>
        </p:spPr>
        <p:txBody>
          <a:bodyPr wrap="square">
            <a:spAutoFit/>
          </a:bodyPr>
          <a:lstStyle/>
          <a:p>
            <a:r>
              <a:rPr lang="en-US" b="0" i="0" dirty="0">
                <a:solidFill>
                  <a:schemeClr val="bg1"/>
                </a:solidFill>
                <a:effectLst/>
                <a:latin typeface="Open Sans"/>
              </a:rPr>
              <a:t>“Within 48 hours the storm struck the island with intense … fury, leaving in its path destruction, desolation, and death.”</a:t>
            </a:r>
            <a:endParaRPr lang="en-US" dirty="0">
              <a:solidFill>
                <a:schemeClr val="bg1"/>
              </a:solidFill>
            </a:endParaRPr>
          </a:p>
        </p:txBody>
      </p:sp>
      <p:pic>
        <p:nvPicPr>
          <p:cNvPr id="76" name="Picture 75">
            <a:extLst>
              <a:ext uri="{FF2B5EF4-FFF2-40B4-BE49-F238E27FC236}">
                <a16:creationId xmlns:a16="http://schemas.microsoft.com/office/drawing/2014/main" id="{F8BCF962-E8A3-4B1C-A1E7-D15E8DCC3F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640" y="3268218"/>
            <a:ext cx="3246120" cy="2229003"/>
          </a:xfrm>
          <a:prstGeom prst="rect">
            <a:avLst/>
          </a:prstGeom>
        </p:spPr>
      </p:pic>
      <p:pic>
        <p:nvPicPr>
          <p:cNvPr id="78" name="Picture 77">
            <a:extLst>
              <a:ext uri="{FF2B5EF4-FFF2-40B4-BE49-F238E27FC236}">
                <a16:creationId xmlns:a16="http://schemas.microsoft.com/office/drawing/2014/main" id="{E9FD9E52-3FCC-4ED6-AC96-958A18E5D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16" y="2952636"/>
            <a:ext cx="3478644" cy="2612848"/>
          </a:xfrm>
          <a:prstGeom prst="rect">
            <a:avLst/>
          </a:prstGeom>
        </p:spPr>
      </p:pic>
      <p:pic>
        <p:nvPicPr>
          <p:cNvPr id="6" name="Picture 5">
            <a:extLst>
              <a:ext uri="{FF2B5EF4-FFF2-40B4-BE49-F238E27FC236}">
                <a16:creationId xmlns:a16="http://schemas.microsoft.com/office/drawing/2014/main" id="{733E63F6-A1EB-4F37-8A64-6D8B75831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7114" y="5621274"/>
            <a:ext cx="771488" cy="1026414"/>
          </a:xfrm>
          <a:prstGeom prst="rect">
            <a:avLst/>
          </a:prstGeom>
        </p:spPr>
      </p:pic>
      <p:sp>
        <p:nvSpPr>
          <p:cNvPr id="10" name="Rectangle 9">
            <a:extLst>
              <a:ext uri="{FF2B5EF4-FFF2-40B4-BE49-F238E27FC236}">
                <a16:creationId xmlns:a16="http://schemas.microsoft.com/office/drawing/2014/main" id="{DEA6C594-1E03-4CFB-9043-EC7D5F3A405F}"/>
              </a:ext>
            </a:extLst>
          </p:cNvPr>
          <p:cNvSpPr/>
          <p:nvPr/>
        </p:nvSpPr>
        <p:spPr>
          <a:xfrm>
            <a:off x="9459257" y="6488668"/>
            <a:ext cx="1542282" cy="369332"/>
          </a:xfrm>
          <a:prstGeom prst="rect">
            <a:avLst/>
          </a:prstGeom>
        </p:spPr>
        <p:txBody>
          <a:bodyPr wrap="none">
            <a:spAutoFit/>
          </a:bodyPr>
          <a:lstStyle/>
          <a:p>
            <a:r>
              <a:rPr lang="en-US" dirty="0">
                <a:solidFill>
                  <a:schemeClr val="bg1"/>
                </a:solidFill>
              </a:rPr>
              <a:t>David R. Stone</a:t>
            </a:r>
            <a:endParaRPr lang="en-US" dirty="0"/>
          </a:p>
        </p:txBody>
      </p:sp>
      <p:pic>
        <p:nvPicPr>
          <p:cNvPr id="8" name="Picture 7">
            <a:extLst>
              <a:ext uri="{FF2B5EF4-FFF2-40B4-BE49-F238E27FC236}">
                <a16:creationId xmlns:a16="http://schemas.microsoft.com/office/drawing/2014/main" id="{4526FA8D-B624-4FEC-91A6-D3CCDB9BC2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688" y="244793"/>
            <a:ext cx="4510278" cy="2699724"/>
          </a:xfrm>
          <a:prstGeom prst="rect">
            <a:avLst/>
          </a:prstGeom>
        </p:spPr>
      </p:pic>
    </p:spTree>
    <p:extLst>
      <p:ext uri="{BB962C8B-B14F-4D97-AF65-F5344CB8AC3E}">
        <p14:creationId xmlns:p14="http://schemas.microsoft.com/office/powerpoint/2010/main" val="214142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 name="Picture 608">
            <a:extLst>
              <a:ext uri="{FF2B5EF4-FFF2-40B4-BE49-F238E27FC236}">
                <a16:creationId xmlns:a16="http://schemas.microsoft.com/office/drawing/2014/main" id="{F4731F0C-6EB9-4AB1-929E-2F0616C452E6}"/>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grpSp>
        <p:nvGrpSpPr>
          <p:cNvPr id="2" name="Group 71"/>
          <p:cNvGrpSpPr/>
          <p:nvPr/>
        </p:nvGrpSpPr>
        <p:grpSpPr>
          <a:xfrm>
            <a:off x="9448800" y="3276600"/>
            <a:ext cx="914400" cy="762000"/>
            <a:chOff x="228600" y="152400"/>
            <a:chExt cx="6172200" cy="6629400"/>
          </a:xfrm>
        </p:grpSpPr>
        <p:sp>
          <p:nvSpPr>
            <p:cNvPr id="4" name="Rounded Rectangle 3"/>
            <p:cNvSpPr/>
            <p:nvPr/>
          </p:nvSpPr>
          <p:spPr>
            <a:xfrm>
              <a:off x="2667000" y="533400"/>
              <a:ext cx="13716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990600"/>
              <a:ext cx="22860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133600" y="1600200"/>
              <a:ext cx="2438400" cy="1295400"/>
            </a:xfrm>
            <a:prstGeom prst="roundRect">
              <a:avLst>
                <a:gd name="adj" fmla="val 675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3600" y="2514600"/>
              <a:ext cx="2514600" cy="457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28800" y="2895600"/>
              <a:ext cx="31242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24200" y="1600200"/>
              <a:ext cx="609600" cy="914400"/>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0" y="3505200"/>
              <a:ext cx="37338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66800" y="4114800"/>
              <a:ext cx="4572000" cy="6858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 y="4800600"/>
              <a:ext cx="5334000" cy="838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8600" y="5638800"/>
              <a:ext cx="6172200" cy="914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3600" y="1524000"/>
              <a:ext cx="24384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362200" y="2514600"/>
              <a:ext cx="2209800" cy="42672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895600" y="2590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29718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3124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32766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6324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6172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6019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5867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5600" y="5715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95600" y="5562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5410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5257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95600" y="5105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4953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95600" y="4800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648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495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43434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41910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0" y="40386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0" y="3886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71800" y="37338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1800" y="3581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2819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2667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1336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514600" y="6553200"/>
              <a:ext cx="4572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33600" y="6400800"/>
              <a:ext cx="533400" cy="1524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267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886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114800" y="63246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95800" y="6324600"/>
              <a:ext cx="1524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267200" y="60960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133600" y="6172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5"/>
            <p:cNvGrpSpPr/>
            <p:nvPr/>
          </p:nvGrpSpPr>
          <p:grpSpPr>
            <a:xfrm>
              <a:off x="2743200" y="152400"/>
              <a:ext cx="1219200" cy="457200"/>
              <a:chOff x="457200" y="6858000"/>
              <a:chExt cx="685800" cy="1447800"/>
            </a:xfrm>
          </p:grpSpPr>
          <p:grpSp>
            <p:nvGrpSpPr>
              <p:cNvPr id="51" name="Group 92"/>
              <p:cNvGrpSpPr/>
              <p:nvPr/>
            </p:nvGrpSpPr>
            <p:grpSpPr>
              <a:xfrm>
                <a:off x="533400" y="6858000"/>
                <a:ext cx="533400" cy="1371600"/>
                <a:chOff x="1219200" y="6858000"/>
                <a:chExt cx="533400" cy="1371600"/>
              </a:xfrm>
            </p:grpSpPr>
            <p:sp>
              <p:nvSpPr>
                <p:cNvPr id="54" name="Rounded Rectangle 53"/>
                <p:cNvSpPr/>
                <p:nvPr/>
              </p:nvSpPr>
              <p:spPr>
                <a:xfrm>
                  <a:off x="1219200" y="7391400"/>
                  <a:ext cx="533400" cy="8382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9200" y="68580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9200" y="71628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457200" y="8077200"/>
                <a:ext cx="6858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45"/>
          <p:cNvGrpSpPr/>
          <p:nvPr/>
        </p:nvGrpSpPr>
        <p:grpSpPr>
          <a:xfrm>
            <a:off x="4572001" y="4114800"/>
            <a:ext cx="767255" cy="1752600"/>
            <a:chOff x="3048000" y="304800"/>
            <a:chExt cx="2667000" cy="5727879"/>
          </a:xfrm>
        </p:grpSpPr>
        <p:sp>
          <p:nvSpPr>
            <p:cNvPr id="58"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0"/>
            <p:cNvGrpSpPr/>
            <p:nvPr/>
          </p:nvGrpSpPr>
          <p:grpSpPr>
            <a:xfrm>
              <a:off x="3731846" y="304800"/>
              <a:ext cx="1504462" cy="947074"/>
              <a:chOff x="4953000" y="1219200"/>
              <a:chExt cx="1676400" cy="838200"/>
            </a:xfrm>
          </p:grpSpPr>
          <p:sp>
            <p:nvSpPr>
              <p:cNvPr id="88" name="Rounded Rectangle 87"/>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4" name="Group 134"/>
            <p:cNvGrpSpPr/>
            <p:nvPr/>
          </p:nvGrpSpPr>
          <p:grpSpPr>
            <a:xfrm>
              <a:off x="3714750" y="914400"/>
              <a:ext cx="1466850" cy="457200"/>
              <a:chOff x="1143000" y="5778709"/>
              <a:chExt cx="4934266" cy="1079291"/>
            </a:xfrm>
          </p:grpSpPr>
          <p:sp>
            <p:nvSpPr>
              <p:cNvPr id="82" name="Quad Arrow 81"/>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iamond 78"/>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7" name="Group 241"/>
          <p:cNvGrpSpPr/>
          <p:nvPr/>
        </p:nvGrpSpPr>
        <p:grpSpPr>
          <a:xfrm>
            <a:off x="4038601" y="4495800"/>
            <a:ext cx="498389" cy="1087394"/>
            <a:chOff x="166466" y="1905000"/>
            <a:chExt cx="1814734" cy="3657600"/>
          </a:xfrm>
        </p:grpSpPr>
        <p:sp>
          <p:nvSpPr>
            <p:cNvPr id="237" name="Oval 236"/>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69" name="Group 180"/>
            <p:cNvGrpSpPr/>
            <p:nvPr/>
          </p:nvGrpSpPr>
          <p:grpSpPr>
            <a:xfrm>
              <a:off x="533400" y="4786313"/>
              <a:ext cx="1295400" cy="287677"/>
              <a:chOff x="3352800" y="5486400"/>
              <a:chExt cx="1219200" cy="654390"/>
            </a:xfrm>
          </p:grpSpPr>
          <p:grpSp>
            <p:nvGrpSpPr>
              <p:cNvPr id="36870" name="Group 172"/>
              <p:cNvGrpSpPr/>
              <p:nvPr/>
            </p:nvGrpSpPr>
            <p:grpSpPr>
              <a:xfrm>
                <a:off x="3352800" y="5867400"/>
                <a:ext cx="1188550" cy="273390"/>
                <a:chOff x="583296" y="4539882"/>
                <a:chExt cx="1188550" cy="273390"/>
              </a:xfrm>
            </p:grpSpPr>
            <p:sp>
              <p:nvSpPr>
                <p:cNvPr id="267" name="Trapezoid 266"/>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1" name="Group 173"/>
              <p:cNvGrpSpPr/>
              <p:nvPr/>
            </p:nvGrpSpPr>
            <p:grpSpPr>
              <a:xfrm rot="10800000">
                <a:off x="3352800" y="5486400"/>
                <a:ext cx="1188550" cy="273390"/>
                <a:chOff x="583296" y="4539882"/>
                <a:chExt cx="1188550" cy="273390"/>
              </a:xfrm>
            </p:grpSpPr>
            <p:sp>
              <p:nvSpPr>
                <p:cNvPr id="262" name="Trapezoid 261"/>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rapezoid 260"/>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2" name="Group 91"/>
          <p:cNvGrpSpPr/>
          <p:nvPr/>
        </p:nvGrpSpPr>
        <p:grpSpPr>
          <a:xfrm>
            <a:off x="3048000" y="4343400"/>
            <a:ext cx="466136" cy="1219200"/>
            <a:chOff x="4038600" y="2362200"/>
            <a:chExt cx="1380536" cy="3344532"/>
          </a:xfrm>
        </p:grpSpPr>
        <p:sp>
          <p:nvSpPr>
            <p:cNvPr id="221" name="Round Diagonal Corner Rectangle 220"/>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3" name="Group 131"/>
          <p:cNvGrpSpPr/>
          <p:nvPr/>
        </p:nvGrpSpPr>
        <p:grpSpPr>
          <a:xfrm flipH="1">
            <a:off x="2362200" y="4495800"/>
            <a:ext cx="609600" cy="990600"/>
            <a:chOff x="3604364" y="381000"/>
            <a:chExt cx="2217821" cy="4953000"/>
          </a:xfrm>
        </p:grpSpPr>
        <p:sp>
          <p:nvSpPr>
            <p:cNvPr id="208" name="Cloud 207"/>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4" name="Group 200"/>
          <p:cNvGrpSpPr/>
          <p:nvPr/>
        </p:nvGrpSpPr>
        <p:grpSpPr>
          <a:xfrm>
            <a:off x="1905000" y="5181600"/>
            <a:ext cx="609600" cy="1493108"/>
            <a:chOff x="7243695" y="3657601"/>
            <a:chExt cx="1609100" cy="2924089"/>
          </a:xfrm>
        </p:grpSpPr>
        <p:sp>
          <p:nvSpPr>
            <p:cNvPr id="187" name="Cloud 186"/>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75" name="Group 43"/>
            <p:cNvGrpSpPr/>
            <p:nvPr/>
          </p:nvGrpSpPr>
          <p:grpSpPr>
            <a:xfrm>
              <a:off x="7467600" y="5486400"/>
              <a:ext cx="1327870" cy="745538"/>
              <a:chOff x="4309849" y="4876800"/>
              <a:chExt cx="1063369" cy="745538"/>
            </a:xfrm>
          </p:grpSpPr>
          <p:sp>
            <p:nvSpPr>
              <p:cNvPr id="204" name="Diagonal Stripe 203"/>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iagonal Stripe 204"/>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lowchart: Display 206"/>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6" name="Group 256"/>
          <p:cNvGrpSpPr/>
          <p:nvPr/>
        </p:nvGrpSpPr>
        <p:grpSpPr>
          <a:xfrm>
            <a:off x="3200400" y="5029201"/>
            <a:ext cx="630194" cy="1371599"/>
            <a:chOff x="1524000" y="1478095"/>
            <a:chExt cx="2286000" cy="4770305"/>
          </a:xfrm>
        </p:grpSpPr>
        <p:sp>
          <p:nvSpPr>
            <p:cNvPr id="272" name="Oval 271"/>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gonal Stripe 282"/>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iagonal Stripe 284"/>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Flowchart: Display 285"/>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0" name="Group 145"/>
          <p:cNvGrpSpPr/>
          <p:nvPr/>
        </p:nvGrpSpPr>
        <p:grpSpPr>
          <a:xfrm flipH="1">
            <a:off x="4223656" y="5181601"/>
            <a:ext cx="818090" cy="1240971"/>
            <a:chOff x="3797343" y="1447801"/>
            <a:chExt cx="1645370" cy="2591351"/>
          </a:xfrm>
        </p:grpSpPr>
        <p:sp>
          <p:nvSpPr>
            <p:cNvPr id="138" name="Oval 137"/>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hord 145"/>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1" name="Group 159"/>
          <p:cNvGrpSpPr/>
          <p:nvPr/>
        </p:nvGrpSpPr>
        <p:grpSpPr>
          <a:xfrm flipH="1">
            <a:off x="2362200" y="5181601"/>
            <a:ext cx="861488" cy="1344385"/>
            <a:chOff x="5662720" y="1532681"/>
            <a:chExt cx="1576282" cy="2496891"/>
          </a:xfrm>
        </p:grpSpPr>
        <p:sp>
          <p:nvSpPr>
            <p:cNvPr id="124" name="Cloud 123"/>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2" name="Group 93"/>
          <p:cNvGrpSpPr/>
          <p:nvPr/>
        </p:nvGrpSpPr>
        <p:grpSpPr>
          <a:xfrm flipH="1">
            <a:off x="3657601" y="5029201"/>
            <a:ext cx="753011" cy="1420585"/>
            <a:chOff x="4796444" y="836392"/>
            <a:chExt cx="1380536" cy="3344532"/>
          </a:xfrm>
        </p:grpSpPr>
        <p:sp>
          <p:nvSpPr>
            <p:cNvPr id="112" name="Oval 111"/>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9" name="TextBox 308"/>
          <p:cNvSpPr txBox="1"/>
          <p:nvPr/>
        </p:nvSpPr>
        <p:spPr>
          <a:xfrm>
            <a:off x="0" y="6550223"/>
            <a:ext cx="4724400" cy="307777"/>
          </a:xfrm>
          <a:prstGeom prst="rect">
            <a:avLst/>
          </a:prstGeom>
          <a:noFill/>
        </p:spPr>
        <p:txBody>
          <a:bodyPr wrap="square" rtlCol="0">
            <a:spAutoFit/>
          </a:bodyPr>
          <a:lstStyle/>
          <a:p>
            <a:r>
              <a:rPr lang="en-US" sz="1400" dirty="0">
                <a:solidFill>
                  <a:schemeClr val="bg1"/>
                </a:solidFill>
              </a:rPr>
              <a:t>Mosiah 20:9-13</a:t>
            </a:r>
          </a:p>
        </p:txBody>
      </p:sp>
      <p:sp>
        <p:nvSpPr>
          <p:cNvPr id="310" name="TextBox 309"/>
          <p:cNvSpPr txBox="1"/>
          <p:nvPr/>
        </p:nvSpPr>
        <p:spPr>
          <a:xfrm>
            <a:off x="987552" y="1981200"/>
            <a:ext cx="4041648" cy="923330"/>
          </a:xfrm>
          <a:prstGeom prst="rect">
            <a:avLst/>
          </a:prstGeom>
          <a:noFill/>
        </p:spPr>
        <p:txBody>
          <a:bodyPr wrap="square" rtlCol="0">
            <a:spAutoFit/>
          </a:bodyPr>
          <a:lstStyle/>
          <a:p>
            <a:pPr fontAlgn="base"/>
            <a:r>
              <a:rPr lang="en-US" dirty="0">
                <a:solidFill>
                  <a:schemeClr val="bg1"/>
                </a:solidFill>
              </a:rPr>
              <a:t>The battle was “sore” and the people of Limhi fought for the wives and children—like dragons and drove them back</a:t>
            </a:r>
          </a:p>
        </p:txBody>
      </p:sp>
      <p:grpSp>
        <p:nvGrpSpPr>
          <p:cNvPr id="548" name="Group 434"/>
          <p:cNvGrpSpPr/>
          <p:nvPr/>
        </p:nvGrpSpPr>
        <p:grpSpPr>
          <a:xfrm flipH="1">
            <a:off x="8077200" y="3352800"/>
            <a:ext cx="685800" cy="1318160"/>
            <a:chOff x="3250398" y="1219200"/>
            <a:chExt cx="2056866" cy="4724906"/>
          </a:xfrm>
        </p:grpSpPr>
        <p:sp>
          <p:nvSpPr>
            <p:cNvPr id="549" name="Oval 548"/>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0" name="Oval 549"/>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1" name="Oval 550"/>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2" name="Oval 551"/>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3" name="Trapezoid 552"/>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54" name="Isosceles Triangle 553"/>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loud 555"/>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gular Pentagon 556"/>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0" name="Hexagon 559"/>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1" name="Hexagon 560"/>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2" name="Hexagon 561"/>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3" name="Trapezoid 562"/>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4" name="Hexagon 563"/>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213"/>
            <p:cNvGrpSpPr/>
            <p:nvPr/>
          </p:nvGrpSpPr>
          <p:grpSpPr>
            <a:xfrm>
              <a:off x="3581400" y="4267200"/>
              <a:ext cx="1295400" cy="381000"/>
              <a:chOff x="4572000" y="381000"/>
              <a:chExt cx="3200400" cy="914400"/>
            </a:xfrm>
          </p:grpSpPr>
          <p:grpSp>
            <p:nvGrpSpPr>
              <p:cNvPr id="594" name="Group 203"/>
              <p:cNvGrpSpPr/>
              <p:nvPr/>
            </p:nvGrpSpPr>
            <p:grpSpPr>
              <a:xfrm>
                <a:off x="4572000" y="381000"/>
                <a:ext cx="914400" cy="914400"/>
                <a:chOff x="4572000" y="381000"/>
                <a:chExt cx="914400" cy="914400"/>
              </a:xfrm>
            </p:grpSpPr>
            <p:sp>
              <p:nvSpPr>
                <p:cNvPr id="604" name="Quad Arrow 60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204"/>
              <p:cNvGrpSpPr/>
              <p:nvPr/>
            </p:nvGrpSpPr>
            <p:grpSpPr>
              <a:xfrm>
                <a:off x="5334000" y="381000"/>
                <a:ext cx="914400" cy="914400"/>
                <a:chOff x="4572000" y="381000"/>
                <a:chExt cx="914400" cy="914400"/>
              </a:xfrm>
            </p:grpSpPr>
            <p:sp>
              <p:nvSpPr>
                <p:cNvPr id="602" name="Quad Arrow 60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6" name="Group 207"/>
              <p:cNvGrpSpPr/>
              <p:nvPr/>
            </p:nvGrpSpPr>
            <p:grpSpPr>
              <a:xfrm>
                <a:off x="6096000" y="381000"/>
                <a:ext cx="914400" cy="914400"/>
                <a:chOff x="4572000" y="381000"/>
                <a:chExt cx="914400" cy="914400"/>
              </a:xfrm>
            </p:grpSpPr>
            <p:sp>
              <p:nvSpPr>
                <p:cNvPr id="600" name="Quad Arrow 59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210"/>
              <p:cNvGrpSpPr/>
              <p:nvPr/>
            </p:nvGrpSpPr>
            <p:grpSpPr>
              <a:xfrm>
                <a:off x="6858000" y="381000"/>
                <a:ext cx="914400" cy="914400"/>
                <a:chOff x="4572000" y="381000"/>
                <a:chExt cx="914400" cy="914400"/>
              </a:xfrm>
            </p:grpSpPr>
            <p:sp>
              <p:nvSpPr>
                <p:cNvPr id="598" name="Quad Arrow 59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7" name="Group 214"/>
            <p:cNvGrpSpPr/>
            <p:nvPr/>
          </p:nvGrpSpPr>
          <p:grpSpPr>
            <a:xfrm>
              <a:off x="3429000" y="1600200"/>
              <a:ext cx="1828800" cy="381000"/>
              <a:chOff x="4572000" y="381000"/>
              <a:chExt cx="3200400" cy="914400"/>
            </a:xfrm>
          </p:grpSpPr>
          <p:grpSp>
            <p:nvGrpSpPr>
              <p:cNvPr id="582" name="Group 203"/>
              <p:cNvGrpSpPr/>
              <p:nvPr/>
            </p:nvGrpSpPr>
            <p:grpSpPr>
              <a:xfrm>
                <a:off x="4572000" y="381000"/>
                <a:ext cx="914400" cy="914400"/>
                <a:chOff x="4572000" y="381000"/>
                <a:chExt cx="914400" cy="914400"/>
              </a:xfrm>
            </p:grpSpPr>
            <p:sp>
              <p:nvSpPr>
                <p:cNvPr id="592" name="Quad Arrow 59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204"/>
              <p:cNvGrpSpPr/>
              <p:nvPr/>
            </p:nvGrpSpPr>
            <p:grpSpPr>
              <a:xfrm>
                <a:off x="5334000" y="381000"/>
                <a:ext cx="914400" cy="914400"/>
                <a:chOff x="4572000" y="381000"/>
                <a:chExt cx="914400" cy="914400"/>
              </a:xfrm>
            </p:grpSpPr>
            <p:sp>
              <p:nvSpPr>
                <p:cNvPr id="590" name="Quad Arrow 58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4" name="Group 207"/>
              <p:cNvGrpSpPr/>
              <p:nvPr/>
            </p:nvGrpSpPr>
            <p:grpSpPr>
              <a:xfrm>
                <a:off x="6096000" y="381000"/>
                <a:ext cx="914400" cy="914400"/>
                <a:chOff x="4572000" y="381000"/>
                <a:chExt cx="914400" cy="914400"/>
              </a:xfrm>
            </p:grpSpPr>
            <p:sp>
              <p:nvSpPr>
                <p:cNvPr id="588" name="Quad Arrow 58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5" name="Group 210"/>
              <p:cNvGrpSpPr/>
              <p:nvPr/>
            </p:nvGrpSpPr>
            <p:grpSpPr>
              <a:xfrm>
                <a:off x="6858000" y="381000"/>
                <a:ext cx="914400" cy="914400"/>
                <a:chOff x="4572000" y="381000"/>
                <a:chExt cx="914400" cy="914400"/>
              </a:xfrm>
            </p:grpSpPr>
            <p:sp>
              <p:nvSpPr>
                <p:cNvPr id="586" name="Quad Arrow 58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8" name="Diamond 567"/>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9" name="Group 228"/>
            <p:cNvGrpSpPr/>
            <p:nvPr/>
          </p:nvGrpSpPr>
          <p:grpSpPr>
            <a:xfrm>
              <a:off x="3352800" y="5334000"/>
              <a:ext cx="1828800" cy="228600"/>
              <a:chOff x="4572000" y="381000"/>
              <a:chExt cx="3200400" cy="914400"/>
            </a:xfrm>
          </p:grpSpPr>
          <p:grpSp>
            <p:nvGrpSpPr>
              <p:cNvPr id="570" name="Group 203"/>
              <p:cNvGrpSpPr/>
              <p:nvPr/>
            </p:nvGrpSpPr>
            <p:grpSpPr>
              <a:xfrm>
                <a:off x="4572000" y="381000"/>
                <a:ext cx="914400" cy="914400"/>
                <a:chOff x="4572000" y="381000"/>
                <a:chExt cx="914400" cy="914400"/>
              </a:xfrm>
            </p:grpSpPr>
            <p:sp>
              <p:nvSpPr>
                <p:cNvPr id="580" name="Quad Arrow 57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204"/>
              <p:cNvGrpSpPr/>
              <p:nvPr/>
            </p:nvGrpSpPr>
            <p:grpSpPr>
              <a:xfrm>
                <a:off x="5334000" y="381000"/>
                <a:ext cx="914400" cy="914400"/>
                <a:chOff x="4572000" y="381000"/>
                <a:chExt cx="914400" cy="914400"/>
              </a:xfrm>
            </p:grpSpPr>
            <p:sp>
              <p:nvSpPr>
                <p:cNvPr id="578" name="Quad Arrow 57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207"/>
              <p:cNvGrpSpPr/>
              <p:nvPr/>
            </p:nvGrpSpPr>
            <p:grpSpPr>
              <a:xfrm>
                <a:off x="6096000" y="381000"/>
                <a:ext cx="914400" cy="914400"/>
                <a:chOff x="4572000" y="381000"/>
                <a:chExt cx="914400" cy="914400"/>
              </a:xfrm>
            </p:grpSpPr>
            <p:sp>
              <p:nvSpPr>
                <p:cNvPr id="576" name="Quad Arrow 57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3" name="Group 210"/>
              <p:cNvGrpSpPr/>
              <p:nvPr/>
            </p:nvGrpSpPr>
            <p:grpSpPr>
              <a:xfrm>
                <a:off x="6858000" y="381000"/>
                <a:ext cx="914400" cy="914400"/>
                <a:chOff x="4572000" y="381000"/>
                <a:chExt cx="914400" cy="914400"/>
              </a:xfrm>
            </p:grpSpPr>
            <p:sp>
              <p:nvSpPr>
                <p:cNvPr id="574" name="Quad Arrow 57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39" name="Group 638"/>
          <p:cNvGrpSpPr/>
          <p:nvPr/>
        </p:nvGrpSpPr>
        <p:grpSpPr>
          <a:xfrm>
            <a:off x="7391400" y="3810000"/>
            <a:ext cx="2743200" cy="1366210"/>
            <a:chOff x="5867400" y="3810000"/>
            <a:chExt cx="2743200" cy="1366210"/>
          </a:xfrm>
        </p:grpSpPr>
        <p:grpSp>
          <p:nvGrpSpPr>
            <p:cNvPr id="308" name="Group 399"/>
            <p:cNvGrpSpPr/>
            <p:nvPr/>
          </p:nvGrpSpPr>
          <p:grpSpPr>
            <a:xfrm flipH="1">
              <a:off x="7086600" y="3810000"/>
              <a:ext cx="1524000" cy="1245893"/>
              <a:chOff x="2819400" y="2438400"/>
              <a:chExt cx="1590675" cy="1309688"/>
            </a:xfrm>
          </p:grpSpPr>
          <p:grpSp>
            <p:nvGrpSpPr>
              <p:cNvPr id="311" name="Group 219"/>
              <p:cNvGrpSpPr/>
              <p:nvPr/>
            </p:nvGrpSpPr>
            <p:grpSpPr>
              <a:xfrm flipH="1">
                <a:off x="3810000" y="2438400"/>
                <a:ext cx="600075" cy="1233488"/>
                <a:chOff x="219698" y="533400"/>
                <a:chExt cx="3056902" cy="6705600"/>
              </a:xfrm>
            </p:grpSpPr>
            <p:sp>
              <p:nvSpPr>
                <p:cNvPr id="404" name="Oval 403"/>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410"/>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14"/>
                <p:cNvGrpSpPr/>
                <p:nvPr/>
              </p:nvGrpSpPr>
              <p:grpSpPr>
                <a:xfrm>
                  <a:off x="762000" y="5257800"/>
                  <a:ext cx="2133600" cy="533400"/>
                  <a:chOff x="3962400" y="5105400"/>
                  <a:chExt cx="2677885" cy="1143001"/>
                </a:xfrm>
                <a:solidFill>
                  <a:srgbClr val="FFC000"/>
                </a:solidFill>
              </p:grpSpPr>
              <p:sp>
                <p:nvSpPr>
                  <p:cNvPr id="426" name="Multiply 425"/>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ultiply 426"/>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ultiply 427"/>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Oval 412"/>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Cross 415"/>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Pentagon 416"/>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18" name="Oval 417"/>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9" name="Group 58"/>
                <p:cNvGrpSpPr/>
                <p:nvPr/>
              </p:nvGrpSpPr>
              <p:grpSpPr>
                <a:xfrm>
                  <a:off x="838200" y="990600"/>
                  <a:ext cx="1905000" cy="381000"/>
                  <a:chOff x="3352800" y="1600200"/>
                  <a:chExt cx="2133600" cy="685800"/>
                </a:xfrm>
              </p:grpSpPr>
              <p:sp>
                <p:nvSpPr>
                  <p:cNvPr id="421"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2" name="Group 14"/>
                  <p:cNvGrpSpPr/>
                  <p:nvPr/>
                </p:nvGrpSpPr>
                <p:grpSpPr>
                  <a:xfrm>
                    <a:off x="3352800" y="1676400"/>
                    <a:ext cx="2133600" cy="533400"/>
                    <a:chOff x="3962400" y="5105400"/>
                    <a:chExt cx="2677885" cy="1143001"/>
                  </a:xfrm>
                  <a:solidFill>
                    <a:srgbClr val="FFC000"/>
                  </a:solidFill>
                </p:grpSpPr>
                <p:sp>
                  <p:nvSpPr>
                    <p:cNvPr id="423" name="Multiply 42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ultiply 42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ultiply 42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0" name="Diagonal Stripe 419"/>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2" name="Group 286"/>
              <p:cNvGrpSpPr/>
              <p:nvPr/>
            </p:nvGrpSpPr>
            <p:grpSpPr>
              <a:xfrm flipH="1">
                <a:off x="2819400" y="2514600"/>
                <a:ext cx="566738" cy="1233488"/>
                <a:chOff x="0" y="1600200"/>
                <a:chExt cx="2711511" cy="6705600"/>
              </a:xfrm>
            </p:grpSpPr>
            <p:grpSp>
              <p:nvGrpSpPr>
                <p:cNvPr id="354" name="Group 57"/>
                <p:cNvGrpSpPr/>
                <p:nvPr/>
              </p:nvGrpSpPr>
              <p:grpSpPr>
                <a:xfrm rot="251141">
                  <a:off x="2116694" y="3216468"/>
                  <a:ext cx="576696" cy="3733800"/>
                  <a:chOff x="4757304" y="1219200"/>
                  <a:chExt cx="924791" cy="4114800"/>
                </a:xfrm>
              </p:grpSpPr>
              <p:grpSp>
                <p:nvGrpSpPr>
                  <p:cNvPr id="384" name="Group 30"/>
                  <p:cNvGrpSpPr/>
                  <p:nvPr/>
                </p:nvGrpSpPr>
                <p:grpSpPr>
                  <a:xfrm rot="10800000">
                    <a:off x="4757304" y="1295400"/>
                    <a:ext cx="576695" cy="3179864"/>
                    <a:chOff x="4679408" y="1676400"/>
                    <a:chExt cx="927343" cy="1987415"/>
                  </a:xfrm>
                </p:grpSpPr>
                <p:sp>
                  <p:nvSpPr>
                    <p:cNvPr id="400" name="Pentagon 399"/>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5" name="Group 31"/>
                  <p:cNvGrpSpPr/>
                  <p:nvPr/>
                </p:nvGrpSpPr>
                <p:grpSpPr>
                  <a:xfrm rot="10800000">
                    <a:off x="5029200" y="1219200"/>
                    <a:ext cx="576695" cy="3179864"/>
                    <a:chOff x="4679408" y="1676400"/>
                    <a:chExt cx="927343" cy="1987415"/>
                  </a:xfrm>
                </p:grpSpPr>
                <p:sp>
                  <p:nvSpPr>
                    <p:cNvPr id="396" name="Pentagon 395"/>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Lightning Bolt 396"/>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Lightning Bolt 397"/>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39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Group 36"/>
                  <p:cNvGrpSpPr/>
                  <p:nvPr/>
                </p:nvGrpSpPr>
                <p:grpSpPr>
                  <a:xfrm rot="10800000">
                    <a:off x="5105400" y="1905000"/>
                    <a:ext cx="576695" cy="3179864"/>
                    <a:chOff x="4679408" y="1676400"/>
                    <a:chExt cx="927343" cy="1987415"/>
                  </a:xfrm>
                </p:grpSpPr>
                <p:sp>
                  <p:nvSpPr>
                    <p:cNvPr id="392" name="Pentagon 39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Lightning Bolt 392"/>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Lightning Bolt 39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7"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52"/>
                  <p:cNvGrpSpPr/>
                  <p:nvPr/>
                </p:nvGrpSpPr>
                <p:grpSpPr>
                  <a:xfrm rot="5400000">
                    <a:off x="4114800" y="3886200"/>
                    <a:ext cx="2438400" cy="457200"/>
                    <a:chOff x="3962400" y="5105400"/>
                    <a:chExt cx="2677885" cy="1143001"/>
                  </a:xfrm>
                </p:grpSpPr>
                <p:sp>
                  <p:nvSpPr>
                    <p:cNvPr id="389" name="Multiply 38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ultiply 38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ultiply 39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5" name="Oval 354"/>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Trapezoid 357"/>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4"/>
                <p:cNvGrpSpPr/>
                <p:nvPr/>
              </p:nvGrpSpPr>
              <p:grpSpPr>
                <a:xfrm>
                  <a:off x="304800" y="6324600"/>
                  <a:ext cx="2133600" cy="533400"/>
                  <a:chOff x="3962400" y="5105400"/>
                  <a:chExt cx="2677885" cy="1143001"/>
                </a:xfrm>
              </p:grpSpPr>
              <p:sp>
                <p:nvSpPr>
                  <p:cNvPr id="381"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41"/>
                <p:cNvGrpSpPr/>
                <p:nvPr/>
              </p:nvGrpSpPr>
              <p:grpSpPr>
                <a:xfrm rot="10960960">
                  <a:off x="76200" y="3733800"/>
                  <a:ext cx="576695" cy="3179864"/>
                  <a:chOff x="4679408" y="1676400"/>
                  <a:chExt cx="927343" cy="1987415"/>
                </a:xfrm>
              </p:grpSpPr>
              <p:sp>
                <p:nvSpPr>
                  <p:cNvPr id="377" name="Pentagon 37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ightning Bolt 37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37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4" name="Oval 363"/>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urved Up Arrow 366"/>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Rounded Rectangle 367"/>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60"/>
                <p:cNvGrpSpPr/>
                <p:nvPr/>
              </p:nvGrpSpPr>
              <p:grpSpPr>
                <a:xfrm>
                  <a:off x="457200" y="2057400"/>
                  <a:ext cx="1828800" cy="228600"/>
                  <a:chOff x="3124200" y="2133600"/>
                  <a:chExt cx="1828800" cy="480061"/>
                </a:xfrm>
              </p:grpSpPr>
              <p:sp>
                <p:nvSpPr>
                  <p:cNvPr id="372" name="Rounded Rectangle 371"/>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12"/>
                  <p:cNvGrpSpPr/>
                  <p:nvPr/>
                </p:nvGrpSpPr>
                <p:grpSpPr>
                  <a:xfrm>
                    <a:off x="3124200" y="2133600"/>
                    <a:ext cx="1828800" cy="480060"/>
                    <a:chOff x="3962400" y="5105400"/>
                    <a:chExt cx="2677885" cy="1143001"/>
                  </a:xfrm>
                </p:grpSpPr>
                <p:sp>
                  <p:nvSpPr>
                    <p:cNvPr id="374" name="Multiply 37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ultiply 37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ultiply 37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1" name="Diagonal Stripe 370"/>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3" name="Group 245"/>
              <p:cNvGrpSpPr/>
              <p:nvPr/>
            </p:nvGrpSpPr>
            <p:grpSpPr>
              <a:xfrm flipH="1">
                <a:off x="3352800" y="2667000"/>
                <a:ext cx="500063" cy="1066800"/>
                <a:chOff x="3469948" y="1143000"/>
                <a:chExt cx="2549852" cy="6705600"/>
              </a:xfrm>
            </p:grpSpPr>
            <p:sp>
              <p:nvSpPr>
                <p:cNvPr id="314" name="Oval 313"/>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112"/>
                <p:cNvGrpSpPr/>
                <p:nvPr/>
              </p:nvGrpSpPr>
              <p:grpSpPr>
                <a:xfrm rot="5021930">
                  <a:off x="2397170" y="4835350"/>
                  <a:ext cx="2990456" cy="844899"/>
                  <a:chOff x="838200" y="1524000"/>
                  <a:chExt cx="3429000" cy="1371600"/>
                </a:xfrm>
              </p:grpSpPr>
              <p:sp>
                <p:nvSpPr>
                  <p:cNvPr id="350" name="Isosceles Triangle 349"/>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Isosceles Triangle 350"/>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Oval 325"/>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127"/>
                <p:cNvGrpSpPr/>
                <p:nvPr/>
              </p:nvGrpSpPr>
              <p:grpSpPr>
                <a:xfrm>
                  <a:off x="4038600" y="6019800"/>
                  <a:ext cx="1752600" cy="304800"/>
                  <a:chOff x="1066800" y="381000"/>
                  <a:chExt cx="3352800" cy="685800"/>
                </a:xfrm>
              </p:grpSpPr>
              <p:grpSp>
                <p:nvGrpSpPr>
                  <p:cNvPr id="341" name="Group 120"/>
                  <p:cNvGrpSpPr/>
                  <p:nvPr/>
                </p:nvGrpSpPr>
                <p:grpSpPr>
                  <a:xfrm>
                    <a:off x="2057400" y="381000"/>
                    <a:ext cx="1295400" cy="685800"/>
                    <a:chOff x="2057400" y="381000"/>
                    <a:chExt cx="1295400" cy="685800"/>
                  </a:xfrm>
                </p:grpSpPr>
                <p:sp>
                  <p:nvSpPr>
                    <p:cNvPr id="348" name="Chevron 34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Chevron 348"/>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2" name="Group 121"/>
                  <p:cNvGrpSpPr/>
                  <p:nvPr/>
                </p:nvGrpSpPr>
                <p:grpSpPr>
                  <a:xfrm>
                    <a:off x="3124200" y="381000"/>
                    <a:ext cx="1295400" cy="685800"/>
                    <a:chOff x="2057400" y="381000"/>
                    <a:chExt cx="1295400" cy="685800"/>
                  </a:xfrm>
                </p:grpSpPr>
                <p:sp>
                  <p:nvSpPr>
                    <p:cNvPr id="346" name="Chevron 34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Chevron 34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3" name="Group 124"/>
                  <p:cNvGrpSpPr/>
                  <p:nvPr/>
                </p:nvGrpSpPr>
                <p:grpSpPr>
                  <a:xfrm>
                    <a:off x="1066800" y="381000"/>
                    <a:ext cx="1295400" cy="685800"/>
                    <a:chOff x="2057400" y="381000"/>
                    <a:chExt cx="1295400" cy="685800"/>
                  </a:xfrm>
                </p:grpSpPr>
                <p:sp>
                  <p:nvSpPr>
                    <p:cNvPr id="344" name="Chevron 34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Chevron 34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8" name="Group 139"/>
                <p:cNvGrpSpPr/>
                <p:nvPr/>
              </p:nvGrpSpPr>
              <p:grpSpPr>
                <a:xfrm>
                  <a:off x="3962400" y="1600200"/>
                  <a:ext cx="1721225" cy="457200"/>
                  <a:chOff x="2057400" y="457200"/>
                  <a:chExt cx="1721225" cy="609600"/>
                </a:xfrm>
              </p:grpSpPr>
              <p:sp>
                <p:nvSpPr>
                  <p:cNvPr id="330"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129"/>
                  <p:cNvGrpSpPr/>
                  <p:nvPr/>
                </p:nvGrpSpPr>
                <p:grpSpPr>
                  <a:xfrm>
                    <a:off x="2057400" y="609600"/>
                    <a:ext cx="1676400" cy="228600"/>
                    <a:chOff x="1066800" y="381000"/>
                    <a:chExt cx="3352800" cy="685800"/>
                  </a:xfrm>
                </p:grpSpPr>
                <p:grpSp>
                  <p:nvGrpSpPr>
                    <p:cNvPr id="332" name="Group 120"/>
                    <p:cNvGrpSpPr/>
                    <p:nvPr/>
                  </p:nvGrpSpPr>
                  <p:grpSpPr>
                    <a:xfrm>
                      <a:off x="2057400" y="381000"/>
                      <a:ext cx="1295400" cy="685800"/>
                      <a:chOff x="2057400" y="381000"/>
                      <a:chExt cx="1295400" cy="685800"/>
                    </a:xfrm>
                  </p:grpSpPr>
                  <p:sp>
                    <p:nvSpPr>
                      <p:cNvPr id="339" name="Chevron 33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0" name="Chevron 33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3" name="Group 121"/>
                    <p:cNvGrpSpPr/>
                    <p:nvPr/>
                  </p:nvGrpSpPr>
                  <p:grpSpPr>
                    <a:xfrm>
                      <a:off x="3124200" y="381000"/>
                      <a:ext cx="1295400" cy="685800"/>
                      <a:chOff x="2057400" y="381000"/>
                      <a:chExt cx="1295400" cy="685800"/>
                    </a:xfrm>
                  </p:grpSpPr>
                  <p:sp>
                    <p:nvSpPr>
                      <p:cNvPr id="337" name="Chevron 33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Chevron 33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4" name="Group 124"/>
                    <p:cNvGrpSpPr/>
                    <p:nvPr/>
                  </p:nvGrpSpPr>
                  <p:grpSpPr>
                    <a:xfrm>
                      <a:off x="1066800" y="381000"/>
                      <a:ext cx="1295400" cy="685800"/>
                      <a:chOff x="2057400" y="381000"/>
                      <a:chExt cx="1295400" cy="685800"/>
                    </a:xfrm>
                  </p:grpSpPr>
                  <p:sp>
                    <p:nvSpPr>
                      <p:cNvPr id="335" name="Chevron 33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Chevron 33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29" name="Diagonal Stripe 328"/>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29" name="Group 400"/>
            <p:cNvGrpSpPr/>
            <p:nvPr/>
          </p:nvGrpSpPr>
          <p:grpSpPr>
            <a:xfrm flipH="1">
              <a:off x="5867400" y="3810000"/>
              <a:ext cx="1637433" cy="1366210"/>
              <a:chOff x="2667000" y="2286000"/>
              <a:chExt cx="1590675" cy="1309688"/>
            </a:xfrm>
          </p:grpSpPr>
          <p:grpSp>
            <p:nvGrpSpPr>
              <p:cNvPr id="430" name="Group 219"/>
              <p:cNvGrpSpPr/>
              <p:nvPr/>
            </p:nvGrpSpPr>
            <p:grpSpPr>
              <a:xfrm flipH="1">
                <a:off x="3657600" y="2286000"/>
                <a:ext cx="600075" cy="1233488"/>
                <a:chOff x="219698" y="533400"/>
                <a:chExt cx="3056902" cy="6705600"/>
              </a:xfrm>
            </p:grpSpPr>
            <p:sp>
              <p:nvSpPr>
                <p:cNvPr id="523" name="Oval 522"/>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Oval 524"/>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ounded Rectangle 525"/>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529"/>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14"/>
                <p:cNvGrpSpPr/>
                <p:nvPr/>
              </p:nvGrpSpPr>
              <p:grpSpPr>
                <a:xfrm>
                  <a:off x="762000" y="5257800"/>
                  <a:ext cx="2133600" cy="533400"/>
                  <a:chOff x="3962400" y="5105400"/>
                  <a:chExt cx="2677885" cy="1143001"/>
                </a:xfrm>
                <a:solidFill>
                  <a:srgbClr val="FFC000"/>
                </a:solidFill>
              </p:grpSpPr>
              <p:sp>
                <p:nvSpPr>
                  <p:cNvPr id="545" name="Multiply 54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ultiply 545"/>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ultiply 54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2"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Cross 534"/>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entagon 535"/>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37" name="Oval 536"/>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58"/>
                <p:cNvGrpSpPr/>
                <p:nvPr/>
              </p:nvGrpSpPr>
              <p:grpSpPr>
                <a:xfrm>
                  <a:off x="838200" y="990600"/>
                  <a:ext cx="1905000" cy="381000"/>
                  <a:chOff x="3352800" y="1600200"/>
                  <a:chExt cx="2133600" cy="685800"/>
                </a:xfrm>
              </p:grpSpPr>
              <p:sp>
                <p:nvSpPr>
                  <p:cNvPr id="540"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1" name="Group 14"/>
                  <p:cNvGrpSpPr/>
                  <p:nvPr/>
                </p:nvGrpSpPr>
                <p:grpSpPr>
                  <a:xfrm>
                    <a:off x="3352800" y="1676400"/>
                    <a:ext cx="2133600" cy="533400"/>
                    <a:chOff x="3962400" y="5105400"/>
                    <a:chExt cx="2677885" cy="1143001"/>
                  </a:xfrm>
                  <a:solidFill>
                    <a:srgbClr val="FFC000"/>
                  </a:solidFill>
                </p:grpSpPr>
                <p:sp>
                  <p:nvSpPr>
                    <p:cNvPr id="542" name="Multiply 541"/>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Multiply 543"/>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9" name="Diagonal Stripe 538"/>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1" name="Group 286"/>
              <p:cNvGrpSpPr/>
              <p:nvPr/>
            </p:nvGrpSpPr>
            <p:grpSpPr>
              <a:xfrm flipH="1">
                <a:off x="2667000" y="2362200"/>
                <a:ext cx="566738" cy="1233488"/>
                <a:chOff x="0" y="1600200"/>
                <a:chExt cx="2711511" cy="6705600"/>
              </a:xfrm>
            </p:grpSpPr>
            <p:grpSp>
              <p:nvGrpSpPr>
                <p:cNvPr id="473" name="Group 57"/>
                <p:cNvGrpSpPr/>
                <p:nvPr/>
              </p:nvGrpSpPr>
              <p:grpSpPr>
                <a:xfrm rot="251141">
                  <a:off x="2116694" y="3216468"/>
                  <a:ext cx="576696" cy="3733800"/>
                  <a:chOff x="4757304" y="1219200"/>
                  <a:chExt cx="924791" cy="4114800"/>
                </a:xfrm>
              </p:grpSpPr>
              <p:grpSp>
                <p:nvGrpSpPr>
                  <p:cNvPr id="503" name="Group 30"/>
                  <p:cNvGrpSpPr/>
                  <p:nvPr/>
                </p:nvGrpSpPr>
                <p:grpSpPr>
                  <a:xfrm rot="10800000">
                    <a:off x="4757304" y="1295400"/>
                    <a:ext cx="576695" cy="3179864"/>
                    <a:chOff x="4679408" y="1676400"/>
                    <a:chExt cx="927343" cy="1987415"/>
                  </a:xfrm>
                </p:grpSpPr>
                <p:sp>
                  <p:nvSpPr>
                    <p:cNvPr id="519" name="Pentagon 51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4" name="Group 31"/>
                  <p:cNvGrpSpPr/>
                  <p:nvPr/>
                </p:nvGrpSpPr>
                <p:grpSpPr>
                  <a:xfrm rot="10800000">
                    <a:off x="5029200" y="1219200"/>
                    <a:ext cx="576695" cy="3179864"/>
                    <a:chOff x="4679408" y="1676400"/>
                    <a:chExt cx="927343" cy="1987415"/>
                  </a:xfrm>
                </p:grpSpPr>
                <p:sp>
                  <p:nvSpPr>
                    <p:cNvPr id="515" name="Pentagon 514"/>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Lightning Bolt 515"/>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Lightning Bolt 516"/>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517"/>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5" name="Group 36"/>
                  <p:cNvGrpSpPr/>
                  <p:nvPr/>
                </p:nvGrpSpPr>
                <p:grpSpPr>
                  <a:xfrm rot="10800000">
                    <a:off x="5105400" y="1905000"/>
                    <a:ext cx="576695" cy="3179864"/>
                    <a:chOff x="4679408" y="1676400"/>
                    <a:chExt cx="927343" cy="1987415"/>
                  </a:xfrm>
                </p:grpSpPr>
                <p:sp>
                  <p:nvSpPr>
                    <p:cNvPr id="511" name="Pentagon 510"/>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Lightning Bolt 51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Lightning Bolt 51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51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6"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52"/>
                  <p:cNvGrpSpPr/>
                  <p:nvPr/>
                </p:nvGrpSpPr>
                <p:grpSpPr>
                  <a:xfrm rot="5400000">
                    <a:off x="4114800" y="3886200"/>
                    <a:ext cx="2438400" cy="457200"/>
                    <a:chOff x="3962400" y="5105400"/>
                    <a:chExt cx="2677885" cy="1143001"/>
                  </a:xfrm>
                </p:grpSpPr>
                <p:sp>
                  <p:nvSpPr>
                    <p:cNvPr id="508" name="Multiply 507"/>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ultiply 508"/>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ultiply 509"/>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4" name="Oval 473"/>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Trapezoid 476"/>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14"/>
                <p:cNvGrpSpPr/>
                <p:nvPr/>
              </p:nvGrpSpPr>
              <p:grpSpPr>
                <a:xfrm>
                  <a:off x="304800" y="6324600"/>
                  <a:ext cx="2133600" cy="533400"/>
                  <a:chOff x="3962400" y="5105400"/>
                  <a:chExt cx="2677885" cy="1143001"/>
                </a:xfrm>
              </p:grpSpPr>
              <p:sp>
                <p:nvSpPr>
                  <p:cNvPr id="500"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1"/>
                <p:cNvGrpSpPr/>
                <p:nvPr/>
              </p:nvGrpSpPr>
              <p:grpSpPr>
                <a:xfrm rot="10960960">
                  <a:off x="76200" y="3733800"/>
                  <a:ext cx="576695" cy="3179864"/>
                  <a:chOff x="4679408" y="1676400"/>
                  <a:chExt cx="927343" cy="1987415"/>
                </a:xfrm>
              </p:grpSpPr>
              <p:sp>
                <p:nvSpPr>
                  <p:cNvPr id="496" name="Pentagon 495"/>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Lightning Bolt 497"/>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498"/>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3" name="Oval 482"/>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Curved Up Arrow 485"/>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Rounded Rectangle 486"/>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60"/>
                <p:cNvGrpSpPr/>
                <p:nvPr/>
              </p:nvGrpSpPr>
              <p:grpSpPr>
                <a:xfrm>
                  <a:off x="457200" y="2057400"/>
                  <a:ext cx="1828800" cy="228600"/>
                  <a:chOff x="3124200" y="2133600"/>
                  <a:chExt cx="1828800" cy="480061"/>
                </a:xfrm>
              </p:grpSpPr>
              <p:sp>
                <p:nvSpPr>
                  <p:cNvPr id="491" name="Rounded Rectangle 490"/>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12"/>
                  <p:cNvGrpSpPr/>
                  <p:nvPr/>
                </p:nvGrpSpPr>
                <p:grpSpPr>
                  <a:xfrm>
                    <a:off x="3124200" y="2133600"/>
                    <a:ext cx="1828800" cy="480060"/>
                    <a:chOff x="3962400" y="5105400"/>
                    <a:chExt cx="2677885" cy="1143001"/>
                  </a:xfrm>
                </p:grpSpPr>
                <p:sp>
                  <p:nvSpPr>
                    <p:cNvPr id="493" name="Multiply 492"/>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ultiply 493"/>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ultiply 494"/>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0" name="Diagonal Stripe 489"/>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2" name="Group 245"/>
              <p:cNvGrpSpPr/>
              <p:nvPr/>
            </p:nvGrpSpPr>
            <p:grpSpPr>
              <a:xfrm flipH="1">
                <a:off x="3276600" y="2362200"/>
                <a:ext cx="500063" cy="1066800"/>
                <a:chOff x="3469948" y="1143000"/>
                <a:chExt cx="2549852" cy="6705600"/>
              </a:xfrm>
            </p:grpSpPr>
            <p:sp>
              <p:nvSpPr>
                <p:cNvPr id="433" name="Oval 432"/>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439"/>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112"/>
                <p:cNvGrpSpPr/>
                <p:nvPr/>
              </p:nvGrpSpPr>
              <p:grpSpPr>
                <a:xfrm rot="5021930">
                  <a:off x="2397170" y="4835350"/>
                  <a:ext cx="2990456" cy="844899"/>
                  <a:chOff x="838200" y="1524000"/>
                  <a:chExt cx="3429000" cy="1371600"/>
                </a:xfrm>
              </p:grpSpPr>
              <p:sp>
                <p:nvSpPr>
                  <p:cNvPr id="469" name="Isosceles Triangle 468"/>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Isosceles Triangle 469"/>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Isosceles Triangle 470"/>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5" name="Oval 444"/>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6" name="Group 127"/>
                <p:cNvGrpSpPr/>
                <p:nvPr/>
              </p:nvGrpSpPr>
              <p:grpSpPr>
                <a:xfrm>
                  <a:off x="4038600" y="6019800"/>
                  <a:ext cx="1752600" cy="304800"/>
                  <a:chOff x="1066800" y="381000"/>
                  <a:chExt cx="3352800" cy="685800"/>
                </a:xfrm>
              </p:grpSpPr>
              <p:grpSp>
                <p:nvGrpSpPr>
                  <p:cNvPr id="460" name="Group 120"/>
                  <p:cNvGrpSpPr/>
                  <p:nvPr/>
                </p:nvGrpSpPr>
                <p:grpSpPr>
                  <a:xfrm>
                    <a:off x="2057400" y="381000"/>
                    <a:ext cx="1295400" cy="685800"/>
                    <a:chOff x="2057400" y="381000"/>
                    <a:chExt cx="1295400" cy="685800"/>
                  </a:xfrm>
                </p:grpSpPr>
                <p:sp>
                  <p:nvSpPr>
                    <p:cNvPr id="467" name="Chevron 46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8" name="Chevron 46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121"/>
                  <p:cNvGrpSpPr/>
                  <p:nvPr/>
                </p:nvGrpSpPr>
                <p:grpSpPr>
                  <a:xfrm>
                    <a:off x="3124200" y="381000"/>
                    <a:ext cx="1295400" cy="685800"/>
                    <a:chOff x="2057400" y="381000"/>
                    <a:chExt cx="1295400" cy="685800"/>
                  </a:xfrm>
                </p:grpSpPr>
                <p:sp>
                  <p:nvSpPr>
                    <p:cNvPr id="465" name="Chevron 46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Chevron 46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2" name="Group 124"/>
                  <p:cNvGrpSpPr/>
                  <p:nvPr/>
                </p:nvGrpSpPr>
                <p:grpSpPr>
                  <a:xfrm>
                    <a:off x="1066800" y="381000"/>
                    <a:ext cx="1295400" cy="685800"/>
                    <a:chOff x="2057400" y="381000"/>
                    <a:chExt cx="1295400" cy="685800"/>
                  </a:xfrm>
                </p:grpSpPr>
                <p:sp>
                  <p:nvSpPr>
                    <p:cNvPr id="463" name="Chevron 46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Chevron 46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47" name="Group 689"/>
                <p:cNvGrpSpPr/>
                <p:nvPr/>
              </p:nvGrpSpPr>
              <p:grpSpPr>
                <a:xfrm>
                  <a:off x="3962400" y="1600200"/>
                  <a:ext cx="1721225" cy="457200"/>
                  <a:chOff x="2057400" y="457200"/>
                  <a:chExt cx="1721225" cy="609600"/>
                </a:xfrm>
              </p:grpSpPr>
              <p:sp>
                <p:nvSpPr>
                  <p:cNvPr id="449"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129"/>
                  <p:cNvGrpSpPr/>
                  <p:nvPr/>
                </p:nvGrpSpPr>
                <p:grpSpPr>
                  <a:xfrm>
                    <a:off x="2057400" y="609600"/>
                    <a:ext cx="1676400" cy="228600"/>
                    <a:chOff x="1066800" y="381000"/>
                    <a:chExt cx="3352800" cy="685800"/>
                  </a:xfrm>
                </p:grpSpPr>
                <p:grpSp>
                  <p:nvGrpSpPr>
                    <p:cNvPr id="451" name="Group 120"/>
                    <p:cNvGrpSpPr/>
                    <p:nvPr/>
                  </p:nvGrpSpPr>
                  <p:grpSpPr>
                    <a:xfrm>
                      <a:off x="2057400" y="381000"/>
                      <a:ext cx="1295400" cy="685800"/>
                      <a:chOff x="2057400" y="381000"/>
                      <a:chExt cx="1295400" cy="685800"/>
                    </a:xfrm>
                  </p:grpSpPr>
                  <p:sp>
                    <p:nvSpPr>
                      <p:cNvPr id="458" name="Chevron 457"/>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9" name="Chevron 458"/>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2" name="Group 121"/>
                    <p:cNvGrpSpPr/>
                    <p:nvPr/>
                  </p:nvGrpSpPr>
                  <p:grpSpPr>
                    <a:xfrm>
                      <a:off x="3124200" y="381000"/>
                      <a:ext cx="1295400" cy="685800"/>
                      <a:chOff x="2057400" y="381000"/>
                      <a:chExt cx="1295400" cy="685800"/>
                    </a:xfrm>
                  </p:grpSpPr>
                  <p:sp>
                    <p:nvSpPr>
                      <p:cNvPr id="456" name="Chevron 45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7" name="Chevron 45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3" name="Group 124"/>
                    <p:cNvGrpSpPr/>
                    <p:nvPr/>
                  </p:nvGrpSpPr>
                  <p:grpSpPr>
                    <a:xfrm>
                      <a:off x="1066800" y="381000"/>
                      <a:ext cx="1295400" cy="685800"/>
                      <a:chOff x="2057400" y="381000"/>
                      <a:chExt cx="1295400" cy="685800"/>
                    </a:xfrm>
                  </p:grpSpPr>
                  <p:sp>
                    <p:nvSpPr>
                      <p:cNvPr id="454" name="Chevron 45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Chevron 45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48" name="Diagonal Stripe 447"/>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606" name="TextBox 605"/>
          <p:cNvSpPr txBox="1"/>
          <p:nvPr/>
        </p:nvSpPr>
        <p:spPr>
          <a:xfrm>
            <a:off x="3962400" y="304800"/>
            <a:ext cx="2819400" cy="923330"/>
          </a:xfrm>
          <a:prstGeom prst="rect">
            <a:avLst/>
          </a:prstGeom>
          <a:noFill/>
        </p:spPr>
        <p:txBody>
          <a:bodyPr wrap="square" rtlCol="0">
            <a:spAutoFit/>
          </a:bodyPr>
          <a:lstStyle/>
          <a:p>
            <a:pPr fontAlgn="base"/>
            <a:r>
              <a:rPr lang="en-US" dirty="0">
                <a:solidFill>
                  <a:schemeClr val="bg1"/>
                </a:solidFill>
              </a:rPr>
              <a:t>The Lamanites came upon them, began to slay them for they fought like lions</a:t>
            </a:r>
          </a:p>
        </p:txBody>
      </p:sp>
      <p:sp>
        <p:nvSpPr>
          <p:cNvPr id="607" name="TextBox 606"/>
          <p:cNvSpPr txBox="1"/>
          <p:nvPr/>
        </p:nvSpPr>
        <p:spPr>
          <a:xfrm>
            <a:off x="7086600" y="990600"/>
            <a:ext cx="2819400" cy="923330"/>
          </a:xfrm>
          <a:prstGeom prst="rect">
            <a:avLst/>
          </a:prstGeom>
          <a:noFill/>
        </p:spPr>
        <p:txBody>
          <a:bodyPr wrap="square" rtlCol="0">
            <a:spAutoFit/>
          </a:bodyPr>
          <a:lstStyle/>
          <a:p>
            <a:pPr fontAlgn="base"/>
            <a:r>
              <a:rPr lang="en-US" dirty="0">
                <a:solidFill>
                  <a:schemeClr val="bg1"/>
                </a:solidFill>
              </a:rPr>
              <a:t>The Lamanites thought their king was dead and they fled</a:t>
            </a:r>
          </a:p>
        </p:txBody>
      </p:sp>
      <p:sp>
        <p:nvSpPr>
          <p:cNvPr id="608" name="TextBox 607"/>
          <p:cNvSpPr txBox="1"/>
          <p:nvPr/>
        </p:nvSpPr>
        <p:spPr>
          <a:xfrm>
            <a:off x="8510016" y="2100072"/>
            <a:ext cx="2819400" cy="923330"/>
          </a:xfrm>
          <a:prstGeom prst="rect">
            <a:avLst/>
          </a:prstGeom>
          <a:noFill/>
        </p:spPr>
        <p:txBody>
          <a:bodyPr wrap="square" rtlCol="0">
            <a:spAutoFit/>
          </a:bodyPr>
          <a:lstStyle/>
          <a:p>
            <a:pPr fontAlgn="base"/>
            <a:r>
              <a:rPr lang="en-US" dirty="0">
                <a:solidFill>
                  <a:schemeClr val="bg1"/>
                </a:solidFill>
              </a:rPr>
              <a:t>The people brought the king of the Lamanites to Limhi and bound him</a:t>
            </a:r>
          </a:p>
        </p:txBody>
      </p:sp>
      <p:grpSp>
        <p:nvGrpSpPr>
          <p:cNvPr id="643" name="Group 642"/>
          <p:cNvGrpSpPr/>
          <p:nvPr/>
        </p:nvGrpSpPr>
        <p:grpSpPr>
          <a:xfrm rot="14051122">
            <a:off x="4989141" y="5323400"/>
            <a:ext cx="292677" cy="990600"/>
            <a:chOff x="1828800" y="2133600"/>
            <a:chExt cx="990600" cy="3352800"/>
          </a:xfrm>
        </p:grpSpPr>
        <p:sp>
          <p:nvSpPr>
            <p:cNvPr id="644" name="Cross 643"/>
            <p:cNvSpPr/>
            <p:nvPr/>
          </p:nvSpPr>
          <p:spPr>
            <a:xfrm>
              <a:off x="1828800" y="2133600"/>
              <a:ext cx="990600" cy="762000"/>
            </a:xfrm>
            <a:prstGeom prst="plus">
              <a:avLst>
                <a:gd name="adj" fmla="val 407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gular Pentagon 644"/>
            <p:cNvSpPr/>
            <p:nvPr/>
          </p:nvSpPr>
          <p:spPr>
            <a:xfrm rot="10800000">
              <a:off x="2057400" y="2895600"/>
              <a:ext cx="533400" cy="2590800"/>
            </a:xfrm>
            <a:prstGeom prst="pent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6" name="Group 645"/>
          <p:cNvGrpSpPr/>
          <p:nvPr/>
        </p:nvGrpSpPr>
        <p:grpSpPr>
          <a:xfrm rot="9698963">
            <a:off x="1796882" y="5350947"/>
            <a:ext cx="237468" cy="803737"/>
            <a:chOff x="1828800" y="2133600"/>
            <a:chExt cx="990600" cy="3352800"/>
          </a:xfrm>
        </p:grpSpPr>
        <p:sp>
          <p:nvSpPr>
            <p:cNvPr id="647" name="Cross 646"/>
            <p:cNvSpPr/>
            <p:nvPr/>
          </p:nvSpPr>
          <p:spPr>
            <a:xfrm>
              <a:off x="1828800" y="2133600"/>
              <a:ext cx="990600" cy="762000"/>
            </a:xfrm>
            <a:prstGeom prst="plus">
              <a:avLst>
                <a:gd name="adj" fmla="val 407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gular Pentagon 647"/>
            <p:cNvSpPr/>
            <p:nvPr/>
          </p:nvSpPr>
          <p:spPr>
            <a:xfrm rot="10800000">
              <a:off x="2057400" y="2895600"/>
              <a:ext cx="533400" cy="2590800"/>
            </a:xfrm>
            <a:prstGeom prst="pent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648"/>
          <p:cNvGrpSpPr/>
          <p:nvPr/>
        </p:nvGrpSpPr>
        <p:grpSpPr>
          <a:xfrm rot="13370150">
            <a:off x="5299354" y="4634676"/>
            <a:ext cx="268571" cy="909011"/>
            <a:chOff x="1828800" y="2133600"/>
            <a:chExt cx="990600" cy="3352800"/>
          </a:xfrm>
        </p:grpSpPr>
        <p:sp>
          <p:nvSpPr>
            <p:cNvPr id="650" name="Cross 649"/>
            <p:cNvSpPr/>
            <p:nvPr/>
          </p:nvSpPr>
          <p:spPr>
            <a:xfrm>
              <a:off x="1828800" y="2133600"/>
              <a:ext cx="990600" cy="762000"/>
            </a:xfrm>
            <a:prstGeom prst="plus">
              <a:avLst>
                <a:gd name="adj" fmla="val 407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gular Pentagon 650"/>
            <p:cNvSpPr/>
            <p:nvPr/>
          </p:nvSpPr>
          <p:spPr>
            <a:xfrm rot="10800000">
              <a:off x="2057400" y="2895600"/>
              <a:ext cx="533400" cy="2590800"/>
            </a:xfrm>
            <a:prstGeom prst="pent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2" name="Group 651"/>
          <p:cNvGrpSpPr/>
          <p:nvPr/>
        </p:nvGrpSpPr>
        <p:grpSpPr>
          <a:xfrm rot="14674511">
            <a:off x="3278458" y="5695876"/>
            <a:ext cx="185393" cy="627485"/>
            <a:chOff x="1828800" y="2133600"/>
            <a:chExt cx="990600" cy="3352800"/>
          </a:xfrm>
        </p:grpSpPr>
        <p:sp>
          <p:nvSpPr>
            <p:cNvPr id="653" name="Cross 652"/>
            <p:cNvSpPr/>
            <p:nvPr/>
          </p:nvSpPr>
          <p:spPr>
            <a:xfrm>
              <a:off x="1828800" y="2133600"/>
              <a:ext cx="990600" cy="762000"/>
            </a:xfrm>
            <a:prstGeom prst="plus">
              <a:avLst>
                <a:gd name="adj" fmla="val 407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gular Pentagon 653"/>
            <p:cNvSpPr/>
            <p:nvPr/>
          </p:nvSpPr>
          <p:spPr>
            <a:xfrm rot="10800000">
              <a:off x="2057400" y="2895600"/>
              <a:ext cx="533400" cy="2590800"/>
            </a:xfrm>
            <a:prstGeom prst="pent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p:cNvGrpSpPr/>
          <p:nvPr/>
        </p:nvGrpSpPr>
        <p:grpSpPr>
          <a:xfrm rot="14674511">
            <a:off x="4421458" y="5467275"/>
            <a:ext cx="185393" cy="627485"/>
            <a:chOff x="1828800" y="2133600"/>
            <a:chExt cx="990600" cy="3352800"/>
          </a:xfrm>
        </p:grpSpPr>
        <p:sp>
          <p:nvSpPr>
            <p:cNvPr id="656" name="Cross 655"/>
            <p:cNvSpPr/>
            <p:nvPr/>
          </p:nvSpPr>
          <p:spPr>
            <a:xfrm>
              <a:off x="1828800" y="2133600"/>
              <a:ext cx="990600" cy="762000"/>
            </a:xfrm>
            <a:prstGeom prst="plus">
              <a:avLst>
                <a:gd name="adj" fmla="val 407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gular Pentagon 656"/>
            <p:cNvSpPr/>
            <p:nvPr/>
          </p:nvSpPr>
          <p:spPr>
            <a:xfrm rot="10800000">
              <a:off x="2057400" y="2895600"/>
              <a:ext cx="533400" cy="2590800"/>
            </a:xfrm>
            <a:prstGeom prst="pentagon">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462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6.94444E-6 2.26232E-6 C -0.00834 0.00393 -0.01685 0.00694 -0.02518 0.01064 C -0.03195 0.01364 -0.03768 0.01781 -0.04445 0.02012 C -0.0481 0.02359 -0.05122 0.02428 -0.05556 0.02544 C -0.0639 0.03331 -0.07501 0.03354 -0.08473 0.03631 C -0.08942 0.03932 -0.0941 0.04094 -0.09896 0.04302 C -0.10452 0.04834 -0.09896 0.04372 -0.10695 0.04719 C -0.11407 0.05019 -0.12101 0.05343 -0.12813 0.05644 C -0.13612 0.05968 -0.14428 0.065 -0.15244 0.06731 C -0.16233 0.07009 -0.17223 0.07379 -0.18178 0.07795 C -0.18959 0.08142 -0.19688 0.08605 -0.20504 0.08882 C -0.20955 0.09299 -0.2158 0.09368 -0.22119 0.09553 C -0.22379 0.09646 -0.22917 0.09831 -0.22917 0.09831 " pathEditMode="relative" ptsTypes="ffffffffffffA">
                                      <p:cBhvr>
                                        <p:cTn id="8" dur="2000" fill="hold"/>
                                        <p:tgtEl>
                                          <p:spTgt spid="63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851 -0.01828 C -0.00955 -0.01781 -0.01059 -0.01758 -0.01146 -0.01689 C -0.0125 -0.01619 -0.01337 -0.01458 -0.01441 -0.01411 C -0.01997 -0.01134 -0.02604 -0.01018 -0.0316 -0.0074 C -0.03577 -0.00532 -0.04375 -0.0007 -0.04375 -0.00046 C -0.04861 0.00439 -0.05434 0.00671 -0.0599 0.01018 C -0.06615 0.01411 -0.07118 0.02059 -0.07709 0.02498 C -0.08143 0.02822 -0.08507 0.034 -0.08924 0.03701 C -0.09115 0.0384 -0.09532 0.03978 -0.09532 0.04002 C -0.10417 0.04881 -0.1 0.04672 -0.10643 0.04904 C -0.11736 0.0643 -0.13473 0.06939 -0.14584 0.0842 " pathEditMode="relative" rAng="0" ptsTypes="ffffffffffA">
                                      <p:cBhvr>
                                        <p:cTn id="10" dur="2000" fill="hold"/>
                                        <p:tgtEl>
                                          <p:spTgt spid="548"/>
                                        </p:tgtEl>
                                        <p:attrNameLst>
                                          <p:attrName>ppt_x</p:attrName>
                                          <p:attrName>ppt_y</p:attrName>
                                        </p:attrNameLst>
                                      </p:cBhvr>
                                      <p:rCtr x="-6900" y="51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22917 0.09854 C -0.21268 0.09738 -0.20938 0.09507 -0.19497 0.09322 C -0.18317 0.0879 -0.17084 0.08257 -0.15851 0.0798 C -0.14601 0.07402 -0.13264 0.07309 -0.12014 0.06754 C -0.10886 0.06268 -0.0974 0.05991 -0.08577 0.0569 C -0.07622 0.05458 -0.06702 0.0495 -0.05747 0.04741 C -0.04376 0.04441 -0.03004 0.04209 -0.01615 0.04071 C -0.00435 0.03539 0.01128 0.03654 0.0243 0.03654 " pathEditMode="relative" ptsTypes="fffffffA">
                                      <p:cBhvr>
                                        <p:cTn id="16" dur="2000" fill="hold"/>
                                        <p:tgtEl>
                                          <p:spTgt spid="639"/>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7"/>
                                        </p:tgtEl>
                                        <p:attrNameLst>
                                          <p:attrName>style.visibility</p:attrName>
                                        </p:attrNameLst>
                                      </p:cBhvr>
                                      <p:to>
                                        <p:strVal val="visible"/>
                                      </p:to>
                                    </p:set>
                                  </p:childTnLst>
                                </p:cTn>
                              </p:par>
                              <p:par>
                                <p:cTn id="21" presetID="2" presetClass="exit" presetSubtype="6" fill="hold" nodeType="withEffect">
                                  <p:stCondLst>
                                    <p:cond delay="0"/>
                                  </p:stCondLst>
                                  <p:childTnLst>
                                    <p:anim calcmode="lin" valueType="num">
                                      <p:cBhvr additive="base">
                                        <p:cTn id="22" dur="2000"/>
                                        <p:tgtEl>
                                          <p:spTgt spid="639"/>
                                        </p:tgtEl>
                                        <p:attrNameLst>
                                          <p:attrName>ppt_x</p:attrName>
                                        </p:attrNameLst>
                                      </p:cBhvr>
                                      <p:tavLst>
                                        <p:tav tm="0">
                                          <p:val>
                                            <p:strVal val="ppt_x"/>
                                          </p:val>
                                        </p:tav>
                                        <p:tav tm="100000">
                                          <p:val>
                                            <p:strVal val="1+ppt_w/2"/>
                                          </p:val>
                                        </p:tav>
                                      </p:tavLst>
                                    </p:anim>
                                    <p:anim calcmode="lin" valueType="num">
                                      <p:cBhvr additive="base">
                                        <p:cTn id="23" dur="2000"/>
                                        <p:tgtEl>
                                          <p:spTgt spid="639"/>
                                        </p:tgtEl>
                                        <p:attrNameLst>
                                          <p:attrName>ppt_y</p:attrName>
                                        </p:attrNameLst>
                                      </p:cBhvr>
                                      <p:tavLst>
                                        <p:tav tm="0">
                                          <p:val>
                                            <p:strVal val="ppt_y"/>
                                          </p:val>
                                        </p:tav>
                                        <p:tav tm="100000">
                                          <p:val>
                                            <p:strVal val="1+ppt_h/2"/>
                                          </p:val>
                                        </p:tav>
                                      </p:tavLst>
                                    </p:anim>
                                    <p:set>
                                      <p:cBhvr>
                                        <p:cTn id="24" dur="1" fill="hold">
                                          <p:stCondLst>
                                            <p:cond delay="1999"/>
                                          </p:stCondLst>
                                        </p:cTn>
                                        <p:tgtEl>
                                          <p:spTgt spid="63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8"/>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14584 0.0842 C -0.16146 0.08952 -0.17744 0.09599 -0.19341 0.099 C -0.20105 0.10247 -0.20886 0.10386 -0.2165 0.1071 C -0.22622 0.11126 -0.23594 0.11589 -0.24584 0.11936 C -0.25209 0.12144 -0.26042 0.12607 -0.26702 0.12607 " pathEditMode="relative" ptsTypes="ffffA">
                                      <p:cBhvr>
                                        <p:cTn id="30" dur="2000" fill="hold"/>
                                        <p:tgtEl>
                                          <p:spTgt spid="5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P spid="606" grpId="0"/>
      <p:bldP spid="607" grpId="0"/>
      <p:bldP spid="6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 name="Picture 334">
            <a:extLst>
              <a:ext uri="{FF2B5EF4-FFF2-40B4-BE49-F238E27FC236}">
                <a16:creationId xmlns:a16="http://schemas.microsoft.com/office/drawing/2014/main" id="{AD4EA67D-9802-42FE-AF0E-DFEC872563D9}"/>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grpSp>
        <p:nvGrpSpPr>
          <p:cNvPr id="2" name="Group 71"/>
          <p:cNvGrpSpPr/>
          <p:nvPr/>
        </p:nvGrpSpPr>
        <p:grpSpPr>
          <a:xfrm>
            <a:off x="9448800" y="3276600"/>
            <a:ext cx="914400" cy="762000"/>
            <a:chOff x="228600" y="152400"/>
            <a:chExt cx="6172200" cy="6629400"/>
          </a:xfrm>
        </p:grpSpPr>
        <p:sp>
          <p:nvSpPr>
            <p:cNvPr id="4" name="Rounded Rectangle 3"/>
            <p:cNvSpPr/>
            <p:nvPr/>
          </p:nvSpPr>
          <p:spPr>
            <a:xfrm>
              <a:off x="2667000" y="533400"/>
              <a:ext cx="13716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990600"/>
              <a:ext cx="22860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133600" y="1600200"/>
              <a:ext cx="2438400" cy="1295400"/>
            </a:xfrm>
            <a:prstGeom prst="roundRect">
              <a:avLst>
                <a:gd name="adj" fmla="val 675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3600" y="2514600"/>
              <a:ext cx="2514600" cy="457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28800" y="2895600"/>
              <a:ext cx="31242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24200" y="1600200"/>
              <a:ext cx="609600" cy="914400"/>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0" y="3505200"/>
              <a:ext cx="37338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66800" y="4114800"/>
              <a:ext cx="4572000" cy="6858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 y="4800600"/>
              <a:ext cx="5334000" cy="838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8600" y="5638800"/>
              <a:ext cx="6172200" cy="914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3600" y="1524000"/>
              <a:ext cx="24384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362200" y="2514600"/>
              <a:ext cx="2209800" cy="42672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895600" y="2590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29718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3124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32766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6324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6172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6019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5867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5600" y="5715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95600" y="5562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5410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5257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95600" y="5105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4953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95600" y="4800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648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495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43434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41910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0" y="40386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0" y="3886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71800" y="37338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1800" y="3581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2819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2667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1336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514600" y="6553200"/>
              <a:ext cx="4572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33600" y="6400800"/>
              <a:ext cx="533400" cy="1524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267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886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114800" y="63246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95800" y="6324600"/>
              <a:ext cx="1524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267200" y="60960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133600" y="6172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5"/>
            <p:cNvGrpSpPr/>
            <p:nvPr/>
          </p:nvGrpSpPr>
          <p:grpSpPr>
            <a:xfrm>
              <a:off x="2743200" y="152400"/>
              <a:ext cx="1219200" cy="457200"/>
              <a:chOff x="457200" y="6858000"/>
              <a:chExt cx="685800" cy="1447800"/>
            </a:xfrm>
          </p:grpSpPr>
          <p:grpSp>
            <p:nvGrpSpPr>
              <p:cNvPr id="51" name="Group 92"/>
              <p:cNvGrpSpPr/>
              <p:nvPr/>
            </p:nvGrpSpPr>
            <p:grpSpPr>
              <a:xfrm>
                <a:off x="533400" y="6858000"/>
                <a:ext cx="533400" cy="1371600"/>
                <a:chOff x="1219200" y="6858000"/>
                <a:chExt cx="533400" cy="1371600"/>
              </a:xfrm>
            </p:grpSpPr>
            <p:sp>
              <p:nvSpPr>
                <p:cNvPr id="54" name="Rounded Rectangle 53"/>
                <p:cNvSpPr/>
                <p:nvPr/>
              </p:nvSpPr>
              <p:spPr>
                <a:xfrm>
                  <a:off x="1219200" y="7391400"/>
                  <a:ext cx="533400" cy="8382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9200" y="68580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9200" y="71628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457200" y="8077200"/>
                <a:ext cx="6858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45"/>
          <p:cNvGrpSpPr/>
          <p:nvPr/>
        </p:nvGrpSpPr>
        <p:grpSpPr>
          <a:xfrm>
            <a:off x="4419600" y="3733800"/>
            <a:ext cx="1143000" cy="2209800"/>
            <a:chOff x="3048000" y="304800"/>
            <a:chExt cx="2667000" cy="5727879"/>
          </a:xfrm>
        </p:grpSpPr>
        <p:sp>
          <p:nvSpPr>
            <p:cNvPr id="58"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0"/>
            <p:cNvGrpSpPr/>
            <p:nvPr/>
          </p:nvGrpSpPr>
          <p:grpSpPr>
            <a:xfrm>
              <a:off x="3731846" y="304800"/>
              <a:ext cx="1504462" cy="947074"/>
              <a:chOff x="4953000" y="1219200"/>
              <a:chExt cx="1676400" cy="838200"/>
            </a:xfrm>
          </p:grpSpPr>
          <p:sp>
            <p:nvSpPr>
              <p:cNvPr id="88" name="Rounded Rectangle 87"/>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4" name="Group 134"/>
            <p:cNvGrpSpPr/>
            <p:nvPr/>
          </p:nvGrpSpPr>
          <p:grpSpPr>
            <a:xfrm>
              <a:off x="3714750" y="914400"/>
              <a:ext cx="1466850" cy="457200"/>
              <a:chOff x="1143000" y="5778709"/>
              <a:chExt cx="4934266" cy="1079291"/>
            </a:xfrm>
          </p:grpSpPr>
          <p:sp>
            <p:nvSpPr>
              <p:cNvPr id="82" name="Quad Arrow 81"/>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iamond 78"/>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547"/>
          <p:cNvGrpSpPr/>
          <p:nvPr/>
        </p:nvGrpSpPr>
        <p:grpSpPr>
          <a:xfrm>
            <a:off x="1752600" y="3657600"/>
            <a:ext cx="2514600" cy="1600200"/>
            <a:chOff x="381000" y="4343400"/>
            <a:chExt cx="3136746" cy="2331308"/>
          </a:xfrm>
        </p:grpSpPr>
        <p:grpSp>
          <p:nvGrpSpPr>
            <p:cNvPr id="36865" name="Group 241"/>
            <p:cNvGrpSpPr/>
            <p:nvPr/>
          </p:nvGrpSpPr>
          <p:grpSpPr>
            <a:xfrm>
              <a:off x="2514600" y="4495800"/>
              <a:ext cx="498389" cy="1087394"/>
              <a:chOff x="166466" y="1905000"/>
              <a:chExt cx="1814734" cy="3657600"/>
            </a:xfrm>
          </p:grpSpPr>
          <p:sp>
            <p:nvSpPr>
              <p:cNvPr id="237" name="Oval 236"/>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66" name="Group 180"/>
              <p:cNvGrpSpPr/>
              <p:nvPr/>
            </p:nvGrpSpPr>
            <p:grpSpPr>
              <a:xfrm>
                <a:off x="533400" y="4786313"/>
                <a:ext cx="1295400" cy="287677"/>
                <a:chOff x="3352800" y="5486400"/>
                <a:chExt cx="1219200" cy="654390"/>
              </a:xfrm>
            </p:grpSpPr>
            <p:grpSp>
              <p:nvGrpSpPr>
                <p:cNvPr id="36867" name="Group 172"/>
                <p:cNvGrpSpPr/>
                <p:nvPr/>
              </p:nvGrpSpPr>
              <p:grpSpPr>
                <a:xfrm>
                  <a:off x="3352800" y="5867400"/>
                  <a:ext cx="1188550" cy="273390"/>
                  <a:chOff x="583296" y="4539882"/>
                  <a:chExt cx="1188550" cy="273390"/>
                </a:xfrm>
              </p:grpSpPr>
              <p:sp>
                <p:nvSpPr>
                  <p:cNvPr id="267" name="Trapezoid 266"/>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9" name="Group 173"/>
                <p:cNvGrpSpPr/>
                <p:nvPr/>
              </p:nvGrpSpPr>
              <p:grpSpPr>
                <a:xfrm rot="10800000">
                  <a:off x="3352800" y="5486400"/>
                  <a:ext cx="1188550" cy="273390"/>
                  <a:chOff x="583296" y="4539882"/>
                  <a:chExt cx="1188550" cy="273390"/>
                </a:xfrm>
              </p:grpSpPr>
              <p:sp>
                <p:nvSpPr>
                  <p:cNvPr id="262" name="Trapezoid 261"/>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rapezoid 260"/>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0" name="Group 91"/>
            <p:cNvGrpSpPr/>
            <p:nvPr/>
          </p:nvGrpSpPr>
          <p:grpSpPr>
            <a:xfrm>
              <a:off x="1524000" y="4343400"/>
              <a:ext cx="466136" cy="1219200"/>
              <a:chOff x="4038600" y="2362200"/>
              <a:chExt cx="1380536" cy="3344532"/>
            </a:xfrm>
          </p:grpSpPr>
          <p:sp>
            <p:nvSpPr>
              <p:cNvPr id="221" name="Round Diagonal Corner Rectangle 220"/>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1" name="Group 131"/>
            <p:cNvGrpSpPr/>
            <p:nvPr/>
          </p:nvGrpSpPr>
          <p:grpSpPr>
            <a:xfrm flipH="1">
              <a:off x="838200" y="4495800"/>
              <a:ext cx="609600" cy="990600"/>
              <a:chOff x="3604364" y="381000"/>
              <a:chExt cx="2217821" cy="4953000"/>
            </a:xfrm>
          </p:grpSpPr>
          <p:sp>
            <p:nvSpPr>
              <p:cNvPr id="208" name="Cloud 207"/>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2" name="Group 200"/>
            <p:cNvGrpSpPr/>
            <p:nvPr/>
          </p:nvGrpSpPr>
          <p:grpSpPr>
            <a:xfrm>
              <a:off x="381000" y="5181600"/>
              <a:ext cx="609600" cy="1493108"/>
              <a:chOff x="7243695" y="3657601"/>
              <a:chExt cx="1609100" cy="2924089"/>
            </a:xfrm>
          </p:grpSpPr>
          <p:sp>
            <p:nvSpPr>
              <p:cNvPr id="187" name="Cloud 186"/>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73" name="Group 43"/>
              <p:cNvGrpSpPr/>
              <p:nvPr/>
            </p:nvGrpSpPr>
            <p:grpSpPr>
              <a:xfrm>
                <a:off x="7467600" y="5486400"/>
                <a:ext cx="1327870" cy="745538"/>
                <a:chOff x="4309849" y="4876800"/>
                <a:chExt cx="1063369" cy="745538"/>
              </a:xfrm>
            </p:grpSpPr>
            <p:sp>
              <p:nvSpPr>
                <p:cNvPr id="204" name="Diagonal Stripe 203"/>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iagonal Stripe 204"/>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lowchart: Display 206"/>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4" name="Group 256"/>
            <p:cNvGrpSpPr/>
            <p:nvPr/>
          </p:nvGrpSpPr>
          <p:grpSpPr>
            <a:xfrm>
              <a:off x="1676400" y="5029200"/>
              <a:ext cx="630194" cy="1371599"/>
              <a:chOff x="1524000" y="1478095"/>
              <a:chExt cx="2286000" cy="4770305"/>
            </a:xfrm>
          </p:grpSpPr>
          <p:sp>
            <p:nvSpPr>
              <p:cNvPr id="272" name="Oval 271"/>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gonal Stripe 282"/>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iagonal Stripe 284"/>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Flowchart: Display 285"/>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5" name="Group 145"/>
            <p:cNvGrpSpPr/>
            <p:nvPr/>
          </p:nvGrpSpPr>
          <p:grpSpPr>
            <a:xfrm flipH="1">
              <a:off x="2699656" y="5181600"/>
              <a:ext cx="818090" cy="1240971"/>
              <a:chOff x="3797343" y="1447801"/>
              <a:chExt cx="1645370" cy="2591351"/>
            </a:xfrm>
          </p:grpSpPr>
          <p:sp>
            <p:nvSpPr>
              <p:cNvPr id="138" name="Oval 137"/>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hord 145"/>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6" name="Group 159"/>
            <p:cNvGrpSpPr/>
            <p:nvPr/>
          </p:nvGrpSpPr>
          <p:grpSpPr>
            <a:xfrm flipH="1">
              <a:off x="838200" y="5181600"/>
              <a:ext cx="861488" cy="1344385"/>
              <a:chOff x="5662720" y="1532681"/>
              <a:chExt cx="1576282" cy="2496891"/>
            </a:xfrm>
          </p:grpSpPr>
          <p:sp>
            <p:nvSpPr>
              <p:cNvPr id="124" name="Cloud 123"/>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7" name="Group 93"/>
            <p:cNvGrpSpPr/>
            <p:nvPr/>
          </p:nvGrpSpPr>
          <p:grpSpPr>
            <a:xfrm flipH="1">
              <a:off x="2133600" y="5029200"/>
              <a:ext cx="753011" cy="1420585"/>
              <a:chOff x="4796444" y="836392"/>
              <a:chExt cx="1380536" cy="3344532"/>
            </a:xfrm>
          </p:grpSpPr>
          <p:sp>
            <p:nvSpPr>
              <p:cNvPr id="112" name="Oval 111"/>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9" name="TextBox 308"/>
          <p:cNvSpPr txBox="1"/>
          <p:nvPr/>
        </p:nvSpPr>
        <p:spPr>
          <a:xfrm>
            <a:off x="0" y="6550223"/>
            <a:ext cx="4724400" cy="307777"/>
          </a:xfrm>
          <a:prstGeom prst="rect">
            <a:avLst/>
          </a:prstGeom>
          <a:noFill/>
        </p:spPr>
        <p:txBody>
          <a:bodyPr wrap="square" rtlCol="0">
            <a:spAutoFit/>
          </a:bodyPr>
          <a:lstStyle/>
          <a:p>
            <a:r>
              <a:rPr lang="en-US" sz="1400" dirty="0">
                <a:solidFill>
                  <a:schemeClr val="bg1"/>
                </a:solidFill>
              </a:rPr>
              <a:t>Mosiah 20:15-24</a:t>
            </a:r>
          </a:p>
        </p:txBody>
      </p:sp>
      <p:sp>
        <p:nvSpPr>
          <p:cNvPr id="310" name="TextBox 309"/>
          <p:cNvSpPr txBox="1"/>
          <p:nvPr/>
        </p:nvSpPr>
        <p:spPr>
          <a:xfrm>
            <a:off x="2389632" y="1813560"/>
            <a:ext cx="2819400" cy="923330"/>
          </a:xfrm>
          <a:prstGeom prst="rect">
            <a:avLst/>
          </a:prstGeom>
          <a:noFill/>
        </p:spPr>
        <p:txBody>
          <a:bodyPr wrap="square" rtlCol="0">
            <a:spAutoFit/>
          </a:bodyPr>
          <a:lstStyle/>
          <a:p>
            <a:pPr fontAlgn="base"/>
            <a:r>
              <a:rPr lang="en-US" dirty="0">
                <a:solidFill>
                  <a:schemeClr val="bg1"/>
                </a:solidFill>
              </a:rPr>
              <a:t>Limhi knew nothing of this and wanted to search for the priests</a:t>
            </a:r>
          </a:p>
        </p:txBody>
      </p:sp>
      <p:grpSp>
        <p:nvGrpSpPr>
          <p:cNvPr id="98" name="Group 434"/>
          <p:cNvGrpSpPr/>
          <p:nvPr/>
        </p:nvGrpSpPr>
        <p:grpSpPr>
          <a:xfrm flipH="1">
            <a:off x="5867400" y="3733800"/>
            <a:ext cx="990600" cy="2156360"/>
            <a:chOff x="3250398" y="1219200"/>
            <a:chExt cx="2056866" cy="4724906"/>
          </a:xfrm>
        </p:grpSpPr>
        <p:sp>
          <p:nvSpPr>
            <p:cNvPr id="549" name="Oval 548"/>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0" name="Oval 549"/>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1" name="Oval 550"/>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2" name="Oval 551"/>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3" name="Trapezoid 552"/>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54" name="Isosceles Triangle 553"/>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loud 555"/>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gular Pentagon 556"/>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0" name="Hexagon 559"/>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1" name="Hexagon 560"/>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2" name="Hexagon 561"/>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3" name="Trapezoid 562"/>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4" name="Hexagon 563"/>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213"/>
            <p:cNvGrpSpPr/>
            <p:nvPr/>
          </p:nvGrpSpPr>
          <p:grpSpPr>
            <a:xfrm>
              <a:off x="3581400" y="4267200"/>
              <a:ext cx="1295400" cy="381000"/>
              <a:chOff x="4572000" y="381000"/>
              <a:chExt cx="3200400" cy="914400"/>
            </a:xfrm>
          </p:grpSpPr>
          <p:grpSp>
            <p:nvGrpSpPr>
              <p:cNvPr id="100" name="Group 203"/>
              <p:cNvGrpSpPr/>
              <p:nvPr/>
            </p:nvGrpSpPr>
            <p:grpSpPr>
              <a:xfrm>
                <a:off x="4572000" y="381000"/>
                <a:ext cx="914400" cy="914400"/>
                <a:chOff x="4572000" y="381000"/>
                <a:chExt cx="914400" cy="914400"/>
              </a:xfrm>
            </p:grpSpPr>
            <p:sp>
              <p:nvSpPr>
                <p:cNvPr id="604" name="Quad Arrow 60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04"/>
              <p:cNvGrpSpPr/>
              <p:nvPr/>
            </p:nvGrpSpPr>
            <p:grpSpPr>
              <a:xfrm>
                <a:off x="5334000" y="381000"/>
                <a:ext cx="914400" cy="914400"/>
                <a:chOff x="4572000" y="381000"/>
                <a:chExt cx="914400" cy="914400"/>
              </a:xfrm>
            </p:grpSpPr>
            <p:sp>
              <p:nvSpPr>
                <p:cNvPr id="602" name="Quad Arrow 60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207"/>
              <p:cNvGrpSpPr/>
              <p:nvPr/>
            </p:nvGrpSpPr>
            <p:grpSpPr>
              <a:xfrm>
                <a:off x="6096000" y="381000"/>
                <a:ext cx="914400" cy="914400"/>
                <a:chOff x="4572000" y="381000"/>
                <a:chExt cx="914400" cy="914400"/>
              </a:xfrm>
            </p:grpSpPr>
            <p:sp>
              <p:nvSpPr>
                <p:cNvPr id="600" name="Quad Arrow 59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10"/>
              <p:cNvGrpSpPr/>
              <p:nvPr/>
            </p:nvGrpSpPr>
            <p:grpSpPr>
              <a:xfrm>
                <a:off x="6858000" y="381000"/>
                <a:ext cx="914400" cy="914400"/>
                <a:chOff x="4572000" y="381000"/>
                <a:chExt cx="914400" cy="914400"/>
              </a:xfrm>
            </p:grpSpPr>
            <p:sp>
              <p:nvSpPr>
                <p:cNvPr id="598" name="Quad Arrow 59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214"/>
            <p:cNvGrpSpPr/>
            <p:nvPr/>
          </p:nvGrpSpPr>
          <p:grpSpPr>
            <a:xfrm>
              <a:off x="3429000" y="1600200"/>
              <a:ext cx="1828800" cy="381000"/>
              <a:chOff x="4572000" y="381000"/>
              <a:chExt cx="3200400" cy="914400"/>
            </a:xfrm>
          </p:grpSpPr>
          <p:grpSp>
            <p:nvGrpSpPr>
              <p:cNvPr id="105" name="Group 203"/>
              <p:cNvGrpSpPr/>
              <p:nvPr/>
            </p:nvGrpSpPr>
            <p:grpSpPr>
              <a:xfrm>
                <a:off x="4572000" y="381000"/>
                <a:ext cx="914400" cy="914400"/>
                <a:chOff x="4572000" y="381000"/>
                <a:chExt cx="914400" cy="914400"/>
              </a:xfrm>
            </p:grpSpPr>
            <p:sp>
              <p:nvSpPr>
                <p:cNvPr id="592" name="Quad Arrow 59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04"/>
              <p:cNvGrpSpPr/>
              <p:nvPr/>
            </p:nvGrpSpPr>
            <p:grpSpPr>
              <a:xfrm>
                <a:off x="5334000" y="381000"/>
                <a:ext cx="914400" cy="914400"/>
                <a:chOff x="4572000" y="381000"/>
                <a:chExt cx="914400" cy="914400"/>
              </a:xfrm>
            </p:grpSpPr>
            <p:sp>
              <p:nvSpPr>
                <p:cNvPr id="590" name="Quad Arrow 58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07"/>
              <p:cNvGrpSpPr/>
              <p:nvPr/>
            </p:nvGrpSpPr>
            <p:grpSpPr>
              <a:xfrm>
                <a:off x="6096000" y="381000"/>
                <a:ext cx="914400" cy="914400"/>
                <a:chOff x="4572000" y="381000"/>
                <a:chExt cx="914400" cy="914400"/>
              </a:xfrm>
            </p:grpSpPr>
            <p:sp>
              <p:nvSpPr>
                <p:cNvPr id="588" name="Quad Arrow 58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210"/>
              <p:cNvGrpSpPr/>
              <p:nvPr/>
            </p:nvGrpSpPr>
            <p:grpSpPr>
              <a:xfrm>
                <a:off x="6858000" y="381000"/>
                <a:ext cx="914400" cy="914400"/>
                <a:chOff x="4572000" y="381000"/>
                <a:chExt cx="914400" cy="914400"/>
              </a:xfrm>
            </p:grpSpPr>
            <p:sp>
              <p:nvSpPr>
                <p:cNvPr id="586" name="Quad Arrow 58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8" name="Diamond 567"/>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228"/>
            <p:cNvGrpSpPr/>
            <p:nvPr/>
          </p:nvGrpSpPr>
          <p:grpSpPr>
            <a:xfrm>
              <a:off x="3352800" y="5334000"/>
              <a:ext cx="1828800" cy="228600"/>
              <a:chOff x="4572000" y="381000"/>
              <a:chExt cx="3200400" cy="914400"/>
            </a:xfrm>
          </p:grpSpPr>
          <p:grpSp>
            <p:nvGrpSpPr>
              <p:cNvPr id="110" name="Group 203"/>
              <p:cNvGrpSpPr/>
              <p:nvPr/>
            </p:nvGrpSpPr>
            <p:grpSpPr>
              <a:xfrm>
                <a:off x="4572000" y="381000"/>
                <a:ext cx="914400" cy="914400"/>
                <a:chOff x="4572000" y="381000"/>
                <a:chExt cx="914400" cy="914400"/>
              </a:xfrm>
            </p:grpSpPr>
            <p:sp>
              <p:nvSpPr>
                <p:cNvPr id="580" name="Quad Arrow 57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204"/>
              <p:cNvGrpSpPr/>
              <p:nvPr/>
            </p:nvGrpSpPr>
            <p:grpSpPr>
              <a:xfrm>
                <a:off x="5334000" y="381000"/>
                <a:ext cx="914400" cy="914400"/>
                <a:chOff x="4572000" y="381000"/>
                <a:chExt cx="914400" cy="914400"/>
              </a:xfrm>
            </p:grpSpPr>
            <p:sp>
              <p:nvSpPr>
                <p:cNvPr id="578" name="Quad Arrow 57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07"/>
              <p:cNvGrpSpPr/>
              <p:nvPr/>
            </p:nvGrpSpPr>
            <p:grpSpPr>
              <a:xfrm>
                <a:off x="6096000" y="381000"/>
                <a:ext cx="914400" cy="914400"/>
                <a:chOff x="4572000" y="381000"/>
                <a:chExt cx="914400" cy="914400"/>
              </a:xfrm>
            </p:grpSpPr>
            <p:sp>
              <p:nvSpPr>
                <p:cNvPr id="576" name="Quad Arrow 57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210"/>
              <p:cNvGrpSpPr/>
              <p:nvPr/>
            </p:nvGrpSpPr>
            <p:grpSpPr>
              <a:xfrm>
                <a:off x="6858000" y="381000"/>
                <a:ext cx="914400" cy="914400"/>
                <a:chOff x="4572000" y="381000"/>
                <a:chExt cx="914400" cy="914400"/>
              </a:xfrm>
            </p:grpSpPr>
            <p:sp>
              <p:nvSpPr>
                <p:cNvPr id="574" name="Quad Arrow 57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06" name="TextBox 605"/>
          <p:cNvSpPr txBox="1"/>
          <p:nvPr/>
        </p:nvSpPr>
        <p:spPr>
          <a:xfrm>
            <a:off x="1307592" y="457201"/>
            <a:ext cx="4636008" cy="646331"/>
          </a:xfrm>
          <a:prstGeom prst="rect">
            <a:avLst/>
          </a:prstGeom>
          <a:noFill/>
        </p:spPr>
        <p:txBody>
          <a:bodyPr wrap="square" rtlCol="0">
            <a:spAutoFit/>
          </a:bodyPr>
          <a:lstStyle/>
          <a:p>
            <a:pPr fontAlgn="base"/>
            <a:r>
              <a:rPr lang="en-US" dirty="0">
                <a:solidFill>
                  <a:schemeClr val="bg1"/>
                </a:solidFill>
              </a:rPr>
              <a:t>The king told Limhi he had broken the oath he had made because of the missing daughters</a:t>
            </a:r>
          </a:p>
        </p:txBody>
      </p:sp>
      <p:sp>
        <p:nvSpPr>
          <p:cNvPr id="607" name="TextBox 606"/>
          <p:cNvSpPr txBox="1"/>
          <p:nvPr/>
        </p:nvSpPr>
        <p:spPr>
          <a:xfrm>
            <a:off x="6858000" y="304801"/>
            <a:ext cx="4672584" cy="2031325"/>
          </a:xfrm>
          <a:prstGeom prst="rect">
            <a:avLst/>
          </a:prstGeom>
          <a:noFill/>
        </p:spPr>
        <p:txBody>
          <a:bodyPr wrap="square" rtlCol="0">
            <a:spAutoFit/>
          </a:bodyPr>
          <a:lstStyle/>
          <a:p>
            <a:pPr fontAlgn="base"/>
            <a:r>
              <a:rPr lang="en-US" dirty="0">
                <a:solidFill>
                  <a:schemeClr val="bg1"/>
                </a:solidFill>
              </a:rPr>
              <a:t>Gideon, the king’s captain, persuaded Limhi to not search for the priest’s of Noah</a:t>
            </a:r>
          </a:p>
          <a:p>
            <a:pPr fontAlgn="base"/>
            <a:endParaRPr lang="en-US" dirty="0">
              <a:solidFill>
                <a:schemeClr val="bg1"/>
              </a:solidFill>
            </a:endParaRPr>
          </a:p>
          <a:p>
            <a:pPr fontAlgn="base"/>
            <a:r>
              <a:rPr lang="en-US" dirty="0">
                <a:solidFill>
                  <a:schemeClr val="bg1"/>
                </a:solidFill>
              </a:rPr>
              <a:t>He reminded Limhi of Abinadi’s prophecy</a:t>
            </a:r>
          </a:p>
          <a:p>
            <a:pPr fontAlgn="base"/>
            <a:endParaRPr lang="en-US" dirty="0">
              <a:solidFill>
                <a:schemeClr val="bg1"/>
              </a:solidFill>
            </a:endParaRPr>
          </a:p>
          <a:p>
            <a:pPr fontAlgn="base"/>
            <a:r>
              <a:rPr lang="en-US" dirty="0">
                <a:solidFill>
                  <a:schemeClr val="bg1"/>
                </a:solidFill>
              </a:rPr>
              <a:t>Gideon said it was better for them to be in bondage than to be slain</a:t>
            </a:r>
          </a:p>
        </p:txBody>
      </p:sp>
      <p:grpSp>
        <p:nvGrpSpPr>
          <p:cNvPr id="566" name="Group 565"/>
          <p:cNvGrpSpPr/>
          <p:nvPr/>
        </p:nvGrpSpPr>
        <p:grpSpPr>
          <a:xfrm flipH="1">
            <a:off x="3048001" y="3048001"/>
            <a:ext cx="1108841" cy="2917821"/>
            <a:chOff x="398130" y="304800"/>
            <a:chExt cx="2099441" cy="5524500"/>
          </a:xfrm>
        </p:grpSpPr>
        <p:sp>
          <p:nvSpPr>
            <p:cNvPr id="567" name="Cloud 566"/>
            <p:cNvSpPr/>
            <p:nvPr/>
          </p:nvSpPr>
          <p:spPr>
            <a:xfrm>
              <a:off x="762000" y="1828800"/>
              <a:ext cx="1447800" cy="11430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12296205" flipH="1">
              <a:off x="1481194" y="54406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0" name="Oval 569"/>
            <p:cNvSpPr/>
            <p:nvPr/>
          </p:nvSpPr>
          <p:spPr>
            <a:xfrm rot="20660369" flipH="1">
              <a:off x="1033893" y="54118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1" name="Flowchart: Manual Operation 570"/>
            <p:cNvSpPr/>
            <p:nvPr/>
          </p:nvSpPr>
          <p:spPr>
            <a:xfrm rot="10800000">
              <a:off x="1464930" y="41910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lowchart: Manual Operation 571"/>
            <p:cNvSpPr/>
            <p:nvPr/>
          </p:nvSpPr>
          <p:spPr>
            <a:xfrm rot="10800000">
              <a:off x="1007730" y="41910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398130" y="3886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2" name="Oval 581"/>
            <p:cNvSpPr/>
            <p:nvPr/>
          </p:nvSpPr>
          <p:spPr>
            <a:xfrm>
              <a:off x="20745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3" name="Flowchart: Manual Operation 582"/>
            <p:cNvSpPr/>
            <p:nvPr/>
          </p:nvSpPr>
          <p:spPr>
            <a:xfrm rot="12304159">
              <a:off x="705818" y="2722125"/>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lowchart: Manual Operation 583"/>
            <p:cNvSpPr/>
            <p:nvPr/>
          </p:nvSpPr>
          <p:spPr>
            <a:xfrm rot="9407679">
              <a:off x="1680837" y="2722602"/>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lowchart: Manual Operation 584"/>
            <p:cNvSpPr/>
            <p:nvPr/>
          </p:nvSpPr>
          <p:spPr>
            <a:xfrm rot="10800000">
              <a:off x="931530" y="2743200"/>
              <a:ext cx="1066800" cy="21336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Isosceles Triangle 593"/>
            <p:cNvSpPr/>
            <p:nvPr/>
          </p:nvSpPr>
          <p:spPr>
            <a:xfrm rot="10800000">
              <a:off x="121920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Cross 594"/>
            <p:cNvSpPr/>
            <p:nvPr/>
          </p:nvSpPr>
          <p:spPr>
            <a:xfrm rot="2093903">
              <a:off x="1630208" y="35242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Pentagon 595"/>
            <p:cNvSpPr/>
            <p:nvPr/>
          </p:nvSpPr>
          <p:spPr>
            <a:xfrm rot="7482643">
              <a:off x="940913" y="43976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97" name="Rectangle 596"/>
            <p:cNvSpPr/>
            <p:nvPr/>
          </p:nvSpPr>
          <p:spPr>
            <a:xfrm>
              <a:off x="1007731" y="38862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09" name="Pentagon 608"/>
            <p:cNvSpPr/>
            <p:nvPr/>
          </p:nvSpPr>
          <p:spPr>
            <a:xfrm rot="16200000">
              <a:off x="-2059318" y="31432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550530" y="38862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11" name="Oval 610"/>
            <p:cNvSpPr/>
            <p:nvPr/>
          </p:nvSpPr>
          <p:spPr>
            <a:xfrm>
              <a:off x="1007730" y="1600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Flowchart: Delay 611"/>
            <p:cNvSpPr/>
            <p:nvPr/>
          </p:nvSpPr>
          <p:spPr>
            <a:xfrm rot="5400000">
              <a:off x="228600" y="533400"/>
              <a:ext cx="723900" cy="266700"/>
            </a:xfrm>
            <a:prstGeom prst="flowChartDela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Cloud 612"/>
            <p:cNvSpPr/>
            <p:nvPr/>
          </p:nvSpPr>
          <p:spPr>
            <a:xfrm>
              <a:off x="990600" y="1371600"/>
              <a:ext cx="990600" cy="8382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34"/>
            <p:cNvGrpSpPr/>
            <p:nvPr/>
          </p:nvGrpSpPr>
          <p:grpSpPr>
            <a:xfrm>
              <a:off x="990600" y="1905000"/>
              <a:ext cx="1011383" cy="152400"/>
              <a:chOff x="3408217" y="2438400"/>
              <a:chExt cx="1239983" cy="304800"/>
            </a:xfrm>
          </p:grpSpPr>
          <p:sp>
            <p:nvSpPr>
              <p:cNvPr id="615" name="Rectangle 23"/>
              <p:cNvSpPr/>
              <p:nvPr/>
            </p:nvSpPr>
            <p:spPr>
              <a:xfrm>
                <a:off x="3429000" y="2438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616" name="Group 103"/>
              <p:cNvGrpSpPr/>
              <p:nvPr/>
            </p:nvGrpSpPr>
            <p:grpSpPr>
              <a:xfrm>
                <a:off x="3408217" y="2438400"/>
                <a:ext cx="1228437" cy="304800"/>
                <a:chOff x="457200" y="1600200"/>
                <a:chExt cx="8229600" cy="1752600"/>
              </a:xfrm>
              <a:noFill/>
            </p:grpSpPr>
            <p:sp>
              <p:nvSpPr>
                <p:cNvPr id="617" name="Plaque 616"/>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Plaque 617"/>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Plaque 618"/>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Plaque 619"/>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Plaque 620"/>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Plaque 621"/>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Plaque 622"/>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6283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7">
                                            <p:txEl>
                                              <p:pRg st="0" end="0"/>
                                            </p:txEl>
                                          </p:spTgt>
                                        </p:tgtEl>
                                        <p:attrNameLst>
                                          <p:attrName>style.visibility</p:attrName>
                                        </p:attrNameLst>
                                      </p:cBhvr>
                                      <p:to>
                                        <p:strVal val="visible"/>
                                      </p:to>
                                    </p:set>
                                  </p:childTnLst>
                                </p:cTn>
                              </p:par>
                              <p:par>
                                <p:cTn id="15" presetID="2" presetClass="entr" presetSubtype="8" fill="hold" nodeType="withEffect">
                                  <p:stCondLst>
                                    <p:cond delay="0"/>
                                  </p:stCondLst>
                                  <p:childTnLst>
                                    <p:set>
                                      <p:cBhvr>
                                        <p:cTn id="16" dur="1" fill="hold">
                                          <p:stCondLst>
                                            <p:cond delay="0"/>
                                          </p:stCondLst>
                                        </p:cTn>
                                        <p:tgtEl>
                                          <p:spTgt spid="566"/>
                                        </p:tgtEl>
                                        <p:attrNameLst>
                                          <p:attrName>style.visibility</p:attrName>
                                        </p:attrNameLst>
                                      </p:cBhvr>
                                      <p:to>
                                        <p:strVal val="visible"/>
                                      </p:to>
                                    </p:set>
                                    <p:anim calcmode="lin" valueType="num">
                                      <p:cBhvr additive="base">
                                        <p:cTn id="17" dur="2000" fill="hold"/>
                                        <p:tgtEl>
                                          <p:spTgt spid="566"/>
                                        </p:tgtEl>
                                        <p:attrNameLst>
                                          <p:attrName>ppt_x</p:attrName>
                                        </p:attrNameLst>
                                      </p:cBhvr>
                                      <p:tavLst>
                                        <p:tav tm="0">
                                          <p:val>
                                            <p:strVal val="0-#ppt_w/2"/>
                                          </p:val>
                                        </p:tav>
                                        <p:tav tm="100000">
                                          <p:val>
                                            <p:strVal val="#ppt_x"/>
                                          </p:val>
                                        </p:tav>
                                      </p:tavLst>
                                    </p:anim>
                                    <p:anim calcmode="lin" valueType="num">
                                      <p:cBhvr additive="base">
                                        <p:cTn id="18" dur="2000" fill="hold"/>
                                        <p:tgtEl>
                                          <p:spTgt spid="56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p:bldP spid="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099B40B6-0DA3-439F-AF4B-D75FC9884781}"/>
              </a:ext>
            </a:extLst>
          </p:cNvPr>
          <p:cNvPicPr>
            <a:picLocks noChangeAspect="1"/>
          </p:cNvPicPr>
          <p:nvPr/>
        </p:nvPicPr>
        <p:blipFill rotWithShape="1">
          <a:blip r:embed="rId2">
            <a:extLst>
              <a:ext uri="{28A0092B-C50C-407E-A947-70E740481C1C}">
                <a14:useLocalDpi xmlns:a14="http://schemas.microsoft.com/office/drawing/2010/main" val="0"/>
              </a:ext>
            </a:extLst>
          </a:blip>
          <a:srcRect b="3333"/>
          <a:stretch/>
        </p:blipFill>
        <p:spPr>
          <a:xfrm>
            <a:off x="0" y="0"/>
            <a:ext cx="12192000" cy="6858000"/>
          </a:xfrm>
          <a:prstGeom prst="rect">
            <a:avLst/>
          </a:prstGeom>
        </p:spPr>
      </p:pic>
      <p:grpSp>
        <p:nvGrpSpPr>
          <p:cNvPr id="2" name="Group 71"/>
          <p:cNvGrpSpPr/>
          <p:nvPr/>
        </p:nvGrpSpPr>
        <p:grpSpPr>
          <a:xfrm>
            <a:off x="9448800" y="3276600"/>
            <a:ext cx="914400" cy="762000"/>
            <a:chOff x="228600" y="152400"/>
            <a:chExt cx="6172200" cy="6629400"/>
          </a:xfrm>
        </p:grpSpPr>
        <p:sp>
          <p:nvSpPr>
            <p:cNvPr id="4" name="Rounded Rectangle 3"/>
            <p:cNvSpPr/>
            <p:nvPr/>
          </p:nvSpPr>
          <p:spPr>
            <a:xfrm>
              <a:off x="2667000" y="533400"/>
              <a:ext cx="13716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990600"/>
              <a:ext cx="22860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133600" y="1600200"/>
              <a:ext cx="2438400" cy="1295400"/>
            </a:xfrm>
            <a:prstGeom prst="roundRect">
              <a:avLst>
                <a:gd name="adj" fmla="val 6750"/>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133600" y="2514600"/>
              <a:ext cx="2514600" cy="457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28800" y="2895600"/>
              <a:ext cx="31242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24200" y="1600200"/>
              <a:ext cx="609600" cy="914400"/>
            </a:xfrm>
            <a:prstGeom prst="roundRect">
              <a:avLst>
                <a:gd name="adj"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24000" y="3505200"/>
              <a:ext cx="3733800" cy="6096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66800" y="4114800"/>
              <a:ext cx="4572000" cy="6858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85800" y="4800600"/>
              <a:ext cx="5334000" cy="8382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28600" y="5638800"/>
              <a:ext cx="6172200" cy="914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133600" y="1524000"/>
              <a:ext cx="2438400" cy="152400"/>
            </a:xfrm>
            <a:prstGeom prst="round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362200" y="2514600"/>
              <a:ext cx="2209800" cy="4267200"/>
            </a:xfrm>
            <a:prstGeom prst="trapezoid">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895600" y="2590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24200" y="2971800"/>
              <a:ext cx="685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24200" y="31242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3276600"/>
              <a:ext cx="76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3429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6324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6172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95600" y="6019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5867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95600" y="5715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95600" y="5562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5410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95600" y="5257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895600" y="51054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49530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95600" y="48006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95600" y="46482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95600" y="4495800"/>
              <a:ext cx="1143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43434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4191000"/>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48000" y="40386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048000" y="38862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71800" y="3733800"/>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71800" y="3581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048000" y="28194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048000" y="2667000"/>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21336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2514600" y="6553200"/>
              <a:ext cx="4572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2133600" y="6400800"/>
              <a:ext cx="533400" cy="1524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267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886200" y="6553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114800" y="63246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495800" y="6324600"/>
              <a:ext cx="1524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4267200" y="60960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133600" y="6172200"/>
              <a:ext cx="3810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95"/>
            <p:cNvGrpSpPr/>
            <p:nvPr/>
          </p:nvGrpSpPr>
          <p:grpSpPr>
            <a:xfrm>
              <a:off x="2743200" y="152400"/>
              <a:ext cx="1219200" cy="457200"/>
              <a:chOff x="457200" y="6858000"/>
              <a:chExt cx="685800" cy="1447800"/>
            </a:xfrm>
          </p:grpSpPr>
          <p:grpSp>
            <p:nvGrpSpPr>
              <p:cNvPr id="51" name="Group 92"/>
              <p:cNvGrpSpPr/>
              <p:nvPr/>
            </p:nvGrpSpPr>
            <p:grpSpPr>
              <a:xfrm>
                <a:off x="533400" y="6858000"/>
                <a:ext cx="533400" cy="1371600"/>
                <a:chOff x="1219200" y="6858000"/>
                <a:chExt cx="533400" cy="1371600"/>
              </a:xfrm>
            </p:grpSpPr>
            <p:sp>
              <p:nvSpPr>
                <p:cNvPr id="54" name="Rounded Rectangle 53"/>
                <p:cNvSpPr/>
                <p:nvPr/>
              </p:nvSpPr>
              <p:spPr>
                <a:xfrm>
                  <a:off x="1219200" y="7391400"/>
                  <a:ext cx="533400" cy="8382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19200" y="68580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9200" y="7162800"/>
                  <a:ext cx="533400" cy="762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ounded Rectangle 52"/>
              <p:cNvSpPr/>
              <p:nvPr/>
            </p:nvSpPr>
            <p:spPr>
              <a:xfrm>
                <a:off x="457200" y="8077200"/>
                <a:ext cx="685800" cy="228600"/>
              </a:xfrm>
              <a:prstGeom prst="roundRect">
                <a:avLst>
                  <a:gd name="adj" fmla="val 0"/>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9" name="TextBox 308"/>
          <p:cNvSpPr txBox="1"/>
          <p:nvPr/>
        </p:nvSpPr>
        <p:spPr>
          <a:xfrm>
            <a:off x="178676" y="6550223"/>
            <a:ext cx="4724400" cy="307777"/>
          </a:xfrm>
          <a:prstGeom prst="rect">
            <a:avLst/>
          </a:prstGeom>
          <a:noFill/>
        </p:spPr>
        <p:txBody>
          <a:bodyPr wrap="square" rtlCol="0">
            <a:spAutoFit/>
          </a:bodyPr>
          <a:lstStyle/>
          <a:p>
            <a:r>
              <a:rPr lang="en-US" sz="1400" dirty="0">
                <a:solidFill>
                  <a:schemeClr val="bg1"/>
                </a:solidFill>
              </a:rPr>
              <a:t>Mosiah 20:25-26</a:t>
            </a:r>
          </a:p>
        </p:txBody>
      </p:sp>
      <p:grpSp>
        <p:nvGrpSpPr>
          <p:cNvPr id="36879" name="Group 434"/>
          <p:cNvGrpSpPr/>
          <p:nvPr/>
        </p:nvGrpSpPr>
        <p:grpSpPr>
          <a:xfrm flipH="1">
            <a:off x="5791200" y="3627559"/>
            <a:ext cx="990600" cy="2156360"/>
            <a:chOff x="3250398" y="1219200"/>
            <a:chExt cx="2056866" cy="4724906"/>
          </a:xfrm>
        </p:grpSpPr>
        <p:sp>
          <p:nvSpPr>
            <p:cNvPr id="549" name="Oval 548"/>
            <p:cNvSpPr/>
            <p:nvPr/>
          </p:nvSpPr>
          <p:spPr>
            <a:xfrm rot="241422">
              <a:off x="3739133" y="5028216"/>
              <a:ext cx="486386" cy="9158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0" name="Oval 549"/>
            <p:cNvSpPr/>
            <p:nvPr/>
          </p:nvSpPr>
          <p:spPr>
            <a:xfrm rot="21074403">
              <a:off x="4245008" y="4833798"/>
              <a:ext cx="519687" cy="1093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1" name="Oval 550"/>
            <p:cNvSpPr/>
            <p:nvPr/>
          </p:nvSpPr>
          <p:spPr>
            <a:xfrm rot="20434295">
              <a:off x="4549680" y="2859185"/>
              <a:ext cx="545973" cy="17919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2" name="Oval 551"/>
            <p:cNvSpPr/>
            <p:nvPr/>
          </p:nvSpPr>
          <p:spPr>
            <a:xfrm rot="1208674">
              <a:off x="3500571" y="2857129"/>
              <a:ext cx="545973" cy="18401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3" name="Trapezoid 552"/>
            <p:cNvSpPr/>
            <p:nvPr/>
          </p:nvSpPr>
          <p:spPr>
            <a:xfrm>
              <a:off x="3505200" y="2971800"/>
              <a:ext cx="1524000" cy="1981200"/>
            </a:xfrm>
            <a:prstGeom prst="trapezoid">
              <a:avLst>
                <a:gd name="adj" fmla="val 33738"/>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54" name="Isosceles Triangle 553"/>
            <p:cNvSpPr/>
            <p:nvPr/>
          </p:nvSpPr>
          <p:spPr>
            <a:xfrm rot="10800000">
              <a:off x="3892092" y="2993721"/>
              <a:ext cx="832307" cy="892479"/>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Isosceles Triangle 554"/>
            <p:cNvSpPr/>
            <p:nvPr/>
          </p:nvSpPr>
          <p:spPr>
            <a:xfrm rot="10800000">
              <a:off x="4006476" y="2972776"/>
              <a:ext cx="606725" cy="113569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loud 555"/>
            <p:cNvSpPr/>
            <p:nvPr/>
          </p:nvSpPr>
          <p:spPr>
            <a:xfrm>
              <a:off x="3250398" y="1575619"/>
              <a:ext cx="2056866" cy="131878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gular Pentagon 556"/>
            <p:cNvSpPr/>
            <p:nvPr/>
          </p:nvSpPr>
          <p:spPr>
            <a:xfrm rot="10800000">
              <a:off x="3588730" y="1645085"/>
              <a:ext cx="1365132" cy="170354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a:off x="3588730" y="1219200"/>
              <a:ext cx="1365132" cy="85177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ounded Rectangle 558"/>
            <p:cNvSpPr/>
            <p:nvPr/>
          </p:nvSpPr>
          <p:spPr>
            <a:xfrm>
              <a:off x="3437049" y="1716066"/>
              <a:ext cx="1812330" cy="2680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0" name="Hexagon 559"/>
            <p:cNvSpPr/>
            <p:nvPr/>
          </p:nvSpPr>
          <p:spPr>
            <a:xfrm>
              <a:off x="4195455" y="1432142"/>
              <a:ext cx="250274" cy="33349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1" name="Hexagon 560"/>
            <p:cNvSpPr/>
            <p:nvPr/>
          </p:nvSpPr>
          <p:spPr>
            <a:xfrm>
              <a:off x="4726340"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2" name="Hexagon 561"/>
            <p:cNvSpPr/>
            <p:nvPr/>
          </p:nvSpPr>
          <p:spPr>
            <a:xfrm>
              <a:off x="3740411" y="1503123"/>
              <a:ext cx="221204" cy="22104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63" name="Trapezoid 562"/>
            <p:cNvSpPr/>
            <p:nvPr/>
          </p:nvSpPr>
          <p:spPr>
            <a:xfrm>
              <a:off x="3276600" y="4419600"/>
              <a:ext cx="1981200" cy="1143000"/>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4" name="Hexagon 563"/>
            <p:cNvSpPr/>
            <p:nvPr/>
          </p:nvSpPr>
          <p:spPr>
            <a:xfrm>
              <a:off x="4114800" y="3810000"/>
              <a:ext cx="381000" cy="4572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ounded Rectangle 564"/>
            <p:cNvSpPr/>
            <p:nvPr/>
          </p:nvSpPr>
          <p:spPr>
            <a:xfrm>
              <a:off x="3581400" y="4343400"/>
              <a:ext cx="1371600" cy="304800"/>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80" name="Group 213"/>
            <p:cNvGrpSpPr/>
            <p:nvPr/>
          </p:nvGrpSpPr>
          <p:grpSpPr>
            <a:xfrm>
              <a:off x="3581400" y="4267200"/>
              <a:ext cx="1295400" cy="381000"/>
              <a:chOff x="4572000" y="381000"/>
              <a:chExt cx="3200400" cy="914400"/>
            </a:xfrm>
          </p:grpSpPr>
          <p:grpSp>
            <p:nvGrpSpPr>
              <p:cNvPr id="36881" name="Group 203"/>
              <p:cNvGrpSpPr/>
              <p:nvPr/>
            </p:nvGrpSpPr>
            <p:grpSpPr>
              <a:xfrm>
                <a:off x="4572000" y="381000"/>
                <a:ext cx="914400" cy="914400"/>
                <a:chOff x="4572000" y="381000"/>
                <a:chExt cx="914400" cy="914400"/>
              </a:xfrm>
            </p:grpSpPr>
            <p:sp>
              <p:nvSpPr>
                <p:cNvPr id="604" name="Quad Arrow 60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2" name="Group 204"/>
              <p:cNvGrpSpPr/>
              <p:nvPr/>
            </p:nvGrpSpPr>
            <p:grpSpPr>
              <a:xfrm>
                <a:off x="5334000" y="381000"/>
                <a:ext cx="914400" cy="914400"/>
                <a:chOff x="4572000" y="381000"/>
                <a:chExt cx="914400" cy="914400"/>
              </a:xfrm>
            </p:grpSpPr>
            <p:sp>
              <p:nvSpPr>
                <p:cNvPr id="602" name="Quad Arrow 60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3" name="Group 207"/>
              <p:cNvGrpSpPr/>
              <p:nvPr/>
            </p:nvGrpSpPr>
            <p:grpSpPr>
              <a:xfrm>
                <a:off x="6096000" y="381000"/>
                <a:ext cx="914400" cy="914400"/>
                <a:chOff x="4572000" y="381000"/>
                <a:chExt cx="914400" cy="914400"/>
              </a:xfrm>
            </p:grpSpPr>
            <p:sp>
              <p:nvSpPr>
                <p:cNvPr id="600" name="Quad Arrow 59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4" name="Group 210"/>
              <p:cNvGrpSpPr/>
              <p:nvPr/>
            </p:nvGrpSpPr>
            <p:grpSpPr>
              <a:xfrm>
                <a:off x="6858000" y="381000"/>
                <a:ext cx="914400" cy="914400"/>
                <a:chOff x="4572000" y="381000"/>
                <a:chExt cx="914400" cy="914400"/>
              </a:xfrm>
            </p:grpSpPr>
            <p:sp>
              <p:nvSpPr>
                <p:cNvPr id="598" name="Quad Arrow 59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85" name="Group 214"/>
            <p:cNvGrpSpPr/>
            <p:nvPr/>
          </p:nvGrpSpPr>
          <p:grpSpPr>
            <a:xfrm>
              <a:off x="3429000" y="1600200"/>
              <a:ext cx="1828800" cy="381000"/>
              <a:chOff x="4572000" y="381000"/>
              <a:chExt cx="3200400" cy="914400"/>
            </a:xfrm>
          </p:grpSpPr>
          <p:grpSp>
            <p:nvGrpSpPr>
              <p:cNvPr id="36886" name="Group 203"/>
              <p:cNvGrpSpPr/>
              <p:nvPr/>
            </p:nvGrpSpPr>
            <p:grpSpPr>
              <a:xfrm>
                <a:off x="4572000" y="381000"/>
                <a:ext cx="914400" cy="914400"/>
                <a:chOff x="4572000" y="381000"/>
                <a:chExt cx="914400" cy="914400"/>
              </a:xfrm>
            </p:grpSpPr>
            <p:sp>
              <p:nvSpPr>
                <p:cNvPr id="592" name="Quad Arrow 591"/>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Diamond 592"/>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7" name="Group 204"/>
              <p:cNvGrpSpPr/>
              <p:nvPr/>
            </p:nvGrpSpPr>
            <p:grpSpPr>
              <a:xfrm>
                <a:off x="5334000" y="381000"/>
                <a:ext cx="914400" cy="914400"/>
                <a:chOff x="4572000" y="381000"/>
                <a:chExt cx="914400" cy="914400"/>
              </a:xfrm>
            </p:grpSpPr>
            <p:sp>
              <p:nvSpPr>
                <p:cNvPr id="590" name="Quad Arrow 58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Diamond 59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8" name="Group 207"/>
              <p:cNvGrpSpPr/>
              <p:nvPr/>
            </p:nvGrpSpPr>
            <p:grpSpPr>
              <a:xfrm>
                <a:off x="6096000" y="381000"/>
                <a:ext cx="914400" cy="914400"/>
                <a:chOff x="4572000" y="381000"/>
                <a:chExt cx="914400" cy="914400"/>
              </a:xfrm>
            </p:grpSpPr>
            <p:sp>
              <p:nvSpPr>
                <p:cNvPr id="588" name="Quad Arrow 58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Diamond 58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89" name="Group 210"/>
              <p:cNvGrpSpPr/>
              <p:nvPr/>
            </p:nvGrpSpPr>
            <p:grpSpPr>
              <a:xfrm>
                <a:off x="6858000" y="381000"/>
                <a:ext cx="914400" cy="914400"/>
                <a:chOff x="4572000" y="381000"/>
                <a:chExt cx="914400" cy="914400"/>
              </a:xfrm>
            </p:grpSpPr>
            <p:sp>
              <p:nvSpPr>
                <p:cNvPr id="586" name="Quad Arrow 58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Diamond 58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8" name="Diamond 567"/>
            <p:cNvSpPr/>
            <p:nvPr/>
          </p:nvSpPr>
          <p:spPr>
            <a:xfrm>
              <a:off x="4237181" y="3909291"/>
              <a:ext cx="152400" cy="3048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90" name="Group 228"/>
            <p:cNvGrpSpPr/>
            <p:nvPr/>
          </p:nvGrpSpPr>
          <p:grpSpPr>
            <a:xfrm>
              <a:off x="3352800" y="5334000"/>
              <a:ext cx="1828800" cy="228600"/>
              <a:chOff x="4572000" y="381000"/>
              <a:chExt cx="3200400" cy="914400"/>
            </a:xfrm>
          </p:grpSpPr>
          <p:grpSp>
            <p:nvGrpSpPr>
              <p:cNvPr id="36891" name="Group 203"/>
              <p:cNvGrpSpPr/>
              <p:nvPr/>
            </p:nvGrpSpPr>
            <p:grpSpPr>
              <a:xfrm>
                <a:off x="4572000" y="381000"/>
                <a:ext cx="914400" cy="914400"/>
                <a:chOff x="4572000" y="381000"/>
                <a:chExt cx="914400" cy="914400"/>
              </a:xfrm>
            </p:grpSpPr>
            <p:sp>
              <p:nvSpPr>
                <p:cNvPr id="580" name="Quad Arrow 579"/>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Diamond 580"/>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92" name="Group 204"/>
              <p:cNvGrpSpPr/>
              <p:nvPr/>
            </p:nvGrpSpPr>
            <p:grpSpPr>
              <a:xfrm>
                <a:off x="5334000" y="381000"/>
                <a:ext cx="914400" cy="914400"/>
                <a:chOff x="4572000" y="381000"/>
                <a:chExt cx="914400" cy="914400"/>
              </a:xfrm>
            </p:grpSpPr>
            <p:sp>
              <p:nvSpPr>
                <p:cNvPr id="578" name="Quad Arrow 577"/>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93" name="Group 207"/>
              <p:cNvGrpSpPr/>
              <p:nvPr/>
            </p:nvGrpSpPr>
            <p:grpSpPr>
              <a:xfrm>
                <a:off x="6096000" y="381000"/>
                <a:ext cx="914400" cy="914400"/>
                <a:chOff x="4572000" y="381000"/>
                <a:chExt cx="914400" cy="914400"/>
              </a:xfrm>
            </p:grpSpPr>
            <p:sp>
              <p:nvSpPr>
                <p:cNvPr id="576" name="Quad Arrow 575"/>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94" name="Group 210"/>
              <p:cNvGrpSpPr/>
              <p:nvPr/>
            </p:nvGrpSpPr>
            <p:grpSpPr>
              <a:xfrm>
                <a:off x="6858000" y="381000"/>
                <a:ext cx="914400" cy="914400"/>
                <a:chOff x="4572000" y="381000"/>
                <a:chExt cx="914400" cy="914400"/>
              </a:xfrm>
            </p:grpSpPr>
            <p:sp>
              <p:nvSpPr>
                <p:cNvPr id="574" name="Quad Arrow 573"/>
                <p:cNvSpPr/>
                <p:nvPr/>
              </p:nvSpPr>
              <p:spPr>
                <a:xfrm>
                  <a:off x="4572000" y="381000"/>
                  <a:ext cx="914400" cy="914400"/>
                </a:xfrm>
                <a:prstGeom prst="quadArrow">
                  <a:avLst>
                    <a:gd name="adj1" fmla="val 22778"/>
                    <a:gd name="adj2" fmla="val 12399"/>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4953000" y="609600"/>
                  <a:ext cx="152400" cy="457200"/>
                </a:xfrm>
                <a:prstGeom prst="diamond">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8" name="Group 647"/>
          <p:cNvGrpSpPr/>
          <p:nvPr/>
        </p:nvGrpSpPr>
        <p:grpSpPr>
          <a:xfrm>
            <a:off x="1676400" y="3505201"/>
            <a:ext cx="3810000" cy="2350343"/>
            <a:chOff x="152400" y="3505200"/>
            <a:chExt cx="3810000" cy="2350343"/>
          </a:xfrm>
        </p:grpSpPr>
        <p:grpSp>
          <p:nvGrpSpPr>
            <p:cNvPr id="52" name="Group 45"/>
            <p:cNvGrpSpPr/>
            <p:nvPr/>
          </p:nvGrpSpPr>
          <p:grpSpPr>
            <a:xfrm>
              <a:off x="2819400" y="3627559"/>
              <a:ext cx="1143000" cy="2209800"/>
              <a:chOff x="3048000" y="304800"/>
              <a:chExt cx="2667000" cy="5727879"/>
            </a:xfrm>
          </p:grpSpPr>
          <p:sp>
            <p:nvSpPr>
              <p:cNvPr id="58" name="Cloud 2"/>
              <p:cNvSpPr/>
              <p:nvPr/>
            </p:nvSpPr>
            <p:spPr>
              <a:xfrm rot="1518698" flipH="1">
                <a:off x="3367041" y="642725"/>
                <a:ext cx="892274" cy="1932906"/>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3"/>
              <p:cNvSpPr/>
              <p:nvPr/>
            </p:nvSpPr>
            <p:spPr>
              <a:xfrm rot="20659987">
                <a:off x="4743825" y="538534"/>
                <a:ext cx="791319" cy="188635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
              <p:cNvSpPr/>
              <p:nvPr/>
            </p:nvSpPr>
            <p:spPr>
              <a:xfrm>
                <a:off x="5167923" y="3685266"/>
                <a:ext cx="547077" cy="788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5"/>
              <p:cNvSpPr/>
              <p:nvPr/>
            </p:nvSpPr>
            <p:spPr>
              <a:xfrm>
                <a:off x="3048000" y="3526884"/>
                <a:ext cx="547077" cy="87479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
              <p:cNvSpPr/>
              <p:nvPr/>
            </p:nvSpPr>
            <p:spPr>
              <a:xfrm>
                <a:off x="3914775"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7"/>
              <p:cNvSpPr/>
              <p:nvPr/>
            </p:nvSpPr>
            <p:spPr>
              <a:xfrm>
                <a:off x="4381500" y="5257800"/>
                <a:ext cx="533400" cy="774879"/>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8"/>
              <p:cNvSpPr/>
              <p:nvPr/>
            </p:nvSpPr>
            <p:spPr>
              <a:xfrm rot="1996156">
                <a:off x="3231217" y="2524841"/>
                <a:ext cx="906285"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9"/>
              <p:cNvSpPr/>
              <p:nvPr/>
            </p:nvSpPr>
            <p:spPr>
              <a:xfrm rot="2041752">
                <a:off x="3367306" y="2326499"/>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10"/>
              <p:cNvSpPr/>
              <p:nvPr/>
            </p:nvSpPr>
            <p:spPr>
              <a:xfrm rot="19870960">
                <a:off x="4725351" y="2529373"/>
                <a:ext cx="851274" cy="1630834"/>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11"/>
              <p:cNvSpPr/>
              <p:nvPr/>
            </p:nvSpPr>
            <p:spPr>
              <a:xfrm rot="20036208">
                <a:off x="4552765" y="2360938"/>
                <a:ext cx="900935" cy="1476149"/>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12"/>
              <p:cNvSpPr/>
              <p:nvPr/>
            </p:nvSpPr>
            <p:spPr>
              <a:xfrm>
                <a:off x="3800231" y="2393801"/>
                <a:ext cx="1299308" cy="3271711"/>
              </a:xfrm>
              <a:prstGeom prst="trapezoid">
                <a:avLst/>
              </a:prstGeom>
              <a:solidFill>
                <a:srgbClr val="EEE08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13"/>
              <p:cNvSpPr/>
              <p:nvPr/>
            </p:nvSpPr>
            <p:spPr>
              <a:xfrm>
                <a:off x="4160091" y="2135508"/>
                <a:ext cx="538107" cy="68878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4"/>
              <p:cNvSpPr/>
              <p:nvPr/>
            </p:nvSpPr>
            <p:spPr>
              <a:xfrm rot="21335299">
                <a:off x="4508937" y="2333518"/>
                <a:ext cx="627397" cy="3082732"/>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5"/>
              <p:cNvSpPr/>
              <p:nvPr/>
            </p:nvSpPr>
            <p:spPr>
              <a:xfrm rot="353417">
                <a:off x="3784915" y="2306711"/>
                <a:ext cx="627397" cy="3130956"/>
              </a:xfrm>
              <a:prstGeom prst="trapezoid">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6"/>
              <p:cNvSpPr/>
              <p:nvPr/>
            </p:nvSpPr>
            <p:spPr>
              <a:xfrm>
                <a:off x="3663462" y="735289"/>
                <a:ext cx="1641231" cy="17446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620846"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4073770" y="3871275"/>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327194" y="2736812"/>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307081" y="4008019"/>
                <a:ext cx="341923" cy="172195"/>
              </a:xfrm>
              <a:prstGeom prst="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0"/>
              <p:cNvGrpSpPr/>
              <p:nvPr/>
            </p:nvGrpSpPr>
            <p:grpSpPr>
              <a:xfrm>
                <a:off x="3731846" y="304800"/>
                <a:ext cx="1504462" cy="947074"/>
                <a:chOff x="4953000" y="1219200"/>
                <a:chExt cx="1676400" cy="838200"/>
              </a:xfrm>
            </p:grpSpPr>
            <p:sp>
              <p:nvSpPr>
                <p:cNvPr id="88" name="Rounded Rectangle 87"/>
                <p:cNvSpPr/>
                <p:nvPr/>
              </p:nvSpPr>
              <p:spPr>
                <a:xfrm>
                  <a:off x="4953000" y="1828800"/>
                  <a:ext cx="1676400" cy="228600"/>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1219200"/>
                  <a:ext cx="762000" cy="6858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48400" y="1524000"/>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88859" y="1532965"/>
                  <a:ext cx="3048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4" name="Group 134"/>
              <p:cNvGrpSpPr/>
              <p:nvPr/>
            </p:nvGrpSpPr>
            <p:grpSpPr>
              <a:xfrm>
                <a:off x="3714750" y="914400"/>
                <a:ext cx="1466850" cy="457200"/>
                <a:chOff x="1143000" y="5778709"/>
                <a:chExt cx="4934266" cy="1079291"/>
              </a:xfrm>
            </p:grpSpPr>
            <p:sp>
              <p:nvSpPr>
                <p:cNvPr id="82" name="Quad Arrow 81"/>
                <p:cNvSpPr/>
                <p:nvPr/>
              </p:nvSpPr>
              <p:spPr>
                <a:xfrm>
                  <a:off x="1143000" y="5791200"/>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914994" y="5778709"/>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726962" y="5781207"/>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3538930" y="5783705"/>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4350898" y="5786203"/>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162866" y="5788701"/>
                  <a:ext cx="914400" cy="10668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Diamond 78"/>
              <p:cNvSpPr/>
              <p:nvPr/>
            </p:nvSpPr>
            <p:spPr>
              <a:xfrm>
                <a:off x="4142154"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552462" y="2579810"/>
                <a:ext cx="273538" cy="430488"/>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4207239" y="384748"/>
                <a:ext cx="533400" cy="609600"/>
              </a:xfrm>
              <a:prstGeom prst="quadArrow">
                <a:avLst>
                  <a:gd name="adj1" fmla="val 22500"/>
                  <a:gd name="adj2" fmla="val 22500"/>
                  <a:gd name="adj3" fmla="val 225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65" name="Group 547"/>
            <p:cNvGrpSpPr/>
            <p:nvPr/>
          </p:nvGrpSpPr>
          <p:grpSpPr>
            <a:xfrm>
              <a:off x="152400" y="3551359"/>
              <a:ext cx="2514600" cy="1600200"/>
              <a:chOff x="381000" y="4343400"/>
              <a:chExt cx="3136746" cy="2331308"/>
            </a:xfrm>
          </p:grpSpPr>
          <p:grpSp>
            <p:nvGrpSpPr>
              <p:cNvPr id="36866" name="Group 241"/>
              <p:cNvGrpSpPr/>
              <p:nvPr/>
            </p:nvGrpSpPr>
            <p:grpSpPr>
              <a:xfrm>
                <a:off x="2514600" y="4495800"/>
                <a:ext cx="498389" cy="1087394"/>
                <a:chOff x="166466" y="1905000"/>
                <a:chExt cx="1814734" cy="3657600"/>
              </a:xfrm>
            </p:grpSpPr>
            <p:sp>
              <p:nvSpPr>
                <p:cNvPr id="237" name="Oval 236"/>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loud 250"/>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67" name="Group 180"/>
                <p:cNvGrpSpPr/>
                <p:nvPr/>
              </p:nvGrpSpPr>
              <p:grpSpPr>
                <a:xfrm>
                  <a:off x="533400" y="4786313"/>
                  <a:ext cx="1295400" cy="287677"/>
                  <a:chOff x="3352800" y="5486400"/>
                  <a:chExt cx="1219200" cy="654390"/>
                </a:xfrm>
              </p:grpSpPr>
              <p:grpSp>
                <p:nvGrpSpPr>
                  <p:cNvPr id="36869" name="Group 172"/>
                  <p:cNvGrpSpPr/>
                  <p:nvPr/>
                </p:nvGrpSpPr>
                <p:grpSpPr>
                  <a:xfrm>
                    <a:off x="3352800" y="5867400"/>
                    <a:ext cx="1188550" cy="273390"/>
                    <a:chOff x="583296" y="4539882"/>
                    <a:chExt cx="1188550" cy="273390"/>
                  </a:xfrm>
                </p:grpSpPr>
                <p:sp>
                  <p:nvSpPr>
                    <p:cNvPr id="267" name="Trapezoid 266"/>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0" name="Group 173"/>
                  <p:cNvGrpSpPr/>
                  <p:nvPr/>
                </p:nvGrpSpPr>
                <p:grpSpPr>
                  <a:xfrm rot="10800000">
                    <a:off x="3352800" y="5486400"/>
                    <a:ext cx="1188550" cy="273390"/>
                    <a:chOff x="583296" y="4539882"/>
                    <a:chExt cx="1188550" cy="273390"/>
                  </a:xfrm>
                </p:grpSpPr>
                <p:sp>
                  <p:nvSpPr>
                    <p:cNvPr id="262" name="Trapezoid 261"/>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rapezoid 260"/>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1" name="Group 91"/>
              <p:cNvGrpSpPr/>
              <p:nvPr/>
            </p:nvGrpSpPr>
            <p:grpSpPr>
              <a:xfrm>
                <a:off x="1524000" y="4343400"/>
                <a:ext cx="466136" cy="1219200"/>
                <a:chOff x="4038600" y="2362200"/>
                <a:chExt cx="1380536" cy="3344532"/>
              </a:xfrm>
            </p:grpSpPr>
            <p:sp>
              <p:nvSpPr>
                <p:cNvPr id="221" name="Round Diagonal Corner Rectangle 220"/>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 Diagonal Corner Rectangle 234"/>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2" name="Group 131"/>
              <p:cNvGrpSpPr/>
              <p:nvPr/>
            </p:nvGrpSpPr>
            <p:grpSpPr>
              <a:xfrm flipH="1">
                <a:off x="838200" y="4495800"/>
                <a:ext cx="609600" cy="990600"/>
                <a:chOff x="3604364" y="381000"/>
                <a:chExt cx="2217821" cy="4953000"/>
              </a:xfrm>
            </p:grpSpPr>
            <p:sp>
              <p:nvSpPr>
                <p:cNvPr id="208" name="Cloud 207"/>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loud 217"/>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3" name="Group 200"/>
              <p:cNvGrpSpPr/>
              <p:nvPr/>
            </p:nvGrpSpPr>
            <p:grpSpPr>
              <a:xfrm>
                <a:off x="381000" y="5181600"/>
                <a:ext cx="609600" cy="1493108"/>
                <a:chOff x="7243695" y="3657601"/>
                <a:chExt cx="1609100" cy="2924089"/>
              </a:xfrm>
            </p:grpSpPr>
            <p:sp>
              <p:nvSpPr>
                <p:cNvPr id="187" name="Cloud 186"/>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Cloud 187"/>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74" name="Group 43"/>
                <p:cNvGrpSpPr/>
                <p:nvPr/>
              </p:nvGrpSpPr>
              <p:grpSpPr>
                <a:xfrm>
                  <a:off x="7467600" y="5486400"/>
                  <a:ext cx="1327870" cy="745538"/>
                  <a:chOff x="4309849" y="4876800"/>
                  <a:chExt cx="1063369" cy="745538"/>
                </a:xfrm>
              </p:grpSpPr>
              <p:sp>
                <p:nvSpPr>
                  <p:cNvPr id="204" name="Diagonal Stripe 203"/>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Diagonal Stripe 204"/>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iagonal Stripe 205"/>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Flowchart: Display 206"/>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75" name="Group 256"/>
              <p:cNvGrpSpPr/>
              <p:nvPr/>
            </p:nvGrpSpPr>
            <p:grpSpPr>
              <a:xfrm>
                <a:off x="1676400" y="5029200"/>
                <a:ext cx="630194" cy="1371599"/>
                <a:chOff x="1524000" y="1478095"/>
                <a:chExt cx="2286000" cy="4770305"/>
              </a:xfrm>
            </p:grpSpPr>
            <p:sp>
              <p:nvSpPr>
                <p:cNvPr id="272" name="Oval 271"/>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gonal Stripe 282"/>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4" name="Diagonal Stripe 283"/>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Diagonal Stripe 284"/>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Flowchart: Display 285"/>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6" name="Group 145"/>
              <p:cNvGrpSpPr/>
              <p:nvPr/>
            </p:nvGrpSpPr>
            <p:grpSpPr>
              <a:xfrm flipH="1">
                <a:off x="2699656" y="5181600"/>
                <a:ext cx="818090" cy="1240971"/>
                <a:chOff x="3797343" y="1447801"/>
                <a:chExt cx="1645370" cy="2591351"/>
              </a:xfrm>
            </p:grpSpPr>
            <p:sp>
              <p:nvSpPr>
                <p:cNvPr id="138" name="Oval 137"/>
                <p:cNvSpPr/>
                <p:nvPr/>
              </p:nvSpPr>
              <p:spPr>
                <a:xfrm rot="649721" flipH="1">
                  <a:off x="5019649" y="3142094"/>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0950279">
                  <a:off x="3797343" y="3214901"/>
                  <a:ext cx="423064" cy="1811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4165223" y="2377767"/>
                  <a:ext cx="916731" cy="14884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382913">
                  <a:off x="4820405" y="2413651"/>
                  <a:ext cx="378938" cy="86161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217087" flipH="1">
                  <a:off x="4005339" y="2418225"/>
                  <a:ext cx="412495" cy="892841"/>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165223" y="1504088"/>
                  <a:ext cx="916731" cy="109209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20950279">
                  <a:off x="4201156"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0950279">
                  <a:off x="4580858" y="3770724"/>
                  <a:ext cx="423064" cy="26842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hord 145"/>
                <p:cNvSpPr/>
                <p:nvPr/>
              </p:nvSpPr>
              <p:spPr>
                <a:xfrm rot="7621963">
                  <a:off x="4220668" y="1389322"/>
                  <a:ext cx="776422" cy="893379"/>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4241618" y="3178638"/>
                  <a:ext cx="763942" cy="177972"/>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671737">
                  <a:off x="3995992" y="1674044"/>
                  <a:ext cx="327367" cy="1179580"/>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928263" flipH="1">
                  <a:off x="4891099" y="1742180"/>
                  <a:ext cx="382873" cy="1045844"/>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130041" y="1718762"/>
                  <a:ext cx="985819" cy="18608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7" name="Group 159"/>
              <p:cNvGrpSpPr/>
              <p:nvPr/>
            </p:nvGrpSpPr>
            <p:grpSpPr>
              <a:xfrm flipH="1">
                <a:off x="838200" y="5181600"/>
                <a:ext cx="861488" cy="1344385"/>
                <a:chOff x="5662720" y="1532681"/>
                <a:chExt cx="1576282" cy="2496891"/>
              </a:xfrm>
            </p:grpSpPr>
            <p:sp>
              <p:nvSpPr>
                <p:cNvPr id="124" name="Cloud 123"/>
                <p:cNvSpPr/>
                <p:nvPr/>
              </p:nvSpPr>
              <p:spPr>
                <a:xfrm rot="671737">
                  <a:off x="5817073" y="1751412"/>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49721" flipH="1">
                  <a:off x="6442842" y="3767995"/>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649721" flipH="1">
                  <a:off x="6092556" y="3767994"/>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flipH="1">
                  <a:off x="6008331" y="3699758"/>
                  <a:ext cx="878238" cy="173429"/>
                </a:xfrm>
                <a:prstGeom prst="trapezoid">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rot="10800000" flipH="1">
                  <a:off x="6301077" y="2564589"/>
                  <a:ext cx="292746" cy="425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926330" y="1780789"/>
                  <a:ext cx="1174497" cy="186081"/>
                </a:xfrm>
                <a:prstGeom prst="roundRect">
                  <a:avLst>
                    <a:gd name="adj" fmla="val 50000"/>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78" name="Group 93"/>
              <p:cNvGrpSpPr/>
              <p:nvPr/>
            </p:nvGrpSpPr>
            <p:grpSpPr>
              <a:xfrm flipH="1">
                <a:off x="2133600" y="5029200"/>
                <a:ext cx="753011" cy="1420585"/>
                <a:chOff x="4796444" y="836392"/>
                <a:chExt cx="1380536" cy="3344532"/>
              </a:xfrm>
            </p:grpSpPr>
            <p:sp>
              <p:nvSpPr>
                <p:cNvPr id="112" name="Oval 111"/>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895" name="Group 565"/>
            <p:cNvGrpSpPr/>
            <p:nvPr/>
          </p:nvGrpSpPr>
          <p:grpSpPr>
            <a:xfrm flipH="1">
              <a:off x="1447800" y="3505200"/>
              <a:ext cx="1061633" cy="2350343"/>
              <a:chOff x="487512" y="1371600"/>
              <a:chExt cx="2010059" cy="4450057"/>
            </a:xfrm>
          </p:grpSpPr>
          <p:sp>
            <p:nvSpPr>
              <p:cNvPr id="567" name="Cloud 566"/>
              <p:cNvSpPr/>
              <p:nvPr/>
            </p:nvSpPr>
            <p:spPr>
              <a:xfrm>
                <a:off x="762000" y="1828800"/>
                <a:ext cx="1447800" cy="11430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12296205" flipH="1">
                <a:off x="1481194" y="54406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0" name="Oval 569"/>
              <p:cNvSpPr/>
              <p:nvPr/>
            </p:nvSpPr>
            <p:spPr>
              <a:xfrm rot="20660369" flipH="1">
                <a:off x="1033893" y="54118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71" name="Flowchart: Manual Operation 570"/>
              <p:cNvSpPr/>
              <p:nvPr/>
            </p:nvSpPr>
            <p:spPr>
              <a:xfrm rot="10800000">
                <a:off x="1464930" y="41910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lowchart: Manual Operation 571"/>
              <p:cNvSpPr/>
              <p:nvPr/>
            </p:nvSpPr>
            <p:spPr>
              <a:xfrm rot="10800000">
                <a:off x="1007730" y="41910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87512" y="3824265"/>
                <a:ext cx="423040"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2" name="Oval 581"/>
              <p:cNvSpPr/>
              <p:nvPr/>
            </p:nvSpPr>
            <p:spPr>
              <a:xfrm>
                <a:off x="20745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83" name="Flowchart: Manual Operation 582"/>
              <p:cNvSpPr/>
              <p:nvPr/>
            </p:nvSpPr>
            <p:spPr>
              <a:xfrm rot="12304159">
                <a:off x="705818" y="2722125"/>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Flowchart: Manual Operation 583"/>
              <p:cNvSpPr/>
              <p:nvPr/>
            </p:nvSpPr>
            <p:spPr>
              <a:xfrm rot="9407679">
                <a:off x="1680837" y="2722602"/>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Flowchart: Manual Operation 584"/>
              <p:cNvSpPr/>
              <p:nvPr/>
            </p:nvSpPr>
            <p:spPr>
              <a:xfrm rot="10800000">
                <a:off x="931530" y="2743200"/>
                <a:ext cx="1066800" cy="21336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Isosceles Triangle 593"/>
              <p:cNvSpPr/>
              <p:nvPr/>
            </p:nvSpPr>
            <p:spPr>
              <a:xfrm rot="10800000">
                <a:off x="121920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1007731" y="38862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11" name="Oval 610"/>
              <p:cNvSpPr/>
              <p:nvPr/>
            </p:nvSpPr>
            <p:spPr>
              <a:xfrm>
                <a:off x="1007730" y="1600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Cloud 612"/>
              <p:cNvSpPr/>
              <p:nvPr/>
            </p:nvSpPr>
            <p:spPr>
              <a:xfrm>
                <a:off x="990600" y="1371600"/>
                <a:ext cx="990600" cy="8382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34"/>
              <p:cNvGrpSpPr/>
              <p:nvPr/>
            </p:nvGrpSpPr>
            <p:grpSpPr>
              <a:xfrm>
                <a:off x="990600" y="1905000"/>
                <a:ext cx="1011383" cy="152400"/>
                <a:chOff x="3408217" y="2438400"/>
                <a:chExt cx="1239983" cy="304800"/>
              </a:xfrm>
            </p:grpSpPr>
            <p:sp>
              <p:nvSpPr>
                <p:cNvPr id="615" name="Rectangle 23"/>
                <p:cNvSpPr/>
                <p:nvPr/>
              </p:nvSpPr>
              <p:spPr>
                <a:xfrm>
                  <a:off x="3429000" y="2438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78" name="Group 103"/>
                <p:cNvGrpSpPr/>
                <p:nvPr/>
              </p:nvGrpSpPr>
              <p:grpSpPr>
                <a:xfrm>
                  <a:off x="3408217" y="2438400"/>
                  <a:ext cx="1228437" cy="304800"/>
                  <a:chOff x="457200" y="1600200"/>
                  <a:chExt cx="8229600" cy="1752600"/>
                </a:xfrm>
                <a:noFill/>
              </p:grpSpPr>
              <p:sp>
                <p:nvSpPr>
                  <p:cNvPr id="617" name="Plaque 616"/>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Plaque 617"/>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Plaque 618"/>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Plaque 619"/>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Plaque 620"/>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Plaque 621"/>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Plaque 622"/>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24" name="TextBox 623"/>
          <p:cNvSpPr txBox="1"/>
          <p:nvPr/>
        </p:nvSpPr>
        <p:spPr>
          <a:xfrm>
            <a:off x="2667000" y="533401"/>
            <a:ext cx="2819400" cy="1200329"/>
          </a:xfrm>
          <a:prstGeom prst="rect">
            <a:avLst/>
          </a:prstGeom>
          <a:noFill/>
        </p:spPr>
        <p:txBody>
          <a:bodyPr wrap="square" rtlCol="0">
            <a:spAutoFit/>
          </a:bodyPr>
          <a:lstStyle/>
          <a:p>
            <a:pPr fontAlgn="base"/>
            <a:r>
              <a:rPr lang="en-US" dirty="0">
                <a:solidFill>
                  <a:schemeClr val="bg1"/>
                </a:solidFill>
              </a:rPr>
              <a:t>Limhi and his people went back to the Lamanites without weapons</a:t>
            </a:r>
          </a:p>
          <a:p>
            <a:pPr fontAlgn="base"/>
            <a:endParaRPr lang="en-US" dirty="0">
              <a:solidFill>
                <a:schemeClr val="bg1"/>
              </a:solidFill>
            </a:endParaRPr>
          </a:p>
        </p:txBody>
      </p:sp>
      <p:grpSp>
        <p:nvGrpSpPr>
          <p:cNvPr id="336" name="Group 399"/>
          <p:cNvGrpSpPr/>
          <p:nvPr/>
        </p:nvGrpSpPr>
        <p:grpSpPr>
          <a:xfrm flipH="1">
            <a:off x="8610600" y="3810001"/>
            <a:ext cx="1524000" cy="1245893"/>
            <a:chOff x="2819400" y="2438400"/>
            <a:chExt cx="1590675" cy="1309688"/>
          </a:xfrm>
        </p:grpSpPr>
        <p:grpSp>
          <p:nvGrpSpPr>
            <p:cNvPr id="337" name="Group 219"/>
            <p:cNvGrpSpPr/>
            <p:nvPr/>
          </p:nvGrpSpPr>
          <p:grpSpPr>
            <a:xfrm flipH="1">
              <a:off x="3810000" y="2438400"/>
              <a:ext cx="600075" cy="1233488"/>
              <a:chOff x="219698" y="533400"/>
              <a:chExt cx="3056902" cy="6705600"/>
            </a:xfrm>
          </p:grpSpPr>
          <p:sp>
            <p:nvSpPr>
              <p:cNvPr id="430" name="Oval 429"/>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8" name="Group 14"/>
              <p:cNvGrpSpPr/>
              <p:nvPr/>
            </p:nvGrpSpPr>
            <p:grpSpPr>
              <a:xfrm>
                <a:off x="762000" y="5257800"/>
                <a:ext cx="2133600" cy="533400"/>
                <a:chOff x="3962400" y="5105400"/>
                <a:chExt cx="2677885" cy="1143001"/>
              </a:xfrm>
              <a:solidFill>
                <a:srgbClr val="FFC000"/>
              </a:solidFill>
            </p:grpSpPr>
            <p:sp>
              <p:nvSpPr>
                <p:cNvPr id="452" name="Multiply 451"/>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ultiply 452"/>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ultiply 453"/>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Oval 438"/>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Cross 441"/>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Pentagon 442"/>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4" name="Oval 443"/>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58"/>
              <p:cNvGrpSpPr/>
              <p:nvPr/>
            </p:nvGrpSpPr>
            <p:grpSpPr>
              <a:xfrm>
                <a:off x="838200" y="990600"/>
                <a:ext cx="1905000" cy="381000"/>
                <a:chOff x="3352800" y="1600200"/>
                <a:chExt cx="2133600" cy="685800"/>
              </a:xfrm>
            </p:grpSpPr>
            <p:sp>
              <p:nvSpPr>
                <p:cNvPr id="447"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8" name="Group 14"/>
                <p:cNvGrpSpPr/>
                <p:nvPr/>
              </p:nvGrpSpPr>
              <p:grpSpPr>
                <a:xfrm>
                  <a:off x="3352800" y="1676400"/>
                  <a:ext cx="2133600" cy="533400"/>
                  <a:chOff x="3962400" y="5105400"/>
                  <a:chExt cx="2677885" cy="1143001"/>
                </a:xfrm>
                <a:solidFill>
                  <a:srgbClr val="FFC000"/>
                </a:solidFill>
              </p:grpSpPr>
              <p:sp>
                <p:nvSpPr>
                  <p:cNvPr id="449" name="Multiply 448"/>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ultiply 449"/>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ultiply 450"/>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6" name="Diagonal Stripe 445"/>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8" name="Group 286"/>
            <p:cNvGrpSpPr/>
            <p:nvPr/>
          </p:nvGrpSpPr>
          <p:grpSpPr>
            <a:xfrm flipH="1">
              <a:off x="2819400" y="2514600"/>
              <a:ext cx="566738" cy="1233488"/>
              <a:chOff x="0" y="1600200"/>
              <a:chExt cx="2711511" cy="6705600"/>
            </a:xfrm>
          </p:grpSpPr>
          <p:grpSp>
            <p:nvGrpSpPr>
              <p:cNvPr id="380" name="Group 57"/>
              <p:cNvGrpSpPr/>
              <p:nvPr/>
            </p:nvGrpSpPr>
            <p:grpSpPr>
              <a:xfrm rot="251141">
                <a:off x="2116694" y="3216468"/>
                <a:ext cx="576696" cy="3733800"/>
                <a:chOff x="4757304" y="1219200"/>
                <a:chExt cx="924791" cy="4114800"/>
              </a:xfrm>
            </p:grpSpPr>
            <p:grpSp>
              <p:nvGrpSpPr>
                <p:cNvPr id="410" name="Group 30"/>
                <p:cNvGrpSpPr/>
                <p:nvPr/>
              </p:nvGrpSpPr>
              <p:grpSpPr>
                <a:xfrm rot="10800000">
                  <a:off x="4757304" y="1295400"/>
                  <a:ext cx="576695" cy="3179864"/>
                  <a:chOff x="4679408" y="1676400"/>
                  <a:chExt cx="927343" cy="1987415"/>
                </a:xfrm>
              </p:grpSpPr>
              <p:sp>
                <p:nvSpPr>
                  <p:cNvPr id="426" name="Pentagon 425"/>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1" name="Group 31"/>
                <p:cNvGrpSpPr/>
                <p:nvPr/>
              </p:nvGrpSpPr>
              <p:grpSpPr>
                <a:xfrm rot="10800000">
                  <a:off x="5029200" y="1219200"/>
                  <a:ext cx="576695" cy="3179864"/>
                  <a:chOff x="4679408" y="1676400"/>
                  <a:chExt cx="927343" cy="1987415"/>
                </a:xfrm>
              </p:grpSpPr>
              <p:sp>
                <p:nvSpPr>
                  <p:cNvPr id="422" name="Pentagon 421"/>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Lightning Bolt 422"/>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Lightning Bolt 42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42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2" name="Group 36"/>
                <p:cNvGrpSpPr/>
                <p:nvPr/>
              </p:nvGrpSpPr>
              <p:grpSpPr>
                <a:xfrm rot="10800000">
                  <a:off x="5105400" y="1905000"/>
                  <a:ext cx="576695" cy="3179864"/>
                  <a:chOff x="4679408" y="1676400"/>
                  <a:chExt cx="927343" cy="1987415"/>
                </a:xfrm>
              </p:grpSpPr>
              <p:sp>
                <p:nvSpPr>
                  <p:cNvPr id="418" name="Pentagon 417"/>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Lightning Bolt 418"/>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Lightning Bolt 419"/>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420"/>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3"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52"/>
                <p:cNvGrpSpPr/>
                <p:nvPr/>
              </p:nvGrpSpPr>
              <p:grpSpPr>
                <a:xfrm rot="5400000">
                  <a:off x="4114800" y="3886200"/>
                  <a:ext cx="2438400" cy="457200"/>
                  <a:chOff x="3962400" y="5105400"/>
                  <a:chExt cx="2677885" cy="1143001"/>
                </a:xfrm>
              </p:grpSpPr>
              <p:sp>
                <p:nvSpPr>
                  <p:cNvPr id="415" name="Multiply 414"/>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ultiply 415"/>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ultiply 416"/>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Oval 380"/>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382"/>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Trapezoid 383"/>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Trapezoid 386"/>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14"/>
              <p:cNvGrpSpPr/>
              <p:nvPr/>
            </p:nvGrpSpPr>
            <p:grpSpPr>
              <a:xfrm>
                <a:off x="304800" y="6324600"/>
                <a:ext cx="2133600" cy="533400"/>
                <a:chOff x="3962400" y="5105400"/>
                <a:chExt cx="2677885" cy="1143001"/>
              </a:xfrm>
            </p:grpSpPr>
            <p:sp>
              <p:nvSpPr>
                <p:cNvPr id="407"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41"/>
              <p:cNvGrpSpPr/>
              <p:nvPr/>
            </p:nvGrpSpPr>
            <p:grpSpPr>
              <a:xfrm rot="10960960">
                <a:off x="76200" y="3733800"/>
                <a:ext cx="576695" cy="3179864"/>
                <a:chOff x="4679408" y="1676400"/>
                <a:chExt cx="927343" cy="1987415"/>
              </a:xfrm>
            </p:grpSpPr>
            <p:sp>
              <p:nvSpPr>
                <p:cNvPr id="403" name="Pentagon 402"/>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Lightning Bolt 404"/>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40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0" name="Oval 389"/>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urved Up Arrow 392"/>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Rounded Rectangle 393"/>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60"/>
              <p:cNvGrpSpPr/>
              <p:nvPr/>
            </p:nvGrpSpPr>
            <p:grpSpPr>
              <a:xfrm>
                <a:off x="457200" y="2057400"/>
                <a:ext cx="1828800" cy="228600"/>
                <a:chOff x="3124200" y="2133600"/>
                <a:chExt cx="1828800" cy="480061"/>
              </a:xfrm>
            </p:grpSpPr>
            <p:sp>
              <p:nvSpPr>
                <p:cNvPr id="398" name="Rounded Rectangle 397"/>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12"/>
                <p:cNvGrpSpPr/>
                <p:nvPr/>
              </p:nvGrpSpPr>
              <p:grpSpPr>
                <a:xfrm>
                  <a:off x="3124200" y="2133600"/>
                  <a:ext cx="1828800" cy="480060"/>
                  <a:chOff x="3962400" y="5105400"/>
                  <a:chExt cx="2677885" cy="1143001"/>
                </a:xfrm>
              </p:grpSpPr>
              <p:sp>
                <p:nvSpPr>
                  <p:cNvPr id="400" name="Multiply 399"/>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ultiply 400"/>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ultiply 401"/>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7" name="Diagonal Stripe 396"/>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245"/>
            <p:cNvGrpSpPr/>
            <p:nvPr/>
          </p:nvGrpSpPr>
          <p:grpSpPr>
            <a:xfrm flipH="1">
              <a:off x="3352800" y="2667000"/>
              <a:ext cx="500063" cy="1066800"/>
              <a:chOff x="3469948" y="1143000"/>
              <a:chExt cx="2549852" cy="6705600"/>
            </a:xfrm>
          </p:grpSpPr>
          <p:sp>
            <p:nvSpPr>
              <p:cNvPr id="340" name="Oval 339"/>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12"/>
              <p:cNvGrpSpPr/>
              <p:nvPr/>
            </p:nvGrpSpPr>
            <p:grpSpPr>
              <a:xfrm rot="5021930">
                <a:off x="2397170" y="4835350"/>
                <a:ext cx="2990456" cy="844899"/>
                <a:chOff x="838200" y="1524000"/>
                <a:chExt cx="3429000" cy="1371600"/>
              </a:xfrm>
            </p:grpSpPr>
            <p:sp>
              <p:nvSpPr>
                <p:cNvPr id="376" name="Isosceles Triangle 375"/>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Isosceles Triangle 376"/>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Isosceles Triangle 377"/>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Oval 351"/>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3" name="Group 127"/>
              <p:cNvGrpSpPr/>
              <p:nvPr/>
            </p:nvGrpSpPr>
            <p:grpSpPr>
              <a:xfrm>
                <a:off x="4038600" y="6019800"/>
                <a:ext cx="1752600" cy="304800"/>
                <a:chOff x="1066800" y="381000"/>
                <a:chExt cx="3352800" cy="685800"/>
              </a:xfrm>
            </p:grpSpPr>
            <p:grpSp>
              <p:nvGrpSpPr>
                <p:cNvPr id="367" name="Group 120"/>
                <p:cNvGrpSpPr/>
                <p:nvPr/>
              </p:nvGrpSpPr>
              <p:grpSpPr>
                <a:xfrm>
                  <a:off x="2057400" y="381000"/>
                  <a:ext cx="1295400" cy="685800"/>
                  <a:chOff x="2057400" y="381000"/>
                  <a:chExt cx="1295400" cy="685800"/>
                </a:xfrm>
              </p:grpSpPr>
              <p:sp>
                <p:nvSpPr>
                  <p:cNvPr id="374" name="Chevron 37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Chevron 37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121"/>
                <p:cNvGrpSpPr/>
                <p:nvPr/>
              </p:nvGrpSpPr>
              <p:grpSpPr>
                <a:xfrm>
                  <a:off x="3124200" y="381000"/>
                  <a:ext cx="1295400" cy="685800"/>
                  <a:chOff x="2057400" y="381000"/>
                  <a:chExt cx="1295400" cy="685800"/>
                </a:xfrm>
              </p:grpSpPr>
              <p:sp>
                <p:nvSpPr>
                  <p:cNvPr id="372" name="Chevron 37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Chevron 37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124"/>
                <p:cNvGrpSpPr/>
                <p:nvPr/>
              </p:nvGrpSpPr>
              <p:grpSpPr>
                <a:xfrm>
                  <a:off x="1066800" y="381000"/>
                  <a:ext cx="1295400" cy="685800"/>
                  <a:chOff x="2057400" y="381000"/>
                  <a:chExt cx="1295400" cy="685800"/>
                </a:xfrm>
              </p:grpSpPr>
              <p:sp>
                <p:nvSpPr>
                  <p:cNvPr id="370" name="Chevron 36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1" name="Chevron 37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4" name="Group 139"/>
              <p:cNvGrpSpPr/>
              <p:nvPr/>
            </p:nvGrpSpPr>
            <p:grpSpPr>
              <a:xfrm>
                <a:off x="3962400" y="1600200"/>
                <a:ext cx="1721225" cy="457200"/>
                <a:chOff x="2057400" y="457200"/>
                <a:chExt cx="1721225" cy="609600"/>
              </a:xfrm>
            </p:grpSpPr>
            <p:sp>
              <p:nvSpPr>
                <p:cNvPr id="356"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7" name="Group 129"/>
                <p:cNvGrpSpPr/>
                <p:nvPr/>
              </p:nvGrpSpPr>
              <p:grpSpPr>
                <a:xfrm>
                  <a:off x="2057400" y="609600"/>
                  <a:ext cx="1676400" cy="228600"/>
                  <a:chOff x="1066800" y="381000"/>
                  <a:chExt cx="3352800" cy="685800"/>
                </a:xfrm>
              </p:grpSpPr>
              <p:grpSp>
                <p:nvGrpSpPr>
                  <p:cNvPr id="358" name="Group 120"/>
                  <p:cNvGrpSpPr/>
                  <p:nvPr/>
                </p:nvGrpSpPr>
                <p:grpSpPr>
                  <a:xfrm>
                    <a:off x="2057400" y="381000"/>
                    <a:ext cx="1295400" cy="685800"/>
                    <a:chOff x="2057400" y="381000"/>
                    <a:chExt cx="1295400" cy="685800"/>
                  </a:xfrm>
                </p:grpSpPr>
                <p:sp>
                  <p:nvSpPr>
                    <p:cNvPr id="365" name="Chevron 36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Chevron 36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121"/>
                  <p:cNvGrpSpPr/>
                  <p:nvPr/>
                </p:nvGrpSpPr>
                <p:grpSpPr>
                  <a:xfrm>
                    <a:off x="3124200" y="381000"/>
                    <a:ext cx="1295400" cy="685800"/>
                    <a:chOff x="2057400" y="381000"/>
                    <a:chExt cx="1295400" cy="685800"/>
                  </a:xfrm>
                </p:grpSpPr>
                <p:sp>
                  <p:nvSpPr>
                    <p:cNvPr id="363" name="Chevron 36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Chevron 36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124"/>
                  <p:cNvGrpSpPr/>
                  <p:nvPr/>
                </p:nvGrpSpPr>
                <p:grpSpPr>
                  <a:xfrm>
                    <a:off x="1066800" y="381000"/>
                    <a:ext cx="1295400" cy="685800"/>
                    <a:chOff x="2057400" y="381000"/>
                    <a:chExt cx="1295400" cy="685800"/>
                  </a:xfrm>
                </p:grpSpPr>
                <p:sp>
                  <p:nvSpPr>
                    <p:cNvPr id="361" name="Chevron 36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2" name="Chevron 36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55" name="Diagonal Stripe 354"/>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5" name="Group 400"/>
          <p:cNvGrpSpPr/>
          <p:nvPr/>
        </p:nvGrpSpPr>
        <p:grpSpPr>
          <a:xfrm flipH="1">
            <a:off x="7391401" y="3810000"/>
            <a:ext cx="1637433" cy="1366210"/>
            <a:chOff x="2667000" y="2286000"/>
            <a:chExt cx="1590675" cy="1309688"/>
          </a:xfrm>
        </p:grpSpPr>
        <p:grpSp>
          <p:nvGrpSpPr>
            <p:cNvPr id="456" name="Group 219"/>
            <p:cNvGrpSpPr/>
            <p:nvPr/>
          </p:nvGrpSpPr>
          <p:grpSpPr>
            <a:xfrm flipH="1">
              <a:off x="3657600" y="2286000"/>
              <a:ext cx="600075" cy="1233488"/>
              <a:chOff x="219698" y="533400"/>
              <a:chExt cx="3056902" cy="6705600"/>
            </a:xfrm>
          </p:grpSpPr>
          <p:sp>
            <p:nvSpPr>
              <p:cNvPr id="566" name="Oval 565"/>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ed Rectangle 615"/>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9" name="Group 14"/>
              <p:cNvGrpSpPr/>
              <p:nvPr/>
            </p:nvGrpSpPr>
            <p:grpSpPr>
              <a:xfrm>
                <a:off x="762000" y="5257800"/>
                <a:ext cx="2133600" cy="533400"/>
                <a:chOff x="3962400" y="5105400"/>
                <a:chExt cx="2677885" cy="1143001"/>
              </a:xfrm>
              <a:solidFill>
                <a:srgbClr val="FFC000"/>
              </a:solidFill>
            </p:grpSpPr>
            <p:sp>
              <p:nvSpPr>
                <p:cNvPr id="643" name="Multiply 642"/>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ultiply 643"/>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ultiply 644"/>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0"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Cross 632"/>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Pentagon 633"/>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35" name="Oval 634"/>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58"/>
              <p:cNvGrpSpPr/>
              <p:nvPr/>
            </p:nvGrpSpPr>
            <p:grpSpPr>
              <a:xfrm>
                <a:off x="838200" y="990600"/>
                <a:ext cx="1905000" cy="381000"/>
                <a:chOff x="3352800" y="1600200"/>
                <a:chExt cx="2133600" cy="685800"/>
              </a:xfrm>
            </p:grpSpPr>
            <p:sp>
              <p:nvSpPr>
                <p:cNvPr id="638"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14"/>
                <p:cNvGrpSpPr/>
                <p:nvPr/>
              </p:nvGrpSpPr>
              <p:grpSpPr>
                <a:xfrm>
                  <a:off x="3352800" y="1676400"/>
                  <a:ext cx="2133600" cy="533400"/>
                  <a:chOff x="3962400" y="5105400"/>
                  <a:chExt cx="2677885" cy="1143001"/>
                </a:xfrm>
                <a:solidFill>
                  <a:srgbClr val="FFC000"/>
                </a:solidFill>
              </p:grpSpPr>
              <p:sp>
                <p:nvSpPr>
                  <p:cNvPr id="640" name="Multiply 639"/>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ultiply 641"/>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7" name="Diagonal Stripe 636"/>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286"/>
            <p:cNvGrpSpPr/>
            <p:nvPr/>
          </p:nvGrpSpPr>
          <p:grpSpPr>
            <a:xfrm flipH="1">
              <a:off x="2667000" y="2362200"/>
              <a:ext cx="566738" cy="1233488"/>
              <a:chOff x="0" y="1600200"/>
              <a:chExt cx="2711511" cy="6705600"/>
            </a:xfrm>
          </p:grpSpPr>
          <p:grpSp>
            <p:nvGrpSpPr>
              <p:cNvPr id="499" name="Group 57"/>
              <p:cNvGrpSpPr/>
              <p:nvPr/>
            </p:nvGrpSpPr>
            <p:grpSpPr>
              <a:xfrm rot="251141">
                <a:off x="2116694" y="3216468"/>
                <a:ext cx="576696" cy="3733800"/>
                <a:chOff x="4757304" y="1219200"/>
                <a:chExt cx="924791" cy="4114800"/>
              </a:xfrm>
            </p:grpSpPr>
            <p:grpSp>
              <p:nvGrpSpPr>
                <p:cNvPr id="529" name="Group 30"/>
                <p:cNvGrpSpPr/>
                <p:nvPr/>
              </p:nvGrpSpPr>
              <p:grpSpPr>
                <a:xfrm rot="10800000">
                  <a:off x="4757304" y="1295400"/>
                  <a:ext cx="576695" cy="3179864"/>
                  <a:chOff x="4679408" y="1676400"/>
                  <a:chExt cx="927343" cy="1987415"/>
                </a:xfrm>
              </p:grpSpPr>
              <p:sp>
                <p:nvSpPr>
                  <p:cNvPr id="545" name="Pentagon 54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0" name="Group 31"/>
                <p:cNvGrpSpPr/>
                <p:nvPr/>
              </p:nvGrpSpPr>
              <p:grpSpPr>
                <a:xfrm rot="10800000">
                  <a:off x="5029200" y="1219200"/>
                  <a:ext cx="576695" cy="3179864"/>
                  <a:chOff x="4679408" y="1676400"/>
                  <a:chExt cx="927343" cy="1987415"/>
                </a:xfrm>
              </p:grpSpPr>
              <p:sp>
                <p:nvSpPr>
                  <p:cNvPr id="541" name="Pentagon 54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Lightning Bolt 54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Lightning Bolt 54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54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1" name="Group 36"/>
                <p:cNvGrpSpPr/>
                <p:nvPr/>
              </p:nvGrpSpPr>
              <p:grpSpPr>
                <a:xfrm rot="10800000">
                  <a:off x="5105400" y="1905000"/>
                  <a:ext cx="576695" cy="3179864"/>
                  <a:chOff x="4679408" y="1676400"/>
                  <a:chExt cx="927343" cy="1987415"/>
                </a:xfrm>
              </p:grpSpPr>
              <p:sp>
                <p:nvSpPr>
                  <p:cNvPr id="537" name="Pentagon 53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Lightning Bolt 53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Lightning Bolt 53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3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3" name="Group 52"/>
                <p:cNvGrpSpPr/>
                <p:nvPr/>
              </p:nvGrpSpPr>
              <p:grpSpPr>
                <a:xfrm rot="5400000">
                  <a:off x="4114800" y="3886200"/>
                  <a:ext cx="2438400" cy="457200"/>
                  <a:chOff x="3962400" y="5105400"/>
                  <a:chExt cx="2677885" cy="1143001"/>
                </a:xfrm>
              </p:grpSpPr>
              <p:sp>
                <p:nvSpPr>
                  <p:cNvPr id="534" name="Multiply 53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ultiply 53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ultiply 53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0" name="Oval 49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7" name="Group 14"/>
              <p:cNvGrpSpPr/>
              <p:nvPr/>
            </p:nvGrpSpPr>
            <p:grpSpPr>
              <a:xfrm>
                <a:off x="304800" y="6324600"/>
                <a:ext cx="2133600" cy="533400"/>
                <a:chOff x="3962400" y="5105400"/>
                <a:chExt cx="2677885" cy="1143001"/>
              </a:xfrm>
            </p:grpSpPr>
            <p:sp>
              <p:nvSpPr>
                <p:cNvPr id="52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41"/>
              <p:cNvGrpSpPr/>
              <p:nvPr/>
            </p:nvGrpSpPr>
            <p:grpSpPr>
              <a:xfrm rot="10960960">
                <a:off x="76200" y="3733800"/>
                <a:ext cx="576695" cy="3179864"/>
                <a:chOff x="4679408" y="1676400"/>
                <a:chExt cx="927343" cy="1987415"/>
              </a:xfrm>
            </p:grpSpPr>
            <p:sp>
              <p:nvSpPr>
                <p:cNvPr id="522" name="Pentagon 52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Lightning Bolt 52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9" name="Oval 50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urved Up Arrow 51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Rounded Rectangle 51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60"/>
              <p:cNvGrpSpPr/>
              <p:nvPr/>
            </p:nvGrpSpPr>
            <p:grpSpPr>
              <a:xfrm>
                <a:off x="457200" y="2057400"/>
                <a:ext cx="1828800" cy="228600"/>
                <a:chOff x="3124200" y="2133600"/>
                <a:chExt cx="1828800" cy="480061"/>
              </a:xfrm>
            </p:grpSpPr>
            <p:sp>
              <p:nvSpPr>
                <p:cNvPr id="517" name="Rounded Rectangle 51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8" name="Group 12"/>
                <p:cNvGrpSpPr/>
                <p:nvPr/>
              </p:nvGrpSpPr>
              <p:grpSpPr>
                <a:xfrm>
                  <a:off x="3124200" y="2133600"/>
                  <a:ext cx="1828800" cy="480060"/>
                  <a:chOff x="3962400" y="5105400"/>
                  <a:chExt cx="2677885" cy="1143001"/>
                </a:xfrm>
              </p:grpSpPr>
              <p:sp>
                <p:nvSpPr>
                  <p:cNvPr id="519" name="Multiply 51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ultiply 51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ultiply 52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6" name="Diagonal Stripe 51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245"/>
            <p:cNvGrpSpPr/>
            <p:nvPr/>
          </p:nvGrpSpPr>
          <p:grpSpPr>
            <a:xfrm flipH="1">
              <a:off x="3276600" y="2362200"/>
              <a:ext cx="500063" cy="1066800"/>
              <a:chOff x="3469948" y="1143000"/>
              <a:chExt cx="2549852" cy="6705600"/>
            </a:xfrm>
          </p:grpSpPr>
          <p:sp>
            <p:nvSpPr>
              <p:cNvPr id="459" name="Oval 458"/>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rapezoid 465"/>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112"/>
              <p:cNvGrpSpPr/>
              <p:nvPr/>
            </p:nvGrpSpPr>
            <p:grpSpPr>
              <a:xfrm rot="5021930">
                <a:off x="2397170" y="4835350"/>
                <a:ext cx="2990456" cy="844899"/>
                <a:chOff x="838200" y="1524000"/>
                <a:chExt cx="3429000" cy="1371600"/>
              </a:xfrm>
            </p:grpSpPr>
            <p:sp>
              <p:nvSpPr>
                <p:cNvPr id="495" name="Isosceles Triangle 494"/>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Isosceles Triangle 495"/>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Isosceles Triangle 496"/>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1" name="Oval 470"/>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127"/>
              <p:cNvGrpSpPr/>
              <p:nvPr/>
            </p:nvGrpSpPr>
            <p:grpSpPr>
              <a:xfrm>
                <a:off x="4038600" y="6019800"/>
                <a:ext cx="1752600" cy="304800"/>
                <a:chOff x="1066800" y="381000"/>
                <a:chExt cx="3352800" cy="685800"/>
              </a:xfrm>
            </p:grpSpPr>
            <p:grpSp>
              <p:nvGrpSpPr>
                <p:cNvPr id="486" name="Group 120"/>
                <p:cNvGrpSpPr/>
                <p:nvPr/>
              </p:nvGrpSpPr>
              <p:grpSpPr>
                <a:xfrm>
                  <a:off x="2057400" y="381000"/>
                  <a:ext cx="1295400" cy="685800"/>
                  <a:chOff x="2057400" y="381000"/>
                  <a:chExt cx="1295400" cy="685800"/>
                </a:xfrm>
              </p:grpSpPr>
              <p:sp>
                <p:nvSpPr>
                  <p:cNvPr id="493" name="Chevron 49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4" name="Chevron 49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7" name="Group 121"/>
                <p:cNvGrpSpPr/>
                <p:nvPr/>
              </p:nvGrpSpPr>
              <p:grpSpPr>
                <a:xfrm>
                  <a:off x="3124200" y="381000"/>
                  <a:ext cx="1295400" cy="685800"/>
                  <a:chOff x="2057400" y="381000"/>
                  <a:chExt cx="1295400" cy="685800"/>
                </a:xfrm>
              </p:grpSpPr>
              <p:sp>
                <p:nvSpPr>
                  <p:cNvPr id="491" name="Chevron 49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Chevron 49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8" name="Group 124"/>
                <p:cNvGrpSpPr/>
                <p:nvPr/>
              </p:nvGrpSpPr>
              <p:grpSpPr>
                <a:xfrm>
                  <a:off x="1066800" y="381000"/>
                  <a:ext cx="1295400" cy="685800"/>
                  <a:chOff x="2057400" y="381000"/>
                  <a:chExt cx="1295400" cy="685800"/>
                </a:xfrm>
              </p:grpSpPr>
              <p:sp>
                <p:nvSpPr>
                  <p:cNvPr id="489" name="Chevron 488"/>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Chevron 489"/>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73" name="Group 689"/>
              <p:cNvGrpSpPr/>
              <p:nvPr/>
            </p:nvGrpSpPr>
            <p:grpSpPr>
              <a:xfrm>
                <a:off x="3962400" y="1600200"/>
                <a:ext cx="1721225" cy="457200"/>
                <a:chOff x="2057400" y="457200"/>
                <a:chExt cx="1721225" cy="609600"/>
              </a:xfrm>
            </p:grpSpPr>
            <p:sp>
              <p:nvSpPr>
                <p:cNvPr id="475"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129"/>
                <p:cNvGrpSpPr/>
                <p:nvPr/>
              </p:nvGrpSpPr>
              <p:grpSpPr>
                <a:xfrm>
                  <a:off x="2057400" y="609600"/>
                  <a:ext cx="1676400" cy="228600"/>
                  <a:chOff x="1066800" y="381000"/>
                  <a:chExt cx="3352800" cy="685800"/>
                </a:xfrm>
              </p:grpSpPr>
              <p:grpSp>
                <p:nvGrpSpPr>
                  <p:cNvPr id="477" name="Group 120"/>
                  <p:cNvGrpSpPr/>
                  <p:nvPr/>
                </p:nvGrpSpPr>
                <p:grpSpPr>
                  <a:xfrm>
                    <a:off x="2057400" y="381000"/>
                    <a:ext cx="1295400" cy="685800"/>
                    <a:chOff x="2057400" y="381000"/>
                    <a:chExt cx="1295400" cy="685800"/>
                  </a:xfrm>
                </p:grpSpPr>
                <p:sp>
                  <p:nvSpPr>
                    <p:cNvPr id="484" name="Chevron 48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Chevron 48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8" name="Group 121"/>
                  <p:cNvGrpSpPr/>
                  <p:nvPr/>
                </p:nvGrpSpPr>
                <p:grpSpPr>
                  <a:xfrm>
                    <a:off x="3124200" y="381000"/>
                    <a:ext cx="1295400" cy="685800"/>
                    <a:chOff x="2057400" y="381000"/>
                    <a:chExt cx="1295400" cy="685800"/>
                  </a:xfrm>
                </p:grpSpPr>
                <p:sp>
                  <p:nvSpPr>
                    <p:cNvPr id="482" name="Chevron 48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Chevron 48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9" name="Group 124"/>
                  <p:cNvGrpSpPr/>
                  <p:nvPr/>
                </p:nvGrpSpPr>
                <p:grpSpPr>
                  <a:xfrm>
                    <a:off x="1066800" y="381000"/>
                    <a:ext cx="1295400" cy="685800"/>
                    <a:chOff x="2057400" y="381000"/>
                    <a:chExt cx="1295400" cy="685800"/>
                  </a:xfrm>
                </p:grpSpPr>
                <p:sp>
                  <p:nvSpPr>
                    <p:cNvPr id="480" name="Chevron 47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Chevron 48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74" name="Diagonal Stripe 473"/>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46" name="TextBox 645"/>
          <p:cNvSpPr txBox="1"/>
          <p:nvPr/>
        </p:nvSpPr>
        <p:spPr>
          <a:xfrm>
            <a:off x="6934200" y="609601"/>
            <a:ext cx="2819400" cy="1200329"/>
          </a:xfrm>
          <a:prstGeom prst="rect">
            <a:avLst/>
          </a:prstGeom>
          <a:noFill/>
        </p:spPr>
        <p:txBody>
          <a:bodyPr wrap="square" rtlCol="0">
            <a:spAutoFit/>
          </a:bodyPr>
          <a:lstStyle/>
          <a:p>
            <a:pPr fontAlgn="base"/>
            <a:endParaRPr lang="en-US" dirty="0">
              <a:solidFill>
                <a:schemeClr val="bg1"/>
              </a:solidFill>
            </a:endParaRPr>
          </a:p>
          <a:p>
            <a:pPr fontAlgn="base"/>
            <a:r>
              <a:rPr lang="en-US" dirty="0">
                <a:solidFill>
                  <a:schemeClr val="bg1"/>
                </a:solidFill>
              </a:rPr>
              <a:t>The Lamanites had compassion on them and returned to their own land</a:t>
            </a:r>
          </a:p>
        </p:txBody>
      </p:sp>
    </p:spTree>
    <p:extLst>
      <p:ext uri="{BB962C8B-B14F-4D97-AF65-F5344CB8AC3E}">
        <p14:creationId xmlns:p14="http://schemas.microsoft.com/office/powerpoint/2010/main" val="15697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648"/>
                                        </p:tgtEl>
                                        <p:attrNameLst>
                                          <p:attrName>style.visibility</p:attrName>
                                        </p:attrNameLst>
                                      </p:cBhvr>
                                      <p:to>
                                        <p:strVal val="visible"/>
                                      </p:to>
                                    </p:set>
                                    <p:anim calcmode="lin" valueType="num">
                                      <p:cBhvr additive="base">
                                        <p:cTn id="9" dur="3000" fill="hold"/>
                                        <p:tgtEl>
                                          <p:spTgt spid="648"/>
                                        </p:tgtEl>
                                        <p:attrNameLst>
                                          <p:attrName>ppt_x</p:attrName>
                                        </p:attrNameLst>
                                      </p:cBhvr>
                                      <p:tavLst>
                                        <p:tav tm="0">
                                          <p:val>
                                            <p:strVal val="0-#ppt_w/2"/>
                                          </p:val>
                                        </p:tav>
                                        <p:tav tm="100000">
                                          <p:val>
                                            <p:strVal val="#ppt_x"/>
                                          </p:val>
                                        </p:tav>
                                      </p:tavLst>
                                    </p:anim>
                                    <p:anim calcmode="lin" valueType="num">
                                      <p:cBhvr additive="base">
                                        <p:cTn id="10" dur="3000" fill="hold"/>
                                        <p:tgtEl>
                                          <p:spTgt spid="648"/>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36879"/>
                                        </p:tgtEl>
                                        <p:attrNameLst>
                                          <p:attrName>style.visibility</p:attrName>
                                        </p:attrNameLst>
                                      </p:cBhvr>
                                      <p:to>
                                        <p:strVal val="visible"/>
                                      </p:to>
                                    </p:set>
                                    <p:anim calcmode="lin" valueType="num">
                                      <p:cBhvr additive="base">
                                        <p:cTn id="13" dur="1000" fill="hold"/>
                                        <p:tgtEl>
                                          <p:spTgt spid="36879"/>
                                        </p:tgtEl>
                                        <p:attrNameLst>
                                          <p:attrName>ppt_x</p:attrName>
                                        </p:attrNameLst>
                                      </p:cBhvr>
                                      <p:tavLst>
                                        <p:tav tm="0">
                                          <p:val>
                                            <p:strVal val="0-#ppt_w/2"/>
                                          </p:val>
                                        </p:tav>
                                        <p:tav tm="100000">
                                          <p:val>
                                            <p:strVal val="#ppt_x"/>
                                          </p:val>
                                        </p:tav>
                                      </p:tavLst>
                                    </p:anim>
                                    <p:anim calcmode="lin" valueType="num">
                                      <p:cBhvr additive="base">
                                        <p:cTn id="14" dur="1000" fill="hold"/>
                                        <p:tgtEl>
                                          <p:spTgt spid="36879"/>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55"/>
                                        </p:tgtEl>
                                        <p:attrNameLst>
                                          <p:attrName>style.visibility</p:attrName>
                                        </p:attrNameLst>
                                      </p:cBhvr>
                                      <p:to>
                                        <p:strVal val="visible"/>
                                      </p:to>
                                    </p:set>
                                    <p:animEffect transition="in" filter="fade">
                                      <p:cBhvr>
                                        <p:cTn id="17" dur="2000"/>
                                        <p:tgtEl>
                                          <p:spTgt spid="455"/>
                                        </p:tgtEl>
                                      </p:cBhvr>
                                    </p:animEffect>
                                  </p:childTnLst>
                                </p:cTn>
                              </p:par>
                              <p:par>
                                <p:cTn id="18" presetID="10" presetClass="entr" presetSubtype="0" fill="hold" nodeType="withEffect">
                                  <p:stCondLst>
                                    <p:cond delay="0"/>
                                  </p:stCondLst>
                                  <p:childTnLst>
                                    <p:set>
                                      <p:cBhvr>
                                        <p:cTn id="19" dur="1" fill="hold">
                                          <p:stCondLst>
                                            <p:cond delay="0"/>
                                          </p:stCondLst>
                                        </p:cTn>
                                        <p:tgtEl>
                                          <p:spTgt spid="336"/>
                                        </p:tgtEl>
                                        <p:attrNameLst>
                                          <p:attrName>style.visibility</p:attrName>
                                        </p:attrNameLst>
                                      </p:cBhvr>
                                      <p:to>
                                        <p:strVal val="visible"/>
                                      </p:to>
                                    </p:set>
                                    <p:animEffect transition="in" filter="fade">
                                      <p:cBhvr>
                                        <p:cTn id="20" dur="2000"/>
                                        <p:tgtEl>
                                          <p:spTgt spid="33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46"/>
                                        </p:tgtEl>
                                        <p:attrNameLst>
                                          <p:attrName>style.visibility</p:attrName>
                                        </p:attrNameLst>
                                      </p:cBhvr>
                                      <p:to>
                                        <p:strVal val="visible"/>
                                      </p:to>
                                    </p:set>
                                  </p:childTnLst>
                                </p:cTn>
                              </p:par>
                              <p:par>
                                <p:cTn id="25" presetID="2" presetClass="exit" presetSubtype="2" fill="hold" nodeType="withEffect">
                                  <p:stCondLst>
                                    <p:cond delay="0"/>
                                  </p:stCondLst>
                                  <p:childTnLst>
                                    <p:anim calcmode="lin" valueType="num">
                                      <p:cBhvr additive="base">
                                        <p:cTn id="26" dur="2000"/>
                                        <p:tgtEl>
                                          <p:spTgt spid="455"/>
                                        </p:tgtEl>
                                        <p:attrNameLst>
                                          <p:attrName>ppt_x</p:attrName>
                                        </p:attrNameLst>
                                      </p:cBhvr>
                                      <p:tavLst>
                                        <p:tav tm="0">
                                          <p:val>
                                            <p:strVal val="ppt_x"/>
                                          </p:val>
                                        </p:tav>
                                        <p:tav tm="100000">
                                          <p:val>
                                            <p:strVal val="1+ppt_w/2"/>
                                          </p:val>
                                        </p:tav>
                                      </p:tavLst>
                                    </p:anim>
                                    <p:anim calcmode="lin" valueType="num">
                                      <p:cBhvr additive="base">
                                        <p:cTn id="27" dur="2000"/>
                                        <p:tgtEl>
                                          <p:spTgt spid="455"/>
                                        </p:tgtEl>
                                        <p:attrNameLst>
                                          <p:attrName>ppt_y</p:attrName>
                                        </p:attrNameLst>
                                      </p:cBhvr>
                                      <p:tavLst>
                                        <p:tav tm="0">
                                          <p:val>
                                            <p:strVal val="ppt_y"/>
                                          </p:val>
                                        </p:tav>
                                        <p:tav tm="100000">
                                          <p:val>
                                            <p:strVal val="ppt_y"/>
                                          </p:val>
                                        </p:tav>
                                      </p:tavLst>
                                    </p:anim>
                                    <p:set>
                                      <p:cBhvr>
                                        <p:cTn id="28" dur="1" fill="hold">
                                          <p:stCondLst>
                                            <p:cond delay="1999"/>
                                          </p:stCondLst>
                                        </p:cTn>
                                        <p:tgtEl>
                                          <p:spTgt spid="455"/>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2000"/>
                                        <p:tgtEl>
                                          <p:spTgt spid="336"/>
                                        </p:tgtEl>
                                        <p:attrNameLst>
                                          <p:attrName>ppt_x</p:attrName>
                                        </p:attrNameLst>
                                      </p:cBhvr>
                                      <p:tavLst>
                                        <p:tav tm="0">
                                          <p:val>
                                            <p:strVal val="ppt_x"/>
                                          </p:val>
                                        </p:tav>
                                        <p:tav tm="100000">
                                          <p:val>
                                            <p:strVal val="1+ppt_w/2"/>
                                          </p:val>
                                        </p:tav>
                                      </p:tavLst>
                                    </p:anim>
                                    <p:anim calcmode="lin" valueType="num">
                                      <p:cBhvr additive="base">
                                        <p:cTn id="31" dur="2000"/>
                                        <p:tgtEl>
                                          <p:spTgt spid="336"/>
                                        </p:tgtEl>
                                        <p:attrNameLst>
                                          <p:attrName>ppt_y</p:attrName>
                                        </p:attrNameLst>
                                      </p:cBhvr>
                                      <p:tavLst>
                                        <p:tav tm="0">
                                          <p:val>
                                            <p:strVal val="ppt_y"/>
                                          </p:val>
                                        </p:tav>
                                        <p:tav tm="100000">
                                          <p:val>
                                            <p:strVal val="ppt_y"/>
                                          </p:val>
                                        </p:tav>
                                      </p:tavLst>
                                    </p:anim>
                                    <p:set>
                                      <p:cBhvr>
                                        <p:cTn id="32" dur="1" fill="hold">
                                          <p:stCondLst>
                                            <p:cond delay="1999"/>
                                          </p:stCondLst>
                                        </p:cTn>
                                        <p:tgtEl>
                                          <p:spTgt spid="336"/>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2000"/>
                                        <p:tgtEl>
                                          <p:spTgt spid="36879"/>
                                        </p:tgtEl>
                                        <p:attrNameLst>
                                          <p:attrName>ppt_x</p:attrName>
                                        </p:attrNameLst>
                                      </p:cBhvr>
                                      <p:tavLst>
                                        <p:tav tm="0">
                                          <p:val>
                                            <p:strVal val="ppt_x"/>
                                          </p:val>
                                        </p:tav>
                                        <p:tav tm="100000">
                                          <p:val>
                                            <p:strVal val="1+ppt_w/2"/>
                                          </p:val>
                                        </p:tav>
                                      </p:tavLst>
                                    </p:anim>
                                    <p:anim calcmode="lin" valueType="num">
                                      <p:cBhvr additive="base">
                                        <p:cTn id="35" dur="2000"/>
                                        <p:tgtEl>
                                          <p:spTgt spid="36879"/>
                                        </p:tgtEl>
                                        <p:attrNameLst>
                                          <p:attrName>ppt_y</p:attrName>
                                        </p:attrNameLst>
                                      </p:cBhvr>
                                      <p:tavLst>
                                        <p:tav tm="0">
                                          <p:val>
                                            <p:strVal val="ppt_y"/>
                                          </p:val>
                                        </p:tav>
                                        <p:tav tm="100000">
                                          <p:val>
                                            <p:strVal val="ppt_y"/>
                                          </p:val>
                                        </p:tav>
                                      </p:tavLst>
                                    </p:anim>
                                    <p:set>
                                      <p:cBhvr>
                                        <p:cTn id="36" dur="1" fill="hold">
                                          <p:stCondLst>
                                            <p:cond delay="1999"/>
                                          </p:stCondLst>
                                        </p:cTn>
                                        <p:tgtEl>
                                          <p:spTgt spid="36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 grpId="0"/>
      <p:bldP spid="6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8991600" cy="1015663"/>
          </a:xfrm>
          <a:prstGeom prst="rect">
            <a:avLst/>
          </a:prstGeom>
          <a:noFill/>
          <a:ln>
            <a:noFill/>
          </a:ln>
        </p:spPr>
        <p:txBody>
          <a:bodyPr wrap="square" rtlCol="0">
            <a:spAutoFit/>
          </a:bodyPr>
          <a:lstStyle/>
          <a:p>
            <a:pPr algn="ctr"/>
            <a:r>
              <a:rPr lang="en-US" sz="6000" dirty="0">
                <a:solidFill>
                  <a:schemeClr val="bg1"/>
                </a:solidFill>
                <a:latin typeface="Bodoni MT Condensed" pitchFamily="18" charset="0"/>
              </a:rPr>
              <a:t>Gideon Reminds Us of Abinadi’s Words</a:t>
            </a:r>
          </a:p>
        </p:txBody>
      </p:sp>
      <p:grpSp>
        <p:nvGrpSpPr>
          <p:cNvPr id="2" name="Group 30"/>
          <p:cNvGrpSpPr/>
          <p:nvPr/>
        </p:nvGrpSpPr>
        <p:grpSpPr>
          <a:xfrm>
            <a:off x="1752600" y="1066800"/>
            <a:ext cx="8763000" cy="5410200"/>
            <a:chOff x="965200" y="2286000"/>
            <a:chExt cx="7264400" cy="2743200"/>
          </a:xfrm>
        </p:grpSpPr>
        <p:grpSp>
          <p:nvGrpSpPr>
            <p:cNvPr id="3" name="Group 18"/>
            <p:cNvGrpSpPr/>
            <p:nvPr/>
          </p:nvGrpSpPr>
          <p:grpSpPr>
            <a:xfrm>
              <a:off x="965200" y="2286000"/>
              <a:ext cx="7264400" cy="2743200"/>
              <a:chOff x="965200" y="2286000"/>
              <a:chExt cx="7327900" cy="2743200"/>
            </a:xfrm>
          </p:grpSpPr>
          <p:sp>
            <p:nvSpPr>
              <p:cNvPr id="34" name="Rectangle 33"/>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 idx="1"/>
                <a:endCxn id="3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117600" y="2514600"/>
              <a:ext cx="7010400" cy="234084"/>
            </a:xfrm>
            <a:prstGeom prst="rect">
              <a:avLst/>
            </a:prstGeom>
            <a:noFill/>
          </p:spPr>
          <p:txBody>
            <a:bodyPr wrap="square" rtlCol="0">
              <a:spAutoFit/>
            </a:bodyPr>
            <a:lstStyle/>
            <a:p>
              <a:endParaRPr lang="en-US" sz="2400" dirty="0">
                <a:solidFill>
                  <a:schemeClr val="bg1"/>
                </a:solidFill>
                <a:latin typeface="Child's Play" pitchFamily="2" charset="0"/>
              </a:endParaRPr>
            </a:p>
          </p:txBody>
        </p:sp>
      </p:grpSp>
      <p:sp>
        <p:nvSpPr>
          <p:cNvPr id="8" name="TextBox 7"/>
          <p:cNvSpPr txBox="1"/>
          <p:nvPr/>
        </p:nvSpPr>
        <p:spPr>
          <a:xfrm>
            <a:off x="1981200" y="1905000"/>
            <a:ext cx="8382000" cy="2308324"/>
          </a:xfrm>
          <a:prstGeom prst="rect">
            <a:avLst/>
          </a:prstGeom>
          <a:noFill/>
        </p:spPr>
        <p:txBody>
          <a:bodyPr wrap="square" rtlCol="0">
            <a:spAutoFit/>
          </a:bodyPr>
          <a:lstStyle/>
          <a:p>
            <a:pPr algn="ctr" fontAlgn="base"/>
            <a:r>
              <a:rPr lang="en-US" sz="4800" b="1" dirty="0">
                <a:solidFill>
                  <a:schemeClr val="bg1"/>
                </a:solidFill>
              </a:rPr>
              <a:t>Ignoring or rejecting the words of the Lord’s servants brings suffering and sorrow</a:t>
            </a:r>
            <a:endParaRPr lang="en-US" sz="2400" dirty="0">
              <a:solidFill>
                <a:srgbClr val="FFFF00"/>
              </a:solidFill>
            </a:endParaRPr>
          </a:p>
        </p:txBody>
      </p:sp>
      <p:grpSp>
        <p:nvGrpSpPr>
          <p:cNvPr id="13" name="Group 12">
            <a:extLst>
              <a:ext uri="{FF2B5EF4-FFF2-40B4-BE49-F238E27FC236}">
                <a16:creationId xmlns:a16="http://schemas.microsoft.com/office/drawing/2014/main" id="{A1801957-3A02-4427-9D70-B720B8F613BB}"/>
              </a:ext>
            </a:extLst>
          </p:cNvPr>
          <p:cNvGrpSpPr/>
          <p:nvPr/>
        </p:nvGrpSpPr>
        <p:grpSpPr>
          <a:xfrm flipH="1">
            <a:off x="259080" y="2185417"/>
            <a:ext cx="1693789" cy="4457062"/>
            <a:chOff x="398130" y="304800"/>
            <a:chExt cx="2099441" cy="5524500"/>
          </a:xfrm>
        </p:grpSpPr>
        <p:sp>
          <p:nvSpPr>
            <p:cNvPr id="14" name="Cloud 13">
              <a:extLst>
                <a:ext uri="{FF2B5EF4-FFF2-40B4-BE49-F238E27FC236}">
                  <a16:creationId xmlns:a16="http://schemas.microsoft.com/office/drawing/2014/main" id="{5294A178-E58A-436E-893B-6C84792297AB}"/>
                </a:ext>
              </a:extLst>
            </p:cNvPr>
            <p:cNvSpPr/>
            <p:nvPr/>
          </p:nvSpPr>
          <p:spPr>
            <a:xfrm>
              <a:off x="762000" y="1828800"/>
              <a:ext cx="1447800" cy="11430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159C33E-44DB-4E1B-89F8-1FC7CD332305}"/>
                </a:ext>
              </a:extLst>
            </p:cNvPr>
            <p:cNvSpPr/>
            <p:nvPr/>
          </p:nvSpPr>
          <p:spPr>
            <a:xfrm rot="12296205" flipH="1">
              <a:off x="1481194" y="5440657"/>
              <a:ext cx="476614"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a:extLst>
                <a:ext uri="{FF2B5EF4-FFF2-40B4-BE49-F238E27FC236}">
                  <a16:creationId xmlns:a16="http://schemas.microsoft.com/office/drawing/2014/main" id="{A8A15830-5303-4408-BC79-DA46B6741EDE}"/>
                </a:ext>
              </a:extLst>
            </p:cNvPr>
            <p:cNvSpPr/>
            <p:nvPr/>
          </p:nvSpPr>
          <p:spPr>
            <a:xfrm rot="20660369" flipH="1">
              <a:off x="1033893" y="5411802"/>
              <a:ext cx="437957" cy="3810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16">
              <a:extLst>
                <a:ext uri="{FF2B5EF4-FFF2-40B4-BE49-F238E27FC236}">
                  <a16:creationId xmlns:a16="http://schemas.microsoft.com/office/drawing/2014/main" id="{DCBA771F-89F5-4767-A9F4-4AF108D3CAEC}"/>
                </a:ext>
              </a:extLst>
            </p:cNvPr>
            <p:cNvSpPr/>
            <p:nvPr/>
          </p:nvSpPr>
          <p:spPr>
            <a:xfrm rot="10800000">
              <a:off x="1464930" y="4191000"/>
              <a:ext cx="45720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a:extLst>
                <a:ext uri="{FF2B5EF4-FFF2-40B4-BE49-F238E27FC236}">
                  <a16:creationId xmlns:a16="http://schemas.microsoft.com/office/drawing/2014/main" id="{78147EC3-26C0-44A3-AAF8-D33E42E73380}"/>
                </a:ext>
              </a:extLst>
            </p:cNvPr>
            <p:cNvSpPr/>
            <p:nvPr/>
          </p:nvSpPr>
          <p:spPr>
            <a:xfrm rot="10800000">
              <a:off x="1007730" y="4191000"/>
              <a:ext cx="516270" cy="1371600"/>
            </a:xfrm>
            <a:prstGeom prst="flowChartManualOperation">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A045FD8-4E1F-43C9-9370-4DD46A890EF2}"/>
                </a:ext>
              </a:extLst>
            </p:cNvPr>
            <p:cNvSpPr/>
            <p:nvPr/>
          </p:nvSpPr>
          <p:spPr>
            <a:xfrm>
              <a:off x="398130" y="38862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Oval 19">
              <a:extLst>
                <a:ext uri="{FF2B5EF4-FFF2-40B4-BE49-F238E27FC236}">
                  <a16:creationId xmlns:a16="http://schemas.microsoft.com/office/drawing/2014/main" id="{D2B40C63-8540-47E2-B44F-313761D039B3}"/>
                </a:ext>
              </a:extLst>
            </p:cNvPr>
            <p:cNvSpPr/>
            <p:nvPr/>
          </p:nvSpPr>
          <p:spPr>
            <a:xfrm>
              <a:off x="2074530" y="3810000"/>
              <a:ext cx="423041" cy="3810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1" name="Flowchart: Manual Operation 20">
              <a:extLst>
                <a:ext uri="{FF2B5EF4-FFF2-40B4-BE49-F238E27FC236}">
                  <a16:creationId xmlns:a16="http://schemas.microsoft.com/office/drawing/2014/main" id="{7CE53FE4-965F-4ED9-8992-4AB035EA31C0}"/>
                </a:ext>
              </a:extLst>
            </p:cNvPr>
            <p:cNvSpPr/>
            <p:nvPr/>
          </p:nvSpPr>
          <p:spPr>
            <a:xfrm rot="12304159">
              <a:off x="705818" y="2722125"/>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0A7CBC67-F1F7-4F75-BBFC-AC05BA7D0A4C}"/>
                </a:ext>
              </a:extLst>
            </p:cNvPr>
            <p:cNvSpPr/>
            <p:nvPr/>
          </p:nvSpPr>
          <p:spPr>
            <a:xfrm rot="9407679">
              <a:off x="1680837" y="2722602"/>
              <a:ext cx="548201" cy="12954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22">
              <a:extLst>
                <a:ext uri="{FF2B5EF4-FFF2-40B4-BE49-F238E27FC236}">
                  <a16:creationId xmlns:a16="http://schemas.microsoft.com/office/drawing/2014/main" id="{33FE7C61-A5DA-47FE-9C30-EAA93D481986}"/>
                </a:ext>
              </a:extLst>
            </p:cNvPr>
            <p:cNvSpPr/>
            <p:nvPr/>
          </p:nvSpPr>
          <p:spPr>
            <a:xfrm rot="10800000">
              <a:off x="931530" y="2743200"/>
              <a:ext cx="1066800" cy="2133600"/>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EE49F995-D44E-4AB4-8474-392F43A8E0E8}"/>
                </a:ext>
              </a:extLst>
            </p:cNvPr>
            <p:cNvSpPr/>
            <p:nvPr/>
          </p:nvSpPr>
          <p:spPr>
            <a:xfrm rot="10800000">
              <a:off x="1219200" y="2743200"/>
              <a:ext cx="533400" cy="5334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a:extLst>
                <a:ext uri="{FF2B5EF4-FFF2-40B4-BE49-F238E27FC236}">
                  <a16:creationId xmlns:a16="http://schemas.microsoft.com/office/drawing/2014/main" id="{15BC34A9-733A-434B-B7B1-82EFE93FE9B7}"/>
                </a:ext>
              </a:extLst>
            </p:cNvPr>
            <p:cNvSpPr/>
            <p:nvPr/>
          </p:nvSpPr>
          <p:spPr>
            <a:xfrm rot="2093903">
              <a:off x="1630208" y="3524249"/>
              <a:ext cx="478083" cy="461669"/>
            </a:xfrm>
            <a:prstGeom prst="plus">
              <a:avLst>
                <a:gd name="adj" fmla="val 39769"/>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595">
              <a:extLst>
                <a:ext uri="{FF2B5EF4-FFF2-40B4-BE49-F238E27FC236}">
                  <a16:creationId xmlns:a16="http://schemas.microsoft.com/office/drawing/2014/main" id="{8A9D4E2A-84FE-4638-A38B-E63793B45822}"/>
                </a:ext>
              </a:extLst>
            </p:cNvPr>
            <p:cNvSpPr/>
            <p:nvPr/>
          </p:nvSpPr>
          <p:spPr>
            <a:xfrm rot="7482643">
              <a:off x="940913" y="4397600"/>
              <a:ext cx="952500" cy="150943"/>
            </a:xfrm>
            <a:prstGeom prst="homePlate">
              <a:avLst/>
            </a:prstGeom>
            <a:solidFill>
              <a:schemeClr val="tx1">
                <a:lumMod val="50000"/>
                <a:lumOff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7" name="Rectangle 26">
              <a:extLst>
                <a:ext uri="{FF2B5EF4-FFF2-40B4-BE49-F238E27FC236}">
                  <a16:creationId xmlns:a16="http://schemas.microsoft.com/office/drawing/2014/main" id="{5CFF2475-E378-4B5F-99AC-FF9837C18C6E}"/>
                </a:ext>
              </a:extLst>
            </p:cNvPr>
            <p:cNvSpPr/>
            <p:nvPr/>
          </p:nvSpPr>
          <p:spPr>
            <a:xfrm>
              <a:off x="1007731" y="3886200"/>
              <a:ext cx="973469"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8" name="Pentagon 608">
              <a:extLst>
                <a:ext uri="{FF2B5EF4-FFF2-40B4-BE49-F238E27FC236}">
                  <a16:creationId xmlns:a16="http://schemas.microsoft.com/office/drawing/2014/main" id="{2B66080B-4C16-4F0F-940F-35D373B7664C}"/>
                </a:ext>
              </a:extLst>
            </p:cNvPr>
            <p:cNvSpPr/>
            <p:nvPr/>
          </p:nvSpPr>
          <p:spPr>
            <a:xfrm rot="16200000">
              <a:off x="-2059318" y="3143250"/>
              <a:ext cx="5295900" cy="76200"/>
            </a:xfrm>
            <a:prstGeom prst="homePlate">
              <a:avLst>
                <a:gd name="adj" fmla="val 9091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BF5BDB7-4B0E-4B9F-8DD4-8582A663995A}"/>
                </a:ext>
              </a:extLst>
            </p:cNvPr>
            <p:cNvSpPr/>
            <p:nvPr/>
          </p:nvSpPr>
          <p:spPr>
            <a:xfrm>
              <a:off x="550530" y="3886200"/>
              <a:ext cx="181303"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31" name="Oval 30">
              <a:extLst>
                <a:ext uri="{FF2B5EF4-FFF2-40B4-BE49-F238E27FC236}">
                  <a16:creationId xmlns:a16="http://schemas.microsoft.com/office/drawing/2014/main" id="{E2DA82C3-622F-4C7C-A54D-48F1608EDB0A}"/>
                </a:ext>
              </a:extLst>
            </p:cNvPr>
            <p:cNvSpPr/>
            <p:nvPr/>
          </p:nvSpPr>
          <p:spPr>
            <a:xfrm>
              <a:off x="1007730" y="1600200"/>
              <a:ext cx="914400" cy="1371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a:extLst>
                <a:ext uri="{FF2B5EF4-FFF2-40B4-BE49-F238E27FC236}">
                  <a16:creationId xmlns:a16="http://schemas.microsoft.com/office/drawing/2014/main" id="{9BAF91A9-396D-402C-A1AF-93A5E20AD78B}"/>
                </a:ext>
              </a:extLst>
            </p:cNvPr>
            <p:cNvSpPr/>
            <p:nvPr/>
          </p:nvSpPr>
          <p:spPr>
            <a:xfrm rot="5400000">
              <a:off x="228600" y="533400"/>
              <a:ext cx="723900" cy="266700"/>
            </a:xfrm>
            <a:prstGeom prst="flowChartDelay">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a:extLst>
                <a:ext uri="{FF2B5EF4-FFF2-40B4-BE49-F238E27FC236}">
                  <a16:creationId xmlns:a16="http://schemas.microsoft.com/office/drawing/2014/main" id="{6D17CE62-10D9-496F-A2A5-2C9CD7C472E2}"/>
                </a:ext>
              </a:extLst>
            </p:cNvPr>
            <p:cNvSpPr/>
            <p:nvPr/>
          </p:nvSpPr>
          <p:spPr>
            <a:xfrm>
              <a:off x="990600" y="1371600"/>
              <a:ext cx="990600" cy="838200"/>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4">
              <a:extLst>
                <a:ext uri="{FF2B5EF4-FFF2-40B4-BE49-F238E27FC236}">
                  <a16:creationId xmlns:a16="http://schemas.microsoft.com/office/drawing/2014/main" id="{A106ADE2-0574-4ADE-A500-461E5669FB1B}"/>
                </a:ext>
              </a:extLst>
            </p:cNvPr>
            <p:cNvGrpSpPr/>
            <p:nvPr/>
          </p:nvGrpSpPr>
          <p:grpSpPr>
            <a:xfrm>
              <a:off x="990600" y="1905000"/>
              <a:ext cx="1011383" cy="152400"/>
              <a:chOff x="3408217" y="2438400"/>
              <a:chExt cx="1239983" cy="304800"/>
            </a:xfrm>
          </p:grpSpPr>
          <p:sp>
            <p:nvSpPr>
              <p:cNvPr id="41" name="Rectangle 23">
                <a:extLst>
                  <a:ext uri="{FF2B5EF4-FFF2-40B4-BE49-F238E27FC236}">
                    <a16:creationId xmlns:a16="http://schemas.microsoft.com/office/drawing/2014/main" id="{67EBCFBA-3262-4D72-A4E7-58A44C080693}"/>
                  </a:ext>
                </a:extLst>
              </p:cNvPr>
              <p:cNvSpPr/>
              <p:nvPr/>
            </p:nvSpPr>
            <p:spPr>
              <a:xfrm>
                <a:off x="3429000" y="2438400"/>
                <a:ext cx="1219200" cy="3048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42" name="Group 103">
                <a:extLst>
                  <a:ext uri="{FF2B5EF4-FFF2-40B4-BE49-F238E27FC236}">
                    <a16:creationId xmlns:a16="http://schemas.microsoft.com/office/drawing/2014/main" id="{BB8D70D2-B067-437D-A1E0-7B4859622789}"/>
                  </a:ext>
                </a:extLst>
              </p:cNvPr>
              <p:cNvGrpSpPr/>
              <p:nvPr/>
            </p:nvGrpSpPr>
            <p:grpSpPr>
              <a:xfrm>
                <a:off x="3408217" y="2438400"/>
                <a:ext cx="1228437" cy="304800"/>
                <a:chOff x="457200" y="1600200"/>
                <a:chExt cx="8229600" cy="1752600"/>
              </a:xfrm>
              <a:noFill/>
            </p:grpSpPr>
            <p:sp>
              <p:nvSpPr>
                <p:cNvPr id="43" name="Plaque 42">
                  <a:extLst>
                    <a:ext uri="{FF2B5EF4-FFF2-40B4-BE49-F238E27FC236}">
                      <a16:creationId xmlns:a16="http://schemas.microsoft.com/office/drawing/2014/main" id="{991EEF75-A9B0-44FC-A17A-71142633C4E7}"/>
                    </a:ext>
                  </a:extLst>
                </p:cNvPr>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43">
                  <a:extLst>
                    <a:ext uri="{FF2B5EF4-FFF2-40B4-BE49-F238E27FC236}">
                      <a16:creationId xmlns:a16="http://schemas.microsoft.com/office/drawing/2014/main" id="{5199BDC1-62BA-4A63-882A-698F0AF215C0}"/>
                    </a:ext>
                  </a:extLst>
                </p:cNvPr>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44">
                  <a:extLst>
                    <a:ext uri="{FF2B5EF4-FFF2-40B4-BE49-F238E27FC236}">
                      <a16:creationId xmlns:a16="http://schemas.microsoft.com/office/drawing/2014/main" id="{08CAB204-8A75-4848-97FF-CC9674EF4CAF}"/>
                    </a:ext>
                  </a:extLst>
                </p:cNvPr>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que 45">
                  <a:extLst>
                    <a:ext uri="{FF2B5EF4-FFF2-40B4-BE49-F238E27FC236}">
                      <a16:creationId xmlns:a16="http://schemas.microsoft.com/office/drawing/2014/main" id="{E9B9F12E-84F6-45D5-9D9E-4145E2062295}"/>
                    </a:ext>
                  </a:extLst>
                </p:cNvPr>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aque 46">
                  <a:extLst>
                    <a:ext uri="{FF2B5EF4-FFF2-40B4-BE49-F238E27FC236}">
                      <a16:creationId xmlns:a16="http://schemas.microsoft.com/office/drawing/2014/main" id="{0A5DF6A2-87BF-4533-B6AF-95E2ED212F3E}"/>
                    </a:ext>
                  </a:extLst>
                </p:cNvPr>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laque 47">
                  <a:extLst>
                    <a:ext uri="{FF2B5EF4-FFF2-40B4-BE49-F238E27FC236}">
                      <a16:creationId xmlns:a16="http://schemas.microsoft.com/office/drawing/2014/main" id="{B187C4CE-C6AC-477B-8B10-F9FA45712173}"/>
                    </a:ext>
                  </a:extLst>
                </p:cNvPr>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a:extLst>
                    <a:ext uri="{FF2B5EF4-FFF2-40B4-BE49-F238E27FC236}">
                      <a16:creationId xmlns:a16="http://schemas.microsoft.com/office/drawing/2014/main" id="{57483F52-2A5C-41D1-8886-17AF9D2F91E4}"/>
                    </a:ext>
                  </a:extLst>
                </p:cNvPr>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67232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1104" y="283464"/>
            <a:ext cx="6187440" cy="1754326"/>
          </a:xfrm>
          <a:prstGeom prst="rect">
            <a:avLst/>
          </a:prstGeom>
        </p:spPr>
        <p:txBody>
          <a:bodyPr wrap="square">
            <a:spAutoFit/>
          </a:bodyPr>
          <a:lstStyle/>
          <a:p>
            <a:pPr fontAlgn="base"/>
            <a:r>
              <a:rPr lang="en-US" dirty="0">
                <a:solidFill>
                  <a:schemeClr val="bg1"/>
                </a:solidFill>
              </a:rPr>
              <a:t>“We … have our spiritual hurricane guardians, those whose calling it is to watch and warn, helping us avoid spiritual damage, destruction, and even death. Our watchmen on the tower are known to us as apostles and prophets. They are our spiritual eyes in the sky, and they know, through inspiration and insight and pure intelligence, the course these storms may take. </a:t>
            </a:r>
            <a:endParaRPr lang="en-US" sz="2400" dirty="0">
              <a:solidFill>
                <a:schemeClr val="bg1"/>
              </a:solidFill>
            </a:endParaRPr>
          </a:p>
        </p:txBody>
      </p:sp>
      <p:pic>
        <p:nvPicPr>
          <p:cNvPr id="7" name="Picture 6">
            <a:extLst>
              <a:ext uri="{FF2B5EF4-FFF2-40B4-BE49-F238E27FC236}">
                <a16:creationId xmlns:a16="http://schemas.microsoft.com/office/drawing/2014/main" id="{31152E13-4502-4E36-9289-6C17D5B9F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114" y="5621274"/>
            <a:ext cx="771488" cy="1026414"/>
          </a:xfrm>
          <a:prstGeom prst="rect">
            <a:avLst/>
          </a:prstGeom>
        </p:spPr>
      </p:pic>
      <p:sp>
        <p:nvSpPr>
          <p:cNvPr id="2" name="Rectangle 1">
            <a:extLst>
              <a:ext uri="{FF2B5EF4-FFF2-40B4-BE49-F238E27FC236}">
                <a16:creationId xmlns:a16="http://schemas.microsoft.com/office/drawing/2014/main" id="{A9A299E4-C103-437D-82A4-D0D63030ED06}"/>
              </a:ext>
            </a:extLst>
          </p:cNvPr>
          <p:cNvSpPr/>
          <p:nvPr/>
        </p:nvSpPr>
        <p:spPr>
          <a:xfrm>
            <a:off x="9596417" y="6335006"/>
            <a:ext cx="1542282" cy="369332"/>
          </a:xfrm>
          <a:prstGeom prst="rect">
            <a:avLst/>
          </a:prstGeom>
        </p:spPr>
        <p:txBody>
          <a:bodyPr wrap="none">
            <a:spAutoFit/>
          </a:bodyPr>
          <a:lstStyle/>
          <a:p>
            <a:r>
              <a:rPr lang="en-US" dirty="0">
                <a:solidFill>
                  <a:schemeClr val="bg1"/>
                </a:solidFill>
              </a:rPr>
              <a:t>David R. Stone</a:t>
            </a:r>
            <a:endParaRPr lang="en-US" dirty="0"/>
          </a:p>
        </p:txBody>
      </p:sp>
      <p:sp>
        <p:nvSpPr>
          <p:cNvPr id="3" name="Rectangle 2">
            <a:extLst>
              <a:ext uri="{FF2B5EF4-FFF2-40B4-BE49-F238E27FC236}">
                <a16:creationId xmlns:a16="http://schemas.microsoft.com/office/drawing/2014/main" id="{D045B12D-77BA-4E73-854B-24FC6D0424F4}"/>
              </a:ext>
            </a:extLst>
          </p:cNvPr>
          <p:cNvSpPr/>
          <p:nvPr/>
        </p:nvSpPr>
        <p:spPr>
          <a:xfrm>
            <a:off x="4803648" y="4508653"/>
            <a:ext cx="6096000" cy="1754326"/>
          </a:xfrm>
          <a:prstGeom prst="rect">
            <a:avLst/>
          </a:prstGeom>
        </p:spPr>
        <p:txBody>
          <a:bodyPr>
            <a:spAutoFit/>
          </a:bodyPr>
          <a:lstStyle/>
          <a:p>
            <a:r>
              <a:rPr lang="en-US" b="0" i="0" dirty="0">
                <a:solidFill>
                  <a:schemeClr val="bg1"/>
                </a:solidFill>
                <a:effectLst/>
                <a:latin typeface="Open Sans"/>
              </a:rPr>
              <a:t>They continue to raise their voices in warning to tell us of the tragic consequences of willful and wanton violations of the Lord’s commandments. To intentionally ignore their warnings is to court misery, sorrow, and ruin. To follow them is to follow the chosen servants of the Lord into spiritual pastures of peace and plenty.”</a:t>
            </a:r>
            <a:endParaRPr lang="en-US" dirty="0">
              <a:solidFill>
                <a:schemeClr val="bg1"/>
              </a:solidFill>
            </a:endParaRPr>
          </a:p>
        </p:txBody>
      </p:sp>
      <p:pic>
        <p:nvPicPr>
          <p:cNvPr id="3076" name="Picture 4" descr="Image result for calm sea gif">
            <a:extLst>
              <a:ext uri="{FF2B5EF4-FFF2-40B4-BE49-F238E27FC236}">
                <a16:creationId xmlns:a16="http://schemas.microsoft.com/office/drawing/2014/main" id="{04262DEE-1BF7-4DDA-8198-F65F9B88B0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2668" y="2961704"/>
            <a:ext cx="373380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rough seas gif">
            <a:extLst>
              <a:ext uri="{FF2B5EF4-FFF2-40B4-BE49-F238E27FC236}">
                <a16:creationId xmlns:a16="http://schemas.microsoft.com/office/drawing/2014/main" id="{525FEFA7-AA74-41D8-9387-FDBE817F47B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3448" y="105537"/>
            <a:ext cx="2779395" cy="436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77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97024" y="374904"/>
            <a:ext cx="8458200" cy="1938992"/>
          </a:xfrm>
          <a:prstGeom prst="rect">
            <a:avLst/>
          </a:prstGeom>
        </p:spPr>
        <p:txBody>
          <a:bodyPr wrap="square">
            <a:spAutoFit/>
          </a:bodyPr>
          <a:lstStyle/>
          <a:p>
            <a:pPr fontAlgn="base"/>
            <a:r>
              <a:rPr lang="en-US" sz="2400" dirty="0">
                <a:solidFill>
                  <a:schemeClr val="bg1"/>
                </a:solidFill>
              </a:rPr>
              <a:t>What are some things prophets and apostles teach in our day that will help us avoid suffering and sorrow? </a:t>
            </a:r>
          </a:p>
          <a:p>
            <a:pPr fontAlgn="base"/>
            <a:endParaRPr lang="en-US" sz="2400" dirty="0">
              <a:solidFill>
                <a:schemeClr val="bg1"/>
              </a:solidFill>
            </a:endParaRPr>
          </a:p>
          <a:p>
            <a:pPr fontAlgn="base"/>
            <a:r>
              <a:rPr lang="en-US" sz="2400" dirty="0">
                <a:solidFill>
                  <a:schemeClr val="bg1"/>
                </a:solidFill>
              </a:rPr>
              <a:t>What do they teach that will help bring us peace and happiness and help us return to God’s presence? </a:t>
            </a:r>
          </a:p>
        </p:txBody>
      </p:sp>
      <p:grpSp>
        <p:nvGrpSpPr>
          <p:cNvPr id="2" name="Group 1">
            <a:extLst>
              <a:ext uri="{FF2B5EF4-FFF2-40B4-BE49-F238E27FC236}">
                <a16:creationId xmlns:a16="http://schemas.microsoft.com/office/drawing/2014/main" id="{E4F3F950-A305-4065-AC31-653221698C38}"/>
              </a:ext>
            </a:extLst>
          </p:cNvPr>
          <p:cNvGrpSpPr/>
          <p:nvPr/>
        </p:nvGrpSpPr>
        <p:grpSpPr>
          <a:xfrm>
            <a:off x="1981200" y="2971800"/>
            <a:ext cx="8229600" cy="3369792"/>
            <a:chOff x="1981200" y="2971800"/>
            <a:chExt cx="8229600" cy="3369792"/>
          </a:xfrm>
        </p:grpSpPr>
        <p:sp>
          <p:nvSpPr>
            <p:cNvPr id="14" name="Rectangle 13"/>
            <p:cNvSpPr/>
            <p:nvPr/>
          </p:nvSpPr>
          <p:spPr>
            <a:xfrm>
              <a:off x="5638800" y="3352801"/>
              <a:ext cx="4572000" cy="2585323"/>
            </a:xfrm>
            <a:prstGeom prst="rect">
              <a:avLst/>
            </a:prstGeom>
          </p:spPr>
          <p:txBody>
            <a:bodyPr>
              <a:spAutoFit/>
            </a:bodyPr>
            <a:lstStyle/>
            <a:p>
              <a:r>
                <a:rPr lang="en-US" dirty="0">
                  <a:solidFill>
                    <a:schemeClr val="bg1"/>
                  </a:solidFill>
                </a:rPr>
                <a:t>“Our spiritual safety lies in turning to the clear voice of our living prophet. If we listen to his voice and obey his counsel, we will be able to live as Christ would have us live and endure to the end so that one day we, along with our families, will return back into the </a:t>
              </a:r>
            </a:p>
            <a:p>
              <a:r>
                <a:rPr lang="en-US" dirty="0">
                  <a:solidFill>
                    <a:schemeClr val="bg1"/>
                  </a:solidFill>
                </a:rPr>
                <a:t>presence of our Heavenly Father </a:t>
              </a:r>
            </a:p>
            <a:p>
              <a:r>
                <a:rPr lang="en-US" dirty="0">
                  <a:solidFill>
                    <a:schemeClr val="bg1"/>
                  </a:solidFill>
                </a:rPr>
                <a:t>and our Savior Jesus Christ” </a:t>
              </a:r>
            </a:p>
            <a:p>
              <a:r>
                <a:rPr lang="en-US" dirty="0">
                  <a:solidFill>
                    <a:schemeClr val="bg1"/>
                  </a:solidFill>
                </a:rPr>
                <a:t>Robert D. Hales</a:t>
              </a:r>
            </a:p>
          </p:txBody>
        </p:sp>
        <p:pic>
          <p:nvPicPr>
            <p:cNvPr id="43010" name="Picture 2" descr="http://store.lds.org/images/estore/products/060/145700_ENS060_p_348.gif"/>
            <p:cNvPicPr>
              <a:picLocks noChangeAspect="1" noChangeArrowheads="1"/>
            </p:cNvPicPr>
            <p:nvPr/>
          </p:nvPicPr>
          <p:blipFill>
            <a:blip r:embed="rId2" cstate="print"/>
            <a:srcRect/>
            <a:stretch>
              <a:fillRect/>
            </a:stretch>
          </p:blipFill>
          <p:spPr bwMode="auto">
            <a:xfrm>
              <a:off x="1981200" y="2971800"/>
              <a:ext cx="3314700" cy="3314700"/>
            </a:xfrm>
            <a:prstGeom prst="rect">
              <a:avLst/>
            </a:prstGeom>
            <a:noFill/>
          </p:spPr>
        </p:pic>
        <p:pic>
          <p:nvPicPr>
            <p:cNvPr id="16" name="Picture 15" descr="robert d. hales.jpg"/>
            <p:cNvPicPr>
              <a:picLocks noChangeAspect="1"/>
            </p:cNvPicPr>
            <p:nvPr/>
          </p:nvPicPr>
          <p:blipFill>
            <a:blip r:embed="rId3" cstate="print"/>
            <a:stretch>
              <a:fillRect/>
            </a:stretch>
          </p:blipFill>
          <p:spPr>
            <a:xfrm>
              <a:off x="8991600" y="4953001"/>
              <a:ext cx="1104900" cy="1388591"/>
            </a:xfrm>
            <a:prstGeom prst="rect">
              <a:avLst/>
            </a:prstGeom>
          </p:spPr>
        </p:pic>
      </p:grpSp>
    </p:spTree>
    <p:extLst>
      <p:ext uri="{BB962C8B-B14F-4D97-AF65-F5344CB8AC3E}">
        <p14:creationId xmlns:p14="http://schemas.microsoft.com/office/powerpoint/2010/main" val="15167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8CD93-9291-45B2-9AF3-19A5C8C45C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95072" y="832104"/>
            <a:ext cx="8686800"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dirty="0">
                <a:solidFill>
                  <a:schemeClr val="bg1"/>
                </a:solidFill>
              </a:rPr>
              <a:t>Safety Lies in Obeying the Prophets (0:52)</a:t>
            </a:r>
          </a:p>
          <a:p>
            <a:endParaRPr lang="en-US" dirty="0">
              <a:solidFill>
                <a:schemeClr val="bg1"/>
              </a:solidFill>
            </a:endParaRPr>
          </a:p>
          <a:p>
            <a:r>
              <a:rPr lang="en-US" b="0" i="0" dirty="0">
                <a:solidFill>
                  <a:schemeClr val="bg1"/>
                </a:solidFill>
                <a:effectLst/>
                <a:latin typeface="Open Sans"/>
              </a:rPr>
              <a:t>David R. Stone, </a:t>
            </a:r>
            <a:r>
              <a:rPr lang="en-US" dirty="0">
                <a:solidFill>
                  <a:schemeClr val="bg1"/>
                </a:solidFill>
                <a:latin typeface="Open Sans"/>
              </a:rPr>
              <a:t>“Spiritual Hurricanes,”</a:t>
            </a:r>
            <a:r>
              <a:rPr lang="en-US" i="1" dirty="0">
                <a:solidFill>
                  <a:schemeClr val="bg1"/>
                </a:solidFill>
                <a:latin typeface="Open Sans"/>
              </a:rPr>
              <a:t> </a:t>
            </a:r>
            <a:r>
              <a:rPr lang="en-US" b="0" i="1" dirty="0">
                <a:solidFill>
                  <a:schemeClr val="bg1"/>
                </a:solidFill>
                <a:effectLst/>
                <a:latin typeface="Open Sans"/>
              </a:rPr>
              <a:t>Ensign,</a:t>
            </a:r>
            <a:r>
              <a:rPr lang="en-US" b="0" i="0" dirty="0">
                <a:solidFill>
                  <a:schemeClr val="bg1"/>
                </a:solidFill>
                <a:effectLst/>
                <a:latin typeface="Open Sans"/>
              </a:rPr>
              <a:t> Nov. 1999, 31</a:t>
            </a:r>
          </a:p>
          <a:p>
            <a:endParaRPr lang="en-US" dirty="0">
              <a:solidFill>
                <a:schemeClr val="bg1"/>
              </a:solidFill>
            </a:endParaRPr>
          </a:p>
          <a:p>
            <a:r>
              <a:rPr lang="en-US" dirty="0">
                <a:solidFill>
                  <a:schemeClr val="bg1"/>
                </a:solidFill>
              </a:rPr>
              <a:t>Ed. J. </a:t>
            </a:r>
            <a:r>
              <a:rPr lang="en-US" dirty="0" err="1">
                <a:solidFill>
                  <a:schemeClr val="bg1"/>
                </a:solidFill>
              </a:rPr>
              <a:t>Pinegar</a:t>
            </a:r>
            <a:r>
              <a:rPr lang="en-US" dirty="0">
                <a:solidFill>
                  <a:schemeClr val="bg1"/>
                </a:solidFill>
              </a:rPr>
              <a:t> and Richard J. Allen </a:t>
            </a:r>
            <a:r>
              <a:rPr lang="en-US" i="1" dirty="0">
                <a:solidFill>
                  <a:schemeClr val="bg1"/>
                </a:solidFill>
              </a:rPr>
              <a:t>Book of Mormon Who’s Who </a:t>
            </a:r>
            <a:r>
              <a:rPr lang="en-US" dirty="0">
                <a:solidFill>
                  <a:schemeClr val="bg1"/>
                </a:solidFill>
              </a:rPr>
              <a:t>p. 58-59, 113</a:t>
            </a:r>
          </a:p>
          <a:p>
            <a:endParaRPr lang="en-US" dirty="0">
              <a:solidFill>
                <a:schemeClr val="bg1"/>
              </a:solidFill>
            </a:endParaRPr>
          </a:p>
          <a:p>
            <a:r>
              <a:rPr lang="en-US" dirty="0">
                <a:solidFill>
                  <a:schemeClr val="bg1"/>
                </a:solidFill>
              </a:rPr>
              <a:t>Robert D. Hales (“Hear the Prophet’s Voice and Obey,” </a:t>
            </a:r>
            <a:r>
              <a:rPr lang="en-US" i="1" dirty="0">
                <a:solidFill>
                  <a:schemeClr val="bg1"/>
                </a:solidFill>
              </a:rPr>
              <a:t>Ensign,</a:t>
            </a:r>
            <a:r>
              <a:rPr lang="en-US" dirty="0">
                <a:solidFill>
                  <a:schemeClr val="bg1"/>
                </a:solidFill>
              </a:rPr>
              <a:t> May 1995, 17).</a:t>
            </a:r>
          </a:p>
          <a:p>
            <a:endParaRPr lang="en-US" dirty="0">
              <a:solidFill>
                <a:schemeClr val="bg1"/>
              </a:solidFill>
            </a:endParaRPr>
          </a:p>
        </p:txBody>
      </p:sp>
      <p:sp>
        <p:nvSpPr>
          <p:cNvPr id="7" name="Footer Placeholder 14">
            <a:extLst>
              <a:ext uri="{FF2B5EF4-FFF2-40B4-BE49-F238E27FC236}">
                <a16:creationId xmlns:a16="http://schemas.microsoft.com/office/drawing/2014/main" id="{7A06B9F2-F30B-4446-944D-BD5D691D9BCB}"/>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0715BBE8-DDC4-4FBD-BF84-D2BDE9C90F30}"/>
              </a:ext>
            </a:extLst>
          </p:cNvPr>
          <p:cNvGrpSpPr/>
          <p:nvPr/>
        </p:nvGrpSpPr>
        <p:grpSpPr>
          <a:xfrm>
            <a:off x="4197096" y="1158240"/>
            <a:ext cx="917448" cy="1162101"/>
            <a:chOff x="7543800" y="3810000"/>
            <a:chExt cx="1143000" cy="1447800"/>
          </a:xfrm>
        </p:grpSpPr>
        <p:sp>
          <p:nvSpPr>
            <p:cNvPr id="9" name="Trapezoid 8">
              <a:extLst>
                <a:ext uri="{FF2B5EF4-FFF2-40B4-BE49-F238E27FC236}">
                  <a16:creationId xmlns:a16="http://schemas.microsoft.com/office/drawing/2014/main" id="{C55F2B4F-3E2C-4F72-BCAD-EB3A4E0FB479}"/>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1">
              <a:extLst>
                <a:ext uri="{FF2B5EF4-FFF2-40B4-BE49-F238E27FC236}">
                  <a16:creationId xmlns:a16="http://schemas.microsoft.com/office/drawing/2014/main" id="{F9BFC310-7A41-4679-B1DC-B0F8E3C22D07}"/>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8AA3C250-307A-47BB-B1E4-8DDB933188C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3">
              <a:extLst>
                <a:ext uri="{FF2B5EF4-FFF2-40B4-BE49-F238E27FC236}">
                  <a16:creationId xmlns:a16="http://schemas.microsoft.com/office/drawing/2014/main" id="{02294736-0EE2-42C8-B6AD-2D340BD8790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2">
              <a:extLst>
                <a:ext uri="{FF2B5EF4-FFF2-40B4-BE49-F238E27FC236}">
                  <a16:creationId xmlns:a16="http://schemas.microsoft.com/office/drawing/2014/main" id="{A29E53DC-4705-4BB0-9A14-5DC16A99936F}"/>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A997F50E-2E0C-4E6D-9B48-EC09C9FFFE50}"/>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D769645A-EE27-4BAE-9D57-8F6A064764A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5AC0FC4-D8FF-4ED7-B7CC-E1D6DD4AF69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D547035-ADC6-4823-96EF-FF13AA2D882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B300F9-B1AD-4809-A860-FE5D451E9F5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19EA8C2-205C-42CD-BA43-8122FEA105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3">
              <a:extLst>
                <a:ext uri="{FF2B5EF4-FFF2-40B4-BE49-F238E27FC236}">
                  <a16:creationId xmlns:a16="http://schemas.microsoft.com/office/drawing/2014/main" id="{FA0D7866-929A-4771-9689-D9556B42208D}"/>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D875AE26-CF74-4A5D-8803-969CDE5E59A5}"/>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0CC55867-1B84-4295-8350-731307D16D5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5064380-37EA-497C-A44E-A911A4C42A0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12E71B-C82C-46D6-A4F0-85AAE3B56D8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47AD541-4041-48ED-948C-3B5AB04861D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9198117-C08F-44D1-9703-1FB620AA56A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72477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04801"/>
            <a:ext cx="8991600" cy="6740307"/>
          </a:xfrm>
          <a:prstGeom prst="rect">
            <a:avLst/>
          </a:prstGeom>
        </p:spPr>
        <p:txBody>
          <a:bodyPr wrap="square">
            <a:spAutoFit/>
          </a:bodyPr>
          <a:lstStyle/>
          <a:p>
            <a:pPr fontAlgn="base"/>
            <a:r>
              <a:rPr lang="en-US" dirty="0"/>
              <a:t>______ Gideon seeks to kill King Noah.</a:t>
            </a:r>
          </a:p>
          <a:p>
            <a:pPr fontAlgn="base"/>
            <a:endParaRPr lang="en-US" dirty="0"/>
          </a:p>
          <a:p>
            <a:pPr fontAlgn="base"/>
            <a:r>
              <a:rPr lang="en-US" dirty="0"/>
              <a:t>______ The </a:t>
            </a:r>
            <a:r>
              <a:rPr lang="en-US" dirty="0" err="1"/>
              <a:t>Nephite</a:t>
            </a:r>
            <a:r>
              <a:rPr lang="en-US" dirty="0"/>
              <a:t> women and children plead with the Lamanites not to slay them.</a:t>
            </a:r>
          </a:p>
          <a:p>
            <a:pPr fontAlgn="base"/>
            <a:endParaRPr lang="en-US" dirty="0"/>
          </a:p>
          <a:p>
            <a:pPr fontAlgn="base"/>
            <a:r>
              <a:rPr lang="en-US" dirty="0"/>
              <a:t>______ King Noah suffers death by fire.</a:t>
            </a:r>
          </a:p>
          <a:p>
            <a:pPr fontAlgn="base"/>
            <a:endParaRPr lang="en-US" dirty="0"/>
          </a:p>
          <a:p>
            <a:pPr fontAlgn="base"/>
            <a:r>
              <a:rPr lang="en-US" dirty="0"/>
              <a:t>______ A Lamanite army comes into the borders of </a:t>
            </a:r>
            <a:r>
              <a:rPr lang="en-US" dirty="0" err="1"/>
              <a:t>Shemlon</a:t>
            </a:r>
            <a:r>
              <a:rPr lang="en-US" dirty="0"/>
              <a:t>.</a:t>
            </a:r>
          </a:p>
          <a:p>
            <a:pPr fontAlgn="base"/>
            <a:endParaRPr lang="en-US" dirty="0"/>
          </a:p>
          <a:p>
            <a:pPr fontAlgn="base"/>
            <a:r>
              <a:rPr lang="en-US" dirty="0"/>
              <a:t>______ The priests of Noah kidnap 24 Lamanite daughters.</a:t>
            </a:r>
          </a:p>
          <a:p>
            <a:pPr fontAlgn="base"/>
            <a:endParaRPr lang="en-US" dirty="0"/>
          </a:p>
          <a:p>
            <a:pPr fontAlgn="base"/>
            <a:r>
              <a:rPr lang="en-US" dirty="0"/>
              <a:t>______ The Lamanite king pleads with his army to spare the people of Limhi.</a:t>
            </a:r>
          </a:p>
          <a:p>
            <a:pPr fontAlgn="base"/>
            <a:endParaRPr lang="en-US" dirty="0"/>
          </a:p>
          <a:p>
            <a:pPr fontAlgn="base"/>
            <a:r>
              <a:rPr lang="en-US" dirty="0"/>
              <a:t>______ Noah and some of his men flee from the Lamanites, leaving their wives and children           	behind.</a:t>
            </a:r>
          </a:p>
          <a:p>
            <a:pPr fontAlgn="base"/>
            <a:endParaRPr lang="en-US" dirty="0"/>
          </a:p>
          <a:p>
            <a:pPr fontAlgn="base"/>
            <a:r>
              <a:rPr lang="en-US" dirty="0"/>
              <a:t>______ Limhi orders his people not to slay the Lamanite king.</a:t>
            </a:r>
          </a:p>
          <a:p>
            <a:pPr fontAlgn="base"/>
            <a:endParaRPr lang="en-US" dirty="0"/>
          </a:p>
          <a:p>
            <a:pPr fontAlgn="base"/>
            <a:r>
              <a:rPr lang="en-US" dirty="0"/>
              <a:t>______ There is peace between the Nephites and Lamanites for two years.</a:t>
            </a:r>
          </a:p>
          <a:p>
            <a:pPr fontAlgn="base"/>
            <a:endParaRPr lang="en-US" dirty="0"/>
          </a:p>
          <a:p>
            <a:pPr fontAlgn="base"/>
            <a:r>
              <a:rPr lang="en-US" dirty="0"/>
              <a:t>______ Limhi promises that his people will pay one half of their possessions to the Lamanites.</a:t>
            </a:r>
          </a:p>
          <a:p>
            <a:pPr fontAlgn="base"/>
            <a:endParaRPr lang="en-US" dirty="0"/>
          </a:p>
          <a:p>
            <a:pPr fontAlgn="base"/>
            <a:r>
              <a:rPr lang="en-US" dirty="0"/>
              <a:t>______ The Nephites repel a Lamanite attack and capture the Lamanite king.</a:t>
            </a:r>
          </a:p>
          <a:p>
            <a:pPr fontAlgn="base"/>
            <a:endParaRPr lang="en-US" sz="1100" dirty="0"/>
          </a:p>
          <a:p>
            <a:pPr fontAlgn="base"/>
            <a:r>
              <a:rPr lang="en-US" sz="1100" dirty="0"/>
              <a:t>Answers: 1, 4, 5, 2, 8, 11, 3, 10, 7, 6, 9.</a:t>
            </a:r>
          </a:p>
        </p:txBody>
      </p:sp>
      <p:sp>
        <p:nvSpPr>
          <p:cNvPr id="3" name="TextBox 2"/>
          <p:cNvSpPr txBox="1"/>
          <p:nvPr/>
        </p:nvSpPr>
        <p:spPr>
          <a:xfrm>
            <a:off x="1524000" y="0"/>
            <a:ext cx="6553200" cy="369332"/>
          </a:xfrm>
          <a:prstGeom prst="rect">
            <a:avLst/>
          </a:prstGeom>
          <a:noFill/>
        </p:spPr>
        <p:txBody>
          <a:bodyPr wrap="square" rtlCol="0">
            <a:spAutoFit/>
          </a:bodyPr>
          <a:lstStyle/>
          <a:p>
            <a:r>
              <a:rPr lang="en-US" dirty="0"/>
              <a:t>List in order  Mosiah 19-20 </a:t>
            </a:r>
          </a:p>
        </p:txBody>
      </p:sp>
    </p:spTree>
    <p:extLst>
      <p:ext uri="{BB962C8B-B14F-4D97-AF65-F5344CB8AC3E}">
        <p14:creationId xmlns:p14="http://schemas.microsoft.com/office/powerpoint/2010/main" val="39605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B9C5EE8-43EA-426D-81AD-558A33B214C8}"/>
              </a:ext>
            </a:extLst>
          </p:cNvPr>
          <p:cNvSpPr/>
          <p:nvPr/>
        </p:nvSpPr>
        <p:spPr>
          <a:xfrm>
            <a:off x="1755648" y="362403"/>
            <a:ext cx="8695944" cy="1569660"/>
          </a:xfrm>
          <a:prstGeom prst="rect">
            <a:avLst/>
          </a:prstGeom>
        </p:spPr>
        <p:txBody>
          <a:bodyPr wrap="square">
            <a:spAutoFit/>
          </a:bodyPr>
          <a:lstStyle/>
          <a:p>
            <a:pPr fontAlgn="base"/>
            <a:r>
              <a:rPr lang="en-US" sz="3200" dirty="0">
                <a:solidFill>
                  <a:schemeClr val="bg1"/>
                </a:solidFill>
              </a:rPr>
              <a:t>What were the conditions preceding the storm?</a:t>
            </a:r>
          </a:p>
          <a:p>
            <a:pPr fontAlgn="base"/>
            <a:endParaRPr lang="en-US" sz="3200" dirty="0">
              <a:solidFill>
                <a:schemeClr val="bg1"/>
              </a:solidFill>
            </a:endParaRPr>
          </a:p>
          <a:p>
            <a:pPr fontAlgn="base"/>
            <a:r>
              <a:rPr lang="en-US" sz="3200" dirty="0">
                <a:solidFill>
                  <a:schemeClr val="bg1"/>
                </a:solidFill>
              </a:rPr>
              <a:t>How did Elder Stone know the storm was coming?</a:t>
            </a:r>
          </a:p>
        </p:txBody>
      </p:sp>
      <p:sp>
        <p:nvSpPr>
          <p:cNvPr id="3" name="Rectangle 2">
            <a:extLst>
              <a:ext uri="{FF2B5EF4-FFF2-40B4-BE49-F238E27FC236}">
                <a16:creationId xmlns:a16="http://schemas.microsoft.com/office/drawing/2014/main" id="{5AF04529-18C7-48AA-BAEA-E35B29EEBECC}"/>
              </a:ext>
            </a:extLst>
          </p:cNvPr>
          <p:cNvSpPr/>
          <p:nvPr/>
        </p:nvSpPr>
        <p:spPr>
          <a:xfrm>
            <a:off x="5215128" y="3100477"/>
            <a:ext cx="6096000" cy="1754326"/>
          </a:xfrm>
          <a:prstGeom prst="rect">
            <a:avLst/>
          </a:prstGeom>
        </p:spPr>
        <p:txBody>
          <a:bodyPr>
            <a:spAutoFit/>
          </a:bodyPr>
          <a:lstStyle/>
          <a:p>
            <a:r>
              <a:rPr lang="en-US" dirty="0">
                <a:solidFill>
                  <a:schemeClr val="bg1"/>
                </a:solidFill>
              </a:rPr>
              <a:t>“Great as the damage and destruction and death from these awesome phenomena of physical force can be, there is even more desolation caused in people’s lives by spiritual hurricanes. These furious forces often cause far more devastating damage than physical cyclones, because they destroy our souls and rob us of our eternal perspective and promise.”  </a:t>
            </a:r>
          </a:p>
        </p:txBody>
      </p:sp>
      <p:pic>
        <p:nvPicPr>
          <p:cNvPr id="79" name="Picture 78">
            <a:extLst>
              <a:ext uri="{FF2B5EF4-FFF2-40B4-BE49-F238E27FC236}">
                <a16:creationId xmlns:a16="http://schemas.microsoft.com/office/drawing/2014/main" id="{906BCE3C-C6F5-44F4-95E6-868360CDC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7114" y="5621274"/>
            <a:ext cx="771488" cy="1026414"/>
          </a:xfrm>
          <a:prstGeom prst="rect">
            <a:avLst/>
          </a:prstGeom>
        </p:spPr>
      </p:pic>
      <p:pic>
        <p:nvPicPr>
          <p:cNvPr id="81" name="Picture 80">
            <a:extLst>
              <a:ext uri="{FF2B5EF4-FFF2-40B4-BE49-F238E27FC236}">
                <a16:creationId xmlns:a16="http://schemas.microsoft.com/office/drawing/2014/main" id="{31884F26-1108-445B-AAF9-1D9E590C7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68" y="2660904"/>
            <a:ext cx="4361688" cy="2907792"/>
          </a:xfrm>
          <a:prstGeom prst="rect">
            <a:avLst/>
          </a:prstGeom>
        </p:spPr>
      </p:pic>
      <p:sp>
        <p:nvSpPr>
          <p:cNvPr id="82" name="Rectangle 81">
            <a:extLst>
              <a:ext uri="{FF2B5EF4-FFF2-40B4-BE49-F238E27FC236}">
                <a16:creationId xmlns:a16="http://schemas.microsoft.com/office/drawing/2014/main" id="{9CFADD33-F91A-4EF1-A729-404C551714AD}"/>
              </a:ext>
            </a:extLst>
          </p:cNvPr>
          <p:cNvSpPr/>
          <p:nvPr/>
        </p:nvSpPr>
        <p:spPr>
          <a:xfrm>
            <a:off x="9459257" y="6488668"/>
            <a:ext cx="1542282" cy="369332"/>
          </a:xfrm>
          <a:prstGeom prst="rect">
            <a:avLst/>
          </a:prstGeom>
        </p:spPr>
        <p:txBody>
          <a:bodyPr wrap="none">
            <a:spAutoFit/>
          </a:bodyPr>
          <a:lstStyle/>
          <a:p>
            <a:r>
              <a:rPr lang="en-US" dirty="0">
                <a:solidFill>
                  <a:schemeClr val="bg1"/>
                </a:solidFill>
              </a:rPr>
              <a:t>David R. Stone</a:t>
            </a:r>
            <a:endParaRPr lang="en-US" dirty="0"/>
          </a:p>
        </p:txBody>
      </p:sp>
    </p:spTree>
    <p:extLst>
      <p:ext uri="{BB962C8B-B14F-4D97-AF65-F5344CB8AC3E}">
        <p14:creationId xmlns:p14="http://schemas.microsoft.com/office/powerpoint/2010/main" val="148588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fade">
                                      <p:cBhvr>
                                        <p:cTn id="1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0AF09A-E8AD-4E0D-BAFD-DCD4B0D6E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6" name="TextBox 5"/>
          <p:cNvSpPr txBox="1"/>
          <p:nvPr/>
        </p:nvSpPr>
        <p:spPr>
          <a:xfrm>
            <a:off x="1524000" y="1"/>
            <a:ext cx="8991600" cy="1015663"/>
          </a:xfrm>
          <a:prstGeom prst="rect">
            <a:avLst/>
          </a:prstGeom>
          <a:noFill/>
        </p:spPr>
        <p:txBody>
          <a:bodyPr wrap="square" rtlCol="0">
            <a:spAutoFit/>
          </a:bodyPr>
          <a:lstStyle/>
          <a:p>
            <a:pPr algn="ctr"/>
            <a:r>
              <a:rPr lang="en-US" sz="6000" dirty="0">
                <a:latin typeface="Bodoni MT Condensed" pitchFamily="18" charset="0"/>
              </a:rPr>
              <a:t>The Purpose of Warnings</a:t>
            </a:r>
          </a:p>
        </p:txBody>
      </p:sp>
      <p:sp>
        <p:nvSpPr>
          <p:cNvPr id="7" name="TextBox 6"/>
          <p:cNvSpPr txBox="1"/>
          <p:nvPr/>
        </p:nvSpPr>
        <p:spPr>
          <a:xfrm>
            <a:off x="2575560" y="2133601"/>
            <a:ext cx="8077200" cy="4154984"/>
          </a:xfrm>
          <a:prstGeom prst="rect">
            <a:avLst/>
          </a:prstGeom>
          <a:noFill/>
        </p:spPr>
        <p:txBody>
          <a:bodyPr wrap="square" rtlCol="0">
            <a:spAutoFit/>
          </a:bodyPr>
          <a:lstStyle/>
          <a:p>
            <a:pPr fontAlgn="base"/>
            <a:r>
              <a:rPr lang="en-US" sz="2400" b="1" dirty="0">
                <a:solidFill>
                  <a:schemeClr val="bg1"/>
                </a:solidFill>
              </a:rPr>
              <a:t>Have you ever had a time that someone tried to warn you about a danger that you could not foresee?</a:t>
            </a:r>
            <a:endParaRPr lang="en-US" sz="2400" dirty="0"/>
          </a:p>
          <a:p>
            <a:pPr fontAlgn="base"/>
            <a:endParaRPr lang="en-US" sz="2400" dirty="0"/>
          </a:p>
          <a:p>
            <a:pPr fontAlgn="base"/>
            <a:r>
              <a:rPr lang="en-US" sz="2400" dirty="0">
                <a:solidFill>
                  <a:schemeClr val="bg1"/>
                </a:solidFill>
              </a:rPr>
              <a:t>Did you listen to this warning?</a:t>
            </a:r>
          </a:p>
          <a:p>
            <a:pPr fontAlgn="base"/>
            <a:endParaRPr lang="en-US" sz="2400" dirty="0">
              <a:solidFill>
                <a:schemeClr val="bg1"/>
              </a:solidFill>
            </a:endParaRPr>
          </a:p>
          <a:p>
            <a:pPr fontAlgn="base"/>
            <a:r>
              <a:rPr lang="en-US" sz="2400" dirty="0">
                <a:solidFill>
                  <a:schemeClr val="bg1"/>
                </a:solidFill>
              </a:rPr>
              <a:t>If you had listened, how were you blessed?</a:t>
            </a:r>
          </a:p>
          <a:p>
            <a:pPr fontAlgn="base"/>
            <a:endParaRPr lang="en-US" sz="2400" dirty="0">
              <a:solidFill>
                <a:schemeClr val="bg1"/>
              </a:solidFill>
            </a:endParaRPr>
          </a:p>
          <a:p>
            <a:pPr fontAlgn="base"/>
            <a:r>
              <a:rPr lang="en-US" sz="2400" dirty="0">
                <a:solidFill>
                  <a:schemeClr val="bg1"/>
                </a:solidFill>
              </a:rPr>
              <a:t>What is the purpose of a warning? </a:t>
            </a:r>
          </a:p>
          <a:p>
            <a:pPr fontAlgn="base"/>
            <a:endParaRPr lang="en-US" sz="2400" dirty="0">
              <a:solidFill>
                <a:schemeClr val="bg1"/>
              </a:solidFill>
            </a:endParaRPr>
          </a:p>
          <a:p>
            <a:pPr fontAlgn="base"/>
            <a:r>
              <a:rPr lang="en-US" sz="2400" dirty="0">
                <a:solidFill>
                  <a:schemeClr val="bg1"/>
                </a:solidFill>
              </a:rPr>
              <a:t>Who warns you about things you should avoid or things that might be harmful to you?</a:t>
            </a:r>
          </a:p>
        </p:txBody>
      </p:sp>
    </p:spTree>
    <p:extLst>
      <p:ext uri="{BB962C8B-B14F-4D97-AF65-F5344CB8AC3E}">
        <p14:creationId xmlns:p14="http://schemas.microsoft.com/office/powerpoint/2010/main" val="39872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7042E691-B12C-499B-B882-63AB90190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6" name="TextBox 5"/>
          <p:cNvSpPr txBox="1"/>
          <p:nvPr/>
        </p:nvSpPr>
        <p:spPr>
          <a:xfrm>
            <a:off x="1524000" y="1"/>
            <a:ext cx="8991600" cy="1015663"/>
          </a:xfrm>
          <a:prstGeom prst="rect">
            <a:avLst/>
          </a:prstGeom>
          <a:noFill/>
        </p:spPr>
        <p:txBody>
          <a:bodyPr wrap="square" rtlCol="0">
            <a:spAutoFit/>
          </a:bodyPr>
          <a:lstStyle/>
          <a:p>
            <a:pPr algn="ctr"/>
            <a:r>
              <a:rPr lang="en-US" sz="6000" dirty="0">
                <a:latin typeface="Bodoni MT Condensed" pitchFamily="18" charset="0"/>
              </a:rPr>
              <a:t>Spiritual Warnings</a:t>
            </a:r>
          </a:p>
        </p:txBody>
      </p:sp>
      <p:sp>
        <p:nvSpPr>
          <p:cNvPr id="7" name="TextBox 6"/>
          <p:cNvSpPr txBox="1"/>
          <p:nvPr/>
        </p:nvSpPr>
        <p:spPr>
          <a:xfrm>
            <a:off x="2543504" y="1001111"/>
            <a:ext cx="8915400" cy="830997"/>
          </a:xfrm>
          <a:prstGeom prst="rect">
            <a:avLst/>
          </a:prstGeom>
          <a:noFill/>
        </p:spPr>
        <p:txBody>
          <a:bodyPr wrap="square" rtlCol="0">
            <a:spAutoFit/>
          </a:bodyPr>
          <a:lstStyle/>
          <a:p>
            <a:pPr fontAlgn="base"/>
            <a:r>
              <a:rPr lang="en-US" sz="2400" dirty="0">
                <a:solidFill>
                  <a:schemeClr val="bg1"/>
                </a:solidFill>
              </a:rPr>
              <a:t>To whom does God reveal spiritual warnings for His Church?</a:t>
            </a:r>
          </a:p>
          <a:p>
            <a:pPr fontAlgn="base"/>
            <a:endParaRPr lang="en-US" sz="2400" dirty="0">
              <a:solidFill>
                <a:schemeClr val="bg1"/>
              </a:solidFill>
            </a:endParaRPr>
          </a:p>
        </p:txBody>
      </p:sp>
      <p:sp>
        <p:nvSpPr>
          <p:cNvPr id="8" name="TextBox 7"/>
          <p:cNvSpPr txBox="1"/>
          <p:nvPr/>
        </p:nvSpPr>
        <p:spPr>
          <a:xfrm>
            <a:off x="3569208" y="3182112"/>
            <a:ext cx="3048000" cy="1569660"/>
          </a:xfrm>
          <a:prstGeom prst="rect">
            <a:avLst/>
          </a:prstGeom>
          <a:noFill/>
        </p:spPr>
        <p:txBody>
          <a:bodyPr wrap="square" rtlCol="0">
            <a:spAutoFit/>
          </a:bodyPr>
          <a:lstStyle/>
          <a:p>
            <a:pPr fontAlgn="base"/>
            <a:r>
              <a:rPr lang="en-US" sz="2400" dirty="0">
                <a:solidFill>
                  <a:schemeClr val="bg1"/>
                </a:solidFill>
              </a:rPr>
              <a:t>The Lord sent Abinadi to warn the Nephites of the consequences of their sins. </a:t>
            </a:r>
          </a:p>
        </p:txBody>
      </p:sp>
      <p:sp>
        <p:nvSpPr>
          <p:cNvPr id="9" name="TextBox 8"/>
          <p:cNvSpPr txBox="1"/>
          <p:nvPr/>
        </p:nvSpPr>
        <p:spPr>
          <a:xfrm>
            <a:off x="7659624" y="3218688"/>
            <a:ext cx="3486912" cy="1200329"/>
          </a:xfrm>
          <a:prstGeom prst="rect">
            <a:avLst/>
          </a:prstGeom>
          <a:noFill/>
        </p:spPr>
        <p:txBody>
          <a:bodyPr wrap="square" rtlCol="0">
            <a:spAutoFit/>
          </a:bodyPr>
          <a:lstStyle/>
          <a:p>
            <a:pPr fontAlgn="base"/>
            <a:r>
              <a:rPr lang="en-US" sz="2400" dirty="0">
                <a:solidFill>
                  <a:schemeClr val="bg1"/>
                </a:solidFill>
              </a:rPr>
              <a:t>The Lord sends Prophets to warn us against the evils of the day</a:t>
            </a:r>
          </a:p>
        </p:txBody>
      </p:sp>
      <p:pic>
        <p:nvPicPr>
          <p:cNvPr id="3" name="Picture 2">
            <a:extLst>
              <a:ext uri="{FF2B5EF4-FFF2-40B4-BE49-F238E27FC236}">
                <a16:creationId xmlns:a16="http://schemas.microsoft.com/office/drawing/2014/main" id="{2098A721-C251-4165-B480-7451690DC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765" y="4529709"/>
            <a:ext cx="2114550" cy="2114550"/>
          </a:xfrm>
          <a:prstGeom prst="rect">
            <a:avLst/>
          </a:prstGeom>
        </p:spPr>
      </p:pic>
      <p:pic>
        <p:nvPicPr>
          <p:cNvPr id="45" name="Picture 44">
            <a:extLst>
              <a:ext uri="{FF2B5EF4-FFF2-40B4-BE49-F238E27FC236}">
                <a16:creationId xmlns:a16="http://schemas.microsoft.com/office/drawing/2014/main" id="{416B1E9A-5768-486C-83F9-818BBC8F827D}"/>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21270" y="3723132"/>
            <a:ext cx="2505075" cy="2667000"/>
          </a:xfrm>
          <a:prstGeom prst="rect">
            <a:avLst/>
          </a:prstGeom>
        </p:spPr>
      </p:pic>
    </p:spTree>
    <p:extLst>
      <p:ext uri="{BB962C8B-B14F-4D97-AF65-F5344CB8AC3E}">
        <p14:creationId xmlns:p14="http://schemas.microsoft.com/office/powerpoint/2010/main" val="26069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248" y="6550223"/>
            <a:ext cx="4724400" cy="307777"/>
          </a:xfrm>
          <a:prstGeom prst="rect">
            <a:avLst/>
          </a:prstGeom>
          <a:noFill/>
        </p:spPr>
        <p:txBody>
          <a:bodyPr wrap="square" rtlCol="0">
            <a:spAutoFit/>
          </a:bodyPr>
          <a:lstStyle/>
          <a:p>
            <a:r>
              <a:rPr lang="en-US" sz="1400" dirty="0">
                <a:solidFill>
                  <a:schemeClr val="bg1"/>
                </a:solidFill>
              </a:rPr>
              <a:t>Mosiah 18:30 and Mosiah 19:1-3</a:t>
            </a:r>
          </a:p>
        </p:txBody>
      </p:sp>
      <p:sp>
        <p:nvSpPr>
          <p:cNvPr id="6" name="TextBox 5"/>
          <p:cNvSpPr txBox="1"/>
          <p:nvPr/>
        </p:nvSpPr>
        <p:spPr>
          <a:xfrm>
            <a:off x="1524000" y="0"/>
            <a:ext cx="8991600" cy="923330"/>
          </a:xfrm>
          <a:prstGeom prst="rect">
            <a:avLst/>
          </a:prstGeom>
          <a:noFill/>
          <a:ln>
            <a:noFill/>
          </a:ln>
        </p:spPr>
        <p:txBody>
          <a:bodyPr wrap="square" rtlCol="0">
            <a:spAutoFit/>
          </a:bodyPr>
          <a:lstStyle/>
          <a:p>
            <a:pPr algn="ctr"/>
            <a:r>
              <a:rPr lang="en-US" sz="5400" dirty="0">
                <a:solidFill>
                  <a:schemeClr val="bg1"/>
                </a:solidFill>
                <a:latin typeface="Bodoni MT Condensed" pitchFamily="18" charset="0"/>
              </a:rPr>
              <a:t>Division Among the Remainder of the People</a:t>
            </a:r>
          </a:p>
        </p:txBody>
      </p:sp>
      <p:sp>
        <p:nvSpPr>
          <p:cNvPr id="8" name="TextBox 7"/>
          <p:cNvSpPr txBox="1"/>
          <p:nvPr/>
        </p:nvSpPr>
        <p:spPr>
          <a:xfrm>
            <a:off x="4123944" y="3858768"/>
            <a:ext cx="5660136" cy="2308324"/>
          </a:xfrm>
          <a:prstGeom prst="rect">
            <a:avLst/>
          </a:prstGeom>
          <a:noFill/>
        </p:spPr>
        <p:txBody>
          <a:bodyPr wrap="square" rtlCol="0">
            <a:spAutoFit/>
          </a:bodyPr>
          <a:lstStyle/>
          <a:p>
            <a:pPr fontAlgn="base"/>
            <a:r>
              <a:rPr lang="en-US" sz="2400" dirty="0">
                <a:solidFill>
                  <a:schemeClr val="bg1"/>
                </a:solidFill>
              </a:rPr>
              <a:t>Those that stayed with King Noah:</a:t>
            </a:r>
          </a:p>
          <a:p>
            <a:pPr fontAlgn="base"/>
            <a:endParaRPr lang="en-US" sz="2400" dirty="0">
              <a:solidFill>
                <a:schemeClr val="bg1"/>
              </a:solidFill>
            </a:endParaRPr>
          </a:p>
          <a:p>
            <a:pPr fontAlgn="base"/>
            <a:r>
              <a:rPr lang="en-US" sz="2400" dirty="0">
                <a:solidFill>
                  <a:schemeClr val="bg1"/>
                </a:solidFill>
              </a:rPr>
              <a:t>Some began to breathe out threats against King Noah</a:t>
            </a:r>
          </a:p>
          <a:p>
            <a:pPr fontAlgn="base"/>
            <a:endParaRPr lang="en-US" sz="2400" dirty="0">
              <a:solidFill>
                <a:schemeClr val="bg1"/>
              </a:solidFill>
            </a:endParaRPr>
          </a:p>
          <a:p>
            <a:pPr fontAlgn="base"/>
            <a:r>
              <a:rPr lang="en-US" sz="2400" dirty="0">
                <a:solidFill>
                  <a:schemeClr val="bg1"/>
                </a:solidFill>
              </a:rPr>
              <a:t>There began to be contention among them</a:t>
            </a:r>
            <a:endParaRPr lang="en-US" sz="2400" dirty="0">
              <a:solidFill>
                <a:srgbClr val="FFFF00"/>
              </a:solidFill>
            </a:endParaRPr>
          </a:p>
        </p:txBody>
      </p:sp>
      <p:sp>
        <p:nvSpPr>
          <p:cNvPr id="40" name="TextBox 39"/>
          <p:cNvSpPr txBox="1"/>
          <p:nvPr/>
        </p:nvSpPr>
        <p:spPr>
          <a:xfrm>
            <a:off x="399288" y="1185672"/>
            <a:ext cx="3962400" cy="1569660"/>
          </a:xfrm>
          <a:prstGeom prst="rect">
            <a:avLst/>
          </a:prstGeom>
          <a:noFill/>
        </p:spPr>
        <p:txBody>
          <a:bodyPr wrap="square" rtlCol="0">
            <a:spAutoFit/>
          </a:bodyPr>
          <a:lstStyle/>
          <a:p>
            <a:pPr fontAlgn="base"/>
            <a:r>
              <a:rPr lang="en-US" sz="2400" dirty="0">
                <a:solidFill>
                  <a:schemeClr val="bg1"/>
                </a:solidFill>
              </a:rPr>
              <a:t>Those that were with Alma:</a:t>
            </a:r>
          </a:p>
          <a:p>
            <a:pPr fontAlgn="base"/>
            <a:endParaRPr lang="en-US" sz="2400" dirty="0">
              <a:solidFill>
                <a:schemeClr val="bg1"/>
              </a:solidFill>
            </a:endParaRPr>
          </a:p>
          <a:p>
            <a:pPr fontAlgn="base"/>
            <a:r>
              <a:rPr lang="en-US" sz="2400" dirty="0">
                <a:solidFill>
                  <a:schemeClr val="bg1"/>
                </a:solidFill>
              </a:rPr>
              <a:t>Were enjoying their peaceful life with their conversion</a:t>
            </a:r>
            <a:endParaRPr lang="en-US" sz="2400" dirty="0">
              <a:solidFill>
                <a:srgbClr val="FFFF00"/>
              </a:solidFill>
            </a:endParaRPr>
          </a:p>
        </p:txBody>
      </p:sp>
      <p:grpSp>
        <p:nvGrpSpPr>
          <p:cNvPr id="7" name="Group 6"/>
          <p:cNvGrpSpPr/>
          <p:nvPr/>
        </p:nvGrpSpPr>
        <p:grpSpPr>
          <a:xfrm>
            <a:off x="1984248" y="3419856"/>
            <a:ext cx="1676400" cy="2743200"/>
            <a:chOff x="5334536" y="1600200"/>
            <a:chExt cx="2365749" cy="4388559"/>
          </a:xfrm>
        </p:grpSpPr>
        <p:sp>
          <p:nvSpPr>
            <p:cNvPr id="9" name="Oval 8"/>
            <p:cNvSpPr/>
            <p:nvPr/>
          </p:nvSpPr>
          <p:spPr>
            <a:xfrm rot="670978" flipH="1">
              <a:off x="6496618"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flipH="1">
              <a:off x="5653360"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75320" flipH="1">
              <a:off x="5549731" y="4325966"/>
              <a:ext cx="319835"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p:cNvSpPr/>
            <p:nvPr/>
          </p:nvSpPr>
          <p:spPr>
            <a:xfrm rot="1631028" flipH="1">
              <a:off x="5612547" y="3485102"/>
              <a:ext cx="567308" cy="1039863"/>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9057582" flipH="1">
              <a:off x="6835788" y="3481916"/>
              <a:ext cx="567308" cy="1058482"/>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Extract 13"/>
            <p:cNvSpPr/>
            <p:nvPr/>
          </p:nvSpPr>
          <p:spPr>
            <a:xfrm flipH="1">
              <a:off x="5385948" y="2895600"/>
              <a:ext cx="2108148" cy="2895600"/>
            </a:xfrm>
            <a:prstGeom prst="flowChartExtra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885378" flipH="1">
              <a:off x="6449563" y="3389083"/>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20860862" flipH="1">
              <a:off x="5841954" y="3385418"/>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ocument 16"/>
            <p:cNvSpPr/>
            <p:nvPr/>
          </p:nvSpPr>
          <p:spPr>
            <a:xfrm flipH="1">
              <a:off x="5912985" y="2209800"/>
              <a:ext cx="1159481"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Extract 17"/>
            <p:cNvSpPr/>
            <p:nvPr/>
          </p:nvSpPr>
          <p:spPr>
            <a:xfrm flipH="1">
              <a:off x="6756244"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flipH="1">
              <a:off x="5807578"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Extract 19"/>
            <p:cNvSpPr/>
            <p:nvPr/>
          </p:nvSpPr>
          <p:spPr>
            <a:xfrm flipH="1">
              <a:off x="6229208" y="1600200"/>
              <a:ext cx="632444"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H="1">
              <a:off x="6440022"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6123800"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75320" flipH="1">
              <a:off x="6506205" y="4062062"/>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724680">
              <a:off x="6084574" y="4062061"/>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flipH="1">
              <a:off x="6229208" y="4038600"/>
              <a:ext cx="42163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evron 25"/>
            <p:cNvSpPr/>
            <p:nvPr/>
          </p:nvSpPr>
          <p:spPr>
            <a:xfrm rot="16200000" flipH="1">
              <a:off x="6306104" y="3261300"/>
              <a:ext cx="342900" cy="6021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rot="670978" flipH="1">
              <a:off x="6363999" y="3673395"/>
              <a:ext cx="257454"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27"/>
            <p:cNvSpPr/>
            <p:nvPr/>
          </p:nvSpPr>
          <p:spPr>
            <a:xfrm rot="5400000">
              <a:off x="5901944" y="2403858"/>
              <a:ext cx="1150111" cy="12192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ning Bolt 28"/>
            <p:cNvSpPr/>
            <p:nvPr/>
          </p:nvSpPr>
          <p:spPr>
            <a:xfrm rot="12364125">
              <a:off x="6637404" y="2431307"/>
              <a:ext cx="1062881" cy="976083"/>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ghtning Bolt 30"/>
            <p:cNvSpPr/>
            <p:nvPr/>
          </p:nvSpPr>
          <p:spPr>
            <a:xfrm rot="6865220">
              <a:off x="6181207" y="1947533"/>
              <a:ext cx="632625" cy="1096818"/>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38"/>
            <p:cNvGrpSpPr/>
            <p:nvPr/>
          </p:nvGrpSpPr>
          <p:grpSpPr>
            <a:xfrm>
              <a:off x="7162800" y="3124200"/>
              <a:ext cx="373464" cy="2736443"/>
              <a:chOff x="7298478" y="3159157"/>
              <a:chExt cx="373464" cy="2736443"/>
            </a:xfrm>
          </p:grpSpPr>
          <p:sp>
            <p:nvSpPr>
              <p:cNvPr id="37" name="Rounded Rectangle 36"/>
              <p:cNvSpPr/>
              <p:nvPr/>
            </p:nvSpPr>
            <p:spPr>
              <a:xfrm rot="21327504">
                <a:off x="7485603" y="3508830"/>
                <a:ext cx="186339" cy="23867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rot="21087436" flipH="1">
                <a:off x="7298478" y="3159157"/>
                <a:ext cx="344422"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rot="1875320" flipH="1">
              <a:off x="7383295" y="4232733"/>
              <a:ext cx="254181"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p:cNvSpPr/>
            <p:nvPr/>
          </p:nvSpPr>
          <p:spPr>
            <a:xfrm rot="9518809" flipH="1">
              <a:off x="5334536" y="2348942"/>
              <a:ext cx="955806" cy="927179"/>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flipH="1">
              <a:off x="5791200" y="2209800"/>
              <a:ext cx="1370296"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flipH="1">
              <a:off x="6334615" y="1905000"/>
              <a:ext cx="42163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3">
            <a:extLst>
              <a:ext uri="{FF2B5EF4-FFF2-40B4-BE49-F238E27FC236}">
                <a16:creationId xmlns:a16="http://schemas.microsoft.com/office/drawing/2014/main" id="{8E1D00BF-DCF2-42A8-963D-3BF857277F49}"/>
              </a:ext>
            </a:extLst>
          </p:cNvPr>
          <p:cNvGrpSpPr/>
          <p:nvPr/>
        </p:nvGrpSpPr>
        <p:grpSpPr>
          <a:xfrm>
            <a:off x="8732520" y="1426277"/>
            <a:ext cx="2031972" cy="2301261"/>
            <a:chOff x="71718" y="1120588"/>
            <a:chExt cx="3070535" cy="4572000"/>
          </a:xfrm>
        </p:grpSpPr>
        <p:grpSp>
          <p:nvGrpSpPr>
            <p:cNvPr id="76" name="Group 13">
              <a:extLst>
                <a:ext uri="{FF2B5EF4-FFF2-40B4-BE49-F238E27FC236}">
                  <a16:creationId xmlns:a16="http://schemas.microsoft.com/office/drawing/2014/main" id="{403E57E2-9988-4D51-AE68-4A1671B2AD9A}"/>
                </a:ext>
              </a:extLst>
            </p:cNvPr>
            <p:cNvGrpSpPr/>
            <p:nvPr/>
          </p:nvGrpSpPr>
          <p:grpSpPr>
            <a:xfrm>
              <a:off x="71718" y="1120588"/>
              <a:ext cx="3048000" cy="4572000"/>
              <a:chOff x="838200" y="1066800"/>
              <a:chExt cx="2438400" cy="3352800"/>
            </a:xfrm>
          </p:grpSpPr>
          <p:sp>
            <p:nvSpPr>
              <p:cNvPr id="78" name="Rounded Rectangle 61">
                <a:extLst>
                  <a:ext uri="{FF2B5EF4-FFF2-40B4-BE49-F238E27FC236}">
                    <a16:creationId xmlns:a16="http://schemas.microsoft.com/office/drawing/2014/main" id="{590839E7-5334-4356-9C07-EB7274C4EE7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2">
                <a:extLst>
                  <a:ext uri="{FF2B5EF4-FFF2-40B4-BE49-F238E27FC236}">
                    <a16:creationId xmlns:a16="http://schemas.microsoft.com/office/drawing/2014/main" id="{F3DBDA71-1735-4174-B5AC-D16FB15E35B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3">
                <a:extLst>
                  <a:ext uri="{FF2B5EF4-FFF2-40B4-BE49-F238E27FC236}">
                    <a16:creationId xmlns:a16="http://schemas.microsoft.com/office/drawing/2014/main" id="{2DAA7D23-D7BE-49AB-B743-105550C2B262}"/>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4">
                <a:extLst>
                  <a:ext uri="{FF2B5EF4-FFF2-40B4-BE49-F238E27FC236}">
                    <a16:creationId xmlns:a16="http://schemas.microsoft.com/office/drawing/2014/main" id="{A362C4ED-982C-4667-88F3-A4C8DB472F8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nut 5">
                <a:extLst>
                  <a:ext uri="{FF2B5EF4-FFF2-40B4-BE49-F238E27FC236}">
                    <a16:creationId xmlns:a16="http://schemas.microsoft.com/office/drawing/2014/main" id="{B34B2EC2-A9EA-44A8-AE36-54012A324479}"/>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6">
                <a:extLst>
                  <a:ext uri="{FF2B5EF4-FFF2-40B4-BE49-F238E27FC236}">
                    <a16:creationId xmlns:a16="http://schemas.microsoft.com/office/drawing/2014/main" id="{FE2AF5E3-86EC-4E7F-AD24-7CFF471505B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7">
                <a:extLst>
                  <a:ext uri="{FF2B5EF4-FFF2-40B4-BE49-F238E27FC236}">
                    <a16:creationId xmlns:a16="http://schemas.microsoft.com/office/drawing/2014/main" id="{DB4151BA-5480-4FE9-BD2C-6D00912EA766}"/>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Plaque 8">
                <a:extLst>
                  <a:ext uri="{FF2B5EF4-FFF2-40B4-BE49-F238E27FC236}">
                    <a16:creationId xmlns:a16="http://schemas.microsoft.com/office/drawing/2014/main" id="{9982F01E-79A6-451F-B80B-6F5E3382FEE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Plaque 9">
                <a:extLst>
                  <a:ext uri="{FF2B5EF4-FFF2-40B4-BE49-F238E27FC236}">
                    <a16:creationId xmlns:a16="http://schemas.microsoft.com/office/drawing/2014/main" id="{3BC382EF-3FC4-4FF3-9DA2-2B8CA8DF9C3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aque 10">
                <a:extLst>
                  <a:ext uri="{FF2B5EF4-FFF2-40B4-BE49-F238E27FC236}">
                    <a16:creationId xmlns:a16="http://schemas.microsoft.com/office/drawing/2014/main" id="{387CE2BD-578E-425A-89E6-BF77FDD0266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A3C48560-B4F3-4A4C-A536-4C5D2865C5D0}"/>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Choosing to follow unrighteous individuals can lead us to make poor decisions we will later regret</a:t>
              </a:r>
              <a:endParaRPr lang="en-US" sz="1600" b="1" dirty="0">
                <a:solidFill>
                  <a:schemeClr val="bg2">
                    <a:lumMod val="25000"/>
                  </a:schemeClr>
                </a:solidFill>
                <a:latin typeface="Tempus Sans ITC" pitchFamily="82" charset="0"/>
              </a:endParaRPr>
            </a:p>
          </p:txBody>
        </p:sp>
      </p:grpSp>
      <p:grpSp>
        <p:nvGrpSpPr>
          <p:cNvPr id="88" name="Group 87">
            <a:extLst>
              <a:ext uri="{FF2B5EF4-FFF2-40B4-BE49-F238E27FC236}">
                <a16:creationId xmlns:a16="http://schemas.microsoft.com/office/drawing/2014/main" id="{153B5DFD-70A5-4468-ADB8-30BBAFE80FFC}"/>
              </a:ext>
            </a:extLst>
          </p:cNvPr>
          <p:cNvGrpSpPr/>
          <p:nvPr/>
        </p:nvGrpSpPr>
        <p:grpSpPr>
          <a:xfrm>
            <a:off x="4608568" y="941832"/>
            <a:ext cx="1196831" cy="2569464"/>
            <a:chOff x="838200" y="2752626"/>
            <a:chExt cx="1752600" cy="3762638"/>
          </a:xfrm>
        </p:grpSpPr>
        <p:sp>
          <p:nvSpPr>
            <p:cNvPr id="89" name="Moon 88">
              <a:extLst>
                <a:ext uri="{FF2B5EF4-FFF2-40B4-BE49-F238E27FC236}">
                  <a16:creationId xmlns:a16="http://schemas.microsoft.com/office/drawing/2014/main" id="{8671EF35-A738-48B8-957A-9EE02F82AA42}"/>
                </a:ext>
              </a:extLst>
            </p:cNvPr>
            <p:cNvSpPr/>
            <p:nvPr/>
          </p:nvSpPr>
          <p:spPr>
            <a:xfrm rot="686128">
              <a:off x="1191184" y="3254699"/>
              <a:ext cx="275173" cy="869996"/>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D868683-9B33-4C03-8BBF-1B7710A4FD12}"/>
                </a:ext>
              </a:extLst>
            </p:cNvPr>
            <p:cNvSpPr/>
            <p:nvPr/>
          </p:nvSpPr>
          <p:spPr>
            <a:xfrm rot="19444033">
              <a:off x="1734697" y="5698034"/>
              <a:ext cx="376768" cy="73266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0554D1A-66A0-458F-B8BA-F4D7A798C373}"/>
                </a:ext>
              </a:extLst>
            </p:cNvPr>
            <p:cNvSpPr/>
            <p:nvPr/>
          </p:nvSpPr>
          <p:spPr>
            <a:xfrm rot="2648374">
              <a:off x="1311286" y="5855295"/>
              <a:ext cx="350992" cy="65996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36C0D149-9932-414B-95B5-5FD53474C30B}"/>
                </a:ext>
              </a:extLst>
            </p:cNvPr>
            <p:cNvSpPr/>
            <p:nvPr/>
          </p:nvSpPr>
          <p:spPr>
            <a:xfrm>
              <a:off x="1188151" y="4613630"/>
              <a:ext cx="1049852" cy="1537351"/>
            </a:xfrm>
            <a:prstGeom prst="trapezoid">
              <a:avLst>
                <a:gd name="adj" fmla="val 1544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33111D7E-9226-477D-8292-0FD2C388FAB4}"/>
                </a:ext>
              </a:extLst>
            </p:cNvPr>
            <p:cNvSpPr/>
            <p:nvPr/>
          </p:nvSpPr>
          <p:spPr>
            <a:xfrm>
              <a:off x="838200" y="5099109"/>
              <a:ext cx="262463" cy="4854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FDA099AE-F877-4A50-AC38-72D13C9AD88A}"/>
                </a:ext>
              </a:extLst>
            </p:cNvPr>
            <p:cNvSpPr/>
            <p:nvPr/>
          </p:nvSpPr>
          <p:spPr>
            <a:xfrm>
              <a:off x="2325491" y="4937283"/>
              <a:ext cx="265309" cy="5584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431F29AB-AEEC-4541-BBE3-B7D1F91ADAA1}"/>
                </a:ext>
              </a:extLst>
            </p:cNvPr>
            <p:cNvSpPr/>
            <p:nvPr/>
          </p:nvSpPr>
          <p:spPr>
            <a:xfrm rot="20486525">
              <a:off x="1871303" y="3769390"/>
              <a:ext cx="614141"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a:extLst>
                <a:ext uri="{FF2B5EF4-FFF2-40B4-BE49-F238E27FC236}">
                  <a16:creationId xmlns:a16="http://schemas.microsoft.com/office/drawing/2014/main" id="{BE218FA0-B32B-47B6-A778-326DFC3B331E}"/>
                </a:ext>
              </a:extLst>
            </p:cNvPr>
            <p:cNvSpPr/>
            <p:nvPr/>
          </p:nvSpPr>
          <p:spPr>
            <a:xfrm rot="1355661">
              <a:off x="879714" y="3778926"/>
              <a:ext cx="653689" cy="1584238"/>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B35FE2C3-0F6E-45B3-B598-02FBD05452F0}"/>
                </a:ext>
              </a:extLst>
            </p:cNvPr>
            <p:cNvSpPr/>
            <p:nvPr/>
          </p:nvSpPr>
          <p:spPr>
            <a:xfrm>
              <a:off x="1100663" y="4209064"/>
              <a:ext cx="1224828" cy="1523006"/>
            </a:xfrm>
            <a:prstGeom prst="trapezoid">
              <a:avLst>
                <a:gd name="adj" fmla="val 38678"/>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8B41DA6B-21D6-44FD-AD4E-5522A42FC274}"/>
                </a:ext>
              </a:extLst>
            </p:cNvPr>
            <p:cNvSpPr/>
            <p:nvPr/>
          </p:nvSpPr>
          <p:spPr>
            <a:xfrm rot="1339147">
              <a:off x="1432977" y="3956908"/>
              <a:ext cx="742884" cy="901878"/>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a:extLst>
                <a:ext uri="{FF2B5EF4-FFF2-40B4-BE49-F238E27FC236}">
                  <a16:creationId xmlns:a16="http://schemas.microsoft.com/office/drawing/2014/main" id="{BBC1AE9F-031F-45B5-A1F1-CF8BD19E0BD6}"/>
                </a:ext>
              </a:extLst>
            </p:cNvPr>
            <p:cNvSpPr/>
            <p:nvPr/>
          </p:nvSpPr>
          <p:spPr>
            <a:xfrm rot="20508981">
              <a:off x="1238628" y="3896683"/>
              <a:ext cx="691086" cy="961371"/>
            </a:xfrm>
            <a:prstGeom prst="trapezoid">
              <a:avLst>
                <a:gd name="adj" fmla="val 35985"/>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74">
              <a:extLst>
                <a:ext uri="{FF2B5EF4-FFF2-40B4-BE49-F238E27FC236}">
                  <a16:creationId xmlns:a16="http://schemas.microsoft.com/office/drawing/2014/main" id="{4E5F3D4B-AE4A-4E64-B002-33F298C07643}"/>
                </a:ext>
              </a:extLst>
            </p:cNvPr>
            <p:cNvGrpSpPr/>
            <p:nvPr/>
          </p:nvGrpSpPr>
          <p:grpSpPr>
            <a:xfrm rot="20913872" flipH="1">
              <a:off x="1942990" y="3031456"/>
              <a:ext cx="517033" cy="1139635"/>
              <a:chOff x="6528137" y="1535176"/>
              <a:chExt cx="450325" cy="1073251"/>
            </a:xfrm>
          </p:grpSpPr>
          <p:sp>
            <p:nvSpPr>
              <p:cNvPr id="139" name="Moon 138">
                <a:extLst>
                  <a:ext uri="{FF2B5EF4-FFF2-40B4-BE49-F238E27FC236}">
                    <a16:creationId xmlns:a16="http://schemas.microsoft.com/office/drawing/2014/main" id="{F130EEE4-442B-49D9-B302-B787A24A732B}"/>
                  </a:ext>
                </a:extLst>
              </p:cNvPr>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a:extLst>
                  <a:ext uri="{FF2B5EF4-FFF2-40B4-BE49-F238E27FC236}">
                    <a16:creationId xmlns:a16="http://schemas.microsoft.com/office/drawing/2014/main" id="{28323974-CB4F-44E0-9C77-3ECB76DA3C7B}"/>
                  </a:ext>
                </a:extLst>
              </p:cNvPr>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a:extLst>
                  <a:ext uri="{FF2B5EF4-FFF2-40B4-BE49-F238E27FC236}">
                    <a16:creationId xmlns:a16="http://schemas.microsoft.com/office/drawing/2014/main" id="{9A40A6AF-0AFE-44CC-BECD-55B64F4D2B2E}"/>
                  </a:ext>
                </a:extLst>
              </p:cNvPr>
              <p:cNvSpPr/>
              <p:nvPr/>
            </p:nvSpPr>
            <p:spPr>
              <a:xfrm rot="21340991">
                <a:off x="6676480" y="1576093"/>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DF29CC4A-1BCF-4B7E-B042-048F8BC1C78F}"/>
                  </a:ext>
                </a:extLst>
              </p:cNvPr>
              <p:cNvSpPr/>
              <p:nvPr/>
            </p:nvSpPr>
            <p:spPr>
              <a:xfrm>
                <a:off x="6528137" y="1535176"/>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a:extLst>
                  <a:ext uri="{FF2B5EF4-FFF2-40B4-BE49-F238E27FC236}">
                    <a16:creationId xmlns:a16="http://schemas.microsoft.com/office/drawing/2014/main" id="{41A4FD9D-B236-47D0-8595-2EC0CBBA7C5E}"/>
                  </a:ext>
                </a:extLst>
              </p:cNvPr>
              <p:cNvSpPr/>
              <p:nvPr/>
            </p:nvSpPr>
            <p:spPr>
              <a:xfrm rot="21435342">
                <a:off x="6654172" y="1662940"/>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73">
              <a:extLst>
                <a:ext uri="{FF2B5EF4-FFF2-40B4-BE49-F238E27FC236}">
                  <a16:creationId xmlns:a16="http://schemas.microsoft.com/office/drawing/2014/main" id="{03EFC93A-99EC-435F-B894-7389A81C6077}"/>
                </a:ext>
              </a:extLst>
            </p:cNvPr>
            <p:cNvGrpSpPr/>
            <p:nvPr/>
          </p:nvGrpSpPr>
          <p:grpSpPr>
            <a:xfrm rot="686128">
              <a:off x="1100663" y="2914453"/>
              <a:ext cx="604067" cy="1177100"/>
              <a:chOff x="6477000" y="1545521"/>
              <a:chExt cx="526130" cy="1108534"/>
            </a:xfrm>
          </p:grpSpPr>
          <p:sp>
            <p:nvSpPr>
              <p:cNvPr id="134" name="Moon 133">
                <a:extLst>
                  <a:ext uri="{FF2B5EF4-FFF2-40B4-BE49-F238E27FC236}">
                    <a16:creationId xmlns:a16="http://schemas.microsoft.com/office/drawing/2014/main" id="{11341E07-0803-4367-931F-5FA6FB27EFF2}"/>
                  </a:ext>
                </a:extLst>
              </p:cNvPr>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a:extLst>
                  <a:ext uri="{FF2B5EF4-FFF2-40B4-BE49-F238E27FC236}">
                    <a16:creationId xmlns:a16="http://schemas.microsoft.com/office/drawing/2014/main" id="{B48465F0-ED34-4C05-9D84-613FCE2BFA63}"/>
                  </a:ext>
                </a:extLst>
              </p:cNvPr>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a:extLst>
                  <a:ext uri="{FF2B5EF4-FFF2-40B4-BE49-F238E27FC236}">
                    <a16:creationId xmlns:a16="http://schemas.microsoft.com/office/drawing/2014/main" id="{DD41E36B-218B-4DCA-9989-E4DA4F7BDF0C}"/>
                  </a:ext>
                </a:extLst>
              </p:cNvPr>
              <p:cNvSpPr/>
              <p:nvPr/>
            </p:nvSpPr>
            <p:spPr>
              <a:xfrm rot="2055213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a:extLst>
                  <a:ext uri="{FF2B5EF4-FFF2-40B4-BE49-F238E27FC236}">
                    <a16:creationId xmlns:a16="http://schemas.microsoft.com/office/drawing/2014/main" id="{EE6B9451-BBB0-42BA-A41A-A807CE019544}"/>
                  </a:ext>
                </a:extLst>
              </p:cNvPr>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a:extLst>
                  <a:ext uri="{FF2B5EF4-FFF2-40B4-BE49-F238E27FC236}">
                    <a16:creationId xmlns:a16="http://schemas.microsoft.com/office/drawing/2014/main" id="{A89DA3F5-4195-49C0-A76B-93D86E3FA068}"/>
                  </a:ext>
                </a:extLst>
              </p:cNvPr>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14">
              <a:extLst>
                <a:ext uri="{FF2B5EF4-FFF2-40B4-BE49-F238E27FC236}">
                  <a16:creationId xmlns:a16="http://schemas.microsoft.com/office/drawing/2014/main" id="{C3FFE1C2-50B4-47B5-9953-A83EA35044DE}"/>
                </a:ext>
              </a:extLst>
            </p:cNvPr>
            <p:cNvSpPr/>
            <p:nvPr/>
          </p:nvSpPr>
          <p:spPr>
            <a:xfrm rot="19066372">
              <a:off x="1782320" y="2752626"/>
              <a:ext cx="510953" cy="70033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14073B8-9BEC-454C-B9A2-EBF31FE499CB}"/>
                </a:ext>
              </a:extLst>
            </p:cNvPr>
            <p:cNvSpPr/>
            <p:nvPr/>
          </p:nvSpPr>
          <p:spPr>
            <a:xfrm rot="3077158">
              <a:off x="1336081" y="2616339"/>
              <a:ext cx="456902" cy="80953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4B441991-BC7B-4739-9DF7-A203176D713C}"/>
                </a:ext>
              </a:extLst>
            </p:cNvPr>
            <p:cNvSpPr/>
            <p:nvPr/>
          </p:nvSpPr>
          <p:spPr>
            <a:xfrm rot="10800000">
              <a:off x="1450614" y="3804498"/>
              <a:ext cx="524926" cy="48547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3">
              <a:extLst>
                <a:ext uri="{FF2B5EF4-FFF2-40B4-BE49-F238E27FC236}">
                  <a16:creationId xmlns:a16="http://schemas.microsoft.com/office/drawing/2014/main" id="{62BB0155-7E28-4245-8537-3D216B1C79EF}"/>
                </a:ext>
              </a:extLst>
            </p:cNvPr>
            <p:cNvSpPr/>
            <p:nvPr/>
          </p:nvSpPr>
          <p:spPr>
            <a:xfrm>
              <a:off x="1363126" y="2800831"/>
              <a:ext cx="787389" cy="12464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80">
              <a:extLst>
                <a:ext uri="{FF2B5EF4-FFF2-40B4-BE49-F238E27FC236}">
                  <a16:creationId xmlns:a16="http://schemas.microsoft.com/office/drawing/2014/main" id="{AC42284F-1FFF-463E-9ADD-B6675B01069A}"/>
                </a:ext>
              </a:extLst>
            </p:cNvPr>
            <p:cNvGrpSpPr/>
            <p:nvPr/>
          </p:nvGrpSpPr>
          <p:grpSpPr>
            <a:xfrm rot="16200000" flipH="1">
              <a:off x="1639604" y="2476150"/>
              <a:ext cx="496897" cy="1049852"/>
              <a:chOff x="6477000" y="1545521"/>
              <a:chExt cx="526130" cy="1108534"/>
            </a:xfrm>
          </p:grpSpPr>
          <p:sp>
            <p:nvSpPr>
              <p:cNvPr id="129" name="Moon 128">
                <a:extLst>
                  <a:ext uri="{FF2B5EF4-FFF2-40B4-BE49-F238E27FC236}">
                    <a16:creationId xmlns:a16="http://schemas.microsoft.com/office/drawing/2014/main" id="{2FCB28F4-7E00-4261-A95C-F871A5D85B1C}"/>
                  </a:ext>
                </a:extLst>
              </p:cNvPr>
              <p:cNvSpPr/>
              <p:nvPr/>
            </p:nvSpPr>
            <p:spPr>
              <a:xfrm rot="20552136">
                <a:off x="6548749"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a:extLst>
                  <a:ext uri="{FF2B5EF4-FFF2-40B4-BE49-F238E27FC236}">
                    <a16:creationId xmlns:a16="http://schemas.microsoft.com/office/drawing/2014/main" id="{028AECA8-8309-40CA-8E25-ACCA824F6653}"/>
                  </a:ext>
                </a:extLst>
              </p:cNvPr>
              <p:cNvSpPr/>
              <p:nvPr/>
            </p:nvSpPr>
            <p:spPr>
              <a:xfrm rot="20552136">
                <a:off x="6624948" y="15455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a:extLst>
                  <a:ext uri="{FF2B5EF4-FFF2-40B4-BE49-F238E27FC236}">
                    <a16:creationId xmlns:a16="http://schemas.microsoft.com/office/drawing/2014/main" id="{E3C8DDC8-96F4-4F09-999A-315BDF2F71F5}"/>
                  </a:ext>
                </a:extLst>
              </p:cNvPr>
              <p:cNvSpPr/>
              <p:nvPr/>
            </p:nvSpPr>
            <p:spPr>
              <a:xfrm rot="19982206">
                <a:off x="6701148" y="1621721"/>
                <a:ext cx="301982" cy="1032334"/>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a:extLst>
                  <a:ext uri="{FF2B5EF4-FFF2-40B4-BE49-F238E27FC236}">
                    <a16:creationId xmlns:a16="http://schemas.microsoft.com/office/drawing/2014/main" id="{2615505E-3699-4DC8-B940-C691A0E5E230}"/>
                  </a:ext>
                </a:extLst>
              </p:cNvPr>
              <p:cNvSpPr/>
              <p:nvPr/>
            </p:nvSpPr>
            <p:spPr>
              <a:xfrm>
                <a:off x="6477000" y="1676400"/>
                <a:ext cx="239670" cy="819319"/>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a:extLst>
                  <a:ext uri="{FF2B5EF4-FFF2-40B4-BE49-F238E27FC236}">
                    <a16:creationId xmlns:a16="http://schemas.microsoft.com/office/drawing/2014/main" id="{9C434D5F-9F07-49F9-9E7F-A36E7B9F04B4}"/>
                  </a:ext>
                </a:extLst>
              </p:cNvPr>
              <p:cNvSpPr/>
              <p:nvPr/>
            </p:nvSpPr>
            <p:spPr>
              <a:xfrm rot="21435342">
                <a:off x="6648545" y="1833978"/>
                <a:ext cx="235589" cy="805368"/>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Moon 106">
              <a:extLst>
                <a:ext uri="{FF2B5EF4-FFF2-40B4-BE49-F238E27FC236}">
                  <a16:creationId xmlns:a16="http://schemas.microsoft.com/office/drawing/2014/main" id="{9A64474A-C918-422C-A5EA-F0D56747E076}"/>
                </a:ext>
              </a:extLst>
            </p:cNvPr>
            <p:cNvSpPr/>
            <p:nvPr/>
          </p:nvSpPr>
          <p:spPr>
            <a:xfrm rot="16364658" flipH="1">
              <a:off x="1579549" y="2636717"/>
              <a:ext cx="285050" cy="879123"/>
            </a:xfrm>
            <a:prstGeom prst="moon">
              <a:avLst>
                <a:gd name="adj" fmla="val 875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DD71806-9B77-4670-9738-34AE2F07D6F9}"/>
                </a:ext>
              </a:extLst>
            </p:cNvPr>
            <p:cNvSpPr/>
            <p:nvPr/>
          </p:nvSpPr>
          <p:spPr>
            <a:xfrm>
              <a:off x="1450614" y="2833540"/>
              <a:ext cx="699902" cy="323653"/>
            </a:xfrm>
            <a:prstGeom prst="ellipse">
              <a:avLst/>
            </a:prstGeom>
            <a:solidFill>
              <a:srgbClr val="A26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29">
              <a:extLst>
                <a:ext uri="{FF2B5EF4-FFF2-40B4-BE49-F238E27FC236}">
                  <a16:creationId xmlns:a16="http://schemas.microsoft.com/office/drawing/2014/main" id="{562711A7-A3E1-43AD-81FD-6411E5211674}"/>
                </a:ext>
              </a:extLst>
            </p:cNvPr>
            <p:cNvSpPr/>
            <p:nvPr/>
          </p:nvSpPr>
          <p:spPr>
            <a:xfrm>
              <a:off x="1275638" y="4613630"/>
              <a:ext cx="874877" cy="323653"/>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8">
              <a:extLst>
                <a:ext uri="{FF2B5EF4-FFF2-40B4-BE49-F238E27FC236}">
                  <a16:creationId xmlns:a16="http://schemas.microsoft.com/office/drawing/2014/main" id="{AF1625EC-0E16-42A7-920D-059674334E3B}"/>
                </a:ext>
              </a:extLst>
            </p:cNvPr>
            <p:cNvGrpSpPr/>
            <p:nvPr/>
          </p:nvGrpSpPr>
          <p:grpSpPr>
            <a:xfrm>
              <a:off x="1363126" y="4694543"/>
              <a:ext cx="699902" cy="174274"/>
              <a:chOff x="553453" y="4798401"/>
              <a:chExt cx="1858183" cy="519282"/>
            </a:xfrm>
          </p:grpSpPr>
          <p:sp>
            <p:nvSpPr>
              <p:cNvPr id="124" name="Frame 123">
                <a:extLst>
                  <a:ext uri="{FF2B5EF4-FFF2-40B4-BE49-F238E27FC236}">
                    <a16:creationId xmlns:a16="http://schemas.microsoft.com/office/drawing/2014/main" id="{F4E60337-D74D-4410-A3AE-CB8BBBF4CE1F}"/>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Frame 124">
                <a:extLst>
                  <a:ext uri="{FF2B5EF4-FFF2-40B4-BE49-F238E27FC236}">
                    <a16:creationId xmlns:a16="http://schemas.microsoft.com/office/drawing/2014/main" id="{234DFFC7-6F78-4A5E-BAC7-9DCA40CC514B}"/>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Frame 125">
                <a:extLst>
                  <a:ext uri="{FF2B5EF4-FFF2-40B4-BE49-F238E27FC236}">
                    <a16:creationId xmlns:a16="http://schemas.microsoft.com/office/drawing/2014/main" id="{7F0D4776-B55A-49F6-A48E-ADA782B6E0AC}"/>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Frame 126">
                <a:extLst>
                  <a:ext uri="{FF2B5EF4-FFF2-40B4-BE49-F238E27FC236}">
                    <a16:creationId xmlns:a16="http://schemas.microsoft.com/office/drawing/2014/main" id="{5CBF97BC-EF3D-4DF6-AB6B-62E1A0BAF90D}"/>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Frame 127">
                <a:extLst>
                  <a:ext uri="{FF2B5EF4-FFF2-40B4-BE49-F238E27FC236}">
                    <a16:creationId xmlns:a16="http://schemas.microsoft.com/office/drawing/2014/main" id="{0F52A84F-1437-45D6-A630-46C49C2B937B}"/>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1" name="Rounded Rectangle 131">
              <a:extLst>
                <a:ext uri="{FF2B5EF4-FFF2-40B4-BE49-F238E27FC236}">
                  <a16:creationId xmlns:a16="http://schemas.microsoft.com/office/drawing/2014/main" id="{53080540-F8A8-4855-9E49-CB261D7F30E4}"/>
                </a:ext>
              </a:extLst>
            </p:cNvPr>
            <p:cNvSpPr/>
            <p:nvPr/>
          </p:nvSpPr>
          <p:spPr>
            <a:xfrm>
              <a:off x="1143000" y="3124200"/>
              <a:ext cx="12954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60">
              <a:extLst>
                <a:ext uri="{FF2B5EF4-FFF2-40B4-BE49-F238E27FC236}">
                  <a16:creationId xmlns:a16="http://schemas.microsoft.com/office/drawing/2014/main" id="{84542E45-82EB-4532-A4C7-57F9B19D287A}"/>
                </a:ext>
              </a:extLst>
            </p:cNvPr>
            <p:cNvGrpSpPr/>
            <p:nvPr/>
          </p:nvGrpSpPr>
          <p:grpSpPr>
            <a:xfrm>
              <a:off x="1219200" y="2971800"/>
              <a:ext cx="1021829" cy="307918"/>
              <a:chOff x="1187970" y="2667000"/>
              <a:chExt cx="2889355" cy="870678"/>
            </a:xfrm>
          </p:grpSpPr>
          <p:grpSp>
            <p:nvGrpSpPr>
              <p:cNvPr id="113" name="Group 25">
                <a:extLst>
                  <a:ext uri="{FF2B5EF4-FFF2-40B4-BE49-F238E27FC236}">
                    <a16:creationId xmlns:a16="http://schemas.microsoft.com/office/drawing/2014/main" id="{EAD9F7F1-4092-4015-A96B-7D2652A68488}"/>
                  </a:ext>
                </a:extLst>
              </p:cNvPr>
              <p:cNvGrpSpPr/>
              <p:nvPr/>
            </p:nvGrpSpPr>
            <p:grpSpPr>
              <a:xfrm>
                <a:off x="1187970" y="2667000"/>
                <a:ext cx="838200" cy="838200"/>
                <a:chOff x="1219200" y="2971800"/>
                <a:chExt cx="838200" cy="838200"/>
              </a:xfrm>
            </p:grpSpPr>
            <p:sp>
              <p:nvSpPr>
                <p:cNvPr id="122" name="Frame 121">
                  <a:extLst>
                    <a:ext uri="{FF2B5EF4-FFF2-40B4-BE49-F238E27FC236}">
                      <a16:creationId xmlns:a16="http://schemas.microsoft.com/office/drawing/2014/main" id="{325146E3-BE2B-4D7C-8F31-9CE06F917EAC}"/>
                    </a:ext>
                  </a:extLst>
                </p:cNvPr>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Quad Arrow 143">
                  <a:extLst>
                    <a:ext uri="{FF2B5EF4-FFF2-40B4-BE49-F238E27FC236}">
                      <a16:creationId xmlns:a16="http://schemas.microsoft.com/office/drawing/2014/main" id="{77E37486-10DE-42DC-B1B3-256533E01AF6}"/>
                    </a:ext>
                  </a:extLst>
                </p:cNvPr>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6">
                <a:extLst>
                  <a:ext uri="{FF2B5EF4-FFF2-40B4-BE49-F238E27FC236}">
                    <a16:creationId xmlns:a16="http://schemas.microsoft.com/office/drawing/2014/main" id="{9E506E2B-696A-45C4-A1FF-55A35D7C68BB}"/>
                  </a:ext>
                </a:extLst>
              </p:cNvPr>
              <p:cNvGrpSpPr/>
              <p:nvPr/>
            </p:nvGrpSpPr>
            <p:grpSpPr>
              <a:xfrm>
                <a:off x="2214797" y="2683239"/>
                <a:ext cx="838200" cy="838200"/>
                <a:chOff x="1219200" y="2971800"/>
                <a:chExt cx="838200" cy="838200"/>
              </a:xfrm>
            </p:grpSpPr>
            <p:sp>
              <p:nvSpPr>
                <p:cNvPr id="120" name="Frame 119">
                  <a:extLst>
                    <a:ext uri="{FF2B5EF4-FFF2-40B4-BE49-F238E27FC236}">
                      <a16:creationId xmlns:a16="http://schemas.microsoft.com/office/drawing/2014/main" id="{B0DF7BC5-135B-4166-9D5B-10C3474132A2}"/>
                    </a:ext>
                  </a:extLst>
                </p:cNvPr>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Quad Arrow 141">
                  <a:extLst>
                    <a:ext uri="{FF2B5EF4-FFF2-40B4-BE49-F238E27FC236}">
                      <a16:creationId xmlns:a16="http://schemas.microsoft.com/office/drawing/2014/main" id="{BEB79585-C40B-4EE7-8D7A-973F23716808}"/>
                    </a:ext>
                  </a:extLst>
                </p:cNvPr>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9">
                <a:extLst>
                  <a:ext uri="{FF2B5EF4-FFF2-40B4-BE49-F238E27FC236}">
                    <a16:creationId xmlns:a16="http://schemas.microsoft.com/office/drawing/2014/main" id="{4F654A3E-7F33-4919-A7A7-96B5BBF634BD}"/>
                  </a:ext>
                </a:extLst>
              </p:cNvPr>
              <p:cNvGrpSpPr/>
              <p:nvPr/>
            </p:nvGrpSpPr>
            <p:grpSpPr>
              <a:xfrm>
                <a:off x="3239125" y="2699478"/>
                <a:ext cx="838200" cy="838200"/>
                <a:chOff x="1219200" y="2971800"/>
                <a:chExt cx="838200" cy="838200"/>
              </a:xfrm>
            </p:grpSpPr>
            <p:sp>
              <p:nvSpPr>
                <p:cNvPr id="118" name="Frame 117">
                  <a:extLst>
                    <a:ext uri="{FF2B5EF4-FFF2-40B4-BE49-F238E27FC236}">
                      <a16:creationId xmlns:a16="http://schemas.microsoft.com/office/drawing/2014/main" id="{78D95889-3805-41D3-9AFA-BF2C3A359033}"/>
                    </a:ext>
                  </a:extLst>
                </p:cNvPr>
                <p:cNvSpPr/>
                <p:nvPr/>
              </p:nvSpPr>
              <p:spPr>
                <a:xfrm rot="2881967">
                  <a:off x="1219200" y="2971800"/>
                  <a:ext cx="838200" cy="838200"/>
                </a:xfrm>
                <a:prstGeom prst="frame">
                  <a:avLst/>
                </a:prstGeom>
                <a:solidFill>
                  <a:srgbClr val="BD85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Quad Arrow 139">
                  <a:extLst>
                    <a:ext uri="{FF2B5EF4-FFF2-40B4-BE49-F238E27FC236}">
                      <a16:creationId xmlns:a16="http://schemas.microsoft.com/office/drawing/2014/main" id="{9B734C60-DF27-4FCC-9E50-952C531393DF}"/>
                    </a:ext>
                  </a:extLst>
                </p:cNvPr>
                <p:cNvSpPr/>
                <p:nvPr/>
              </p:nvSpPr>
              <p:spPr>
                <a:xfrm>
                  <a:off x="1371600" y="3124200"/>
                  <a:ext cx="533400" cy="533400"/>
                </a:xfrm>
                <a:prstGeom prst="quadArrow">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Diamond 115">
                <a:extLst>
                  <a:ext uri="{FF2B5EF4-FFF2-40B4-BE49-F238E27FC236}">
                    <a16:creationId xmlns:a16="http://schemas.microsoft.com/office/drawing/2014/main" id="{F9978D1B-5789-4B85-8FC4-889F65A6627D}"/>
                  </a:ext>
                </a:extLst>
              </p:cNvPr>
              <p:cNvSpPr/>
              <p:nvPr/>
            </p:nvSpPr>
            <p:spPr>
              <a:xfrm>
                <a:off x="1948721" y="2803161"/>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E86CDC69-C748-4A2F-BD8C-96EAAC01E80B}"/>
                  </a:ext>
                </a:extLst>
              </p:cNvPr>
              <p:cNvSpPr/>
              <p:nvPr/>
            </p:nvSpPr>
            <p:spPr>
              <a:xfrm>
                <a:off x="3015521" y="2835639"/>
                <a:ext cx="269823" cy="464695"/>
              </a:xfrm>
              <a:prstGeom prst="diamond">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854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circle(in)">
                                      <p:cBhvr>
                                        <p:cTn id="13"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12192000" cy="6858000"/>
          </a:xfrm>
          <a:prstGeom prst="rect">
            <a:avLst/>
          </a:prstGeom>
          <a:gradFill flip="none" rotWithShape="1">
            <a:gsLst>
              <a:gs pos="0">
                <a:srgbClr val="311692">
                  <a:shade val="30000"/>
                  <a:satMod val="115000"/>
                </a:srgbClr>
              </a:gs>
              <a:gs pos="50000">
                <a:srgbClr val="311692">
                  <a:shade val="67500"/>
                  <a:satMod val="115000"/>
                </a:srgbClr>
              </a:gs>
              <a:gs pos="100000">
                <a:srgbClr val="311692">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104" y="6550223"/>
            <a:ext cx="4724400" cy="307777"/>
          </a:xfrm>
          <a:prstGeom prst="rect">
            <a:avLst/>
          </a:prstGeom>
          <a:noFill/>
        </p:spPr>
        <p:txBody>
          <a:bodyPr wrap="square" rtlCol="0">
            <a:spAutoFit/>
          </a:bodyPr>
          <a:lstStyle/>
          <a:p>
            <a:r>
              <a:rPr lang="en-US" sz="1400" dirty="0">
                <a:solidFill>
                  <a:schemeClr val="bg1"/>
                </a:solidFill>
              </a:rPr>
              <a:t>Who’s Who</a:t>
            </a:r>
          </a:p>
        </p:txBody>
      </p:sp>
      <p:sp>
        <p:nvSpPr>
          <p:cNvPr id="6" name="TextBox 5"/>
          <p:cNvSpPr txBox="1"/>
          <p:nvPr/>
        </p:nvSpPr>
        <p:spPr>
          <a:xfrm>
            <a:off x="1524000" y="0"/>
            <a:ext cx="8991600" cy="923330"/>
          </a:xfrm>
          <a:prstGeom prst="rect">
            <a:avLst/>
          </a:prstGeom>
          <a:noFill/>
          <a:ln>
            <a:noFill/>
          </a:ln>
        </p:spPr>
        <p:txBody>
          <a:bodyPr wrap="square" rtlCol="0">
            <a:spAutoFit/>
          </a:bodyPr>
          <a:lstStyle/>
          <a:p>
            <a:pPr algn="ctr"/>
            <a:r>
              <a:rPr lang="en-US" sz="5400" dirty="0">
                <a:solidFill>
                  <a:schemeClr val="bg1"/>
                </a:solidFill>
                <a:latin typeface="Bodoni MT Condensed" pitchFamily="18" charset="0"/>
              </a:rPr>
              <a:t>Gideon</a:t>
            </a:r>
          </a:p>
        </p:txBody>
      </p:sp>
      <p:sp>
        <p:nvSpPr>
          <p:cNvPr id="40" name="TextBox 39"/>
          <p:cNvSpPr txBox="1"/>
          <p:nvPr/>
        </p:nvSpPr>
        <p:spPr>
          <a:xfrm>
            <a:off x="274320" y="1064883"/>
            <a:ext cx="8266176" cy="5078313"/>
          </a:xfrm>
          <a:prstGeom prst="rect">
            <a:avLst/>
          </a:prstGeom>
          <a:noFill/>
        </p:spPr>
        <p:txBody>
          <a:bodyPr wrap="square" rtlCol="0">
            <a:spAutoFit/>
          </a:bodyPr>
          <a:lstStyle/>
          <a:p>
            <a:pPr fontAlgn="base"/>
            <a:r>
              <a:rPr lang="en-US" dirty="0">
                <a:solidFill>
                  <a:schemeClr val="bg1"/>
                </a:solidFill>
              </a:rPr>
              <a:t>A strong military leader in the army of King Noah</a:t>
            </a:r>
          </a:p>
          <a:p>
            <a:pPr fontAlgn="base"/>
            <a:endParaRPr lang="en-US" dirty="0">
              <a:solidFill>
                <a:schemeClr val="bg1"/>
              </a:solidFill>
            </a:endParaRPr>
          </a:p>
          <a:p>
            <a:pPr fontAlgn="base"/>
            <a:r>
              <a:rPr lang="en-US" dirty="0">
                <a:solidFill>
                  <a:schemeClr val="bg1"/>
                </a:solidFill>
              </a:rPr>
              <a:t>He rose to take action against evil</a:t>
            </a:r>
          </a:p>
          <a:p>
            <a:pPr fontAlgn="base"/>
            <a:r>
              <a:rPr lang="en-US" dirty="0">
                <a:solidFill>
                  <a:schemeClr val="bg1"/>
                </a:solidFill>
              </a:rPr>
              <a:t>	</a:t>
            </a:r>
          </a:p>
          <a:p>
            <a:pPr fontAlgn="base"/>
            <a:r>
              <a:rPr lang="en-US" dirty="0">
                <a:solidFill>
                  <a:schemeClr val="bg1"/>
                </a:solidFill>
              </a:rPr>
              <a:t>Around  145 BC he lead a revolt against the abuses of King Noah and attempted to slay him but was interrupted by the invasion of the Lamanites</a:t>
            </a:r>
          </a:p>
          <a:p>
            <a:pPr fontAlgn="base"/>
            <a:endParaRPr lang="en-US" dirty="0">
              <a:solidFill>
                <a:schemeClr val="bg1"/>
              </a:solidFill>
            </a:endParaRPr>
          </a:p>
          <a:p>
            <a:pPr fontAlgn="base"/>
            <a:r>
              <a:rPr lang="en-US" dirty="0">
                <a:solidFill>
                  <a:schemeClr val="bg1"/>
                </a:solidFill>
              </a:rPr>
              <a:t>King Noah’s son, Limhi, later heeded Gideon’s advice to disable their Lamanite guards with drunkenness and gained freedom for the people to return to Zarahemla</a:t>
            </a:r>
          </a:p>
          <a:p>
            <a:pPr fontAlgn="base"/>
            <a:endParaRPr lang="en-US" dirty="0">
              <a:solidFill>
                <a:schemeClr val="bg1"/>
              </a:solidFill>
            </a:endParaRPr>
          </a:p>
          <a:p>
            <a:pPr fontAlgn="base"/>
            <a:r>
              <a:rPr lang="en-US" dirty="0">
                <a:solidFill>
                  <a:schemeClr val="bg1"/>
                </a:solidFill>
              </a:rPr>
              <a:t>He became a teacher of the people in the Church of God</a:t>
            </a:r>
          </a:p>
          <a:p>
            <a:pPr fontAlgn="base"/>
            <a:endParaRPr lang="en-US" dirty="0">
              <a:solidFill>
                <a:schemeClr val="bg1"/>
              </a:solidFill>
            </a:endParaRPr>
          </a:p>
          <a:p>
            <a:pPr fontAlgn="base"/>
            <a:r>
              <a:rPr lang="en-US" dirty="0">
                <a:solidFill>
                  <a:schemeClr val="bg1"/>
                </a:solidFill>
              </a:rPr>
              <a:t>Around 91 BC he challenged arrogant zealot Nehor “with the words of God” (Alma 1:9)</a:t>
            </a:r>
          </a:p>
          <a:p>
            <a:pPr fontAlgn="base"/>
            <a:endParaRPr lang="en-US" dirty="0">
              <a:solidFill>
                <a:schemeClr val="bg1"/>
              </a:solidFill>
            </a:endParaRPr>
          </a:p>
          <a:p>
            <a:pPr fontAlgn="base"/>
            <a:r>
              <a:rPr lang="en-US" dirty="0">
                <a:solidFill>
                  <a:schemeClr val="bg1"/>
                </a:solidFill>
              </a:rPr>
              <a:t>Nehor slew Gideon with the sword</a:t>
            </a:r>
          </a:p>
          <a:p>
            <a:pPr fontAlgn="base"/>
            <a:r>
              <a:rPr lang="en-US" dirty="0">
                <a:solidFill>
                  <a:schemeClr val="bg1"/>
                </a:solidFill>
              </a:rPr>
              <a:t> </a:t>
            </a:r>
          </a:p>
          <a:p>
            <a:pPr fontAlgn="base"/>
            <a:r>
              <a:rPr lang="en-US" dirty="0">
                <a:solidFill>
                  <a:schemeClr val="bg1"/>
                </a:solidFill>
              </a:rPr>
              <a:t>He gave his life in defending the truth</a:t>
            </a:r>
          </a:p>
          <a:p>
            <a:pPr fontAlgn="base"/>
            <a:r>
              <a:rPr lang="en-US" dirty="0">
                <a:solidFill>
                  <a:schemeClr val="bg1"/>
                </a:solidFill>
              </a:rPr>
              <a:t> </a:t>
            </a:r>
            <a:endParaRPr lang="en-US" dirty="0">
              <a:solidFill>
                <a:srgbClr val="FFFF00"/>
              </a:solidFill>
            </a:endParaRPr>
          </a:p>
        </p:txBody>
      </p:sp>
      <p:grpSp>
        <p:nvGrpSpPr>
          <p:cNvPr id="7" name="Group 6"/>
          <p:cNvGrpSpPr/>
          <p:nvPr/>
        </p:nvGrpSpPr>
        <p:grpSpPr>
          <a:xfrm flipH="1">
            <a:off x="8747761" y="484632"/>
            <a:ext cx="2099441" cy="5524500"/>
            <a:chOff x="398130" y="304800"/>
            <a:chExt cx="2099441" cy="5524500"/>
          </a:xfrm>
        </p:grpSpPr>
        <p:sp>
          <p:nvSpPr>
            <p:cNvPr id="9" name="Cloud 8"/>
            <p:cNvSpPr/>
            <p:nvPr/>
          </p:nvSpPr>
          <p:spPr>
            <a:xfrm>
              <a:off x="762000" y="1828800"/>
              <a:ext cx="1447800" cy="11430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2296205" flipH="1">
              <a:off x="1481194" y="54406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Oval 10"/>
            <p:cNvSpPr/>
            <p:nvPr/>
          </p:nvSpPr>
          <p:spPr>
            <a:xfrm rot="20660369" flipH="1">
              <a:off x="1033893" y="54118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Flowchart: Manual Operation 11"/>
            <p:cNvSpPr/>
            <p:nvPr/>
          </p:nvSpPr>
          <p:spPr>
            <a:xfrm rot="10800000">
              <a:off x="1464930" y="4191000"/>
              <a:ext cx="45720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a:off x="1007730" y="41910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8130" y="38862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Oval 14"/>
            <p:cNvSpPr/>
            <p:nvPr/>
          </p:nvSpPr>
          <p:spPr>
            <a:xfrm>
              <a:off x="2074530" y="3810000"/>
              <a:ext cx="423041" cy="381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Flowchart: Manual Operation 15"/>
            <p:cNvSpPr/>
            <p:nvPr/>
          </p:nvSpPr>
          <p:spPr>
            <a:xfrm rot="12304159">
              <a:off x="705818" y="2722125"/>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407679">
              <a:off x="1680837" y="2722602"/>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a:off x="931530" y="2743200"/>
              <a:ext cx="1066800" cy="21336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1219200" y="2743200"/>
              <a:ext cx="533400" cy="5334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p:cNvSpPr/>
            <p:nvPr/>
          </p:nvSpPr>
          <p:spPr>
            <a:xfrm rot="2093903">
              <a:off x="1630208" y="35242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7482643">
              <a:off x="940913" y="43976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Rectangle 21"/>
            <p:cNvSpPr/>
            <p:nvPr/>
          </p:nvSpPr>
          <p:spPr>
            <a:xfrm>
              <a:off x="1007731" y="3886200"/>
              <a:ext cx="973469"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3" name="Pentagon 22"/>
            <p:cNvSpPr/>
            <p:nvPr/>
          </p:nvSpPr>
          <p:spPr>
            <a:xfrm rot="16200000">
              <a:off x="-2059318" y="3143250"/>
              <a:ext cx="5295900" cy="76200"/>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0530" y="3886200"/>
              <a:ext cx="181303" cy="304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Oval 24"/>
            <p:cNvSpPr/>
            <p:nvPr/>
          </p:nvSpPr>
          <p:spPr>
            <a:xfrm>
              <a:off x="1007730" y="1600200"/>
              <a:ext cx="914400" cy="1371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5"/>
            <p:cNvSpPr/>
            <p:nvPr/>
          </p:nvSpPr>
          <p:spPr>
            <a:xfrm rot="5400000">
              <a:off x="228600" y="533400"/>
              <a:ext cx="723900" cy="2667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990600" y="1371600"/>
              <a:ext cx="990600" cy="8382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4"/>
            <p:cNvGrpSpPr/>
            <p:nvPr/>
          </p:nvGrpSpPr>
          <p:grpSpPr>
            <a:xfrm>
              <a:off x="990600" y="1905000"/>
              <a:ext cx="1011383" cy="152400"/>
              <a:chOff x="3408217" y="2438400"/>
              <a:chExt cx="1239983" cy="304800"/>
            </a:xfrm>
          </p:grpSpPr>
          <p:sp>
            <p:nvSpPr>
              <p:cNvPr id="29" name="Rectangle 23"/>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1" name="Group 103"/>
              <p:cNvGrpSpPr/>
              <p:nvPr/>
            </p:nvGrpSpPr>
            <p:grpSpPr>
              <a:xfrm>
                <a:off x="3408217" y="2438400"/>
                <a:ext cx="1228437" cy="304800"/>
                <a:chOff x="457200" y="1600200"/>
                <a:chExt cx="8229600" cy="1752600"/>
              </a:xfrm>
              <a:noFill/>
            </p:grpSpPr>
            <p:sp>
              <p:nvSpPr>
                <p:cNvPr id="32" name="Plaque 31"/>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que 32"/>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34"/>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36"/>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15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 name="Picture 405">
            <a:extLst>
              <a:ext uri="{FF2B5EF4-FFF2-40B4-BE49-F238E27FC236}">
                <a16:creationId xmlns:a16="http://schemas.microsoft.com/office/drawing/2014/main" id="{D7F74C49-C951-4C6B-8A1D-EFB5AE58D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43256" y="6550223"/>
            <a:ext cx="4724400" cy="307777"/>
          </a:xfrm>
          <a:prstGeom prst="rect">
            <a:avLst/>
          </a:prstGeom>
          <a:noFill/>
        </p:spPr>
        <p:txBody>
          <a:bodyPr wrap="square" rtlCol="0">
            <a:spAutoFit/>
          </a:bodyPr>
          <a:lstStyle/>
          <a:p>
            <a:r>
              <a:rPr lang="en-US" sz="1400" dirty="0">
                <a:solidFill>
                  <a:schemeClr val="bg1"/>
                </a:solidFill>
              </a:rPr>
              <a:t>Mosiah 19:4-8</a:t>
            </a:r>
          </a:p>
        </p:txBody>
      </p:sp>
      <p:sp>
        <p:nvSpPr>
          <p:cNvPr id="40" name="TextBox 39"/>
          <p:cNvSpPr txBox="1"/>
          <p:nvPr/>
        </p:nvSpPr>
        <p:spPr>
          <a:xfrm>
            <a:off x="1524000" y="1524001"/>
            <a:ext cx="2743200" cy="2031325"/>
          </a:xfrm>
          <a:prstGeom prst="rect">
            <a:avLst/>
          </a:prstGeom>
          <a:noFill/>
        </p:spPr>
        <p:txBody>
          <a:bodyPr wrap="square" rtlCol="0">
            <a:spAutoFit/>
          </a:bodyPr>
          <a:lstStyle/>
          <a:p>
            <a:pPr fontAlgn="base"/>
            <a:r>
              <a:rPr lang="en-US" dirty="0">
                <a:solidFill>
                  <a:schemeClr val="bg1"/>
                </a:solidFill>
              </a:rPr>
              <a:t>Gideon draws sword to slay King Noah—</a:t>
            </a:r>
          </a:p>
          <a:p>
            <a:pPr fontAlgn="base"/>
            <a:endParaRPr lang="en-US" dirty="0">
              <a:solidFill>
                <a:schemeClr val="bg1"/>
              </a:solidFill>
            </a:endParaRPr>
          </a:p>
          <a:p>
            <a:pPr fontAlgn="base"/>
            <a:r>
              <a:rPr lang="en-US" dirty="0">
                <a:solidFill>
                  <a:schemeClr val="bg1"/>
                </a:solidFill>
              </a:rPr>
              <a:t>King Noah fled</a:t>
            </a:r>
          </a:p>
          <a:p>
            <a:pPr fontAlgn="base"/>
            <a:endParaRPr lang="en-US" dirty="0">
              <a:solidFill>
                <a:schemeClr val="bg1"/>
              </a:solidFill>
            </a:endParaRPr>
          </a:p>
          <a:p>
            <a:pPr fontAlgn="base"/>
            <a:r>
              <a:rPr lang="en-US" dirty="0">
                <a:solidFill>
                  <a:schemeClr val="bg1"/>
                </a:solidFill>
              </a:rPr>
              <a:t>Gideon pursues him to the tower by the temple </a:t>
            </a:r>
          </a:p>
        </p:txBody>
      </p:sp>
      <p:grpSp>
        <p:nvGrpSpPr>
          <p:cNvPr id="39" name="Group 38"/>
          <p:cNvGrpSpPr/>
          <p:nvPr/>
        </p:nvGrpSpPr>
        <p:grpSpPr>
          <a:xfrm>
            <a:off x="3810000" y="3962400"/>
            <a:ext cx="1219200" cy="2133600"/>
            <a:chOff x="5334536" y="1600200"/>
            <a:chExt cx="2365749" cy="4388559"/>
          </a:xfrm>
        </p:grpSpPr>
        <p:sp>
          <p:nvSpPr>
            <p:cNvPr id="41" name="Oval 40"/>
            <p:cNvSpPr/>
            <p:nvPr/>
          </p:nvSpPr>
          <p:spPr>
            <a:xfrm rot="670978" flipH="1">
              <a:off x="6496618"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5653360" y="5710949"/>
              <a:ext cx="771213" cy="27781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75320" flipH="1">
              <a:off x="5549731" y="4325966"/>
              <a:ext cx="319835"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631028" flipH="1">
              <a:off x="5612547" y="3485102"/>
              <a:ext cx="567308" cy="1039863"/>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9057582" flipH="1">
              <a:off x="6835788" y="3481916"/>
              <a:ext cx="567308" cy="1058482"/>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flipH="1">
              <a:off x="5385948" y="2895600"/>
              <a:ext cx="2108148" cy="2895600"/>
            </a:xfrm>
            <a:prstGeom prst="flowChartExtra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885378" flipH="1">
              <a:off x="6449563" y="3389083"/>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20860862" flipH="1">
              <a:off x="5841954" y="3385418"/>
              <a:ext cx="567308" cy="967025"/>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ocument 48"/>
            <p:cNvSpPr/>
            <p:nvPr/>
          </p:nvSpPr>
          <p:spPr>
            <a:xfrm flipH="1">
              <a:off x="5912985" y="2209800"/>
              <a:ext cx="1159481"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flipH="1">
              <a:off x="6756244"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Extract 50"/>
            <p:cNvSpPr/>
            <p:nvPr/>
          </p:nvSpPr>
          <p:spPr>
            <a:xfrm flipH="1">
              <a:off x="5807578" y="1676400"/>
              <a:ext cx="42163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Extract 51"/>
            <p:cNvSpPr/>
            <p:nvPr/>
          </p:nvSpPr>
          <p:spPr>
            <a:xfrm flipH="1">
              <a:off x="6229208" y="1600200"/>
              <a:ext cx="632444"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H="1">
              <a:off x="6440022"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H="1">
              <a:off x="6123800" y="4191000"/>
              <a:ext cx="316222" cy="1600200"/>
            </a:xfrm>
            <a:prstGeom prst="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75320" flipH="1">
              <a:off x="6506205" y="4062062"/>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724680">
              <a:off x="6084574" y="4062061"/>
              <a:ext cx="254181" cy="333584"/>
            </a:xfrm>
            <a:prstGeom prst="ellipse">
              <a:avLst/>
            </a:prstGeom>
            <a:solidFill>
              <a:srgbClr val="CD8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flipH="1">
              <a:off x="6229208" y="4038600"/>
              <a:ext cx="42163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57"/>
            <p:cNvSpPr/>
            <p:nvPr/>
          </p:nvSpPr>
          <p:spPr>
            <a:xfrm rot="16200000" flipH="1">
              <a:off x="6306104" y="3261300"/>
              <a:ext cx="342900" cy="6021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rot="670978" flipH="1">
              <a:off x="6363999" y="3673395"/>
              <a:ext cx="257454"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rot="5400000">
              <a:off x="5901944" y="2403858"/>
              <a:ext cx="1150111" cy="12192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rot="12364125">
              <a:off x="6637404" y="2431307"/>
              <a:ext cx="1062881" cy="976083"/>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rot="6865220">
              <a:off x="6181207" y="1947533"/>
              <a:ext cx="632625" cy="1096818"/>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38"/>
            <p:cNvGrpSpPr/>
            <p:nvPr/>
          </p:nvGrpSpPr>
          <p:grpSpPr>
            <a:xfrm>
              <a:off x="7162800" y="3124200"/>
              <a:ext cx="373464" cy="2736443"/>
              <a:chOff x="7298478" y="3159157"/>
              <a:chExt cx="373464" cy="2736443"/>
            </a:xfrm>
          </p:grpSpPr>
          <p:sp>
            <p:nvSpPr>
              <p:cNvPr id="68" name="Rounded Rectangle 67"/>
              <p:cNvSpPr/>
              <p:nvPr/>
            </p:nvSpPr>
            <p:spPr>
              <a:xfrm rot="21327504">
                <a:off x="7485603" y="3508830"/>
                <a:ext cx="186339" cy="238677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rot="21087436" flipH="1">
                <a:off x="7298478" y="3159157"/>
                <a:ext cx="344422"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rot="1875320" flipH="1">
              <a:off x="7383295" y="4232733"/>
              <a:ext cx="254181"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rot="9518809" flipH="1">
              <a:off x="5334536" y="2348942"/>
              <a:ext cx="955806" cy="927179"/>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flipH="1">
              <a:off x="5791200" y="2209800"/>
              <a:ext cx="1370296" cy="3048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flipH="1">
              <a:off x="6334615" y="1905000"/>
              <a:ext cx="42163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95"/>
            <p:cNvGrpSpPr/>
            <p:nvPr/>
          </p:nvGrpSpPr>
          <p:grpSpPr>
            <a:xfrm>
              <a:off x="2743200" y="152400"/>
              <a:ext cx="1219200" cy="457200"/>
              <a:chOff x="457200" y="6858000"/>
              <a:chExt cx="685800" cy="1447800"/>
            </a:xfrm>
          </p:grpSpPr>
          <p:grpSp>
            <p:nvGrpSpPr>
              <p:cNvPr id="122"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2" name="Group 401"/>
          <p:cNvGrpSpPr/>
          <p:nvPr/>
        </p:nvGrpSpPr>
        <p:grpSpPr>
          <a:xfrm>
            <a:off x="8534401" y="5029200"/>
            <a:ext cx="2047875" cy="1614488"/>
            <a:chOff x="2667000" y="2286000"/>
            <a:chExt cx="2047875" cy="1614488"/>
          </a:xfrm>
        </p:grpSpPr>
        <p:grpSp>
          <p:nvGrpSpPr>
            <p:cNvPr id="401" name="Group 400"/>
            <p:cNvGrpSpPr/>
            <p:nvPr/>
          </p:nvGrpSpPr>
          <p:grpSpPr>
            <a:xfrm>
              <a:off x="2667000" y="2286000"/>
              <a:ext cx="1590675" cy="1309688"/>
              <a:chOff x="2667000" y="2286000"/>
              <a:chExt cx="1590675" cy="1309688"/>
            </a:xfrm>
          </p:grpSpPr>
          <p:grpSp>
            <p:nvGrpSpPr>
              <p:cNvPr id="164" name="Group 219"/>
              <p:cNvGrpSpPr/>
              <p:nvPr/>
            </p:nvGrpSpPr>
            <p:grpSpPr>
              <a:xfrm flipH="1">
                <a:off x="3657600" y="2286000"/>
                <a:ext cx="600075" cy="1233488"/>
                <a:chOff x="219698" y="533400"/>
                <a:chExt cx="3056902" cy="6705600"/>
              </a:xfrm>
            </p:grpSpPr>
            <p:sp>
              <p:nvSpPr>
                <p:cNvPr id="165" name="Oval 164"/>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4"/>
                <p:cNvGrpSpPr/>
                <p:nvPr/>
              </p:nvGrpSpPr>
              <p:grpSpPr>
                <a:xfrm>
                  <a:off x="762000" y="5257800"/>
                  <a:ext cx="2133600" cy="533400"/>
                  <a:chOff x="3962400" y="5105400"/>
                  <a:chExt cx="2677885" cy="1143001"/>
                </a:xfrm>
                <a:solidFill>
                  <a:srgbClr val="FFC000"/>
                </a:solidFill>
              </p:grpSpPr>
              <p:sp>
                <p:nvSpPr>
                  <p:cNvPr id="187" name="Multiply 186"/>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y 188"/>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77"/>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9" name="Oval 178"/>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58"/>
                <p:cNvGrpSpPr/>
                <p:nvPr/>
              </p:nvGrpSpPr>
              <p:grpSpPr>
                <a:xfrm>
                  <a:off x="838200" y="990600"/>
                  <a:ext cx="1905000" cy="381000"/>
                  <a:chOff x="3352800" y="1600200"/>
                  <a:chExt cx="2133600" cy="685800"/>
                </a:xfrm>
              </p:grpSpPr>
              <p:sp>
                <p:nvSpPr>
                  <p:cNvPr id="182"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4"/>
                  <p:cNvGrpSpPr/>
                  <p:nvPr/>
                </p:nvGrpSpPr>
                <p:grpSpPr>
                  <a:xfrm>
                    <a:off x="3352800" y="1676400"/>
                    <a:ext cx="2133600" cy="533400"/>
                    <a:chOff x="3962400" y="5105400"/>
                    <a:chExt cx="2677885" cy="1143001"/>
                  </a:xfrm>
                  <a:solidFill>
                    <a:srgbClr val="FFC000"/>
                  </a:solidFill>
                </p:grpSpPr>
                <p:sp>
                  <p:nvSpPr>
                    <p:cNvPr id="184" name="Multiply 183"/>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iagonal Stripe 180"/>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0" name="Group 286"/>
              <p:cNvGrpSpPr/>
              <p:nvPr/>
            </p:nvGrpSpPr>
            <p:grpSpPr>
              <a:xfrm flipH="1">
                <a:off x="2667000" y="2362200"/>
                <a:ext cx="566738" cy="1233488"/>
                <a:chOff x="0" y="1600200"/>
                <a:chExt cx="2711511" cy="6705600"/>
              </a:xfrm>
            </p:grpSpPr>
            <p:grpSp>
              <p:nvGrpSpPr>
                <p:cNvPr id="191" name="Group 57"/>
                <p:cNvGrpSpPr/>
                <p:nvPr/>
              </p:nvGrpSpPr>
              <p:grpSpPr>
                <a:xfrm rot="251141">
                  <a:off x="2116694" y="3216468"/>
                  <a:ext cx="576696" cy="3733800"/>
                  <a:chOff x="4757304" y="1219200"/>
                  <a:chExt cx="924791" cy="4114800"/>
                </a:xfrm>
              </p:grpSpPr>
              <p:grpSp>
                <p:nvGrpSpPr>
                  <p:cNvPr id="221" name="Group 30"/>
                  <p:cNvGrpSpPr/>
                  <p:nvPr/>
                </p:nvGrpSpPr>
                <p:grpSpPr>
                  <a:xfrm rot="10800000">
                    <a:off x="4757304" y="1295400"/>
                    <a:ext cx="576695" cy="3179864"/>
                    <a:chOff x="4679408" y="1676400"/>
                    <a:chExt cx="927343" cy="1987415"/>
                  </a:xfrm>
                </p:grpSpPr>
                <p:sp>
                  <p:nvSpPr>
                    <p:cNvPr id="237" name="Pentagon 23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2" name="Group 31"/>
                  <p:cNvGrpSpPr/>
                  <p:nvPr/>
                </p:nvGrpSpPr>
                <p:grpSpPr>
                  <a:xfrm rot="10800000">
                    <a:off x="5029200" y="1219200"/>
                    <a:ext cx="576695" cy="3179864"/>
                    <a:chOff x="4679408" y="1676400"/>
                    <a:chExt cx="927343" cy="1987415"/>
                  </a:xfrm>
                </p:grpSpPr>
                <p:sp>
                  <p:nvSpPr>
                    <p:cNvPr id="233" name="Pentagon 232"/>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ightning Bolt 23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ightning Bolt 234"/>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Group 36"/>
                  <p:cNvGrpSpPr/>
                  <p:nvPr/>
                </p:nvGrpSpPr>
                <p:grpSpPr>
                  <a:xfrm rot="10800000">
                    <a:off x="5105400" y="1905000"/>
                    <a:ext cx="576695" cy="3179864"/>
                    <a:chOff x="4679408" y="1676400"/>
                    <a:chExt cx="927343" cy="1987415"/>
                  </a:xfrm>
                </p:grpSpPr>
                <p:sp>
                  <p:nvSpPr>
                    <p:cNvPr id="229" name="Pentagon 22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ightning Bolt 23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52"/>
                  <p:cNvGrpSpPr/>
                  <p:nvPr/>
                </p:nvGrpSpPr>
                <p:grpSpPr>
                  <a:xfrm rot="5400000">
                    <a:off x="4114800" y="3886200"/>
                    <a:ext cx="2438400" cy="457200"/>
                    <a:chOff x="3962400" y="5105400"/>
                    <a:chExt cx="2677885" cy="1143001"/>
                  </a:xfrm>
                </p:grpSpPr>
                <p:sp>
                  <p:nvSpPr>
                    <p:cNvPr id="226" name="Multiply 22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22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ultiply 22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Oval 191"/>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4"/>
                <p:cNvGrpSpPr/>
                <p:nvPr/>
              </p:nvGrpSpPr>
              <p:grpSpPr>
                <a:xfrm>
                  <a:off x="304800" y="6324600"/>
                  <a:ext cx="2133600" cy="533400"/>
                  <a:chOff x="3962400" y="5105400"/>
                  <a:chExt cx="2677885" cy="1143001"/>
                </a:xfrm>
              </p:grpSpPr>
              <p:sp>
                <p:nvSpPr>
                  <p:cNvPr id="218"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41"/>
                <p:cNvGrpSpPr/>
                <p:nvPr/>
              </p:nvGrpSpPr>
              <p:grpSpPr>
                <a:xfrm rot="10960960">
                  <a:off x="76200" y="3733800"/>
                  <a:ext cx="576695" cy="3179864"/>
                  <a:chOff x="4679408" y="1676400"/>
                  <a:chExt cx="927343" cy="1987415"/>
                </a:xfrm>
              </p:grpSpPr>
              <p:sp>
                <p:nvSpPr>
                  <p:cNvPr id="214" name="Pentagon 21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ightning Bolt 21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1" name="Oval 200"/>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urved Up Arrow 203"/>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ounded Rectangle 204"/>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60"/>
                <p:cNvGrpSpPr/>
                <p:nvPr/>
              </p:nvGrpSpPr>
              <p:grpSpPr>
                <a:xfrm>
                  <a:off x="457200" y="2057400"/>
                  <a:ext cx="1828800" cy="228600"/>
                  <a:chOff x="3124200" y="2133600"/>
                  <a:chExt cx="1828800" cy="480061"/>
                </a:xfrm>
              </p:grpSpPr>
              <p:sp>
                <p:nvSpPr>
                  <p:cNvPr id="209" name="Rounded Rectangle 208"/>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12"/>
                  <p:cNvGrpSpPr/>
                  <p:nvPr/>
                </p:nvGrpSpPr>
                <p:grpSpPr>
                  <a:xfrm>
                    <a:off x="3124200" y="2133600"/>
                    <a:ext cx="1828800" cy="480060"/>
                    <a:chOff x="3962400" y="5105400"/>
                    <a:chExt cx="2677885" cy="1143001"/>
                  </a:xfrm>
                </p:grpSpPr>
                <p:sp>
                  <p:nvSpPr>
                    <p:cNvPr id="211" name="Multiply 21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y 21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Diagonal Stripe 207"/>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1" name="Group 245"/>
              <p:cNvGrpSpPr/>
              <p:nvPr/>
            </p:nvGrpSpPr>
            <p:grpSpPr>
              <a:xfrm flipH="1">
                <a:off x="3276600" y="2362200"/>
                <a:ext cx="500063" cy="1066800"/>
                <a:chOff x="3469948" y="1143000"/>
                <a:chExt cx="2549852" cy="6705600"/>
              </a:xfrm>
            </p:grpSpPr>
            <p:sp>
              <p:nvSpPr>
                <p:cNvPr id="242" name="Oval 241"/>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12"/>
                <p:cNvGrpSpPr/>
                <p:nvPr/>
              </p:nvGrpSpPr>
              <p:grpSpPr>
                <a:xfrm rot="5021930">
                  <a:off x="2397170" y="4835350"/>
                  <a:ext cx="2990456" cy="844899"/>
                  <a:chOff x="838200" y="1524000"/>
                  <a:chExt cx="3429000" cy="1371600"/>
                </a:xfrm>
              </p:grpSpPr>
              <p:sp>
                <p:nvSpPr>
                  <p:cNvPr id="278" name="Isosceles Triangle 277"/>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Oval 253"/>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27"/>
                <p:cNvGrpSpPr/>
                <p:nvPr/>
              </p:nvGrpSpPr>
              <p:grpSpPr>
                <a:xfrm>
                  <a:off x="4038600" y="6019800"/>
                  <a:ext cx="1752600" cy="304800"/>
                  <a:chOff x="1066800" y="381000"/>
                  <a:chExt cx="3352800" cy="685800"/>
                </a:xfrm>
              </p:grpSpPr>
              <p:grpSp>
                <p:nvGrpSpPr>
                  <p:cNvPr id="269" name="Group 120"/>
                  <p:cNvGrpSpPr/>
                  <p:nvPr/>
                </p:nvGrpSpPr>
                <p:grpSpPr>
                  <a:xfrm>
                    <a:off x="2057400" y="381000"/>
                    <a:ext cx="1295400" cy="685800"/>
                    <a:chOff x="2057400" y="381000"/>
                    <a:chExt cx="1295400" cy="685800"/>
                  </a:xfrm>
                </p:grpSpPr>
                <p:sp>
                  <p:nvSpPr>
                    <p:cNvPr id="276" name="Chevron 27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Chevron 27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121"/>
                  <p:cNvGrpSpPr/>
                  <p:nvPr/>
                </p:nvGrpSpPr>
                <p:grpSpPr>
                  <a:xfrm>
                    <a:off x="3124200" y="381000"/>
                    <a:ext cx="1295400" cy="685800"/>
                    <a:chOff x="2057400" y="381000"/>
                    <a:chExt cx="1295400" cy="685800"/>
                  </a:xfrm>
                </p:grpSpPr>
                <p:sp>
                  <p:nvSpPr>
                    <p:cNvPr id="274" name="Chevron 27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Chevron 27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1" name="Group 124"/>
                  <p:cNvGrpSpPr/>
                  <p:nvPr/>
                </p:nvGrpSpPr>
                <p:grpSpPr>
                  <a:xfrm>
                    <a:off x="1066800" y="381000"/>
                    <a:ext cx="1295400" cy="685800"/>
                    <a:chOff x="2057400" y="381000"/>
                    <a:chExt cx="1295400" cy="685800"/>
                  </a:xfrm>
                </p:grpSpPr>
                <p:sp>
                  <p:nvSpPr>
                    <p:cNvPr id="272" name="Chevron 27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Chevron 27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56" name="Group 139"/>
                <p:cNvGrpSpPr/>
                <p:nvPr/>
              </p:nvGrpSpPr>
              <p:grpSpPr>
                <a:xfrm>
                  <a:off x="3962400" y="1600200"/>
                  <a:ext cx="1721225" cy="457200"/>
                  <a:chOff x="2057400" y="457200"/>
                  <a:chExt cx="1721225" cy="609600"/>
                </a:xfrm>
              </p:grpSpPr>
              <p:sp>
                <p:nvSpPr>
                  <p:cNvPr id="258"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129"/>
                  <p:cNvGrpSpPr/>
                  <p:nvPr/>
                </p:nvGrpSpPr>
                <p:grpSpPr>
                  <a:xfrm>
                    <a:off x="2057400" y="609600"/>
                    <a:ext cx="1676400" cy="228600"/>
                    <a:chOff x="1066800" y="381000"/>
                    <a:chExt cx="3352800" cy="685800"/>
                  </a:xfrm>
                </p:grpSpPr>
                <p:grpSp>
                  <p:nvGrpSpPr>
                    <p:cNvPr id="260" name="Group 120"/>
                    <p:cNvGrpSpPr/>
                    <p:nvPr/>
                  </p:nvGrpSpPr>
                  <p:grpSpPr>
                    <a:xfrm>
                      <a:off x="2057400" y="381000"/>
                      <a:ext cx="1295400" cy="685800"/>
                      <a:chOff x="2057400" y="381000"/>
                      <a:chExt cx="1295400" cy="685800"/>
                    </a:xfrm>
                  </p:grpSpPr>
                  <p:sp>
                    <p:nvSpPr>
                      <p:cNvPr id="267" name="Chevron 26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Chevron 26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121"/>
                    <p:cNvGrpSpPr/>
                    <p:nvPr/>
                  </p:nvGrpSpPr>
                  <p:grpSpPr>
                    <a:xfrm>
                      <a:off x="3124200" y="381000"/>
                      <a:ext cx="1295400" cy="685800"/>
                      <a:chOff x="2057400" y="381000"/>
                      <a:chExt cx="1295400" cy="685800"/>
                    </a:xfrm>
                  </p:grpSpPr>
                  <p:sp>
                    <p:nvSpPr>
                      <p:cNvPr id="265" name="Chevron 26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Chevron 26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2" name="Group 124"/>
                    <p:cNvGrpSpPr/>
                    <p:nvPr/>
                  </p:nvGrpSpPr>
                  <p:grpSpPr>
                    <a:xfrm>
                      <a:off x="1066800" y="381000"/>
                      <a:ext cx="1295400" cy="685800"/>
                      <a:chOff x="2057400" y="381000"/>
                      <a:chExt cx="1295400" cy="685800"/>
                    </a:xfrm>
                  </p:grpSpPr>
                  <p:sp>
                    <p:nvSpPr>
                      <p:cNvPr id="263" name="Chevron 26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Chevron 26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7" name="Diagonal Stripe 256"/>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00" name="Group 399"/>
            <p:cNvGrpSpPr/>
            <p:nvPr/>
          </p:nvGrpSpPr>
          <p:grpSpPr>
            <a:xfrm>
              <a:off x="3124200" y="2590800"/>
              <a:ext cx="1590675" cy="1309688"/>
              <a:chOff x="2819400" y="2438400"/>
              <a:chExt cx="1590675" cy="1309688"/>
            </a:xfrm>
          </p:grpSpPr>
          <p:grpSp>
            <p:nvGrpSpPr>
              <p:cNvPr id="282" name="Group 219"/>
              <p:cNvGrpSpPr/>
              <p:nvPr/>
            </p:nvGrpSpPr>
            <p:grpSpPr>
              <a:xfrm flipH="1">
                <a:off x="3810000" y="2438400"/>
                <a:ext cx="600075" cy="1233488"/>
                <a:chOff x="219698" y="533400"/>
                <a:chExt cx="3056902" cy="6705600"/>
              </a:xfrm>
            </p:grpSpPr>
            <p:sp>
              <p:nvSpPr>
                <p:cNvPr id="283" name="Oval 282"/>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14"/>
                <p:cNvGrpSpPr/>
                <p:nvPr/>
              </p:nvGrpSpPr>
              <p:grpSpPr>
                <a:xfrm>
                  <a:off x="762000" y="5257800"/>
                  <a:ext cx="2133600" cy="533400"/>
                  <a:chOff x="3962400" y="5105400"/>
                  <a:chExt cx="2677885" cy="1143001"/>
                </a:xfrm>
                <a:solidFill>
                  <a:srgbClr val="FFC000"/>
                </a:solidFill>
              </p:grpSpPr>
              <p:sp>
                <p:nvSpPr>
                  <p:cNvPr id="305" name="Multiply 30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ultiply 305"/>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Oval 291"/>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ross 294"/>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entagon 295"/>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7" name="Oval 296"/>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58"/>
                <p:cNvGrpSpPr/>
                <p:nvPr/>
              </p:nvGrpSpPr>
              <p:grpSpPr>
                <a:xfrm>
                  <a:off x="838200" y="990600"/>
                  <a:ext cx="1905000" cy="381000"/>
                  <a:chOff x="3352800" y="1600200"/>
                  <a:chExt cx="2133600" cy="685800"/>
                </a:xfrm>
              </p:grpSpPr>
              <p:sp>
                <p:nvSpPr>
                  <p:cNvPr id="300"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14"/>
                  <p:cNvGrpSpPr/>
                  <p:nvPr/>
                </p:nvGrpSpPr>
                <p:grpSpPr>
                  <a:xfrm>
                    <a:off x="3352800" y="1676400"/>
                    <a:ext cx="2133600" cy="533400"/>
                    <a:chOff x="3962400" y="5105400"/>
                    <a:chExt cx="2677885" cy="1143001"/>
                  </a:xfrm>
                  <a:solidFill>
                    <a:srgbClr val="FFC000"/>
                  </a:solidFill>
                </p:grpSpPr>
                <p:sp>
                  <p:nvSpPr>
                    <p:cNvPr id="302" name="Multiply 301"/>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ultiply 302"/>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ultiply 303"/>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9" name="Diagonal Stripe 298"/>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8" name="Group 286"/>
              <p:cNvGrpSpPr/>
              <p:nvPr/>
            </p:nvGrpSpPr>
            <p:grpSpPr>
              <a:xfrm flipH="1">
                <a:off x="2819400" y="2514600"/>
                <a:ext cx="566738" cy="1233488"/>
                <a:chOff x="0" y="1600200"/>
                <a:chExt cx="2711511" cy="6705600"/>
              </a:xfrm>
            </p:grpSpPr>
            <p:grpSp>
              <p:nvGrpSpPr>
                <p:cNvPr id="309" name="Group 57"/>
                <p:cNvGrpSpPr/>
                <p:nvPr/>
              </p:nvGrpSpPr>
              <p:grpSpPr>
                <a:xfrm rot="251141">
                  <a:off x="2116694" y="3216468"/>
                  <a:ext cx="576696" cy="3733800"/>
                  <a:chOff x="4757304" y="1219200"/>
                  <a:chExt cx="924791" cy="4114800"/>
                </a:xfrm>
              </p:grpSpPr>
              <p:grpSp>
                <p:nvGrpSpPr>
                  <p:cNvPr id="339" name="Group 30"/>
                  <p:cNvGrpSpPr/>
                  <p:nvPr/>
                </p:nvGrpSpPr>
                <p:grpSpPr>
                  <a:xfrm rot="10800000">
                    <a:off x="4757304" y="1295400"/>
                    <a:ext cx="576695" cy="3179864"/>
                    <a:chOff x="4679408" y="1676400"/>
                    <a:chExt cx="927343" cy="1987415"/>
                  </a:xfrm>
                </p:grpSpPr>
                <p:sp>
                  <p:nvSpPr>
                    <p:cNvPr id="355" name="Pentagon 35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0" name="Group 31"/>
                  <p:cNvGrpSpPr/>
                  <p:nvPr/>
                </p:nvGrpSpPr>
                <p:grpSpPr>
                  <a:xfrm rot="10800000">
                    <a:off x="5029200" y="1219200"/>
                    <a:ext cx="576695" cy="3179864"/>
                    <a:chOff x="4679408" y="1676400"/>
                    <a:chExt cx="927343" cy="1987415"/>
                  </a:xfrm>
                </p:grpSpPr>
                <p:sp>
                  <p:nvSpPr>
                    <p:cNvPr id="351" name="Pentagon 35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ightning Bolt 35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ghtning Bolt 35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1" name="Group 36"/>
                  <p:cNvGrpSpPr/>
                  <p:nvPr/>
                </p:nvGrpSpPr>
                <p:grpSpPr>
                  <a:xfrm rot="10800000">
                    <a:off x="5105400" y="1905000"/>
                    <a:ext cx="576695" cy="3179864"/>
                    <a:chOff x="4679408" y="1676400"/>
                    <a:chExt cx="927343" cy="1987415"/>
                  </a:xfrm>
                </p:grpSpPr>
                <p:sp>
                  <p:nvSpPr>
                    <p:cNvPr id="347" name="Pentagon 34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ightning Bolt 34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ightning Bolt 34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3" name="Group 52"/>
                  <p:cNvGrpSpPr/>
                  <p:nvPr/>
                </p:nvGrpSpPr>
                <p:grpSpPr>
                  <a:xfrm rot="5400000">
                    <a:off x="4114800" y="3886200"/>
                    <a:ext cx="2438400" cy="457200"/>
                    <a:chOff x="3962400" y="5105400"/>
                    <a:chExt cx="2677885" cy="1143001"/>
                  </a:xfrm>
                </p:grpSpPr>
                <p:sp>
                  <p:nvSpPr>
                    <p:cNvPr id="344" name="Multiply 34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ultiply 34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ultiply 34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0" name="Oval 30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14"/>
                <p:cNvGrpSpPr/>
                <p:nvPr/>
              </p:nvGrpSpPr>
              <p:grpSpPr>
                <a:xfrm>
                  <a:off x="304800" y="6324600"/>
                  <a:ext cx="2133600" cy="533400"/>
                  <a:chOff x="3962400" y="5105400"/>
                  <a:chExt cx="2677885" cy="1143001"/>
                </a:xfrm>
              </p:grpSpPr>
              <p:sp>
                <p:nvSpPr>
                  <p:cNvPr id="33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41"/>
                <p:cNvGrpSpPr/>
                <p:nvPr/>
              </p:nvGrpSpPr>
              <p:grpSpPr>
                <a:xfrm rot="10960960">
                  <a:off x="76200" y="3733800"/>
                  <a:ext cx="576695" cy="3179864"/>
                  <a:chOff x="4679408" y="1676400"/>
                  <a:chExt cx="927343" cy="1987415"/>
                </a:xfrm>
              </p:grpSpPr>
              <p:sp>
                <p:nvSpPr>
                  <p:cNvPr id="332" name="Pentagon 33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ightning Bolt 33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9" name="Oval 31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urved Up Arrow 32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ounded Rectangle 32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60"/>
                <p:cNvGrpSpPr/>
                <p:nvPr/>
              </p:nvGrpSpPr>
              <p:grpSpPr>
                <a:xfrm>
                  <a:off x="457200" y="2057400"/>
                  <a:ext cx="1828800" cy="228600"/>
                  <a:chOff x="3124200" y="2133600"/>
                  <a:chExt cx="1828800" cy="480061"/>
                </a:xfrm>
              </p:grpSpPr>
              <p:sp>
                <p:nvSpPr>
                  <p:cNvPr id="327" name="Rounded Rectangle 32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12"/>
                  <p:cNvGrpSpPr/>
                  <p:nvPr/>
                </p:nvGrpSpPr>
                <p:grpSpPr>
                  <a:xfrm>
                    <a:off x="3124200" y="2133600"/>
                    <a:ext cx="1828800" cy="480060"/>
                    <a:chOff x="3962400" y="5105400"/>
                    <a:chExt cx="2677885" cy="1143001"/>
                  </a:xfrm>
                </p:grpSpPr>
                <p:sp>
                  <p:nvSpPr>
                    <p:cNvPr id="329" name="Multiply 32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ultiply 32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ultiply 33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6" name="Diagonal Stripe 32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245"/>
              <p:cNvGrpSpPr/>
              <p:nvPr/>
            </p:nvGrpSpPr>
            <p:grpSpPr>
              <a:xfrm flipH="1">
                <a:off x="3352800" y="2667000"/>
                <a:ext cx="500063" cy="1066800"/>
                <a:chOff x="3469948" y="1143000"/>
                <a:chExt cx="2549852" cy="6705600"/>
              </a:xfrm>
            </p:grpSpPr>
            <p:sp>
              <p:nvSpPr>
                <p:cNvPr id="360" name="Oval 359"/>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112"/>
                <p:cNvGrpSpPr/>
                <p:nvPr/>
              </p:nvGrpSpPr>
              <p:grpSpPr>
                <a:xfrm rot="5021930">
                  <a:off x="2397170" y="4835350"/>
                  <a:ext cx="2990456" cy="844899"/>
                  <a:chOff x="838200" y="1524000"/>
                  <a:chExt cx="3429000" cy="1371600"/>
                </a:xfrm>
              </p:grpSpPr>
              <p:sp>
                <p:nvSpPr>
                  <p:cNvPr id="396" name="Isosceles Triangle 395"/>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Isosceles Triangle 396"/>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Isosceles Triangle 397"/>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Oval 371"/>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127"/>
                <p:cNvGrpSpPr/>
                <p:nvPr/>
              </p:nvGrpSpPr>
              <p:grpSpPr>
                <a:xfrm>
                  <a:off x="4038600" y="6019800"/>
                  <a:ext cx="1752600" cy="304800"/>
                  <a:chOff x="1066800" y="381000"/>
                  <a:chExt cx="3352800" cy="685800"/>
                </a:xfrm>
              </p:grpSpPr>
              <p:grpSp>
                <p:nvGrpSpPr>
                  <p:cNvPr id="387" name="Group 120"/>
                  <p:cNvGrpSpPr/>
                  <p:nvPr/>
                </p:nvGrpSpPr>
                <p:grpSpPr>
                  <a:xfrm>
                    <a:off x="2057400" y="381000"/>
                    <a:ext cx="1295400" cy="685800"/>
                    <a:chOff x="2057400" y="381000"/>
                    <a:chExt cx="1295400" cy="685800"/>
                  </a:xfrm>
                </p:grpSpPr>
                <p:sp>
                  <p:nvSpPr>
                    <p:cNvPr id="394" name="Chevron 39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Chevron 39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8" name="Group 121"/>
                  <p:cNvGrpSpPr/>
                  <p:nvPr/>
                </p:nvGrpSpPr>
                <p:grpSpPr>
                  <a:xfrm>
                    <a:off x="3124200" y="381000"/>
                    <a:ext cx="1295400" cy="685800"/>
                    <a:chOff x="2057400" y="381000"/>
                    <a:chExt cx="1295400" cy="685800"/>
                  </a:xfrm>
                </p:grpSpPr>
                <p:sp>
                  <p:nvSpPr>
                    <p:cNvPr id="392" name="Chevron 39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Chevron 39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124"/>
                  <p:cNvGrpSpPr/>
                  <p:nvPr/>
                </p:nvGrpSpPr>
                <p:grpSpPr>
                  <a:xfrm>
                    <a:off x="1066800" y="381000"/>
                    <a:ext cx="1295400" cy="685800"/>
                    <a:chOff x="2057400" y="381000"/>
                    <a:chExt cx="1295400" cy="685800"/>
                  </a:xfrm>
                </p:grpSpPr>
                <p:sp>
                  <p:nvSpPr>
                    <p:cNvPr id="390" name="Chevron 38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Chevron 39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74" name="Group 139"/>
                <p:cNvGrpSpPr/>
                <p:nvPr/>
              </p:nvGrpSpPr>
              <p:grpSpPr>
                <a:xfrm>
                  <a:off x="3962400" y="1600200"/>
                  <a:ext cx="1721225" cy="457200"/>
                  <a:chOff x="2057400" y="457200"/>
                  <a:chExt cx="1721225" cy="609600"/>
                </a:xfrm>
              </p:grpSpPr>
              <p:sp>
                <p:nvSpPr>
                  <p:cNvPr id="376"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129"/>
                  <p:cNvGrpSpPr/>
                  <p:nvPr/>
                </p:nvGrpSpPr>
                <p:grpSpPr>
                  <a:xfrm>
                    <a:off x="2057400" y="609600"/>
                    <a:ext cx="1676400" cy="228600"/>
                    <a:chOff x="1066800" y="381000"/>
                    <a:chExt cx="3352800" cy="685800"/>
                  </a:xfrm>
                </p:grpSpPr>
                <p:grpSp>
                  <p:nvGrpSpPr>
                    <p:cNvPr id="378" name="Group 120"/>
                    <p:cNvGrpSpPr/>
                    <p:nvPr/>
                  </p:nvGrpSpPr>
                  <p:grpSpPr>
                    <a:xfrm>
                      <a:off x="2057400" y="381000"/>
                      <a:ext cx="1295400" cy="685800"/>
                      <a:chOff x="2057400" y="381000"/>
                      <a:chExt cx="1295400" cy="685800"/>
                    </a:xfrm>
                  </p:grpSpPr>
                  <p:sp>
                    <p:nvSpPr>
                      <p:cNvPr id="385" name="Chevron 38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Chevron 38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9" name="Group 121"/>
                    <p:cNvGrpSpPr/>
                    <p:nvPr/>
                  </p:nvGrpSpPr>
                  <p:grpSpPr>
                    <a:xfrm>
                      <a:off x="3124200" y="381000"/>
                      <a:ext cx="1295400" cy="685800"/>
                      <a:chOff x="2057400" y="381000"/>
                      <a:chExt cx="1295400" cy="685800"/>
                    </a:xfrm>
                  </p:grpSpPr>
                  <p:sp>
                    <p:nvSpPr>
                      <p:cNvPr id="383" name="Chevron 38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Chevron 38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0" name="Group 124"/>
                    <p:cNvGrpSpPr/>
                    <p:nvPr/>
                  </p:nvGrpSpPr>
                  <p:grpSpPr>
                    <a:xfrm>
                      <a:off x="1066800" y="381000"/>
                      <a:ext cx="1295400" cy="685800"/>
                      <a:chOff x="2057400" y="381000"/>
                      <a:chExt cx="1295400" cy="685800"/>
                    </a:xfrm>
                  </p:grpSpPr>
                  <p:sp>
                    <p:nvSpPr>
                      <p:cNvPr id="381" name="Chevron 38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Chevron 38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75" name="Diagonal Stripe 374"/>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403" name="TextBox 402"/>
          <p:cNvSpPr txBox="1"/>
          <p:nvPr/>
        </p:nvSpPr>
        <p:spPr>
          <a:xfrm>
            <a:off x="5410200" y="4191000"/>
            <a:ext cx="4419600" cy="1477328"/>
          </a:xfrm>
          <a:prstGeom prst="rect">
            <a:avLst/>
          </a:prstGeom>
          <a:noFill/>
        </p:spPr>
        <p:txBody>
          <a:bodyPr wrap="square" rtlCol="0">
            <a:spAutoFit/>
          </a:bodyPr>
          <a:lstStyle/>
          <a:p>
            <a:pPr fontAlgn="base"/>
            <a:r>
              <a:rPr lang="en-US" dirty="0">
                <a:solidFill>
                  <a:schemeClr val="bg1"/>
                </a:solidFill>
              </a:rPr>
              <a:t>King Noah sees the Lamanite army were on the borders of the land</a:t>
            </a:r>
          </a:p>
          <a:p>
            <a:pPr fontAlgn="base"/>
            <a:endParaRPr lang="en-US" dirty="0">
              <a:solidFill>
                <a:schemeClr val="bg1"/>
              </a:solidFill>
            </a:endParaRPr>
          </a:p>
          <a:p>
            <a:pPr fontAlgn="base"/>
            <a:r>
              <a:rPr lang="en-US" dirty="0">
                <a:solidFill>
                  <a:schemeClr val="bg1"/>
                </a:solidFill>
              </a:rPr>
              <a:t>Gideon spared the king’s life</a:t>
            </a:r>
          </a:p>
          <a:p>
            <a:pPr fontAlgn="base"/>
            <a:endParaRPr lang="en-US" dirty="0">
              <a:solidFill>
                <a:srgbClr val="FFFF00"/>
              </a:solidFill>
            </a:endParaRPr>
          </a:p>
        </p:txBody>
      </p:sp>
      <p:grpSp>
        <p:nvGrpSpPr>
          <p:cNvPr id="71" name="Group 70"/>
          <p:cNvGrpSpPr/>
          <p:nvPr/>
        </p:nvGrpSpPr>
        <p:grpSpPr>
          <a:xfrm>
            <a:off x="2209800" y="3810000"/>
            <a:ext cx="1618634" cy="2385656"/>
            <a:chOff x="1981200" y="3727601"/>
            <a:chExt cx="1923434" cy="2834892"/>
          </a:xfrm>
        </p:grpSpPr>
        <p:sp>
          <p:nvSpPr>
            <p:cNvPr id="9" name="Cloud 8"/>
            <p:cNvSpPr/>
            <p:nvPr/>
          </p:nvSpPr>
          <p:spPr>
            <a:xfrm flipH="1">
              <a:off x="2164523" y="4018858"/>
              <a:ext cx="922316" cy="728144"/>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9303795">
              <a:off x="2325054" y="6319778"/>
              <a:ext cx="303625" cy="2427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 name="Oval 10"/>
            <p:cNvSpPr/>
            <p:nvPr/>
          </p:nvSpPr>
          <p:spPr>
            <a:xfrm rot="939631">
              <a:off x="2634632" y="6301396"/>
              <a:ext cx="278999" cy="2427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Flowchart: Manual Operation 11"/>
            <p:cNvSpPr/>
            <p:nvPr/>
          </p:nvSpPr>
          <p:spPr>
            <a:xfrm rot="10800000" flipH="1">
              <a:off x="2347783" y="5523689"/>
              <a:ext cx="291258" cy="87377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p:cNvSpPr/>
            <p:nvPr/>
          </p:nvSpPr>
          <p:spPr>
            <a:xfrm rot="10800000" flipH="1">
              <a:off x="2601410" y="5523689"/>
              <a:ext cx="328888" cy="87377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3049144" y="5329517"/>
              <a:ext cx="269497" cy="2427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 name="Oval 14"/>
            <p:cNvSpPr/>
            <p:nvPr/>
          </p:nvSpPr>
          <p:spPr>
            <a:xfrm flipH="1">
              <a:off x="1981200" y="5280975"/>
              <a:ext cx="269497" cy="2427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Flowchart: Manual Operation 15"/>
            <p:cNvSpPr/>
            <p:nvPr/>
          </p:nvSpPr>
          <p:spPr>
            <a:xfrm rot="9295841" flipH="1">
              <a:off x="2773400" y="4587948"/>
              <a:ext cx="349229" cy="82523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12192321" flipH="1">
              <a:off x="2152268" y="4588252"/>
              <a:ext cx="349229" cy="82523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0800000" flipH="1">
              <a:off x="2299240" y="4601374"/>
              <a:ext cx="679601" cy="1359202"/>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flipH="1">
              <a:off x="2455781" y="4601374"/>
              <a:ext cx="339800" cy="339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rot="15914557">
              <a:off x="3211587" y="4874111"/>
              <a:ext cx="473659" cy="912434"/>
              <a:chOff x="2229189" y="5098938"/>
              <a:chExt cx="473659" cy="912434"/>
            </a:xfrm>
          </p:grpSpPr>
          <p:sp>
            <p:nvSpPr>
              <p:cNvPr id="20" name="Cross 19"/>
              <p:cNvSpPr/>
              <p:nvPr/>
            </p:nvSpPr>
            <p:spPr>
              <a:xfrm rot="19506097" flipH="1">
                <a:off x="2229189" y="5098938"/>
                <a:ext cx="304561" cy="294105"/>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rot="14117357" flipH="1">
                <a:off x="2275375" y="5583898"/>
                <a:ext cx="734892" cy="120055"/>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22" name="Rectangle 21"/>
            <p:cNvSpPr/>
            <p:nvPr/>
          </p:nvSpPr>
          <p:spPr>
            <a:xfrm flipH="1">
              <a:off x="2310152" y="5329517"/>
              <a:ext cx="620145" cy="19417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4" name="Oval 23"/>
            <p:cNvSpPr/>
            <p:nvPr/>
          </p:nvSpPr>
          <p:spPr>
            <a:xfrm flipH="1">
              <a:off x="3106057" y="5329517"/>
              <a:ext cx="115498" cy="194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5" name="Oval 24"/>
            <p:cNvSpPr/>
            <p:nvPr/>
          </p:nvSpPr>
          <p:spPr>
            <a:xfrm flipH="1">
              <a:off x="2347783" y="3873230"/>
              <a:ext cx="582515" cy="8737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flipH="1">
              <a:off x="2310152" y="3727601"/>
              <a:ext cx="631058" cy="53397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4"/>
            <p:cNvGrpSpPr/>
            <p:nvPr/>
          </p:nvGrpSpPr>
          <p:grpSpPr>
            <a:xfrm flipH="1">
              <a:off x="2296912" y="4067401"/>
              <a:ext cx="644298" cy="97086"/>
              <a:chOff x="3408217" y="2438400"/>
              <a:chExt cx="1239983" cy="304800"/>
            </a:xfrm>
          </p:grpSpPr>
          <p:sp>
            <p:nvSpPr>
              <p:cNvPr id="29" name="Rectangle 23"/>
              <p:cNvSpPr/>
              <p:nvPr/>
            </p:nvSpPr>
            <p:spPr>
              <a:xfrm>
                <a:off x="3429000" y="2438400"/>
                <a:ext cx="12192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4" name="Group 103"/>
              <p:cNvGrpSpPr/>
              <p:nvPr/>
            </p:nvGrpSpPr>
            <p:grpSpPr>
              <a:xfrm>
                <a:off x="3408217" y="2438400"/>
                <a:ext cx="1228437" cy="304800"/>
                <a:chOff x="457200" y="1600200"/>
                <a:chExt cx="8229600" cy="1752600"/>
              </a:xfrm>
              <a:noFill/>
            </p:grpSpPr>
            <p:sp>
              <p:nvSpPr>
                <p:cNvPr id="32" name="Plaque 31"/>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que 32"/>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34"/>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36"/>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5" name="TextBox 404"/>
          <p:cNvSpPr txBox="1"/>
          <p:nvPr/>
        </p:nvSpPr>
        <p:spPr>
          <a:xfrm>
            <a:off x="2057400" y="228601"/>
            <a:ext cx="2971800" cy="769441"/>
          </a:xfrm>
          <a:prstGeom prst="rect">
            <a:avLst/>
          </a:prstGeom>
          <a:noFill/>
        </p:spPr>
        <p:txBody>
          <a:bodyPr wrap="square" rtlCol="0">
            <a:spAutoFit/>
          </a:bodyPr>
          <a:lstStyle/>
          <a:p>
            <a:r>
              <a:rPr lang="en-US" sz="4400" dirty="0">
                <a:latin typeface="Bodoni MT Condensed" pitchFamily="18" charset="0"/>
              </a:rPr>
              <a:t>The Story</a:t>
            </a:r>
          </a:p>
        </p:txBody>
      </p:sp>
    </p:spTree>
    <p:extLst>
      <p:ext uri="{BB962C8B-B14F-4D97-AF65-F5344CB8AC3E}">
        <p14:creationId xmlns:p14="http://schemas.microsoft.com/office/powerpoint/2010/main" val="327745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childTnLst>
                                </p:cTn>
                              </p:par>
                              <p:par>
                                <p:cTn id="13" presetID="0" presetClass="path" presetSubtype="0" accel="50000" decel="50000" fill="hold" nodeType="withEffect">
                                  <p:stCondLst>
                                    <p:cond delay="0"/>
                                  </p:stCondLst>
                                  <p:childTnLst>
                                    <p:animMotion origin="layout" path="M -0.00339 0.08588 C 0.00586 0.08287 0.01133 0.07246 0.01888 0.06551 C 0.02214 0.05949 0.02695 0.05486 0.03099 0.04954 C 0.03477 0.04445 0.03724 0.03843 0.04102 0.03334 C 0.04258 0.02686 0.04557 0.02176 0.04922 0.01713 C 0.05065 0.01158 0.05638 0.00232 0.05638 0.00255 C 0.05872 -0.00602 0.06081 -0.0125 0.06641 -0.01782 C 0.06849 -0.02615 0.07318 -0.02801 0.07643 -0.03541 C 0.07956 -0.04282 0.08346 -0.04537 0.08763 -0.05162 C 0.09193 -0.05833 0.09622 -0.06643 0.10169 -0.07152 C 0.10482 -0.07801 0.10977 -0.08102 0.1138 -0.08634 C 0.12148 -0.09652 0.12799 -0.10879 0.13711 -0.11736 C 0.13776 -0.11875 0.13828 -0.12014 0.13919 -0.12129 C 0.14036 -0.12291 0.14206 -0.12384 0.1431 -0.12546 C 0.14414 -0.12708 0.1444 -0.12916 0.14518 -0.13078 C 0.14609 -0.13264 0.14714 -0.13449 0.14818 -0.13611 C 0.15339 -0.14398 0.15872 -0.15347 0.16536 -0.15902 C 0.16862 -0.16551 0.17266 -0.17083 0.17643 -0.17662 C 0.17891 -0.18055 0.18008 -0.18495 0.18255 -0.18865 C 0.18633 -0.19444 0.18984 -0.20046 0.19362 -0.20625 C 0.19766 -0.2125 0.20078 -0.22222 0.20586 -0.22639 C 0.21016 -0.23819 0.21628 -0.24814 0.22201 -0.25879 C 0.2319 -0.27754 0.24049 -0.29676 0.25026 -0.31527 C 0.25273 -0.325 0.25703 -0.33518 0.26133 -0.34352 C 0.26315 -0.35069 0.26445 -0.35787 0.26641 -0.36504 C 0.2694 -0.41157 0.26576 -0.35069 0.26836 -0.45648 C 0.26849 -0.46134 0.27044 -0.4662 0.27044 -0.47129 " pathEditMode="relative" rAng="0" ptsTypes="AAAAAAAAAAAAAAAAAAAAAAAAAAA">
                                      <p:cBhvr>
                                        <p:cTn id="14" dur="2000" fill="hold"/>
                                        <p:tgtEl>
                                          <p:spTgt spid="39"/>
                                        </p:tgtEl>
                                        <p:attrNameLst>
                                          <p:attrName>ppt_x</p:attrName>
                                          <p:attrName>ppt_y</p:attrName>
                                        </p:attrNameLst>
                                      </p:cBhvr>
                                      <p:rCtr x="13685" y="-2787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6.66667E-6 2.27157E-6 C 0.00886 -0.00231 0.01632 -0.00856 0.02518 -0.01064 C 0.0356 -0.01642 0.04549 -0.02198 0.0566 -0.02545 C 0.06702 -0.03262 0.07848 -0.03771 0.08994 -0.04025 C 0.09862 -0.04511 0.10608 -0.0532 0.11511 -0.05644 C 0.13004 -0.0687 0.14549 -0.07819 0.16164 -0.08744 C 0.16754 -0.09091 0.17761 -0.1034 0.18178 -0.10895 C 0.19219 -0.12283 0.20764 -0.13532 0.22119 -0.14273 C 0.22639 -0.14966 0.23334 -0.15429 0.23941 -0.16007 C 0.2448 -0.16516 0.24862 -0.16979 0.25348 -0.17627 C 0.25903 -0.18367 0.26823 -0.18691 0.27466 -0.19246 C 0.28455 -0.20079 0.29723 -0.21698 0.30799 -0.22207 C 0.31216 -0.22716 0.32362 -0.23734 0.32935 -0.23942 C 0.33455 -0.2452 0.33941 -0.24798 0.34549 -0.25168 C 0.35174 -0.25561 0.35851 -0.25954 0.36459 -0.26371 C 0.36754 -0.26579 0.37049 -0.2688 0.37379 -0.27041 C 0.37744 -0.27226 0.38126 -0.27296 0.3849 -0.27458 C 0.38872 -0.27643 0.40209 -0.28522 0.40608 -0.28522 " pathEditMode="relative" ptsTypes="fffffffffffffffffA">
                                      <p:cBhvr>
                                        <p:cTn id="20" dur="2000" fill="hold"/>
                                        <p:tgtEl>
                                          <p:spTgt spid="71"/>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3">
                                            <p:txEl>
                                              <p:pRg st="0" end="0"/>
                                            </p:txEl>
                                          </p:spTgt>
                                        </p:tgtEl>
                                        <p:attrNameLst>
                                          <p:attrName>style.visibility</p:attrName>
                                        </p:attrNameLst>
                                      </p:cBhvr>
                                      <p:to>
                                        <p:strVal val="visible"/>
                                      </p:to>
                                    </p:set>
                                  </p:childTnLst>
                                </p:cTn>
                              </p:par>
                              <p:par>
                                <p:cTn id="25" presetID="26" presetClass="entr" presetSubtype="0" fill="hold" nodeType="withEffect">
                                  <p:stCondLst>
                                    <p:cond delay="0"/>
                                  </p:stCondLst>
                                  <p:childTnLst>
                                    <p:set>
                                      <p:cBhvr>
                                        <p:cTn id="26" dur="1" fill="hold">
                                          <p:stCondLst>
                                            <p:cond delay="0"/>
                                          </p:stCondLst>
                                        </p:cTn>
                                        <p:tgtEl>
                                          <p:spTgt spid="402"/>
                                        </p:tgtEl>
                                        <p:attrNameLst>
                                          <p:attrName>style.visibility</p:attrName>
                                        </p:attrNameLst>
                                      </p:cBhvr>
                                      <p:to>
                                        <p:strVal val="visible"/>
                                      </p:to>
                                    </p:set>
                                    <p:animEffect transition="in" filter="wipe(down)">
                                      <p:cBhvr>
                                        <p:cTn id="27" dur="580">
                                          <p:stCondLst>
                                            <p:cond delay="0"/>
                                          </p:stCondLst>
                                        </p:cTn>
                                        <p:tgtEl>
                                          <p:spTgt spid="402"/>
                                        </p:tgtEl>
                                      </p:cBhvr>
                                    </p:animEffect>
                                    <p:anim calcmode="lin" valueType="num">
                                      <p:cBhvr>
                                        <p:cTn id="28" dur="1822" tmFilter="0,0; 0.14,0.36; 0.43,0.73; 0.71,0.91; 1.0,1.0">
                                          <p:stCondLst>
                                            <p:cond delay="0"/>
                                          </p:stCondLst>
                                        </p:cTn>
                                        <p:tgtEl>
                                          <p:spTgt spid="40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0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0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0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02"/>
                                        </p:tgtEl>
                                        <p:attrNameLst>
                                          <p:attrName>ppt_y</p:attrName>
                                        </p:attrNameLst>
                                      </p:cBhvr>
                                      <p:tavLst>
                                        <p:tav tm="0" fmla="#ppt_y-sin(pi*$)/81">
                                          <p:val>
                                            <p:fltVal val="0"/>
                                          </p:val>
                                        </p:tav>
                                        <p:tav tm="100000">
                                          <p:val>
                                            <p:fltVal val="1"/>
                                          </p:val>
                                        </p:tav>
                                      </p:tavLst>
                                    </p:anim>
                                    <p:animScale>
                                      <p:cBhvr>
                                        <p:cTn id="33" dur="26">
                                          <p:stCondLst>
                                            <p:cond delay="650"/>
                                          </p:stCondLst>
                                        </p:cTn>
                                        <p:tgtEl>
                                          <p:spTgt spid="402"/>
                                        </p:tgtEl>
                                      </p:cBhvr>
                                      <p:to x="100000" y="60000"/>
                                    </p:animScale>
                                    <p:animScale>
                                      <p:cBhvr>
                                        <p:cTn id="34" dur="166" decel="50000">
                                          <p:stCondLst>
                                            <p:cond delay="676"/>
                                          </p:stCondLst>
                                        </p:cTn>
                                        <p:tgtEl>
                                          <p:spTgt spid="402"/>
                                        </p:tgtEl>
                                      </p:cBhvr>
                                      <p:to x="100000" y="100000"/>
                                    </p:animScale>
                                    <p:animScale>
                                      <p:cBhvr>
                                        <p:cTn id="35" dur="26">
                                          <p:stCondLst>
                                            <p:cond delay="1312"/>
                                          </p:stCondLst>
                                        </p:cTn>
                                        <p:tgtEl>
                                          <p:spTgt spid="402"/>
                                        </p:tgtEl>
                                      </p:cBhvr>
                                      <p:to x="100000" y="80000"/>
                                    </p:animScale>
                                    <p:animScale>
                                      <p:cBhvr>
                                        <p:cTn id="36" dur="166" decel="50000">
                                          <p:stCondLst>
                                            <p:cond delay="1338"/>
                                          </p:stCondLst>
                                        </p:cTn>
                                        <p:tgtEl>
                                          <p:spTgt spid="402"/>
                                        </p:tgtEl>
                                      </p:cBhvr>
                                      <p:to x="100000" y="100000"/>
                                    </p:animScale>
                                    <p:animScale>
                                      <p:cBhvr>
                                        <p:cTn id="37" dur="26">
                                          <p:stCondLst>
                                            <p:cond delay="1642"/>
                                          </p:stCondLst>
                                        </p:cTn>
                                        <p:tgtEl>
                                          <p:spTgt spid="402"/>
                                        </p:tgtEl>
                                      </p:cBhvr>
                                      <p:to x="100000" y="90000"/>
                                    </p:animScale>
                                    <p:animScale>
                                      <p:cBhvr>
                                        <p:cTn id="38" dur="166" decel="50000">
                                          <p:stCondLst>
                                            <p:cond delay="1668"/>
                                          </p:stCondLst>
                                        </p:cTn>
                                        <p:tgtEl>
                                          <p:spTgt spid="402"/>
                                        </p:tgtEl>
                                      </p:cBhvr>
                                      <p:to x="100000" y="100000"/>
                                    </p:animScale>
                                    <p:animScale>
                                      <p:cBhvr>
                                        <p:cTn id="39" dur="26">
                                          <p:stCondLst>
                                            <p:cond delay="1808"/>
                                          </p:stCondLst>
                                        </p:cTn>
                                        <p:tgtEl>
                                          <p:spTgt spid="402"/>
                                        </p:tgtEl>
                                      </p:cBhvr>
                                      <p:to x="100000" y="95000"/>
                                    </p:animScale>
                                    <p:animScale>
                                      <p:cBhvr>
                                        <p:cTn id="40" dur="166" decel="50000">
                                          <p:stCondLst>
                                            <p:cond delay="1834"/>
                                          </p:stCondLst>
                                        </p:cTn>
                                        <p:tgtEl>
                                          <p:spTgt spid="40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 name="Picture 954">
            <a:extLst>
              <a:ext uri="{FF2B5EF4-FFF2-40B4-BE49-F238E27FC236}">
                <a16:creationId xmlns:a16="http://schemas.microsoft.com/office/drawing/2014/main" id="{96778603-C1F4-4BA3-BEF5-1EC4B5F5C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9858"/>
          </a:xfrm>
          <a:prstGeom prst="rect">
            <a:avLst/>
          </a:prstGeom>
        </p:spPr>
      </p:pic>
      <p:sp>
        <p:nvSpPr>
          <p:cNvPr id="5" name="TextBox 4"/>
          <p:cNvSpPr txBox="1"/>
          <p:nvPr/>
        </p:nvSpPr>
        <p:spPr>
          <a:xfrm>
            <a:off x="124968" y="6550223"/>
            <a:ext cx="4724400" cy="307777"/>
          </a:xfrm>
          <a:prstGeom prst="rect">
            <a:avLst/>
          </a:prstGeom>
          <a:noFill/>
        </p:spPr>
        <p:txBody>
          <a:bodyPr wrap="square" rtlCol="0">
            <a:spAutoFit/>
          </a:bodyPr>
          <a:lstStyle/>
          <a:p>
            <a:r>
              <a:rPr lang="en-US" sz="1400" dirty="0">
                <a:solidFill>
                  <a:schemeClr val="bg1"/>
                </a:solidFill>
              </a:rPr>
              <a:t>Mosiah 19:9-12</a:t>
            </a:r>
          </a:p>
        </p:txBody>
      </p:sp>
      <p:sp>
        <p:nvSpPr>
          <p:cNvPr id="40" name="TextBox 39"/>
          <p:cNvSpPr txBox="1"/>
          <p:nvPr/>
        </p:nvSpPr>
        <p:spPr>
          <a:xfrm>
            <a:off x="1453896" y="4800600"/>
            <a:ext cx="2965704" cy="1477328"/>
          </a:xfrm>
          <a:prstGeom prst="rect">
            <a:avLst/>
          </a:prstGeom>
          <a:noFill/>
        </p:spPr>
        <p:txBody>
          <a:bodyPr wrap="square" rtlCol="0">
            <a:spAutoFit/>
          </a:bodyPr>
          <a:lstStyle/>
          <a:p>
            <a:pPr fontAlgn="base"/>
            <a:r>
              <a:rPr lang="en-US" dirty="0">
                <a:solidFill>
                  <a:schemeClr val="bg1"/>
                </a:solidFill>
              </a:rPr>
              <a:t>King Noah commanded that the people flee</a:t>
            </a:r>
          </a:p>
          <a:p>
            <a:pPr fontAlgn="base"/>
            <a:endParaRPr lang="en-US" dirty="0">
              <a:solidFill>
                <a:schemeClr val="bg1"/>
              </a:solidFill>
            </a:endParaRPr>
          </a:p>
          <a:p>
            <a:pPr fontAlgn="base"/>
            <a:r>
              <a:rPr lang="en-US" dirty="0">
                <a:solidFill>
                  <a:schemeClr val="bg1"/>
                </a:solidFill>
              </a:rPr>
              <a:t>He also fled before them</a:t>
            </a:r>
          </a:p>
          <a:p>
            <a:pPr fontAlgn="base"/>
            <a:endParaRPr lang="en-US" dirty="0">
              <a:solidFill>
                <a:schemeClr val="bg1"/>
              </a:solidFill>
            </a:endParaRPr>
          </a:p>
        </p:txBody>
      </p:sp>
      <p:grpSp>
        <p:nvGrpSpPr>
          <p:cNvPr id="23" name="Group 131"/>
          <p:cNvGrpSpPr/>
          <p:nvPr/>
        </p:nvGrpSpPr>
        <p:grpSpPr>
          <a:xfrm>
            <a:off x="6324600" y="1143000"/>
            <a:ext cx="1219200" cy="2590800"/>
            <a:chOff x="609600" y="1447800"/>
            <a:chExt cx="2514600" cy="2590800"/>
          </a:xfrm>
        </p:grpSpPr>
        <p:sp>
          <p:nvSpPr>
            <p:cNvPr id="133" name="Rounded Rectangle 132"/>
            <p:cNvSpPr/>
            <p:nvPr/>
          </p:nvSpPr>
          <p:spPr>
            <a:xfrm>
              <a:off x="6096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14478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a:off x="2286000" y="3733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9906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1828800" y="3429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609600" y="34290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2667000" y="34290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6096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14478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2286000" y="3124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9906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1828800" y="28194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609600" y="28194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28194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096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4478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286000" y="25146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9906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1828800" y="22098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609600" y="22098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2667000" y="22098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096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4478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286000" y="19050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1828800" y="1600200"/>
              <a:ext cx="838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609600" y="1600200"/>
              <a:ext cx="3810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2667000" y="1600200"/>
              <a:ext cx="457200" cy="3048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6096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438400" y="1447800"/>
              <a:ext cx="685800" cy="152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71"/>
          <p:cNvGrpSpPr/>
          <p:nvPr/>
        </p:nvGrpSpPr>
        <p:grpSpPr>
          <a:xfrm>
            <a:off x="7010400" y="685800"/>
            <a:ext cx="3352800" cy="3124200"/>
            <a:chOff x="228600" y="152400"/>
            <a:chExt cx="6172200" cy="6629400"/>
          </a:xfrm>
        </p:grpSpPr>
        <p:sp>
          <p:nvSpPr>
            <p:cNvPr id="73" name="Rounded Rectangle 72"/>
            <p:cNvSpPr/>
            <p:nvPr/>
          </p:nvSpPr>
          <p:spPr>
            <a:xfrm>
              <a:off x="2667000" y="533400"/>
              <a:ext cx="13716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2209800" y="990600"/>
              <a:ext cx="22860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2133600" y="1600200"/>
              <a:ext cx="2438400" cy="1295400"/>
            </a:xfrm>
            <a:prstGeom prst="roundRect">
              <a:avLst>
                <a:gd name="adj" fmla="val 675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2133600" y="2514600"/>
              <a:ext cx="2514600" cy="457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28800" y="2895600"/>
              <a:ext cx="31242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3124200" y="1600200"/>
              <a:ext cx="609600" cy="914400"/>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524000" y="3505200"/>
              <a:ext cx="3733800" cy="6096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1066800" y="4114800"/>
              <a:ext cx="4572000" cy="6858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685800" y="4800600"/>
              <a:ext cx="5334000" cy="8382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28600" y="5638800"/>
              <a:ext cx="6172200" cy="914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2133600" y="1524000"/>
              <a:ext cx="2438400" cy="15240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2362200" y="2514600"/>
              <a:ext cx="2209800" cy="4267200"/>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895600" y="2590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124200" y="2971800"/>
              <a:ext cx="68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124200" y="31242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3048000" y="3276600"/>
              <a:ext cx="76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971800" y="3429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895600" y="6324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95600" y="6172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895600" y="6019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5600" y="5867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5600" y="5715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895600" y="5562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895600" y="5410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895600" y="5257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2895600" y="51054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895600" y="49530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95600" y="48006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6482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895600" y="4495800"/>
              <a:ext cx="1143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71800" y="43434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971800" y="4191000"/>
              <a:ext cx="99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3048000" y="40386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048000" y="38862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971800" y="37338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971800" y="3581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048000" y="28194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048000" y="2667000"/>
              <a:ext cx="838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21336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2514600" y="6553200"/>
              <a:ext cx="4572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2133600" y="6400800"/>
              <a:ext cx="533400" cy="1524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4267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3886200" y="6553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4114800" y="63246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4495800" y="6324600"/>
              <a:ext cx="1524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4267200" y="60960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2133600" y="6172200"/>
              <a:ext cx="3810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5"/>
            <p:cNvGrpSpPr/>
            <p:nvPr/>
          </p:nvGrpSpPr>
          <p:grpSpPr>
            <a:xfrm>
              <a:off x="2743200" y="152400"/>
              <a:ext cx="1219200" cy="457200"/>
              <a:chOff x="457200" y="6858000"/>
              <a:chExt cx="685800" cy="1447800"/>
            </a:xfrm>
          </p:grpSpPr>
          <p:grpSp>
            <p:nvGrpSpPr>
              <p:cNvPr id="30" name="Group 92"/>
              <p:cNvGrpSpPr/>
              <p:nvPr/>
            </p:nvGrpSpPr>
            <p:grpSpPr>
              <a:xfrm>
                <a:off x="533400" y="6858000"/>
                <a:ext cx="533400" cy="1371600"/>
                <a:chOff x="1219200" y="6858000"/>
                <a:chExt cx="533400" cy="1371600"/>
              </a:xfrm>
            </p:grpSpPr>
            <p:sp>
              <p:nvSpPr>
                <p:cNvPr id="124" name="Rounded Rectangle 123"/>
                <p:cNvSpPr/>
                <p:nvPr/>
              </p:nvSpPr>
              <p:spPr>
                <a:xfrm>
                  <a:off x="1219200" y="7391400"/>
                  <a:ext cx="533400" cy="8382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219200" y="6858000"/>
                  <a:ext cx="533400" cy="7620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219200" y="7162800"/>
                  <a:ext cx="5334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ounded Rectangle 122"/>
              <p:cNvSpPr/>
              <p:nvPr/>
            </p:nvSpPr>
            <p:spPr>
              <a:xfrm>
                <a:off x="457200" y="8077200"/>
                <a:ext cx="685800" cy="228600"/>
              </a:xfrm>
              <a:prstGeom prst="roundRect">
                <a:avLst>
                  <a:gd name="adj" fmla="val 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3" name="TextBox 402"/>
          <p:cNvSpPr txBox="1"/>
          <p:nvPr/>
        </p:nvSpPr>
        <p:spPr>
          <a:xfrm>
            <a:off x="5230368" y="5380672"/>
            <a:ext cx="5806440" cy="1477328"/>
          </a:xfrm>
          <a:prstGeom prst="rect">
            <a:avLst/>
          </a:prstGeom>
          <a:noFill/>
        </p:spPr>
        <p:txBody>
          <a:bodyPr wrap="square" rtlCol="0">
            <a:spAutoFit/>
          </a:bodyPr>
          <a:lstStyle/>
          <a:p>
            <a:pPr fontAlgn="base"/>
            <a:r>
              <a:rPr lang="en-US" dirty="0">
                <a:solidFill>
                  <a:schemeClr val="bg1"/>
                </a:solidFill>
              </a:rPr>
              <a:t>The Lamanites captured them and began to slay them</a:t>
            </a:r>
          </a:p>
          <a:p>
            <a:pPr fontAlgn="base"/>
            <a:endParaRPr lang="en-US" dirty="0">
              <a:solidFill>
                <a:schemeClr val="bg1"/>
              </a:solidFill>
            </a:endParaRPr>
          </a:p>
          <a:p>
            <a:pPr fontAlgn="base"/>
            <a:r>
              <a:rPr lang="en-US" dirty="0">
                <a:solidFill>
                  <a:schemeClr val="bg1"/>
                </a:solidFill>
              </a:rPr>
              <a:t>King Noah commanded that the women and children flee but many woman remained</a:t>
            </a:r>
          </a:p>
          <a:p>
            <a:pPr fontAlgn="base"/>
            <a:endParaRPr lang="en-US" dirty="0">
              <a:solidFill>
                <a:srgbClr val="FFFF00"/>
              </a:solidFill>
            </a:endParaRPr>
          </a:p>
        </p:txBody>
      </p:sp>
      <p:grpSp>
        <p:nvGrpSpPr>
          <p:cNvPr id="608" name="Group 607"/>
          <p:cNvGrpSpPr/>
          <p:nvPr/>
        </p:nvGrpSpPr>
        <p:grpSpPr>
          <a:xfrm>
            <a:off x="1524000" y="1371600"/>
            <a:ext cx="2057400" cy="2057400"/>
            <a:chOff x="1143000" y="2057400"/>
            <a:chExt cx="2937167" cy="2349818"/>
          </a:xfrm>
        </p:grpSpPr>
        <p:grpSp>
          <p:nvGrpSpPr>
            <p:cNvPr id="609" name="Group 21"/>
            <p:cNvGrpSpPr/>
            <p:nvPr/>
          </p:nvGrpSpPr>
          <p:grpSpPr>
            <a:xfrm>
              <a:off x="1981200" y="2667000"/>
              <a:ext cx="867418" cy="1371600"/>
              <a:chOff x="990600" y="1219200"/>
              <a:chExt cx="2549023" cy="4030629"/>
            </a:xfrm>
          </p:grpSpPr>
          <p:grpSp>
            <p:nvGrpSpPr>
              <p:cNvPr id="673" name="Group 49"/>
              <p:cNvGrpSpPr/>
              <p:nvPr/>
            </p:nvGrpSpPr>
            <p:grpSpPr>
              <a:xfrm>
                <a:off x="990600" y="1219200"/>
                <a:ext cx="2549023" cy="4030629"/>
                <a:chOff x="5791200" y="1828800"/>
                <a:chExt cx="2549022" cy="4030629"/>
              </a:xfrm>
            </p:grpSpPr>
            <p:sp>
              <p:nvSpPr>
                <p:cNvPr id="675"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Lightning Bolt 3"/>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Lightning Bolt 4"/>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Lightning Bolt 5"/>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Lightning Bolt 6"/>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Lightning Bolt 7"/>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Lightning Bolt 8"/>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Lightning Bolt 9"/>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Lightning Bolt 10"/>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Lightning Bolt 11"/>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Lightning Bolt 12"/>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Lightning Bolt 13"/>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Lightning Bolt 14"/>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Lightning Bolt 15"/>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Lightning Bolt 16"/>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17"/>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18"/>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19"/>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Oval 673"/>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22"/>
            <p:cNvGrpSpPr/>
            <p:nvPr/>
          </p:nvGrpSpPr>
          <p:grpSpPr>
            <a:xfrm>
              <a:off x="2438400" y="2057400"/>
              <a:ext cx="1389676" cy="2197418"/>
              <a:chOff x="990600" y="1219200"/>
              <a:chExt cx="2549023" cy="4030629"/>
            </a:xfrm>
          </p:grpSpPr>
          <p:grpSp>
            <p:nvGrpSpPr>
              <p:cNvPr id="653" name="Group 49"/>
              <p:cNvGrpSpPr/>
              <p:nvPr/>
            </p:nvGrpSpPr>
            <p:grpSpPr>
              <a:xfrm>
                <a:off x="990600" y="1219200"/>
                <a:ext cx="2549023" cy="4030629"/>
                <a:chOff x="5791200" y="1828800"/>
                <a:chExt cx="2549022" cy="4030629"/>
              </a:xfrm>
            </p:grpSpPr>
            <p:sp>
              <p:nvSpPr>
                <p:cNvPr id="655"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Lightning Bolt 26"/>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Lightning Bolt 656"/>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Lightning Bolt 657"/>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Lightning Bolt 658"/>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Lightning Bolt 659"/>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Lightning Bolt 660"/>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Lightning Bolt 661"/>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Lightning Bolt 662"/>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Lightning Bolt 663"/>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Lightning Bolt 664"/>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Lightning Bolt 665"/>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Lightning Bolt 66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Lightning Bolt 66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Lightning Bolt 668"/>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4" name="Oval 653"/>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43"/>
            <p:cNvGrpSpPr/>
            <p:nvPr/>
          </p:nvGrpSpPr>
          <p:grpSpPr>
            <a:xfrm>
              <a:off x="1143000" y="2209800"/>
              <a:ext cx="1389676" cy="2197418"/>
              <a:chOff x="990600" y="1219200"/>
              <a:chExt cx="2549023" cy="4030629"/>
            </a:xfrm>
          </p:grpSpPr>
          <p:grpSp>
            <p:nvGrpSpPr>
              <p:cNvPr id="633" name="Group 49"/>
              <p:cNvGrpSpPr/>
              <p:nvPr/>
            </p:nvGrpSpPr>
            <p:grpSpPr>
              <a:xfrm>
                <a:off x="990600" y="1219200"/>
                <a:ext cx="2549023" cy="4030629"/>
                <a:chOff x="5791200" y="1828800"/>
                <a:chExt cx="2549022" cy="4030629"/>
              </a:xfrm>
            </p:grpSpPr>
            <p:sp>
              <p:nvSpPr>
                <p:cNvPr id="635"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Lightning Bolt 635"/>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Lightning Bolt 636"/>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Lightning Bolt 637"/>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Lightning Bolt 638"/>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Lightning Bolt 639"/>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Lightning Bolt 640"/>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Lightning Bolt 641"/>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Lightning Bolt 642"/>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Lightning Bolt 643"/>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Lightning Bolt 644"/>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Lightning Bolt 645"/>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Lightning Bolt 64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Lightning Bolt 64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Lightning Bolt 648"/>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4" name="Oval 633"/>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64"/>
            <p:cNvGrpSpPr/>
            <p:nvPr/>
          </p:nvGrpSpPr>
          <p:grpSpPr>
            <a:xfrm>
              <a:off x="2971800" y="2438400"/>
              <a:ext cx="1108367" cy="1752600"/>
              <a:chOff x="990600" y="1219200"/>
              <a:chExt cx="2549023" cy="4030629"/>
            </a:xfrm>
          </p:grpSpPr>
          <p:grpSp>
            <p:nvGrpSpPr>
              <p:cNvPr id="613" name="Group 49"/>
              <p:cNvGrpSpPr/>
              <p:nvPr/>
            </p:nvGrpSpPr>
            <p:grpSpPr>
              <a:xfrm>
                <a:off x="990600" y="1219200"/>
                <a:ext cx="2549023" cy="4030629"/>
                <a:chOff x="5791200" y="1828800"/>
                <a:chExt cx="2549022" cy="4030629"/>
              </a:xfrm>
            </p:grpSpPr>
            <p:sp>
              <p:nvSpPr>
                <p:cNvPr id="615" name="Rectangle 2"/>
                <p:cNvSpPr/>
                <p:nvPr/>
              </p:nvSpPr>
              <p:spPr>
                <a:xfrm>
                  <a:off x="6874105" y="2354229"/>
                  <a:ext cx="304800" cy="3505200"/>
                </a:xfrm>
                <a:prstGeom prst="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Lightning Bolt 615"/>
                <p:cNvSpPr/>
                <p:nvPr/>
              </p:nvSpPr>
              <p:spPr>
                <a:xfrm rot="20382424">
                  <a:off x="7008188" y="4074826"/>
                  <a:ext cx="1332034" cy="145102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Lightning Bolt 616"/>
                <p:cNvSpPr/>
                <p:nvPr/>
              </p:nvSpPr>
              <p:spPr>
                <a:xfrm rot="21317321">
                  <a:off x="6930454" y="4080932"/>
                  <a:ext cx="1283495" cy="1424865"/>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Lightning Bolt 617"/>
                <p:cNvSpPr/>
                <p:nvPr/>
              </p:nvSpPr>
              <p:spPr>
                <a:xfrm>
                  <a:off x="6821455" y="182880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Lightning Bolt 618"/>
                <p:cNvSpPr/>
                <p:nvPr/>
              </p:nvSpPr>
              <p:spPr>
                <a:xfrm>
                  <a:off x="6745255" y="213359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Lightning Bolt 619"/>
                <p:cNvSpPr/>
                <p:nvPr/>
              </p:nvSpPr>
              <p:spPr>
                <a:xfrm>
                  <a:off x="6897654" y="2590801"/>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Lightning Bolt 620"/>
                <p:cNvSpPr/>
                <p:nvPr/>
              </p:nvSpPr>
              <p:spPr>
                <a:xfrm>
                  <a:off x="6797905" y="28876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Lightning Bolt 621"/>
                <p:cNvSpPr/>
                <p:nvPr/>
              </p:nvSpPr>
              <p:spPr>
                <a:xfrm>
                  <a:off x="6721705" y="3421029"/>
                  <a:ext cx="1447800" cy="12954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Lightning Bolt 622"/>
                <p:cNvSpPr/>
                <p:nvPr/>
              </p:nvSpPr>
              <p:spPr>
                <a:xfrm rot="1217576" flipH="1">
                  <a:off x="5879874" y="4072433"/>
                  <a:ext cx="1366504" cy="1634752"/>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Lightning Bolt 623"/>
                <p:cNvSpPr/>
                <p:nvPr/>
              </p:nvSpPr>
              <p:spPr>
                <a:xfrm rot="282679" flipH="1">
                  <a:off x="5791200" y="3788978"/>
                  <a:ext cx="1448252" cy="15229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Lightning Bolt 624"/>
                <p:cNvSpPr/>
                <p:nvPr/>
              </p:nvSpPr>
              <p:spPr>
                <a:xfrm flipH="1">
                  <a:off x="6337007" y="1897029"/>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Lightning Bolt 625"/>
                <p:cNvSpPr/>
                <p:nvPr/>
              </p:nvSpPr>
              <p:spPr>
                <a:xfrm flipH="1">
                  <a:off x="6413207" y="220182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Lightning Bolt 626"/>
                <p:cNvSpPr/>
                <p:nvPr/>
              </p:nvSpPr>
              <p:spPr>
                <a:xfrm flipH="1">
                  <a:off x="6260808" y="2659030"/>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Lightning Bolt 627"/>
                <p:cNvSpPr/>
                <p:nvPr/>
              </p:nvSpPr>
              <p:spPr>
                <a:xfrm flipH="1">
                  <a:off x="6360557" y="29558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Lightning Bolt 628"/>
                <p:cNvSpPr/>
                <p:nvPr/>
              </p:nvSpPr>
              <p:spPr>
                <a:xfrm flipH="1">
                  <a:off x="6284357" y="3489258"/>
                  <a:ext cx="1143000" cy="1219200"/>
                </a:xfrm>
                <a:prstGeom prst="lightningBolt">
                  <a:avLst/>
                </a:prstGeom>
                <a:solidFill>
                  <a:schemeClr val="accent3">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6781800" y="22098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6781800" y="31242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6705600" y="3962400"/>
                  <a:ext cx="685800" cy="685800"/>
                </a:xfrm>
                <a:prstGeom prst="ellipse">
                  <a:avLst/>
                </a:prstGeom>
                <a:solidFill>
                  <a:schemeClr val="accent3">
                    <a:lumMod val="50000"/>
                  </a:schemeClr>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4" name="Oval 613"/>
              <p:cNvSpPr/>
              <p:nvPr/>
            </p:nvSpPr>
            <p:spPr>
              <a:xfrm>
                <a:off x="1981200" y="2286000"/>
                <a:ext cx="685800" cy="1143000"/>
              </a:xfrm>
              <a:prstGeom prst="ellipse">
                <a:avLst/>
              </a:prstGeom>
              <a:solidFill>
                <a:schemeClr val="accent3">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38"/>
          <p:cNvGrpSpPr/>
          <p:nvPr/>
        </p:nvGrpSpPr>
        <p:grpSpPr>
          <a:xfrm>
            <a:off x="5181600" y="2209800"/>
            <a:ext cx="838200" cy="1676400"/>
            <a:chOff x="5334536" y="1600200"/>
            <a:chExt cx="2365749" cy="4388559"/>
          </a:xfrm>
        </p:grpSpPr>
        <p:sp>
          <p:nvSpPr>
            <p:cNvPr id="41" name="Oval 40"/>
            <p:cNvSpPr/>
            <p:nvPr/>
          </p:nvSpPr>
          <p:spPr>
            <a:xfrm rot="670978" flipH="1">
              <a:off x="6496618" y="5710949"/>
              <a:ext cx="771213" cy="27781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5653360" y="5710949"/>
              <a:ext cx="771213" cy="27781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875320" flipH="1">
              <a:off x="5549731" y="4325966"/>
              <a:ext cx="319835" cy="3335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631028" flipH="1">
              <a:off x="5612547" y="3485102"/>
              <a:ext cx="567308" cy="1039863"/>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9057582" flipH="1">
              <a:off x="6835788" y="3481916"/>
              <a:ext cx="567308" cy="1058482"/>
            </a:xfrm>
            <a:prstGeom prst="flowChartManualOperati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flipH="1">
              <a:off x="5385948" y="2895600"/>
              <a:ext cx="2108148" cy="2895600"/>
            </a:xfrm>
            <a:prstGeom prst="flowChartExtra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885378" flipH="1">
              <a:off x="6449563" y="3389083"/>
              <a:ext cx="567308" cy="967025"/>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20860862" flipH="1">
              <a:off x="5841954" y="3385418"/>
              <a:ext cx="567308" cy="967025"/>
            </a:xfrm>
            <a:prstGeom prst="flowChartManualOperation">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ocument 48"/>
            <p:cNvSpPr/>
            <p:nvPr/>
          </p:nvSpPr>
          <p:spPr>
            <a:xfrm flipH="1">
              <a:off x="5912985" y="2209800"/>
              <a:ext cx="1159481" cy="381000"/>
            </a:xfrm>
            <a:prstGeom prst="flowChartDocumen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Extract 49"/>
            <p:cNvSpPr/>
            <p:nvPr/>
          </p:nvSpPr>
          <p:spPr>
            <a:xfrm flipH="1">
              <a:off x="6756244" y="1676400"/>
              <a:ext cx="421630" cy="5334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Extract 50"/>
            <p:cNvSpPr/>
            <p:nvPr/>
          </p:nvSpPr>
          <p:spPr>
            <a:xfrm flipH="1">
              <a:off x="5807578" y="1676400"/>
              <a:ext cx="421630" cy="5334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Extract 51"/>
            <p:cNvSpPr/>
            <p:nvPr/>
          </p:nvSpPr>
          <p:spPr>
            <a:xfrm flipH="1">
              <a:off x="6229208" y="1600200"/>
              <a:ext cx="632444" cy="609600"/>
            </a:xfrm>
            <a:prstGeom prst="flowChartExtra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flipH="1">
              <a:off x="6440022" y="4191000"/>
              <a:ext cx="316222" cy="1600200"/>
            </a:xfrm>
            <a:prstGeom prst="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flipH="1">
              <a:off x="6123800" y="4191000"/>
              <a:ext cx="316222" cy="1600200"/>
            </a:xfrm>
            <a:prstGeom prst="rect">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875320" flipH="1">
              <a:off x="6506205" y="4062062"/>
              <a:ext cx="254181" cy="333584"/>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9724680">
              <a:off x="6084574" y="4062061"/>
              <a:ext cx="254181" cy="333584"/>
            </a:xfrm>
            <a:prstGeom prst="ellipse">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flipH="1">
              <a:off x="6229208" y="4038600"/>
              <a:ext cx="421630" cy="533400"/>
            </a:xfrm>
            <a:prstGeom prst="diamond">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evron 57"/>
            <p:cNvSpPr/>
            <p:nvPr/>
          </p:nvSpPr>
          <p:spPr>
            <a:xfrm rot="16200000" flipH="1">
              <a:off x="6306104" y="3261300"/>
              <a:ext cx="342900" cy="602100"/>
            </a:xfrm>
            <a:prstGeom prst="chevr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rot="670978" flipH="1">
              <a:off x="6363999" y="3673395"/>
              <a:ext cx="257454" cy="23727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entagon 59"/>
            <p:cNvSpPr/>
            <p:nvPr/>
          </p:nvSpPr>
          <p:spPr>
            <a:xfrm rot="5400000">
              <a:off x="5901944" y="2403858"/>
              <a:ext cx="1150111" cy="1219200"/>
            </a:xfrm>
            <a:prstGeom prst="homePlate">
              <a:avLst>
                <a:gd name="adj" fmla="val 3313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ghtning Bolt 60"/>
            <p:cNvSpPr/>
            <p:nvPr/>
          </p:nvSpPr>
          <p:spPr>
            <a:xfrm rot="12364125">
              <a:off x="6637404" y="2431307"/>
              <a:ext cx="1062881" cy="976083"/>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ightning Bolt 61"/>
            <p:cNvSpPr/>
            <p:nvPr/>
          </p:nvSpPr>
          <p:spPr>
            <a:xfrm rot="6865220">
              <a:off x="6181207" y="1947533"/>
              <a:ext cx="632625" cy="1096818"/>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38"/>
            <p:cNvGrpSpPr/>
            <p:nvPr/>
          </p:nvGrpSpPr>
          <p:grpSpPr>
            <a:xfrm>
              <a:off x="7162800" y="3124200"/>
              <a:ext cx="373464" cy="2736443"/>
              <a:chOff x="7298478" y="3159157"/>
              <a:chExt cx="373464" cy="2736443"/>
            </a:xfrm>
          </p:grpSpPr>
          <p:sp>
            <p:nvSpPr>
              <p:cNvPr id="68" name="Rounded Rectangle 67"/>
              <p:cNvSpPr/>
              <p:nvPr/>
            </p:nvSpPr>
            <p:spPr>
              <a:xfrm rot="21327504">
                <a:off x="7485603" y="3508830"/>
                <a:ext cx="186339" cy="238677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gular Pentagon 68"/>
              <p:cNvSpPr/>
              <p:nvPr/>
            </p:nvSpPr>
            <p:spPr>
              <a:xfrm rot="21087436" flipH="1">
                <a:off x="7298478" y="3159157"/>
                <a:ext cx="344422" cy="391252"/>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rot="1875320" flipH="1">
              <a:off x="7383295" y="4232733"/>
              <a:ext cx="254181" cy="3335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ghtning Bolt 64"/>
            <p:cNvSpPr/>
            <p:nvPr/>
          </p:nvSpPr>
          <p:spPr>
            <a:xfrm rot="9518809" flipH="1">
              <a:off x="5334536" y="2348942"/>
              <a:ext cx="955806" cy="927179"/>
            </a:xfrm>
            <a:prstGeom prst="lightningBol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flipH="1">
              <a:off x="5791200" y="2209800"/>
              <a:ext cx="1370296" cy="3048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flipH="1">
              <a:off x="6334615" y="1905000"/>
              <a:ext cx="421630" cy="457200"/>
            </a:xfrm>
            <a:prstGeom prst="diamond">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p:cNvGrpSpPr/>
          <p:nvPr/>
        </p:nvGrpSpPr>
        <p:grpSpPr>
          <a:xfrm>
            <a:off x="4648201" y="3276601"/>
            <a:ext cx="1336903" cy="1905001"/>
            <a:chOff x="3124200" y="3124200"/>
            <a:chExt cx="1336903" cy="1905001"/>
          </a:xfrm>
        </p:grpSpPr>
        <p:grpSp>
          <p:nvGrpSpPr>
            <p:cNvPr id="421" name="Group 68"/>
            <p:cNvGrpSpPr/>
            <p:nvPr/>
          </p:nvGrpSpPr>
          <p:grpSpPr>
            <a:xfrm>
              <a:off x="3301314" y="3124200"/>
              <a:ext cx="498389" cy="951470"/>
              <a:chOff x="1143000" y="1066800"/>
              <a:chExt cx="1127234" cy="2686339"/>
            </a:xfrm>
          </p:grpSpPr>
          <p:sp>
            <p:nvSpPr>
              <p:cNvPr id="422" name="Oval 421"/>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rapezoid 42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apezoid 426"/>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27"/>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loud 428"/>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Half Frame 431"/>
              <p:cNvSpPr/>
              <p:nvPr/>
            </p:nvSpPr>
            <p:spPr>
              <a:xfrm rot="13396727">
                <a:off x="1502076" y="2117791"/>
                <a:ext cx="303577" cy="255955"/>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Oval 432"/>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Cloud 433"/>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Quad Arrow 434"/>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Trapezoid 437"/>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ross 438"/>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93"/>
            <p:cNvGrpSpPr/>
            <p:nvPr/>
          </p:nvGrpSpPr>
          <p:grpSpPr>
            <a:xfrm flipH="1">
              <a:off x="4038600" y="4419600"/>
              <a:ext cx="422503" cy="609600"/>
              <a:chOff x="4796444" y="836392"/>
              <a:chExt cx="1380536" cy="3344532"/>
            </a:xfrm>
          </p:grpSpPr>
          <p:sp>
            <p:nvSpPr>
              <p:cNvPr id="554" name="Oval 553"/>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Trapezoid 558"/>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rapezoid 559"/>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ound Diagonal Corner Rectangle 562"/>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ound Diagonal Corner Rectangle 563"/>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120"/>
            <p:cNvGrpSpPr/>
            <p:nvPr/>
          </p:nvGrpSpPr>
          <p:grpSpPr>
            <a:xfrm>
              <a:off x="3657600" y="4114800"/>
              <a:ext cx="417095" cy="685800"/>
              <a:chOff x="609600" y="685800"/>
              <a:chExt cx="2438400" cy="4876800"/>
            </a:xfrm>
          </p:grpSpPr>
          <p:sp>
            <p:nvSpPr>
              <p:cNvPr id="567" name="Cloud 566"/>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Trapezoid 571"/>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Trapezoid 572"/>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74"/>
            <p:cNvGrpSpPr/>
            <p:nvPr/>
          </p:nvGrpSpPr>
          <p:grpSpPr>
            <a:xfrm>
              <a:off x="3124200" y="4419601"/>
              <a:ext cx="430066" cy="609600"/>
              <a:chOff x="4114800" y="533400"/>
              <a:chExt cx="2217821" cy="4876800"/>
            </a:xfrm>
          </p:grpSpPr>
          <p:sp>
            <p:nvSpPr>
              <p:cNvPr id="592" name="Oval 591"/>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rapezoid 596"/>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rapezoid 597"/>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Trapezoid 598"/>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 Diagonal Corner Rectangle 601"/>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 Diagonal Corner Rectangle 602"/>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6" name="Group 605"/>
          <p:cNvGrpSpPr/>
          <p:nvPr/>
        </p:nvGrpSpPr>
        <p:grpSpPr>
          <a:xfrm>
            <a:off x="3505201" y="3124200"/>
            <a:ext cx="2784389" cy="2038866"/>
            <a:chOff x="1981200" y="3124200"/>
            <a:chExt cx="2784389" cy="2038866"/>
          </a:xfrm>
        </p:grpSpPr>
        <p:grpSp>
          <p:nvGrpSpPr>
            <p:cNvPr id="440" name="Group 66"/>
            <p:cNvGrpSpPr/>
            <p:nvPr/>
          </p:nvGrpSpPr>
          <p:grpSpPr>
            <a:xfrm>
              <a:off x="2893541" y="3124200"/>
              <a:ext cx="407773" cy="860854"/>
              <a:chOff x="2895600" y="304800"/>
              <a:chExt cx="2186496" cy="3771554"/>
            </a:xfrm>
          </p:grpSpPr>
          <p:sp>
            <p:nvSpPr>
              <p:cNvPr id="441" name="Oval 440"/>
              <p:cNvSpPr/>
              <p:nvPr/>
            </p:nvSpPr>
            <p:spPr>
              <a:xfrm>
                <a:off x="2971800" y="304800"/>
                <a:ext cx="1981200" cy="2743200"/>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4427519">
                <a:off x="35357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17172481" flipH="1">
                <a:off x="4069134" y="3434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Isosceles Triangle 443"/>
              <p:cNvSpPr/>
              <p:nvPr/>
            </p:nvSpPr>
            <p:spPr>
              <a:xfrm>
                <a:off x="3234606" y="1676400"/>
                <a:ext cx="1676400" cy="21336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Isosceles Triangle 444"/>
              <p:cNvSpPr/>
              <p:nvPr/>
            </p:nvSpPr>
            <p:spPr>
              <a:xfrm rot="10800000">
                <a:off x="3844206" y="1905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56"/>
              <p:cNvSpPr/>
              <p:nvPr/>
            </p:nvSpPr>
            <p:spPr>
              <a:xfrm rot="19411276">
                <a:off x="4560557" y="2413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57"/>
              <p:cNvSpPr/>
              <p:nvPr/>
            </p:nvSpPr>
            <p:spPr>
              <a:xfrm rot="2820608">
                <a:off x="3062510" y="2395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Isosceles Triangle 58"/>
              <p:cNvSpPr/>
              <p:nvPr/>
            </p:nvSpPr>
            <p:spPr>
              <a:xfrm rot="2242960">
                <a:off x="3208542" y="1520223"/>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Isosceles Triangle 448"/>
              <p:cNvSpPr/>
              <p:nvPr/>
            </p:nvSpPr>
            <p:spPr>
              <a:xfrm rot="19284057">
                <a:off x="3983610" y="1519669"/>
                <a:ext cx="914400" cy="125568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3539406" y="609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Cloud 450"/>
              <p:cNvSpPr/>
              <p:nvPr/>
            </p:nvSpPr>
            <p:spPr>
              <a:xfrm>
                <a:off x="3539406" y="609600"/>
                <a:ext cx="990600" cy="381000"/>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rot="5107997">
                <a:off x="4041679" y="1076272"/>
                <a:ext cx="1200554" cy="57006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loud 452"/>
              <p:cNvSpPr/>
              <p:nvPr/>
            </p:nvSpPr>
            <p:spPr>
              <a:xfrm rot="6038579">
                <a:off x="2795611" y="1017359"/>
                <a:ext cx="1206533" cy="641052"/>
              </a:xfrm>
              <a:prstGeom prst="clou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rapezoid 453"/>
              <p:cNvSpPr/>
              <p:nvPr/>
            </p:nvSpPr>
            <p:spPr>
              <a:xfrm rot="1062586">
                <a:off x="2948999" y="461940"/>
                <a:ext cx="462280" cy="1844703"/>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Trapezoid 454"/>
              <p:cNvSpPr/>
              <p:nvPr/>
            </p:nvSpPr>
            <p:spPr>
              <a:xfrm>
                <a:off x="3505200" y="2895600"/>
                <a:ext cx="1143000" cy="228600"/>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455"/>
              <p:cNvSpPr/>
              <p:nvPr/>
            </p:nvSpPr>
            <p:spPr>
              <a:xfrm rot="20537414" flipH="1">
                <a:off x="4619816" y="482741"/>
                <a:ext cx="462280" cy="1889380"/>
              </a:xfrm>
              <a:prstGeom prst="trapezoid">
                <a:avLst>
                  <a:gd name="adj" fmla="val 2193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lowchart: Stored Data 456"/>
              <p:cNvSpPr/>
              <p:nvPr/>
            </p:nvSpPr>
            <p:spPr>
              <a:xfrm rot="5400000">
                <a:off x="3657600" y="-228600"/>
                <a:ext cx="685800" cy="17526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256"/>
            <p:cNvGrpSpPr/>
            <p:nvPr/>
          </p:nvGrpSpPr>
          <p:grpSpPr>
            <a:xfrm>
              <a:off x="3256006" y="4030363"/>
              <a:ext cx="407772" cy="1132703"/>
              <a:chOff x="1524000" y="1478095"/>
              <a:chExt cx="2286000" cy="4770305"/>
            </a:xfrm>
          </p:grpSpPr>
          <p:sp>
            <p:nvSpPr>
              <p:cNvPr id="481" name="Oval 480"/>
              <p:cNvSpPr/>
              <p:nvPr/>
            </p:nvSpPr>
            <p:spPr>
              <a:xfrm rot="528476">
                <a:off x="2057400" y="5257800"/>
                <a:ext cx="762000"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20854625">
                <a:off x="2557022" y="5224103"/>
                <a:ext cx="762001" cy="99060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75"/>
              <p:cNvSpPr/>
              <p:nvPr/>
            </p:nvSpPr>
            <p:spPr>
              <a:xfrm>
                <a:off x="1524000" y="4114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3124200" y="4191000"/>
                <a:ext cx="685800" cy="838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a:off x="1905000" y="5105400"/>
                <a:ext cx="1600200" cy="685800"/>
              </a:xfrm>
              <a:prstGeom prst="trapezoid">
                <a:avLst>
                  <a:gd name="adj" fmla="val 35984"/>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88477">
                <a:off x="1851679" y="2575636"/>
                <a:ext cx="914655"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19932635">
                <a:off x="2521696" y="2514749"/>
                <a:ext cx="986357" cy="2235732"/>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a:off x="1905000" y="3048000"/>
                <a:ext cx="1447800" cy="2286000"/>
              </a:xfrm>
              <a:prstGeom prst="trapezoid">
                <a:avLst>
                  <a:gd name="adj" fmla="val 35984"/>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a:off x="2362200" y="2743200"/>
                <a:ext cx="609600"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p:cNvSpPr/>
              <p:nvPr/>
            </p:nvSpPr>
            <p:spPr>
              <a:xfrm rot="20952071">
                <a:off x="2795146" y="3195544"/>
                <a:ext cx="575812"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519514">
                <a:off x="2047834" y="3235884"/>
                <a:ext cx="626969" cy="2235732"/>
              </a:xfrm>
              <a:prstGeom prst="trapezoid">
                <a:avLst>
                  <a:gd name="adj" fmla="val 35984"/>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gonal Stripe 491"/>
              <p:cNvSpPr/>
              <p:nvPr/>
            </p:nvSpPr>
            <p:spPr>
              <a:xfrm rot="1483530">
                <a:off x="2103244" y="4364922"/>
                <a:ext cx="1326628" cy="509981"/>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3" name="Diagonal Stripe 492"/>
              <p:cNvSpPr/>
              <p:nvPr/>
            </p:nvSpPr>
            <p:spPr>
              <a:xfrm rot="5400000">
                <a:off x="2819400" y="47244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4" name="Diagonal Stripe 493"/>
              <p:cNvSpPr/>
              <p:nvPr/>
            </p:nvSpPr>
            <p:spPr>
              <a:xfrm rot="16200000" flipH="1">
                <a:off x="2590800" y="4800600"/>
                <a:ext cx="1066800" cy="457200"/>
              </a:xfrm>
              <a:prstGeom prst="diagStripe">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5" name="Flowchart: Display 494"/>
              <p:cNvSpPr/>
              <p:nvPr/>
            </p:nvSpPr>
            <p:spPr>
              <a:xfrm>
                <a:off x="3048000" y="4415654"/>
                <a:ext cx="381000" cy="304800"/>
              </a:xfrm>
              <a:prstGeom prst="flowChartDisplay">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2057397" y="1550449"/>
                <a:ext cx="1434963" cy="1812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19066372">
                <a:off x="2722041" y="1478095"/>
                <a:ext cx="795875" cy="1051190"/>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3077158">
                <a:off x="2039910" y="1250601"/>
                <a:ext cx="685800" cy="1260959"/>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241"/>
            <p:cNvGrpSpPr/>
            <p:nvPr/>
          </p:nvGrpSpPr>
          <p:grpSpPr>
            <a:xfrm>
              <a:off x="4267200" y="3657600"/>
              <a:ext cx="498389" cy="1087394"/>
              <a:chOff x="166466" y="1905000"/>
              <a:chExt cx="1814734" cy="3657600"/>
            </a:xfrm>
          </p:grpSpPr>
          <p:sp>
            <p:nvSpPr>
              <p:cNvPr id="500" name="Oval 499"/>
              <p:cNvSpPr/>
              <p:nvPr/>
            </p:nvSpPr>
            <p:spPr>
              <a:xfrm rot="6128217">
                <a:off x="1213418" y="5132464"/>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rot="4472555">
                <a:off x="773717" y="5144601"/>
                <a:ext cx="362002" cy="47399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2901859">
                <a:off x="310667" y="3805958"/>
                <a:ext cx="173481" cy="46188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20226769">
                <a:off x="1684063" y="3785761"/>
                <a:ext cx="297137" cy="43485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p:cNvSpPr/>
              <p:nvPr/>
            </p:nvSpPr>
            <p:spPr>
              <a:xfrm>
                <a:off x="1177571"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Trapezoid 504"/>
              <p:cNvSpPr/>
              <p:nvPr/>
            </p:nvSpPr>
            <p:spPr>
              <a:xfrm>
                <a:off x="731865" y="4431167"/>
                <a:ext cx="445706" cy="924077"/>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a:off x="533772" y="3072231"/>
                <a:ext cx="1287595" cy="2034216"/>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506"/>
              <p:cNvSpPr/>
              <p:nvPr/>
            </p:nvSpPr>
            <p:spPr>
              <a:xfrm>
                <a:off x="682341" y="3887592"/>
                <a:ext cx="990458" cy="163073"/>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10800000">
                <a:off x="979479" y="3072231"/>
                <a:ext cx="396183" cy="380502"/>
              </a:xfrm>
              <a:prstGeom prst="trapezoid">
                <a:avLst>
                  <a:gd name="adj" fmla="val 37308"/>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442139">
                <a:off x="487882" y="2938657"/>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rot="20249249">
                <a:off x="1467198" y="2939994"/>
                <a:ext cx="359102" cy="1171133"/>
              </a:xfrm>
              <a:prstGeom prst="trapezoi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a:off x="682341" y="1985081"/>
                <a:ext cx="940936" cy="1250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loud 511"/>
              <p:cNvSpPr/>
              <p:nvPr/>
            </p:nvSpPr>
            <p:spPr>
              <a:xfrm rot="600599">
                <a:off x="712682" y="1905000"/>
                <a:ext cx="911362" cy="51874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rot="18382183">
                <a:off x="418114" y="2222224"/>
                <a:ext cx="616956"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loud 513"/>
              <p:cNvSpPr/>
              <p:nvPr/>
            </p:nvSpPr>
            <p:spPr>
              <a:xfrm rot="5749123">
                <a:off x="1304537" y="2264017"/>
                <a:ext cx="568652" cy="37581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583296" y="2093796"/>
                <a:ext cx="1089504" cy="217430"/>
              </a:xfrm>
              <a:prstGeom prst="roundRect">
                <a:avLst>
                  <a:gd name="adj" fmla="val 50000"/>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rot="10800000">
                <a:off x="682341"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Trapezoid 516"/>
              <p:cNvSpPr/>
              <p:nvPr/>
            </p:nvSpPr>
            <p:spPr>
              <a:xfrm rot="10800000">
                <a:off x="880433"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rot="10800000">
                <a:off x="1078525"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Trapezoid 518"/>
              <p:cNvSpPr/>
              <p:nvPr/>
            </p:nvSpPr>
            <p:spPr>
              <a:xfrm rot="10800000">
                <a:off x="1276616"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rapezoid 519"/>
              <p:cNvSpPr/>
              <p:nvPr/>
            </p:nvSpPr>
            <p:spPr>
              <a:xfrm rot="10800000">
                <a:off x="1474708" y="2093796"/>
                <a:ext cx="99046" cy="217430"/>
              </a:xfrm>
              <a:prstGeom prst="trapezoid">
                <a:avLst>
                  <a:gd name="adj" fmla="val 3730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1" name="Group 180"/>
              <p:cNvGrpSpPr/>
              <p:nvPr/>
            </p:nvGrpSpPr>
            <p:grpSpPr>
              <a:xfrm>
                <a:off x="533400" y="4786313"/>
                <a:ext cx="1295400" cy="287677"/>
                <a:chOff x="3352800" y="5486400"/>
                <a:chExt cx="1219200" cy="654390"/>
              </a:xfrm>
            </p:grpSpPr>
            <p:grpSp>
              <p:nvGrpSpPr>
                <p:cNvPr id="522" name="Group 172"/>
                <p:cNvGrpSpPr/>
                <p:nvPr/>
              </p:nvGrpSpPr>
              <p:grpSpPr>
                <a:xfrm>
                  <a:off x="3352800" y="5867400"/>
                  <a:ext cx="1188550" cy="273390"/>
                  <a:chOff x="583296" y="4539882"/>
                  <a:chExt cx="1188550" cy="273390"/>
                </a:xfrm>
              </p:grpSpPr>
              <p:sp>
                <p:nvSpPr>
                  <p:cNvPr id="530" name="Trapezoid 529"/>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530"/>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rapezoid 531"/>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73"/>
                <p:cNvGrpSpPr/>
                <p:nvPr/>
              </p:nvGrpSpPr>
              <p:grpSpPr>
                <a:xfrm rot="10800000">
                  <a:off x="3352800" y="5486400"/>
                  <a:ext cx="1188550" cy="273390"/>
                  <a:chOff x="583296" y="4539882"/>
                  <a:chExt cx="1188550" cy="273390"/>
                </a:xfrm>
              </p:grpSpPr>
              <p:sp>
                <p:nvSpPr>
                  <p:cNvPr id="525" name="Trapezoid 524"/>
                  <p:cNvSpPr/>
                  <p:nvPr/>
                </p:nvSpPr>
                <p:spPr>
                  <a:xfrm rot="10800000">
                    <a:off x="583296"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rot="10800000">
                    <a:off x="83091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10800000">
                    <a:off x="1061520" y="4541485"/>
                    <a:ext cx="247614"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527"/>
                  <p:cNvSpPr/>
                  <p:nvPr/>
                </p:nvSpPr>
                <p:spPr>
                  <a:xfrm rot="10800000">
                    <a:off x="1326140"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Trapezoid 528"/>
                  <p:cNvSpPr/>
                  <p:nvPr/>
                </p:nvSpPr>
                <p:spPr>
                  <a:xfrm rot="10800000">
                    <a:off x="1524231" y="4539882"/>
                    <a:ext cx="247615" cy="271787"/>
                  </a:xfrm>
                  <a:prstGeom prst="trapezoid">
                    <a:avLst>
                      <a:gd name="adj" fmla="val 37308"/>
                    </a:avLst>
                  </a:prstGeom>
                  <a:solidFill>
                    <a:srgbClr val="E2A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4" name="Trapezoid 523"/>
                <p:cNvSpPr/>
                <p:nvPr/>
              </p:nvSpPr>
              <p:spPr>
                <a:xfrm>
                  <a:off x="3352800" y="5715001"/>
                  <a:ext cx="1219200" cy="152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91"/>
            <p:cNvGrpSpPr/>
            <p:nvPr/>
          </p:nvGrpSpPr>
          <p:grpSpPr>
            <a:xfrm>
              <a:off x="2438400" y="3505200"/>
              <a:ext cx="466136" cy="1219200"/>
              <a:chOff x="4038600" y="2362200"/>
              <a:chExt cx="1380536" cy="3344532"/>
            </a:xfrm>
          </p:grpSpPr>
          <p:sp>
            <p:nvSpPr>
              <p:cNvPr id="537" name="Round Diagonal Corner Rectangle 536"/>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 Diagonal Corner Rectangle 537"/>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ound Diagonal Corner Rectangle 547"/>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 Diagonal Corner Rectangle 548"/>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ound Diagonal Corner Rectangle 550"/>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131"/>
            <p:cNvGrpSpPr/>
            <p:nvPr/>
          </p:nvGrpSpPr>
          <p:grpSpPr>
            <a:xfrm flipH="1">
              <a:off x="1981200" y="3733800"/>
              <a:ext cx="609600" cy="990600"/>
              <a:chOff x="3604364" y="381000"/>
              <a:chExt cx="2217821" cy="4953000"/>
            </a:xfrm>
          </p:grpSpPr>
          <p:sp>
            <p:nvSpPr>
              <p:cNvPr id="578" name="Cloud 577"/>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Oval 578"/>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Trapezoid 583"/>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Cloud 587"/>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Cloud 588"/>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200"/>
            <p:cNvGrpSpPr/>
            <p:nvPr/>
          </p:nvGrpSpPr>
          <p:grpSpPr>
            <a:xfrm>
              <a:off x="2667000" y="3894438"/>
              <a:ext cx="498389" cy="951470"/>
              <a:chOff x="7243695" y="3657601"/>
              <a:chExt cx="1609100" cy="2924089"/>
            </a:xfrm>
          </p:grpSpPr>
          <p:sp>
            <p:nvSpPr>
              <p:cNvPr id="459" name="Cloud 458"/>
              <p:cNvSpPr/>
              <p:nvPr/>
            </p:nvSpPr>
            <p:spPr>
              <a:xfrm>
                <a:off x="83820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Cloud 459"/>
              <p:cNvSpPr/>
              <p:nvPr/>
            </p:nvSpPr>
            <p:spPr>
              <a:xfrm>
                <a:off x="7467600" y="3962400"/>
                <a:ext cx="304800" cy="762000"/>
              </a:xfrm>
              <a:prstGeom prst="cloud">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6128217">
                <a:off x="8187288" y="6199704"/>
                <a:ext cx="280332" cy="483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4472555">
                <a:off x="7724609" y="6173318"/>
                <a:ext cx="242471" cy="535689"/>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2901859">
                <a:off x="7323988" y="5170035"/>
                <a:ext cx="277908" cy="43849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20226769">
                <a:off x="8596271" y="5191585"/>
                <a:ext cx="256524" cy="41361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rapezoid 464"/>
              <p:cNvSpPr/>
              <p:nvPr/>
            </p:nvSpPr>
            <p:spPr>
              <a:xfrm>
                <a:off x="7515578" y="46385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Trapezoid 465"/>
              <p:cNvSpPr/>
              <p:nvPr/>
            </p:nvSpPr>
            <p:spPr>
              <a:xfrm rot="1442139">
                <a:off x="7473613" y="45338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Trapezoid 466"/>
              <p:cNvSpPr/>
              <p:nvPr/>
            </p:nvSpPr>
            <p:spPr>
              <a:xfrm rot="20249249">
                <a:off x="8369163" y="45349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rot="5400000">
                <a:off x="7894623" y="3330854"/>
                <a:ext cx="333136" cy="986629"/>
              </a:xfrm>
              <a:prstGeom prst="roundRect">
                <a:avLst>
                  <a:gd name="adj" fmla="val 50000"/>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a:off x="7391400" y="4800600"/>
                <a:ext cx="1371600" cy="1590460"/>
              </a:xfrm>
              <a:prstGeom prst="trapezoid">
                <a:avLst>
                  <a:gd name="adj" fmla="val 42843"/>
                </a:avLst>
              </a:prstGeom>
              <a:solidFill>
                <a:srgbClr val="E4D6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a:off x="73914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a:off x="7924800" y="4648200"/>
                <a:ext cx="838200" cy="1676400"/>
              </a:xfrm>
              <a:prstGeom prst="trapezoid">
                <a:avLst>
                  <a:gd name="adj" fmla="val 42843"/>
                </a:avLst>
              </a:prstGeom>
              <a:solidFill>
                <a:srgbClr val="DB924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a:off x="7848600" y="4419600"/>
                <a:ext cx="4457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7633652" y="38574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7567876" y="38574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5" name="Group 43"/>
              <p:cNvGrpSpPr/>
              <p:nvPr/>
            </p:nvGrpSpPr>
            <p:grpSpPr>
              <a:xfrm>
                <a:off x="7467600" y="5486400"/>
                <a:ext cx="1327870" cy="745538"/>
                <a:chOff x="4309849" y="4876800"/>
                <a:chExt cx="1063369" cy="745538"/>
              </a:xfrm>
            </p:grpSpPr>
            <p:sp>
              <p:nvSpPr>
                <p:cNvPr id="476" name="Diagonal Stripe 475"/>
                <p:cNvSpPr/>
                <p:nvPr/>
              </p:nvSpPr>
              <p:spPr>
                <a:xfrm rot="1443364">
                  <a:off x="4309849" y="4945456"/>
                  <a:ext cx="896741" cy="466807"/>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Diagonal Stripe 476"/>
                <p:cNvSpPr/>
                <p:nvPr/>
              </p:nvSpPr>
              <p:spPr>
                <a:xfrm rot="16200000" flipH="1">
                  <a:off x="4746158" y="5159842"/>
                  <a:ext cx="669336" cy="255653"/>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8" name="Diagonal Stripe 477"/>
                <p:cNvSpPr/>
                <p:nvPr/>
              </p:nvSpPr>
              <p:spPr>
                <a:xfrm rot="5400000">
                  <a:off x="4904641" y="5153760"/>
                  <a:ext cx="669336" cy="267819"/>
                </a:xfrm>
                <a:prstGeom prst="diagStripe">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Flowchart: Display 478"/>
                <p:cNvSpPr/>
                <p:nvPr/>
              </p:nvSpPr>
              <p:spPr>
                <a:xfrm>
                  <a:off x="4969250" y="4876800"/>
                  <a:ext cx="330702" cy="267439"/>
                </a:xfrm>
                <a:prstGeom prst="flowChartDisplay">
                  <a:avLst/>
                </a:prstGeom>
                <a:solidFill>
                  <a:srgbClr val="8A6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401"/>
          <p:cNvGrpSpPr/>
          <p:nvPr/>
        </p:nvGrpSpPr>
        <p:grpSpPr>
          <a:xfrm>
            <a:off x="8305801" y="2895600"/>
            <a:ext cx="2047875" cy="1614488"/>
            <a:chOff x="2667000" y="2286000"/>
            <a:chExt cx="2047875" cy="1614488"/>
          </a:xfrm>
        </p:grpSpPr>
        <p:grpSp>
          <p:nvGrpSpPr>
            <p:cNvPr id="39" name="Group 400"/>
            <p:cNvGrpSpPr/>
            <p:nvPr/>
          </p:nvGrpSpPr>
          <p:grpSpPr>
            <a:xfrm>
              <a:off x="2667000" y="2286000"/>
              <a:ext cx="1590675" cy="1309688"/>
              <a:chOff x="2667000" y="2286000"/>
              <a:chExt cx="1590675" cy="1309688"/>
            </a:xfrm>
          </p:grpSpPr>
          <p:grpSp>
            <p:nvGrpSpPr>
              <p:cNvPr id="63" name="Group 219"/>
              <p:cNvGrpSpPr/>
              <p:nvPr/>
            </p:nvGrpSpPr>
            <p:grpSpPr>
              <a:xfrm flipH="1">
                <a:off x="3657600" y="2286000"/>
                <a:ext cx="600075" cy="1233488"/>
                <a:chOff x="219698" y="533400"/>
                <a:chExt cx="3056902" cy="6705600"/>
              </a:xfrm>
            </p:grpSpPr>
            <p:sp>
              <p:nvSpPr>
                <p:cNvPr id="165" name="Oval 164"/>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4"/>
                <p:cNvGrpSpPr/>
                <p:nvPr/>
              </p:nvGrpSpPr>
              <p:grpSpPr>
                <a:xfrm>
                  <a:off x="762000" y="5257800"/>
                  <a:ext cx="2133600" cy="533400"/>
                  <a:chOff x="3962400" y="5105400"/>
                  <a:chExt cx="2677885" cy="1143001"/>
                </a:xfrm>
                <a:solidFill>
                  <a:srgbClr val="FFC000"/>
                </a:solidFill>
              </p:grpSpPr>
              <p:sp>
                <p:nvSpPr>
                  <p:cNvPr id="187" name="Multiply 186"/>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ultiply 187"/>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ultiply 188"/>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Oval 173"/>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177"/>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9" name="Oval 178"/>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58"/>
                <p:cNvGrpSpPr/>
                <p:nvPr/>
              </p:nvGrpSpPr>
              <p:grpSpPr>
                <a:xfrm>
                  <a:off x="838200" y="990600"/>
                  <a:ext cx="1905000" cy="381000"/>
                  <a:chOff x="3352800" y="1600200"/>
                  <a:chExt cx="2133600" cy="685800"/>
                </a:xfrm>
              </p:grpSpPr>
              <p:sp>
                <p:nvSpPr>
                  <p:cNvPr id="182"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4"/>
                  <p:cNvGrpSpPr/>
                  <p:nvPr/>
                </p:nvGrpSpPr>
                <p:grpSpPr>
                  <a:xfrm>
                    <a:off x="3352800" y="1676400"/>
                    <a:ext cx="2133600" cy="533400"/>
                    <a:chOff x="3962400" y="5105400"/>
                    <a:chExt cx="2677885" cy="1143001"/>
                  </a:xfrm>
                  <a:solidFill>
                    <a:srgbClr val="FFC000"/>
                  </a:solidFill>
                </p:grpSpPr>
                <p:sp>
                  <p:nvSpPr>
                    <p:cNvPr id="184" name="Multiply 183"/>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ultiply 184"/>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ultiply 185"/>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Diagonal Stripe 180"/>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286"/>
              <p:cNvGrpSpPr/>
              <p:nvPr/>
            </p:nvGrpSpPr>
            <p:grpSpPr>
              <a:xfrm flipH="1">
                <a:off x="2667000" y="2362200"/>
                <a:ext cx="566738" cy="1233488"/>
                <a:chOff x="0" y="1600200"/>
                <a:chExt cx="2711511" cy="6705600"/>
              </a:xfrm>
            </p:grpSpPr>
            <p:grpSp>
              <p:nvGrpSpPr>
                <p:cNvPr id="121" name="Group 57"/>
                <p:cNvGrpSpPr/>
                <p:nvPr/>
              </p:nvGrpSpPr>
              <p:grpSpPr>
                <a:xfrm rot="251141">
                  <a:off x="2116694" y="3216468"/>
                  <a:ext cx="576696" cy="3733800"/>
                  <a:chOff x="4757304" y="1219200"/>
                  <a:chExt cx="924791" cy="4114800"/>
                </a:xfrm>
              </p:grpSpPr>
              <p:grpSp>
                <p:nvGrpSpPr>
                  <p:cNvPr id="122" name="Group 30"/>
                  <p:cNvGrpSpPr/>
                  <p:nvPr/>
                </p:nvGrpSpPr>
                <p:grpSpPr>
                  <a:xfrm rot="10800000">
                    <a:off x="4757304" y="1295400"/>
                    <a:ext cx="576695" cy="3179864"/>
                    <a:chOff x="4679408" y="1676400"/>
                    <a:chExt cx="927343" cy="1987415"/>
                  </a:xfrm>
                </p:grpSpPr>
                <p:sp>
                  <p:nvSpPr>
                    <p:cNvPr id="237" name="Pentagon 23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 name="Group 31"/>
                  <p:cNvGrpSpPr/>
                  <p:nvPr/>
                </p:nvGrpSpPr>
                <p:grpSpPr>
                  <a:xfrm rot="10800000">
                    <a:off x="5029200" y="1219200"/>
                    <a:ext cx="576695" cy="3179864"/>
                    <a:chOff x="4679408" y="1676400"/>
                    <a:chExt cx="927343" cy="1987415"/>
                  </a:xfrm>
                </p:grpSpPr>
                <p:sp>
                  <p:nvSpPr>
                    <p:cNvPr id="233" name="Pentagon 232"/>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ightning Bolt 23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ightning Bolt 234"/>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235"/>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Group 36"/>
                  <p:cNvGrpSpPr/>
                  <p:nvPr/>
                </p:nvGrpSpPr>
                <p:grpSpPr>
                  <a:xfrm rot="10800000">
                    <a:off x="5105400" y="1905000"/>
                    <a:ext cx="576695" cy="3179864"/>
                    <a:chOff x="4679408" y="1676400"/>
                    <a:chExt cx="927343" cy="1987415"/>
                  </a:xfrm>
                </p:grpSpPr>
                <p:sp>
                  <p:nvSpPr>
                    <p:cNvPr id="229" name="Pentagon 228"/>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ightning Bolt 229"/>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Lightning Bolt 230"/>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231"/>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52"/>
                  <p:cNvGrpSpPr/>
                  <p:nvPr/>
                </p:nvGrpSpPr>
                <p:grpSpPr>
                  <a:xfrm rot="5400000">
                    <a:off x="4114800" y="3886200"/>
                    <a:ext cx="2438400" cy="457200"/>
                    <a:chOff x="3962400" y="5105400"/>
                    <a:chExt cx="2677885" cy="1143001"/>
                  </a:xfrm>
                </p:grpSpPr>
                <p:sp>
                  <p:nvSpPr>
                    <p:cNvPr id="226" name="Multiply 22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22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ultiply 22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2" name="Oval 191"/>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4"/>
                <p:cNvGrpSpPr/>
                <p:nvPr/>
              </p:nvGrpSpPr>
              <p:grpSpPr>
                <a:xfrm>
                  <a:off x="304800" y="6324600"/>
                  <a:ext cx="2133600" cy="533400"/>
                  <a:chOff x="3962400" y="5105400"/>
                  <a:chExt cx="2677885" cy="1143001"/>
                </a:xfrm>
              </p:grpSpPr>
              <p:sp>
                <p:nvSpPr>
                  <p:cNvPr id="218"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41"/>
                <p:cNvGrpSpPr/>
                <p:nvPr/>
              </p:nvGrpSpPr>
              <p:grpSpPr>
                <a:xfrm rot="10960960">
                  <a:off x="76200" y="3733800"/>
                  <a:ext cx="576695" cy="3179864"/>
                  <a:chOff x="4679408" y="1676400"/>
                  <a:chExt cx="927343" cy="1987415"/>
                </a:xfrm>
              </p:grpSpPr>
              <p:sp>
                <p:nvSpPr>
                  <p:cNvPr id="214" name="Pentagon 213"/>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Lightning Bolt 21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216"/>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1" name="Oval 200"/>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urved Up Arrow 203"/>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ounded Rectangle 204"/>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60"/>
                <p:cNvGrpSpPr/>
                <p:nvPr/>
              </p:nvGrpSpPr>
              <p:grpSpPr>
                <a:xfrm>
                  <a:off x="457200" y="2057400"/>
                  <a:ext cx="1828800" cy="228600"/>
                  <a:chOff x="3124200" y="2133600"/>
                  <a:chExt cx="1828800" cy="480061"/>
                </a:xfrm>
              </p:grpSpPr>
              <p:sp>
                <p:nvSpPr>
                  <p:cNvPr id="209" name="Rounded Rectangle 208"/>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2"/>
                  <p:cNvGrpSpPr/>
                  <p:nvPr/>
                </p:nvGrpSpPr>
                <p:grpSpPr>
                  <a:xfrm>
                    <a:off x="3124200" y="2133600"/>
                    <a:ext cx="1828800" cy="480060"/>
                    <a:chOff x="3962400" y="5105400"/>
                    <a:chExt cx="2677885" cy="1143001"/>
                  </a:xfrm>
                </p:grpSpPr>
                <p:sp>
                  <p:nvSpPr>
                    <p:cNvPr id="211" name="Multiply 210"/>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ultiply 211"/>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ultiply 212"/>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Diagonal Stripe 207"/>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4" name="Group 245"/>
              <p:cNvGrpSpPr/>
              <p:nvPr/>
            </p:nvGrpSpPr>
            <p:grpSpPr>
              <a:xfrm flipH="1">
                <a:off x="3276600" y="2362200"/>
                <a:ext cx="500063" cy="1066800"/>
                <a:chOff x="3469948" y="1143000"/>
                <a:chExt cx="2549852" cy="6705600"/>
              </a:xfrm>
            </p:grpSpPr>
            <p:sp>
              <p:nvSpPr>
                <p:cNvPr id="242" name="Oval 241"/>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12"/>
                <p:cNvGrpSpPr/>
                <p:nvPr/>
              </p:nvGrpSpPr>
              <p:grpSpPr>
                <a:xfrm rot="5021930">
                  <a:off x="2397170" y="4835350"/>
                  <a:ext cx="2990456" cy="844899"/>
                  <a:chOff x="838200" y="1524000"/>
                  <a:chExt cx="3429000" cy="1371600"/>
                </a:xfrm>
              </p:grpSpPr>
              <p:sp>
                <p:nvSpPr>
                  <p:cNvPr id="278" name="Isosceles Triangle 277"/>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Oval 253"/>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27"/>
                <p:cNvGrpSpPr/>
                <p:nvPr/>
              </p:nvGrpSpPr>
              <p:grpSpPr>
                <a:xfrm>
                  <a:off x="4038600" y="6019800"/>
                  <a:ext cx="1752600" cy="304800"/>
                  <a:chOff x="1066800" y="381000"/>
                  <a:chExt cx="3352800" cy="685800"/>
                </a:xfrm>
              </p:grpSpPr>
              <p:grpSp>
                <p:nvGrpSpPr>
                  <p:cNvPr id="183" name="Group 120"/>
                  <p:cNvGrpSpPr/>
                  <p:nvPr/>
                </p:nvGrpSpPr>
                <p:grpSpPr>
                  <a:xfrm>
                    <a:off x="2057400" y="381000"/>
                    <a:ext cx="1295400" cy="685800"/>
                    <a:chOff x="2057400" y="381000"/>
                    <a:chExt cx="1295400" cy="685800"/>
                  </a:xfrm>
                </p:grpSpPr>
                <p:sp>
                  <p:nvSpPr>
                    <p:cNvPr id="276" name="Chevron 275"/>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Chevron 276"/>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0" name="Group 121"/>
                  <p:cNvGrpSpPr/>
                  <p:nvPr/>
                </p:nvGrpSpPr>
                <p:grpSpPr>
                  <a:xfrm>
                    <a:off x="3124200" y="381000"/>
                    <a:ext cx="1295400" cy="685800"/>
                    <a:chOff x="2057400" y="381000"/>
                    <a:chExt cx="1295400" cy="685800"/>
                  </a:xfrm>
                </p:grpSpPr>
                <p:sp>
                  <p:nvSpPr>
                    <p:cNvPr id="274" name="Chevron 27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Chevron 27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1" name="Group 124"/>
                  <p:cNvGrpSpPr/>
                  <p:nvPr/>
                </p:nvGrpSpPr>
                <p:grpSpPr>
                  <a:xfrm>
                    <a:off x="1066800" y="381000"/>
                    <a:ext cx="1295400" cy="685800"/>
                    <a:chOff x="2057400" y="381000"/>
                    <a:chExt cx="1295400" cy="685800"/>
                  </a:xfrm>
                </p:grpSpPr>
                <p:sp>
                  <p:nvSpPr>
                    <p:cNvPr id="272" name="Chevron 27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Chevron 27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99" name="Group 139"/>
                <p:cNvGrpSpPr/>
                <p:nvPr/>
              </p:nvGrpSpPr>
              <p:grpSpPr>
                <a:xfrm>
                  <a:off x="3962400" y="1600200"/>
                  <a:ext cx="1721225" cy="457200"/>
                  <a:chOff x="2057400" y="457200"/>
                  <a:chExt cx="1721225" cy="609600"/>
                </a:xfrm>
              </p:grpSpPr>
              <p:sp>
                <p:nvSpPr>
                  <p:cNvPr id="258"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29"/>
                  <p:cNvGrpSpPr/>
                  <p:nvPr/>
                </p:nvGrpSpPr>
                <p:grpSpPr>
                  <a:xfrm>
                    <a:off x="2057400" y="609600"/>
                    <a:ext cx="1676400" cy="228600"/>
                    <a:chOff x="1066800" y="381000"/>
                    <a:chExt cx="3352800" cy="685800"/>
                  </a:xfrm>
                </p:grpSpPr>
                <p:grpSp>
                  <p:nvGrpSpPr>
                    <p:cNvPr id="207" name="Group 120"/>
                    <p:cNvGrpSpPr/>
                    <p:nvPr/>
                  </p:nvGrpSpPr>
                  <p:grpSpPr>
                    <a:xfrm>
                      <a:off x="2057400" y="381000"/>
                      <a:ext cx="1295400" cy="685800"/>
                      <a:chOff x="2057400" y="381000"/>
                      <a:chExt cx="1295400" cy="685800"/>
                    </a:xfrm>
                  </p:grpSpPr>
                  <p:sp>
                    <p:nvSpPr>
                      <p:cNvPr id="267" name="Chevron 266"/>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Chevron 267"/>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121"/>
                    <p:cNvGrpSpPr/>
                    <p:nvPr/>
                  </p:nvGrpSpPr>
                  <p:grpSpPr>
                    <a:xfrm>
                      <a:off x="3124200" y="381000"/>
                      <a:ext cx="1295400" cy="685800"/>
                      <a:chOff x="2057400" y="381000"/>
                      <a:chExt cx="1295400" cy="685800"/>
                    </a:xfrm>
                  </p:grpSpPr>
                  <p:sp>
                    <p:nvSpPr>
                      <p:cNvPr id="265" name="Chevron 26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6" name="Chevron 26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1" name="Group 124"/>
                    <p:cNvGrpSpPr/>
                    <p:nvPr/>
                  </p:nvGrpSpPr>
                  <p:grpSpPr>
                    <a:xfrm>
                      <a:off x="1066800" y="381000"/>
                      <a:ext cx="1295400" cy="685800"/>
                      <a:chOff x="2057400" y="381000"/>
                      <a:chExt cx="1295400" cy="685800"/>
                    </a:xfrm>
                  </p:grpSpPr>
                  <p:sp>
                    <p:nvSpPr>
                      <p:cNvPr id="263" name="Chevron 26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Chevron 26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7" name="Diagonal Stripe 256"/>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22" name="Group 399"/>
            <p:cNvGrpSpPr/>
            <p:nvPr/>
          </p:nvGrpSpPr>
          <p:grpSpPr>
            <a:xfrm>
              <a:off x="3124200" y="2590800"/>
              <a:ext cx="1590675" cy="1309688"/>
              <a:chOff x="2819400" y="2438400"/>
              <a:chExt cx="1590675" cy="1309688"/>
            </a:xfrm>
          </p:grpSpPr>
          <p:grpSp>
            <p:nvGrpSpPr>
              <p:cNvPr id="223" name="Group 219"/>
              <p:cNvGrpSpPr/>
              <p:nvPr/>
            </p:nvGrpSpPr>
            <p:grpSpPr>
              <a:xfrm flipH="1">
                <a:off x="3810000" y="2438400"/>
                <a:ext cx="600075" cy="1233488"/>
                <a:chOff x="219698" y="533400"/>
                <a:chExt cx="3056902" cy="6705600"/>
              </a:xfrm>
            </p:grpSpPr>
            <p:sp>
              <p:nvSpPr>
                <p:cNvPr id="283" name="Oval 282"/>
                <p:cNvSpPr/>
                <p:nvPr/>
              </p:nvSpPr>
              <p:spPr>
                <a:xfrm>
                  <a:off x="2667000" y="41910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20091895">
                  <a:off x="2271993" y="25500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457200" y="4267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ed Rectangle 285"/>
                <p:cNvSpPr/>
                <p:nvPr/>
              </p:nvSpPr>
              <p:spPr>
                <a:xfrm rot="1200398">
                  <a:off x="862129" y="25719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
                <p:cNvSpPr/>
                <p:nvPr/>
              </p:nvSpPr>
              <p:spPr>
                <a:xfrm>
                  <a:off x="1143000" y="25908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12192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1828800" y="51054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289"/>
                <p:cNvSpPr/>
                <p:nvPr/>
              </p:nvSpPr>
              <p:spPr>
                <a:xfrm>
                  <a:off x="914400" y="4495800"/>
                  <a:ext cx="1796143" cy="1219200"/>
                </a:xfrm>
                <a:prstGeom prst="trapezoid">
                  <a:avLst>
                    <a:gd name="adj" fmla="val 23319"/>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4"/>
                <p:cNvGrpSpPr/>
                <p:nvPr/>
              </p:nvGrpSpPr>
              <p:grpSpPr>
                <a:xfrm>
                  <a:off x="762000" y="5257800"/>
                  <a:ext cx="2133600" cy="533400"/>
                  <a:chOff x="3962400" y="5105400"/>
                  <a:chExt cx="2677885" cy="1143001"/>
                </a:xfrm>
                <a:solidFill>
                  <a:srgbClr val="FFC000"/>
                </a:solidFill>
              </p:grpSpPr>
              <p:sp>
                <p:nvSpPr>
                  <p:cNvPr id="305" name="Multiply 304"/>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ultiply 305"/>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2" name="Oval 291"/>
                <p:cNvSpPr/>
                <p:nvPr/>
              </p:nvSpPr>
              <p:spPr>
                <a:xfrm>
                  <a:off x="9906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p:nvPr/>
              </p:nvSpPr>
              <p:spPr>
                <a:xfrm>
                  <a:off x="1676400" y="66294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1"/>
                <p:cNvSpPr/>
                <p:nvPr/>
              </p:nvSpPr>
              <p:spPr>
                <a:xfrm>
                  <a:off x="914400" y="5334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Cross 294"/>
                <p:cNvSpPr/>
                <p:nvPr/>
              </p:nvSpPr>
              <p:spPr>
                <a:xfrm rot="19617719">
                  <a:off x="219698" y="3754091"/>
                  <a:ext cx="1367599" cy="1446998"/>
                </a:xfrm>
                <a:prstGeom prst="plus">
                  <a:avLst>
                    <a:gd name="adj" fmla="val 3976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Pentagon 295"/>
                <p:cNvSpPr/>
                <p:nvPr/>
              </p:nvSpPr>
              <p:spPr>
                <a:xfrm rot="3406459">
                  <a:off x="699289" y="5845190"/>
                  <a:ext cx="2156415" cy="337785"/>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97" name="Oval 296"/>
                <p:cNvSpPr/>
                <p:nvPr/>
              </p:nvSpPr>
              <p:spPr>
                <a:xfrm>
                  <a:off x="457200" y="4267200"/>
                  <a:ext cx="5334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58"/>
                <p:cNvGrpSpPr/>
                <p:nvPr/>
              </p:nvGrpSpPr>
              <p:grpSpPr>
                <a:xfrm>
                  <a:off x="838200" y="990600"/>
                  <a:ext cx="1905000" cy="381000"/>
                  <a:chOff x="3352800" y="1600200"/>
                  <a:chExt cx="2133600" cy="685800"/>
                </a:xfrm>
              </p:grpSpPr>
              <p:sp>
                <p:nvSpPr>
                  <p:cNvPr id="300" name="Rounded Rectangle 8"/>
                  <p:cNvSpPr/>
                  <p:nvPr/>
                </p:nvSpPr>
                <p:spPr>
                  <a:xfrm>
                    <a:off x="3429000" y="1600200"/>
                    <a:ext cx="1981200" cy="685800"/>
                  </a:xfrm>
                  <a:prstGeom prst="roundRect">
                    <a:avLst>
                      <a:gd name="adj" fmla="val 37302"/>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4"/>
                  <p:cNvGrpSpPr/>
                  <p:nvPr/>
                </p:nvGrpSpPr>
                <p:grpSpPr>
                  <a:xfrm>
                    <a:off x="3352800" y="1676400"/>
                    <a:ext cx="2133600" cy="533400"/>
                    <a:chOff x="3962400" y="5105400"/>
                    <a:chExt cx="2677885" cy="1143001"/>
                  </a:xfrm>
                  <a:solidFill>
                    <a:srgbClr val="FFC000"/>
                  </a:solidFill>
                </p:grpSpPr>
                <p:sp>
                  <p:nvSpPr>
                    <p:cNvPr id="302" name="Multiply 301"/>
                    <p:cNvSpPr/>
                    <p:nvPr/>
                  </p:nvSpPr>
                  <p:spPr>
                    <a:xfrm>
                      <a:off x="39624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ultiply 302"/>
                    <p:cNvSpPr/>
                    <p:nvPr/>
                  </p:nvSpPr>
                  <p:spPr>
                    <a:xfrm>
                      <a:off x="4648200" y="5105400"/>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ultiply 303"/>
                    <p:cNvSpPr/>
                    <p:nvPr/>
                  </p:nvSpPr>
                  <p:spPr>
                    <a:xfrm>
                      <a:off x="5344885" y="5105401"/>
                      <a:ext cx="1295400" cy="1143000"/>
                    </a:xfrm>
                    <a:prstGeom prst="mathMultiply">
                      <a:avLst>
                        <a:gd name="adj1" fmla="val 1780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9" name="Diagonal Stripe 298"/>
                <p:cNvSpPr/>
                <p:nvPr/>
              </p:nvSpPr>
              <p:spPr>
                <a:xfrm rot="631421">
                  <a:off x="1307394" y="860358"/>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5" name="Group 286"/>
              <p:cNvGrpSpPr/>
              <p:nvPr/>
            </p:nvGrpSpPr>
            <p:grpSpPr>
              <a:xfrm flipH="1">
                <a:off x="2819400" y="2514600"/>
                <a:ext cx="566738" cy="1233488"/>
                <a:chOff x="0" y="1600200"/>
                <a:chExt cx="2711511" cy="6705600"/>
              </a:xfrm>
            </p:grpSpPr>
            <p:grpSp>
              <p:nvGrpSpPr>
                <p:cNvPr id="256" name="Group 57"/>
                <p:cNvGrpSpPr/>
                <p:nvPr/>
              </p:nvGrpSpPr>
              <p:grpSpPr>
                <a:xfrm rot="251141">
                  <a:off x="2116694" y="3216468"/>
                  <a:ext cx="576696" cy="3733800"/>
                  <a:chOff x="4757304" y="1219200"/>
                  <a:chExt cx="924791" cy="4114800"/>
                </a:xfrm>
              </p:grpSpPr>
              <p:grpSp>
                <p:nvGrpSpPr>
                  <p:cNvPr id="259" name="Group 30"/>
                  <p:cNvGrpSpPr/>
                  <p:nvPr/>
                </p:nvGrpSpPr>
                <p:grpSpPr>
                  <a:xfrm rot="10800000">
                    <a:off x="4757304" y="1295400"/>
                    <a:ext cx="576695" cy="3179864"/>
                    <a:chOff x="4679408" y="1676400"/>
                    <a:chExt cx="927343" cy="1987415"/>
                  </a:xfrm>
                </p:grpSpPr>
                <p:sp>
                  <p:nvSpPr>
                    <p:cNvPr id="355" name="Pentagon 354"/>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Lightning Bolt 2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ightning Bolt 25"/>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2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0" name="Group 31"/>
                  <p:cNvGrpSpPr/>
                  <p:nvPr/>
                </p:nvGrpSpPr>
                <p:grpSpPr>
                  <a:xfrm rot="10800000">
                    <a:off x="5029200" y="1219200"/>
                    <a:ext cx="576695" cy="3179864"/>
                    <a:chOff x="4679408" y="1676400"/>
                    <a:chExt cx="927343" cy="1987415"/>
                  </a:xfrm>
                </p:grpSpPr>
                <p:sp>
                  <p:nvSpPr>
                    <p:cNvPr id="351" name="Pentagon 350"/>
                    <p:cNvSpPr/>
                    <p:nvPr/>
                  </p:nvSpPr>
                  <p:spPr>
                    <a:xfrm rot="16200000">
                      <a:off x="4457700" y="2705100"/>
                      <a:ext cx="1447800" cy="304800"/>
                    </a:xfrm>
                    <a:prstGeom prst="homePlate">
                      <a:avLst/>
                    </a:prstGeom>
                    <a:solidFill>
                      <a:srgbClr val="9966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Lightning Bolt 351"/>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ghtning Bolt 352"/>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353"/>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1" name="Group 36"/>
                  <p:cNvGrpSpPr/>
                  <p:nvPr/>
                </p:nvGrpSpPr>
                <p:grpSpPr>
                  <a:xfrm rot="10800000">
                    <a:off x="5105400" y="1905000"/>
                    <a:ext cx="576695" cy="3179864"/>
                    <a:chOff x="4679408" y="1676400"/>
                    <a:chExt cx="927343" cy="1987415"/>
                  </a:xfrm>
                </p:grpSpPr>
                <p:sp>
                  <p:nvSpPr>
                    <p:cNvPr id="347" name="Pentagon 346"/>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Lightning Bolt 347"/>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Lightning Bolt 348"/>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349"/>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2" name="Rounded Rectangle 51"/>
                  <p:cNvSpPr/>
                  <p:nvPr/>
                </p:nvSpPr>
                <p:spPr>
                  <a:xfrm>
                    <a:off x="4876800" y="2971800"/>
                    <a:ext cx="685800" cy="2362200"/>
                  </a:xfrm>
                  <a:prstGeom prst="roundRect">
                    <a:avLst>
                      <a:gd name="adj" fmla="val 28096"/>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52"/>
                  <p:cNvGrpSpPr/>
                  <p:nvPr/>
                </p:nvGrpSpPr>
                <p:grpSpPr>
                  <a:xfrm rot="5400000">
                    <a:off x="4114800" y="3886200"/>
                    <a:ext cx="2438400" cy="457200"/>
                    <a:chOff x="3962400" y="5105400"/>
                    <a:chExt cx="2677885" cy="1143001"/>
                  </a:xfrm>
                </p:grpSpPr>
                <p:sp>
                  <p:nvSpPr>
                    <p:cNvPr id="344" name="Multiply 343"/>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ultiply 344"/>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ultiply 345"/>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0" name="Oval 309"/>
                <p:cNvSpPr/>
                <p:nvPr/>
              </p:nvSpPr>
              <p:spPr>
                <a:xfrm>
                  <a:off x="2057400" y="5410200"/>
                  <a:ext cx="6096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a:off x="0" y="5334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ed Rectangle 311"/>
                <p:cNvSpPr/>
                <p:nvPr/>
              </p:nvSpPr>
              <p:spPr>
                <a:xfrm rot="1200398">
                  <a:off x="404929" y="36387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685800" y="36576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7620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1371600" y="61722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p:cNvSpPr/>
                <p:nvPr/>
              </p:nvSpPr>
              <p:spPr>
                <a:xfrm>
                  <a:off x="457200" y="5562600"/>
                  <a:ext cx="1796143" cy="1219200"/>
                </a:xfrm>
                <a:prstGeom prst="trapezoid">
                  <a:avLst>
                    <a:gd name="adj" fmla="val 23319"/>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14"/>
                <p:cNvGrpSpPr/>
                <p:nvPr/>
              </p:nvGrpSpPr>
              <p:grpSpPr>
                <a:xfrm>
                  <a:off x="304800" y="6324600"/>
                  <a:ext cx="2133600" cy="533400"/>
                  <a:chOff x="3962400" y="5105400"/>
                  <a:chExt cx="2677885" cy="1143001"/>
                </a:xfrm>
              </p:grpSpPr>
              <p:sp>
                <p:nvSpPr>
                  <p:cNvPr id="336" name="Multiply 15"/>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ultiply 16"/>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ultiply 17"/>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41"/>
                <p:cNvGrpSpPr/>
                <p:nvPr/>
              </p:nvGrpSpPr>
              <p:grpSpPr>
                <a:xfrm rot="10960960">
                  <a:off x="76200" y="3733800"/>
                  <a:ext cx="576695" cy="3179864"/>
                  <a:chOff x="4679408" y="1676400"/>
                  <a:chExt cx="927343" cy="1987415"/>
                </a:xfrm>
              </p:grpSpPr>
              <p:sp>
                <p:nvSpPr>
                  <p:cNvPr id="332" name="Pentagon 331"/>
                  <p:cNvSpPr/>
                  <p:nvPr/>
                </p:nvSpPr>
                <p:spPr>
                  <a:xfrm rot="16200000">
                    <a:off x="4457700" y="2705100"/>
                    <a:ext cx="1447800" cy="304800"/>
                  </a:xfrm>
                  <a:prstGeom prst="homePlat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Lightning Bolt 43"/>
                  <p:cNvSpPr/>
                  <p:nvPr/>
                </p:nvSpPr>
                <p:spPr>
                  <a:xfrm rot="537820">
                    <a:off x="5008201" y="3219636"/>
                    <a:ext cx="598550" cy="431759"/>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Lightning Bolt 333"/>
                  <p:cNvSpPr/>
                  <p:nvPr/>
                </p:nvSpPr>
                <p:spPr>
                  <a:xfrm rot="21275730" flipH="1">
                    <a:off x="4679408" y="3213234"/>
                    <a:ext cx="626344" cy="450581"/>
                  </a:xfrm>
                  <a:prstGeom prst="lightningBolt">
                    <a:avLst/>
                  </a:prstGeom>
                  <a:solidFill>
                    <a:srgbClr val="D443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334"/>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19" name="Oval 318"/>
                <p:cNvSpPr/>
                <p:nvPr/>
              </p:nvSpPr>
              <p:spPr>
                <a:xfrm>
                  <a:off x="5334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1219200" y="76962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152400" y="54864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Curved Up Arrow 321"/>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Rounded Rectangle 322"/>
                <p:cNvSpPr/>
                <p:nvPr/>
              </p:nvSpPr>
              <p:spPr>
                <a:xfrm rot="20564933">
                  <a:off x="1814792" y="3769282"/>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457200" y="16002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60"/>
                <p:cNvGrpSpPr/>
                <p:nvPr/>
              </p:nvGrpSpPr>
              <p:grpSpPr>
                <a:xfrm>
                  <a:off x="457200" y="2057400"/>
                  <a:ext cx="1828800" cy="228600"/>
                  <a:chOff x="3124200" y="2133600"/>
                  <a:chExt cx="1828800" cy="480061"/>
                </a:xfrm>
              </p:grpSpPr>
              <p:sp>
                <p:nvSpPr>
                  <p:cNvPr id="327" name="Rounded Rectangle 326"/>
                  <p:cNvSpPr/>
                  <p:nvPr/>
                </p:nvSpPr>
                <p:spPr>
                  <a:xfrm>
                    <a:off x="3124200" y="2133600"/>
                    <a:ext cx="1721225" cy="480061"/>
                  </a:xfrm>
                  <a:prstGeom prst="roundRect">
                    <a:avLst>
                      <a:gd name="adj" fmla="val 37302"/>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12"/>
                  <p:cNvGrpSpPr/>
                  <p:nvPr/>
                </p:nvGrpSpPr>
                <p:grpSpPr>
                  <a:xfrm>
                    <a:off x="3124200" y="2133600"/>
                    <a:ext cx="1828800" cy="480060"/>
                    <a:chOff x="3962400" y="5105400"/>
                    <a:chExt cx="2677885" cy="1143001"/>
                  </a:xfrm>
                </p:grpSpPr>
                <p:sp>
                  <p:nvSpPr>
                    <p:cNvPr id="329" name="Multiply 328"/>
                    <p:cNvSpPr/>
                    <p:nvPr/>
                  </p:nvSpPr>
                  <p:spPr>
                    <a:xfrm>
                      <a:off x="39624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ultiply 329"/>
                    <p:cNvSpPr/>
                    <p:nvPr/>
                  </p:nvSpPr>
                  <p:spPr>
                    <a:xfrm>
                      <a:off x="4648200" y="5105400"/>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ultiply 330"/>
                    <p:cNvSpPr/>
                    <p:nvPr/>
                  </p:nvSpPr>
                  <p:spPr>
                    <a:xfrm>
                      <a:off x="5344885" y="5105401"/>
                      <a:ext cx="1295400" cy="1143000"/>
                    </a:xfrm>
                    <a:prstGeom prst="mathMultiply">
                      <a:avLst>
                        <a:gd name="adj1" fmla="val 17806"/>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6" name="Diagonal Stripe 325"/>
                <p:cNvSpPr/>
                <p:nvPr/>
              </p:nvSpPr>
              <p:spPr>
                <a:xfrm rot="20559247" flipH="1">
                  <a:off x="695769" y="1906393"/>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1" name="Group 245"/>
              <p:cNvGrpSpPr/>
              <p:nvPr/>
            </p:nvGrpSpPr>
            <p:grpSpPr>
              <a:xfrm flipH="1">
                <a:off x="3352800" y="2667000"/>
                <a:ext cx="500063" cy="1066800"/>
                <a:chOff x="3469948" y="1143000"/>
                <a:chExt cx="2549852" cy="6705600"/>
              </a:xfrm>
            </p:grpSpPr>
            <p:sp>
              <p:nvSpPr>
                <p:cNvPr id="360" name="Oval 359"/>
                <p:cNvSpPr/>
                <p:nvPr/>
              </p:nvSpPr>
              <p:spPr>
                <a:xfrm>
                  <a:off x="5562600" y="4953000"/>
                  <a:ext cx="457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rot="20564933">
                  <a:off x="5167591" y="3159683"/>
                  <a:ext cx="549417"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a:off x="3505200" y="4876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rot="1200398">
                  <a:off x="3910129" y="3181582"/>
                  <a:ext cx="696046" cy="2044440"/>
                </a:xfrm>
                <a:prstGeom prst="roundRect">
                  <a:avLst>
                    <a:gd name="adj" fmla="val 40477"/>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rapezoid 2"/>
                <p:cNvSpPr/>
                <p:nvPr/>
              </p:nvSpPr>
              <p:spPr>
                <a:xfrm>
                  <a:off x="4191000" y="3200400"/>
                  <a:ext cx="1295400" cy="2743200"/>
                </a:xfrm>
                <a:prstGeom prst="trapezoid">
                  <a:avLst>
                    <a:gd name="adj" fmla="val 23319"/>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42672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4876800" y="5715000"/>
                  <a:ext cx="533400" cy="1828800"/>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p:cNvSpPr/>
                <p:nvPr/>
              </p:nvSpPr>
              <p:spPr>
                <a:xfrm>
                  <a:off x="3962400" y="5105400"/>
                  <a:ext cx="1796143" cy="1219200"/>
                </a:xfrm>
                <a:prstGeom prst="trapezoid">
                  <a:avLst>
                    <a:gd name="adj" fmla="val 23319"/>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40386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724400" y="72390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1"/>
                <p:cNvSpPr/>
                <p:nvPr/>
              </p:nvSpPr>
              <p:spPr>
                <a:xfrm>
                  <a:off x="3962400" y="1143000"/>
                  <a:ext cx="1676400" cy="2286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8" name="Group 112"/>
                <p:cNvGrpSpPr/>
                <p:nvPr/>
              </p:nvGrpSpPr>
              <p:grpSpPr>
                <a:xfrm rot="5021930">
                  <a:off x="2397170" y="4835350"/>
                  <a:ext cx="2990456" cy="844899"/>
                  <a:chOff x="838200" y="1524000"/>
                  <a:chExt cx="3429000" cy="1371600"/>
                </a:xfrm>
              </p:grpSpPr>
              <p:sp>
                <p:nvSpPr>
                  <p:cNvPr id="396" name="Isosceles Triangle 395"/>
                  <p:cNvSpPr/>
                  <p:nvPr/>
                </p:nvSpPr>
                <p:spPr>
                  <a:xfrm>
                    <a:off x="1295400" y="15240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Isosceles Triangle 396"/>
                  <p:cNvSpPr/>
                  <p:nvPr/>
                </p:nvSpPr>
                <p:spPr>
                  <a:xfrm>
                    <a:off x="1752600" y="1676400"/>
                    <a:ext cx="381000" cy="6096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Isosceles Triangle 397"/>
                  <p:cNvSpPr/>
                  <p:nvPr/>
                </p:nvSpPr>
                <p:spPr>
                  <a:xfrm rot="10800000">
                    <a:off x="1219200" y="2209800"/>
                    <a:ext cx="533400" cy="685800"/>
                  </a:xfrm>
                  <a:prstGeom prst="triangl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p:cNvSpPr/>
                  <p:nvPr/>
                </p:nvSpPr>
                <p:spPr>
                  <a:xfrm>
                    <a:off x="838200" y="1981200"/>
                    <a:ext cx="3429000" cy="533400"/>
                  </a:xfrm>
                  <a:prstGeom prst="roundRect">
                    <a:avLst>
                      <a:gd name="adj" fmla="val 50000"/>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2" name="Oval 371"/>
                <p:cNvSpPr/>
                <p:nvPr/>
              </p:nvSpPr>
              <p:spPr>
                <a:xfrm>
                  <a:off x="3657600" y="5029200"/>
                  <a:ext cx="457200" cy="304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127"/>
                <p:cNvGrpSpPr/>
                <p:nvPr/>
              </p:nvGrpSpPr>
              <p:grpSpPr>
                <a:xfrm>
                  <a:off x="4038600" y="6019800"/>
                  <a:ext cx="1752600" cy="304800"/>
                  <a:chOff x="1066800" y="381000"/>
                  <a:chExt cx="3352800" cy="685800"/>
                </a:xfrm>
              </p:grpSpPr>
              <p:grpSp>
                <p:nvGrpSpPr>
                  <p:cNvPr id="308" name="Group 120"/>
                  <p:cNvGrpSpPr/>
                  <p:nvPr/>
                </p:nvGrpSpPr>
                <p:grpSpPr>
                  <a:xfrm>
                    <a:off x="2057400" y="381000"/>
                    <a:ext cx="1295400" cy="685800"/>
                    <a:chOff x="2057400" y="381000"/>
                    <a:chExt cx="1295400" cy="685800"/>
                  </a:xfrm>
                </p:grpSpPr>
                <p:sp>
                  <p:nvSpPr>
                    <p:cNvPr id="394" name="Chevron 393"/>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Chevron 394"/>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9" name="Group 121"/>
                  <p:cNvGrpSpPr/>
                  <p:nvPr/>
                </p:nvGrpSpPr>
                <p:grpSpPr>
                  <a:xfrm>
                    <a:off x="3124200" y="381000"/>
                    <a:ext cx="1295400" cy="685800"/>
                    <a:chOff x="2057400" y="381000"/>
                    <a:chExt cx="1295400" cy="685800"/>
                  </a:xfrm>
                </p:grpSpPr>
                <p:sp>
                  <p:nvSpPr>
                    <p:cNvPr id="392" name="Chevron 391"/>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Chevron 392"/>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7" name="Group 124"/>
                  <p:cNvGrpSpPr/>
                  <p:nvPr/>
                </p:nvGrpSpPr>
                <p:grpSpPr>
                  <a:xfrm>
                    <a:off x="1066800" y="381000"/>
                    <a:ext cx="1295400" cy="685800"/>
                    <a:chOff x="2057400" y="381000"/>
                    <a:chExt cx="1295400" cy="685800"/>
                  </a:xfrm>
                </p:grpSpPr>
                <p:sp>
                  <p:nvSpPr>
                    <p:cNvPr id="390" name="Chevron 389"/>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Chevron 390"/>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18" name="Group 139"/>
                <p:cNvGrpSpPr/>
                <p:nvPr/>
              </p:nvGrpSpPr>
              <p:grpSpPr>
                <a:xfrm>
                  <a:off x="3962400" y="1600200"/>
                  <a:ext cx="1721225" cy="457200"/>
                  <a:chOff x="2057400" y="457200"/>
                  <a:chExt cx="1721225" cy="609600"/>
                </a:xfrm>
              </p:grpSpPr>
              <p:sp>
                <p:nvSpPr>
                  <p:cNvPr id="376" name="Rounded Rectangle 8"/>
                  <p:cNvSpPr/>
                  <p:nvPr/>
                </p:nvSpPr>
                <p:spPr>
                  <a:xfrm>
                    <a:off x="2057400" y="457200"/>
                    <a:ext cx="1721225" cy="609600"/>
                  </a:xfrm>
                  <a:prstGeom prst="roundRect">
                    <a:avLst>
                      <a:gd name="adj" fmla="val 37302"/>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129"/>
                  <p:cNvGrpSpPr/>
                  <p:nvPr/>
                </p:nvGrpSpPr>
                <p:grpSpPr>
                  <a:xfrm>
                    <a:off x="2057400" y="609600"/>
                    <a:ext cx="1676400" cy="228600"/>
                    <a:chOff x="1066800" y="381000"/>
                    <a:chExt cx="3352800" cy="685800"/>
                  </a:xfrm>
                </p:grpSpPr>
                <p:grpSp>
                  <p:nvGrpSpPr>
                    <p:cNvPr id="328" name="Group 120"/>
                    <p:cNvGrpSpPr/>
                    <p:nvPr/>
                  </p:nvGrpSpPr>
                  <p:grpSpPr>
                    <a:xfrm>
                      <a:off x="2057400" y="381000"/>
                      <a:ext cx="1295400" cy="685800"/>
                      <a:chOff x="2057400" y="381000"/>
                      <a:chExt cx="1295400" cy="685800"/>
                    </a:xfrm>
                  </p:grpSpPr>
                  <p:sp>
                    <p:nvSpPr>
                      <p:cNvPr id="385" name="Chevron 384"/>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Chevron 385"/>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121"/>
                    <p:cNvGrpSpPr/>
                    <p:nvPr/>
                  </p:nvGrpSpPr>
                  <p:grpSpPr>
                    <a:xfrm>
                      <a:off x="3124200" y="381000"/>
                      <a:ext cx="1295400" cy="685800"/>
                      <a:chOff x="2057400" y="381000"/>
                      <a:chExt cx="1295400" cy="685800"/>
                    </a:xfrm>
                  </p:grpSpPr>
                  <p:sp>
                    <p:nvSpPr>
                      <p:cNvPr id="383" name="Chevron 382"/>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Chevron 383"/>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0" name="Group 124"/>
                    <p:cNvGrpSpPr/>
                    <p:nvPr/>
                  </p:nvGrpSpPr>
                  <p:grpSpPr>
                    <a:xfrm>
                      <a:off x="1066800" y="381000"/>
                      <a:ext cx="1295400" cy="685800"/>
                      <a:chOff x="2057400" y="381000"/>
                      <a:chExt cx="1295400" cy="685800"/>
                    </a:xfrm>
                  </p:grpSpPr>
                  <p:sp>
                    <p:nvSpPr>
                      <p:cNvPr id="381" name="Chevron 380"/>
                      <p:cNvSpPr/>
                      <p:nvPr/>
                    </p:nvSpPr>
                    <p:spPr>
                      <a:xfrm>
                        <a:off x="25908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Chevron 381"/>
                      <p:cNvSpPr/>
                      <p:nvPr/>
                    </p:nvSpPr>
                    <p:spPr>
                      <a:xfrm rot="10800000">
                        <a:off x="2057400" y="381000"/>
                        <a:ext cx="762000" cy="685800"/>
                      </a:xfrm>
                      <a:prstGeom prst="chevron">
                        <a:avLst>
                          <a:gd name="adj" fmla="val 69841"/>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75" name="Diagonal Stripe 374"/>
                <p:cNvSpPr/>
                <p:nvPr/>
              </p:nvSpPr>
              <p:spPr>
                <a:xfrm rot="20559247" flipH="1">
                  <a:off x="4200969" y="1449194"/>
                  <a:ext cx="1066709" cy="229586"/>
                </a:xfrm>
                <a:prstGeom prst="diagStrip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54" name="Group 953"/>
          <p:cNvGrpSpPr/>
          <p:nvPr/>
        </p:nvGrpSpPr>
        <p:grpSpPr>
          <a:xfrm>
            <a:off x="7924800" y="3733800"/>
            <a:ext cx="2314388" cy="1447800"/>
            <a:chOff x="6400800" y="3733800"/>
            <a:chExt cx="2314388" cy="1447800"/>
          </a:xfrm>
        </p:grpSpPr>
        <p:grpSp>
          <p:nvGrpSpPr>
            <p:cNvPr id="693" name="Group 152"/>
            <p:cNvGrpSpPr/>
            <p:nvPr/>
          </p:nvGrpSpPr>
          <p:grpSpPr>
            <a:xfrm>
              <a:off x="8077200" y="3962400"/>
              <a:ext cx="637988" cy="1143000"/>
              <a:chOff x="0" y="322729"/>
              <a:chExt cx="2665661" cy="4476917"/>
            </a:xfrm>
          </p:grpSpPr>
          <p:sp>
            <p:nvSpPr>
              <p:cNvPr id="694" name="Oval 693"/>
              <p:cNvSpPr/>
              <p:nvPr/>
            </p:nvSpPr>
            <p:spPr>
              <a:xfrm rot="2820608">
                <a:off x="177613" y="2721053"/>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19562648">
                <a:off x="2111684" y="2667990"/>
                <a:ext cx="553977" cy="9092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Isosceles Triangle 695"/>
              <p:cNvSpPr/>
              <p:nvPr/>
            </p:nvSpPr>
            <p:spPr>
              <a:xfrm rot="2242960">
                <a:off x="500145" y="1565189"/>
                <a:ext cx="905470" cy="1835000"/>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Isosceles Triangle 696"/>
              <p:cNvSpPr/>
              <p:nvPr/>
            </p:nvSpPr>
            <p:spPr>
              <a:xfrm rot="19284057">
                <a:off x="1380109" y="1570497"/>
                <a:ext cx="899060" cy="1802438"/>
              </a:xfrm>
              <a:prstGeom prst="triangle">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4427519">
                <a:off x="800053" y="4021424"/>
                <a:ext cx="464124" cy="98708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rot="17172481" flipH="1">
                <a:off x="1451080" y="4047200"/>
                <a:ext cx="517810" cy="98708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Isosceles Triangle 699"/>
              <p:cNvSpPr/>
              <p:nvPr/>
            </p:nvSpPr>
            <p:spPr>
              <a:xfrm>
                <a:off x="408853" y="1729639"/>
                <a:ext cx="2021797" cy="2813819"/>
              </a:xfrm>
              <a:prstGeom prst="triangle">
                <a:avLst>
                  <a:gd name="adj" fmla="val 50741"/>
                </a:avLst>
              </a:prstGeom>
              <a:solidFill>
                <a:srgbClr val="EEE08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Isosceles Triangle 700"/>
              <p:cNvSpPr/>
              <p:nvPr/>
            </p:nvSpPr>
            <p:spPr>
              <a:xfrm rot="10800000">
                <a:off x="1204012" y="2091080"/>
                <a:ext cx="459499" cy="60296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776453" y="322729"/>
                <a:ext cx="1194698" cy="190937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Cloud 702"/>
              <p:cNvSpPr/>
              <p:nvPr/>
            </p:nvSpPr>
            <p:spPr>
              <a:xfrm>
                <a:off x="776453" y="322729"/>
                <a:ext cx="1194698" cy="5024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Cloud 703"/>
              <p:cNvSpPr/>
              <p:nvPr/>
            </p:nvSpPr>
            <p:spPr>
              <a:xfrm rot="5107997">
                <a:off x="916639" y="1304565"/>
                <a:ext cx="1985727"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Cloud 704"/>
              <p:cNvSpPr/>
              <p:nvPr/>
            </p:nvSpPr>
            <p:spPr>
              <a:xfrm rot="6038579">
                <a:off x="-94260" y="1304565"/>
                <a:ext cx="1985727" cy="45949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rot="283094">
                <a:off x="507075" y="471866"/>
                <a:ext cx="551399" cy="170839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Trapezoid 706"/>
              <p:cNvSpPr/>
              <p:nvPr/>
            </p:nvSpPr>
            <p:spPr>
              <a:xfrm rot="21363997">
                <a:off x="1748385" y="441892"/>
                <a:ext cx="551399" cy="170839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lowchart: Stored Data 707"/>
              <p:cNvSpPr/>
              <p:nvPr/>
            </p:nvSpPr>
            <p:spPr>
              <a:xfrm rot="5400000">
                <a:off x="1045202" y="-37921"/>
                <a:ext cx="803948" cy="1525247"/>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9" name="Group 44"/>
              <p:cNvGrpSpPr/>
              <p:nvPr/>
            </p:nvGrpSpPr>
            <p:grpSpPr>
              <a:xfrm>
                <a:off x="457200" y="4038600"/>
                <a:ext cx="1828800" cy="528633"/>
                <a:chOff x="4953000" y="1968708"/>
                <a:chExt cx="5056682" cy="1751350"/>
              </a:xfrm>
            </p:grpSpPr>
            <p:grpSp>
              <p:nvGrpSpPr>
                <p:cNvPr id="724" name="Group 268"/>
                <p:cNvGrpSpPr/>
                <p:nvPr/>
              </p:nvGrpSpPr>
              <p:grpSpPr>
                <a:xfrm>
                  <a:off x="4953000" y="1981200"/>
                  <a:ext cx="1681397" cy="1721370"/>
                  <a:chOff x="4953000" y="1981200"/>
                  <a:chExt cx="1681397" cy="1721370"/>
                </a:xfrm>
              </p:grpSpPr>
              <p:sp>
                <p:nvSpPr>
                  <p:cNvPr id="735" name="Quad Arrow 734"/>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Diamond 735"/>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5" name="Group 269"/>
                <p:cNvGrpSpPr/>
                <p:nvPr/>
              </p:nvGrpSpPr>
              <p:grpSpPr>
                <a:xfrm>
                  <a:off x="6634397" y="1968708"/>
                  <a:ext cx="1681397" cy="1721370"/>
                  <a:chOff x="4953000" y="1981200"/>
                  <a:chExt cx="1681397" cy="1721370"/>
                </a:xfrm>
              </p:grpSpPr>
              <p:sp>
                <p:nvSpPr>
                  <p:cNvPr id="733" name="Quad Arrow 732"/>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Diamond 733"/>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272"/>
                <p:cNvGrpSpPr/>
                <p:nvPr/>
              </p:nvGrpSpPr>
              <p:grpSpPr>
                <a:xfrm>
                  <a:off x="8328285" y="1998688"/>
                  <a:ext cx="1681397" cy="1721370"/>
                  <a:chOff x="4953000" y="1981200"/>
                  <a:chExt cx="1681397" cy="1721370"/>
                </a:xfrm>
              </p:grpSpPr>
              <p:sp>
                <p:nvSpPr>
                  <p:cNvPr id="731" name="Quad Arrow 730"/>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Diamond 731"/>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7" name="Isosceles Triangle 726"/>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Isosceles Triangle 727"/>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Isosceles Triangle 728"/>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Isosceles Triangle 729"/>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0" name="Group 58"/>
              <p:cNvGrpSpPr/>
              <p:nvPr/>
            </p:nvGrpSpPr>
            <p:grpSpPr>
              <a:xfrm>
                <a:off x="685800" y="457200"/>
                <a:ext cx="1577715" cy="396475"/>
                <a:chOff x="4953000" y="1968708"/>
                <a:chExt cx="5056682" cy="1751350"/>
              </a:xfrm>
            </p:grpSpPr>
            <p:grpSp>
              <p:nvGrpSpPr>
                <p:cNvPr id="711" name="Group 268"/>
                <p:cNvGrpSpPr/>
                <p:nvPr/>
              </p:nvGrpSpPr>
              <p:grpSpPr>
                <a:xfrm>
                  <a:off x="4953000" y="1981200"/>
                  <a:ext cx="1681397" cy="1721370"/>
                  <a:chOff x="4953000" y="1981200"/>
                  <a:chExt cx="1681397" cy="1721370"/>
                </a:xfrm>
              </p:grpSpPr>
              <p:sp>
                <p:nvSpPr>
                  <p:cNvPr id="722" name="Quad Arrow 721"/>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269"/>
                <p:cNvGrpSpPr/>
                <p:nvPr/>
              </p:nvGrpSpPr>
              <p:grpSpPr>
                <a:xfrm>
                  <a:off x="6634397" y="1968708"/>
                  <a:ext cx="1681397" cy="1721370"/>
                  <a:chOff x="4953000" y="1981200"/>
                  <a:chExt cx="1681397" cy="1721370"/>
                </a:xfrm>
              </p:grpSpPr>
              <p:sp>
                <p:nvSpPr>
                  <p:cNvPr id="720" name="Quad Arrow 719"/>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272"/>
                <p:cNvGrpSpPr/>
                <p:nvPr/>
              </p:nvGrpSpPr>
              <p:grpSpPr>
                <a:xfrm>
                  <a:off x="8328285" y="1998688"/>
                  <a:ext cx="1681397" cy="1721370"/>
                  <a:chOff x="4953000" y="1981200"/>
                  <a:chExt cx="1681397" cy="1721370"/>
                </a:xfrm>
              </p:grpSpPr>
              <p:sp>
                <p:nvSpPr>
                  <p:cNvPr id="718" name="Quad Arrow 717"/>
                  <p:cNvSpPr/>
                  <p:nvPr/>
                </p:nvSpPr>
                <p:spPr>
                  <a:xfrm>
                    <a:off x="4953000" y="1981200"/>
                    <a:ext cx="1681397" cy="1721370"/>
                  </a:xfrm>
                  <a:prstGeom prst="quadArrow">
                    <a:avLst>
                      <a:gd name="adj1" fmla="val 43217"/>
                      <a:gd name="adj2" fmla="val 22500"/>
                      <a:gd name="adj3" fmla="val 22500"/>
                    </a:avLst>
                  </a:prstGeom>
                  <a:solidFill>
                    <a:srgbClr val="F4AAF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Diamond 718"/>
                  <p:cNvSpPr/>
                  <p:nvPr/>
                </p:nvSpPr>
                <p:spPr>
                  <a:xfrm>
                    <a:off x="5486400" y="2362200"/>
                    <a:ext cx="609600" cy="9144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4" name="Isosceles Triangle 713"/>
                <p:cNvSpPr/>
                <p:nvPr/>
              </p:nvSpPr>
              <p:spPr>
                <a:xfrm rot="10800000">
                  <a:off x="6096000" y="2133600"/>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Isosceles Triangle 714"/>
                <p:cNvSpPr/>
                <p:nvPr/>
              </p:nvSpPr>
              <p:spPr>
                <a:xfrm rot="10800000">
                  <a:off x="7816121" y="211111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Isosceles Triangle 715"/>
                <p:cNvSpPr/>
                <p:nvPr/>
              </p:nvSpPr>
              <p:spPr>
                <a:xfrm>
                  <a:off x="6107243" y="3069236"/>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Isosceles Triangle 716"/>
                <p:cNvSpPr/>
                <p:nvPr/>
              </p:nvSpPr>
              <p:spPr>
                <a:xfrm>
                  <a:off x="7803630" y="3086725"/>
                  <a:ext cx="1066800" cy="457200"/>
                </a:xfrm>
                <a:prstGeom prst="triangle">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7" name="Group 98"/>
            <p:cNvGrpSpPr/>
            <p:nvPr/>
          </p:nvGrpSpPr>
          <p:grpSpPr>
            <a:xfrm flipH="1">
              <a:off x="6400800" y="3733800"/>
              <a:ext cx="528169" cy="1083733"/>
              <a:chOff x="4724400" y="533400"/>
              <a:chExt cx="2743199" cy="5206585"/>
            </a:xfrm>
          </p:grpSpPr>
          <p:grpSp>
            <p:nvGrpSpPr>
              <p:cNvPr id="738" name="Group 91"/>
              <p:cNvGrpSpPr/>
              <p:nvPr/>
            </p:nvGrpSpPr>
            <p:grpSpPr>
              <a:xfrm>
                <a:off x="4724400" y="533400"/>
                <a:ext cx="2743199" cy="5206585"/>
                <a:chOff x="4724400" y="533400"/>
                <a:chExt cx="2743199" cy="5206585"/>
              </a:xfrm>
            </p:grpSpPr>
            <p:sp>
              <p:nvSpPr>
                <p:cNvPr id="748" name="Oval 747"/>
                <p:cNvSpPr/>
                <p:nvPr/>
              </p:nvSpPr>
              <p:spPr>
                <a:xfrm rot="2542647">
                  <a:off x="4724400" y="3142747"/>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rot="19057353" flipH="1">
                  <a:off x="6958241" y="3142746"/>
                  <a:ext cx="457445" cy="7916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rot="2500661">
                  <a:off x="5460244" y="4796144"/>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rot="19779230">
                  <a:off x="6228316" y="4795453"/>
                  <a:ext cx="591311" cy="943841"/>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100"/>
                <p:cNvSpPr/>
                <p:nvPr/>
              </p:nvSpPr>
              <p:spPr>
                <a:xfrm rot="19779230">
                  <a:off x="6106742" y="4511019"/>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101"/>
                <p:cNvSpPr/>
                <p:nvPr/>
              </p:nvSpPr>
              <p:spPr>
                <a:xfrm rot="2542647">
                  <a:off x="5556318" y="4573645"/>
                  <a:ext cx="591311" cy="9855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ed Rectangle 102"/>
                <p:cNvSpPr/>
                <p:nvPr/>
              </p:nvSpPr>
              <p:spPr>
                <a:xfrm rot="2292215" flipH="1">
                  <a:off x="5101587" y="2382780"/>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rot="19307785">
                  <a:off x="6481311" y="2382781"/>
                  <a:ext cx="616974" cy="1126317"/>
                </a:xfrm>
                <a:prstGeom prst="roundRect">
                  <a:avLst/>
                </a:prstGeom>
                <a:solidFill>
                  <a:srgbClr val="D4B63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Trapezoid 755"/>
                <p:cNvSpPr/>
                <p:nvPr/>
              </p:nvSpPr>
              <p:spPr>
                <a:xfrm>
                  <a:off x="5302500" y="2209800"/>
                  <a:ext cx="1642529" cy="2201027"/>
                </a:xfrm>
                <a:prstGeom prst="trapezoi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ed Rectangle 756"/>
                <p:cNvSpPr/>
                <p:nvPr/>
              </p:nvSpPr>
              <p:spPr>
                <a:xfrm rot="19307785">
                  <a:off x="6757249" y="3259625"/>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rot="2292215" flipH="1">
                  <a:off x="4732273" y="3202233"/>
                  <a:ext cx="710350" cy="33663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5389285" y="761999"/>
                  <a:ext cx="1379725" cy="16854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Trapezoid 759"/>
                <p:cNvSpPr/>
                <p:nvPr/>
              </p:nvSpPr>
              <p:spPr>
                <a:xfrm>
                  <a:off x="5126480" y="4348094"/>
                  <a:ext cx="1971035" cy="703948"/>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Block Arc 760"/>
                <p:cNvSpPr/>
                <p:nvPr/>
              </p:nvSpPr>
              <p:spPr>
                <a:xfrm>
                  <a:off x="5454986" y="5122437"/>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2" name="Block Arc 761"/>
                <p:cNvSpPr/>
                <p:nvPr/>
              </p:nvSpPr>
              <p:spPr>
                <a:xfrm rot="21278537">
                  <a:off x="6185465" y="5084446"/>
                  <a:ext cx="657012" cy="211184"/>
                </a:xfrm>
                <a:prstGeom prst="blockArc">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3" name="Wave 762"/>
                <p:cNvSpPr/>
                <p:nvPr/>
              </p:nvSpPr>
              <p:spPr>
                <a:xfrm rot="16200000">
                  <a:off x="4792954" y="1684046"/>
                  <a:ext cx="1357801" cy="732909"/>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Wave 763"/>
                <p:cNvSpPr/>
                <p:nvPr/>
              </p:nvSpPr>
              <p:spPr>
                <a:xfrm rot="4166995">
                  <a:off x="5991066" y="1550098"/>
                  <a:ext cx="1221195" cy="740737"/>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Wave 764"/>
                <p:cNvSpPr/>
                <p:nvPr/>
              </p:nvSpPr>
              <p:spPr>
                <a:xfrm rot="20844216">
                  <a:off x="5373058" y="883019"/>
                  <a:ext cx="1337501" cy="615695"/>
                </a:xfrm>
                <a:prstGeom prst="wav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4953000" y="762000"/>
                  <a:ext cx="609600" cy="26670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21281361">
                  <a:off x="6545918" y="747089"/>
                  <a:ext cx="609600" cy="2627131"/>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116"/>
                <p:cNvSpPr/>
                <p:nvPr/>
              </p:nvSpPr>
              <p:spPr>
                <a:xfrm rot="5400000">
                  <a:off x="5753100" y="-38100"/>
                  <a:ext cx="533400" cy="18288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117"/>
                <p:cNvSpPr/>
                <p:nvPr/>
              </p:nvSpPr>
              <p:spPr>
                <a:xfrm>
                  <a:off x="5105400" y="838200"/>
                  <a:ext cx="381000" cy="533400"/>
                </a:xfrm>
                <a:prstGeom prst="ellipse">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Rounded Rectangle 118"/>
                <p:cNvSpPr/>
                <p:nvPr/>
              </p:nvSpPr>
              <p:spPr>
                <a:xfrm>
                  <a:off x="5105400" y="990600"/>
                  <a:ext cx="1839633" cy="211184"/>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1" name="Group 72"/>
                <p:cNvGrpSpPr/>
                <p:nvPr/>
              </p:nvGrpSpPr>
              <p:grpSpPr>
                <a:xfrm>
                  <a:off x="5486400" y="2286000"/>
                  <a:ext cx="1143000" cy="1167870"/>
                  <a:chOff x="7620000" y="1792574"/>
                  <a:chExt cx="1377846" cy="1407826"/>
                </a:xfrm>
              </p:grpSpPr>
              <p:grpSp>
                <p:nvGrpSpPr>
                  <p:cNvPr id="781" name="Group 64"/>
                  <p:cNvGrpSpPr/>
                  <p:nvPr/>
                </p:nvGrpSpPr>
                <p:grpSpPr>
                  <a:xfrm>
                    <a:off x="7772400" y="2057400"/>
                    <a:ext cx="1066800" cy="1143000"/>
                    <a:chOff x="7772400" y="2057400"/>
                    <a:chExt cx="1066800" cy="1143000"/>
                  </a:xfrm>
                </p:grpSpPr>
                <p:sp>
                  <p:nvSpPr>
                    <p:cNvPr id="788" name="Quad Arrow 787"/>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Diamond 788"/>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65"/>
                  <p:cNvGrpSpPr/>
                  <p:nvPr/>
                </p:nvGrpSpPr>
                <p:grpSpPr>
                  <a:xfrm>
                    <a:off x="7620000" y="1828800"/>
                    <a:ext cx="609600" cy="653143"/>
                    <a:chOff x="7772400" y="2057400"/>
                    <a:chExt cx="1066800" cy="1143000"/>
                  </a:xfrm>
                </p:grpSpPr>
                <p:sp>
                  <p:nvSpPr>
                    <p:cNvPr id="786" name="Quad Arrow 78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Diamond 78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3" name="Group 68"/>
                  <p:cNvGrpSpPr/>
                  <p:nvPr/>
                </p:nvGrpSpPr>
                <p:grpSpPr>
                  <a:xfrm>
                    <a:off x="8388246" y="1792574"/>
                    <a:ext cx="609600" cy="653143"/>
                    <a:chOff x="7772400" y="2057400"/>
                    <a:chExt cx="1066800" cy="1143000"/>
                  </a:xfrm>
                </p:grpSpPr>
                <p:sp>
                  <p:nvSpPr>
                    <p:cNvPr id="784" name="Quad Arrow 78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Diamond 78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2" name="Group 82"/>
                <p:cNvGrpSpPr/>
                <p:nvPr/>
              </p:nvGrpSpPr>
              <p:grpSpPr>
                <a:xfrm>
                  <a:off x="5029200" y="914400"/>
                  <a:ext cx="609600" cy="653143"/>
                  <a:chOff x="7772400" y="2057400"/>
                  <a:chExt cx="1066800" cy="1143000"/>
                </a:xfrm>
              </p:grpSpPr>
              <p:sp>
                <p:nvSpPr>
                  <p:cNvPr id="779" name="Quad Arrow 778"/>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Diamond 779"/>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85"/>
                <p:cNvGrpSpPr/>
                <p:nvPr/>
              </p:nvGrpSpPr>
              <p:grpSpPr>
                <a:xfrm>
                  <a:off x="6400800" y="914400"/>
                  <a:ext cx="609600" cy="653143"/>
                  <a:chOff x="7772400" y="2057400"/>
                  <a:chExt cx="1066800" cy="1143000"/>
                </a:xfrm>
              </p:grpSpPr>
              <p:sp>
                <p:nvSpPr>
                  <p:cNvPr id="777" name="Quad Arrow 776"/>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Diamond 777"/>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88"/>
                <p:cNvGrpSpPr/>
                <p:nvPr/>
              </p:nvGrpSpPr>
              <p:grpSpPr>
                <a:xfrm>
                  <a:off x="5715000" y="533400"/>
                  <a:ext cx="609600" cy="653143"/>
                  <a:chOff x="7772400" y="2057400"/>
                  <a:chExt cx="1066800" cy="1143000"/>
                </a:xfrm>
              </p:grpSpPr>
              <p:sp>
                <p:nvSpPr>
                  <p:cNvPr id="775" name="Quad Arrow 774"/>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Diamond 775"/>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9" name="Group 65"/>
              <p:cNvGrpSpPr/>
              <p:nvPr/>
            </p:nvGrpSpPr>
            <p:grpSpPr>
              <a:xfrm>
                <a:off x="5257800" y="4038600"/>
                <a:ext cx="609600" cy="653143"/>
                <a:chOff x="7772400" y="2057400"/>
                <a:chExt cx="1066800" cy="1143000"/>
              </a:xfrm>
            </p:grpSpPr>
            <p:sp>
              <p:nvSpPr>
                <p:cNvPr id="746" name="Quad Arrow 745"/>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Diamond 746"/>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92"/>
              <p:cNvGrpSpPr/>
              <p:nvPr/>
            </p:nvGrpSpPr>
            <p:grpSpPr>
              <a:xfrm>
                <a:off x="5791200" y="4038600"/>
                <a:ext cx="609600" cy="653143"/>
                <a:chOff x="7772400" y="2057400"/>
                <a:chExt cx="1066800" cy="1143000"/>
              </a:xfrm>
            </p:grpSpPr>
            <p:sp>
              <p:nvSpPr>
                <p:cNvPr id="744" name="Quad Arrow 743"/>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 name="Group 95"/>
              <p:cNvGrpSpPr/>
              <p:nvPr/>
            </p:nvGrpSpPr>
            <p:grpSpPr>
              <a:xfrm>
                <a:off x="6324600" y="4038600"/>
                <a:ext cx="609600" cy="653143"/>
                <a:chOff x="7772400" y="2057400"/>
                <a:chExt cx="1066800" cy="1143000"/>
              </a:xfrm>
            </p:grpSpPr>
            <p:sp>
              <p:nvSpPr>
                <p:cNvPr id="742" name="Quad Arrow 90"/>
                <p:cNvSpPr/>
                <p:nvPr/>
              </p:nvSpPr>
              <p:spPr>
                <a:xfrm>
                  <a:off x="7772400" y="2057400"/>
                  <a:ext cx="1066800" cy="1143000"/>
                </a:xfrm>
                <a:prstGeom prst="quadArrow">
                  <a:avLst/>
                </a:prstGeom>
                <a:solidFill>
                  <a:srgbClr val="CE9F2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91"/>
                <p:cNvSpPr/>
                <p:nvPr/>
              </p:nvSpPr>
              <p:spPr>
                <a:xfrm>
                  <a:off x="8120921" y="2395928"/>
                  <a:ext cx="381000" cy="457200"/>
                </a:xfrm>
                <a:prstGeom prst="diamond">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0" name="Group 199"/>
            <p:cNvGrpSpPr/>
            <p:nvPr/>
          </p:nvGrpSpPr>
          <p:grpSpPr>
            <a:xfrm flipH="1">
              <a:off x="7467600" y="3962400"/>
              <a:ext cx="671758" cy="1219200"/>
              <a:chOff x="4266247" y="609601"/>
              <a:chExt cx="3035448" cy="5509156"/>
            </a:xfrm>
          </p:grpSpPr>
          <p:grpSp>
            <p:nvGrpSpPr>
              <p:cNvPr id="791" name="Group 187"/>
              <p:cNvGrpSpPr/>
              <p:nvPr/>
            </p:nvGrpSpPr>
            <p:grpSpPr>
              <a:xfrm>
                <a:off x="5105400" y="5334000"/>
                <a:ext cx="584021" cy="762000"/>
                <a:chOff x="7531306" y="801594"/>
                <a:chExt cx="2573630" cy="2895600"/>
              </a:xfrm>
            </p:grpSpPr>
            <p:grpSp>
              <p:nvGrpSpPr>
                <p:cNvPr id="873" name="Group 162"/>
                <p:cNvGrpSpPr/>
                <p:nvPr/>
              </p:nvGrpSpPr>
              <p:grpSpPr>
                <a:xfrm>
                  <a:off x="7531306" y="801594"/>
                  <a:ext cx="2573630" cy="2895600"/>
                  <a:chOff x="3859245" y="5528567"/>
                  <a:chExt cx="1088566" cy="874149"/>
                </a:xfrm>
              </p:grpSpPr>
              <p:sp>
                <p:nvSpPr>
                  <p:cNvPr id="875" name="Oval 874"/>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Moon 876"/>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4" name="Regular Pentagon 873"/>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2" name="Group 193"/>
              <p:cNvGrpSpPr/>
              <p:nvPr/>
            </p:nvGrpSpPr>
            <p:grpSpPr>
              <a:xfrm rot="19673203" flipH="1">
                <a:off x="5731843" y="5356757"/>
                <a:ext cx="584021" cy="762000"/>
                <a:chOff x="7531306" y="801594"/>
                <a:chExt cx="2573630" cy="2895600"/>
              </a:xfrm>
            </p:grpSpPr>
            <p:grpSp>
              <p:nvGrpSpPr>
                <p:cNvPr id="868" name="Group 162"/>
                <p:cNvGrpSpPr/>
                <p:nvPr/>
              </p:nvGrpSpPr>
              <p:grpSpPr>
                <a:xfrm>
                  <a:off x="7531306" y="801594"/>
                  <a:ext cx="2573630" cy="2895600"/>
                  <a:chOff x="3859245" y="5528567"/>
                  <a:chExt cx="1088566" cy="874149"/>
                </a:xfrm>
              </p:grpSpPr>
              <p:sp>
                <p:nvSpPr>
                  <p:cNvPr id="870" name="Oval 869"/>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871"/>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9" name="Regular Pentagon 868"/>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186"/>
              <p:cNvGrpSpPr/>
              <p:nvPr/>
            </p:nvGrpSpPr>
            <p:grpSpPr>
              <a:xfrm>
                <a:off x="4266247" y="609601"/>
                <a:ext cx="3035448" cy="5092316"/>
                <a:chOff x="4266247" y="609601"/>
                <a:chExt cx="3035448" cy="5092316"/>
              </a:xfrm>
            </p:grpSpPr>
            <p:sp>
              <p:nvSpPr>
                <p:cNvPr id="794" name="Oval 793"/>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Trapezoid 795"/>
                <p:cNvSpPr/>
                <p:nvPr/>
              </p:nvSpPr>
              <p:spPr>
                <a:xfrm>
                  <a:off x="4899932" y="2962502"/>
                  <a:ext cx="1637282" cy="2739415"/>
                </a:xfrm>
                <a:prstGeom prst="trapezoid">
                  <a:avLst>
                    <a:gd name="adj" fmla="val 1784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7" name="Flowchart: Delay 796"/>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Trapezoid 797"/>
                <p:cNvSpPr/>
                <p:nvPr/>
              </p:nvSpPr>
              <p:spPr>
                <a:xfrm rot="1505404">
                  <a:off x="4350831" y="2953068"/>
                  <a:ext cx="906215" cy="1416627"/>
                </a:xfrm>
                <a:prstGeom prst="trapezoid">
                  <a:avLst>
                    <a:gd name="adj" fmla="val 29076"/>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9" name="Trapezoid 798"/>
                <p:cNvSpPr/>
                <p:nvPr/>
              </p:nvSpPr>
              <p:spPr>
                <a:xfrm rot="20172944">
                  <a:off x="6185747" y="2808632"/>
                  <a:ext cx="950939" cy="1547962"/>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0" name="Cloud 799"/>
                <p:cNvSpPr/>
                <p:nvPr/>
              </p:nvSpPr>
              <p:spPr>
                <a:xfrm rot="4849455" flipH="1">
                  <a:off x="5241602"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Cloud 800"/>
                <p:cNvSpPr/>
                <p:nvPr/>
              </p:nvSpPr>
              <p:spPr>
                <a:xfrm rot="16750545">
                  <a:off x="4354315" y="1794311"/>
                  <a:ext cx="2001596" cy="974173"/>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Isosceles Triangle 801"/>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Cloud 803"/>
                <p:cNvSpPr/>
                <p:nvPr/>
              </p:nvSpPr>
              <p:spPr>
                <a:xfrm>
                  <a:off x="5197619" y="1166866"/>
                  <a:ext cx="1041907" cy="433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Flowchart: Delay 804"/>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6" name="Group 154"/>
                <p:cNvGrpSpPr/>
                <p:nvPr/>
              </p:nvGrpSpPr>
              <p:grpSpPr>
                <a:xfrm>
                  <a:off x="4953000" y="914399"/>
                  <a:ext cx="1524000" cy="228601"/>
                  <a:chOff x="7162800" y="1981200"/>
                  <a:chExt cx="4847444" cy="1060563"/>
                </a:xfrm>
              </p:grpSpPr>
              <p:grpSp>
                <p:nvGrpSpPr>
                  <p:cNvPr id="844" name="Group 130"/>
                  <p:cNvGrpSpPr/>
                  <p:nvPr/>
                </p:nvGrpSpPr>
                <p:grpSpPr>
                  <a:xfrm rot="5400000">
                    <a:off x="7321133" y="1822867"/>
                    <a:ext cx="1038069" cy="1354736"/>
                    <a:chOff x="7162800" y="381000"/>
                    <a:chExt cx="1371600" cy="1295400"/>
                  </a:xfrm>
                </p:grpSpPr>
                <p:sp>
                  <p:nvSpPr>
                    <p:cNvPr id="863" name="Diamond 862"/>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Diamond 863"/>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Isosceles Triangle 864"/>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Isosceles Triangle 865"/>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Hexagon 866"/>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5" name="Group 136"/>
                  <p:cNvGrpSpPr/>
                  <p:nvPr/>
                </p:nvGrpSpPr>
                <p:grpSpPr>
                  <a:xfrm rot="5400000">
                    <a:off x="8485369" y="1830365"/>
                    <a:ext cx="1038069" cy="1354736"/>
                    <a:chOff x="7162800" y="381000"/>
                    <a:chExt cx="1371600" cy="1295400"/>
                  </a:xfrm>
                </p:grpSpPr>
                <p:sp>
                  <p:nvSpPr>
                    <p:cNvPr id="858" name="Diamond 857"/>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Diamond 858"/>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Isosceles Triangle 859"/>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Isosceles Triangle 860"/>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Hexagon 861"/>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6" name="Group 142"/>
                  <p:cNvGrpSpPr/>
                  <p:nvPr/>
                </p:nvGrpSpPr>
                <p:grpSpPr>
                  <a:xfrm rot="5400000">
                    <a:off x="9649605" y="1837863"/>
                    <a:ext cx="1038069" cy="1354736"/>
                    <a:chOff x="7162800" y="381000"/>
                    <a:chExt cx="1371600" cy="1295400"/>
                  </a:xfrm>
                </p:grpSpPr>
                <p:sp>
                  <p:nvSpPr>
                    <p:cNvPr id="853" name="Diamond 852"/>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Diamond 853"/>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Isosceles Triangle 854"/>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Isosceles Triangle 855"/>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Hexagon 856"/>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7" name="Group 148"/>
                  <p:cNvGrpSpPr/>
                  <p:nvPr/>
                </p:nvGrpSpPr>
                <p:grpSpPr>
                  <a:xfrm rot="5400000">
                    <a:off x="10813841" y="1845361"/>
                    <a:ext cx="1038069" cy="1354736"/>
                    <a:chOff x="7162800" y="381000"/>
                    <a:chExt cx="1371600" cy="1295400"/>
                  </a:xfrm>
                </p:grpSpPr>
                <p:sp>
                  <p:nvSpPr>
                    <p:cNvPr id="848" name="Diamond 847"/>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Diamond 848"/>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Isosceles Triangle 849"/>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Isosceles Triangle 850"/>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Hexagon 851"/>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7" name="Rectangle 806"/>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8" name="Group 155"/>
                <p:cNvGrpSpPr/>
                <p:nvPr/>
              </p:nvGrpSpPr>
              <p:grpSpPr>
                <a:xfrm>
                  <a:off x="5029200" y="3962400"/>
                  <a:ext cx="1447800" cy="381000"/>
                  <a:chOff x="7162800" y="1981200"/>
                  <a:chExt cx="4847444" cy="1060563"/>
                </a:xfrm>
              </p:grpSpPr>
              <p:grpSp>
                <p:nvGrpSpPr>
                  <p:cNvPr id="820" name="Group 130"/>
                  <p:cNvGrpSpPr/>
                  <p:nvPr/>
                </p:nvGrpSpPr>
                <p:grpSpPr>
                  <a:xfrm rot="5400000">
                    <a:off x="7321133" y="1822867"/>
                    <a:ext cx="1038069" cy="1354736"/>
                    <a:chOff x="7162800" y="381000"/>
                    <a:chExt cx="1371600" cy="1295400"/>
                  </a:xfrm>
                </p:grpSpPr>
                <p:sp>
                  <p:nvSpPr>
                    <p:cNvPr id="839" name="Diamond 83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Diamond 83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Isosceles Triangle 84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Isosceles Triangle 84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Hexagon 84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136"/>
                  <p:cNvGrpSpPr/>
                  <p:nvPr/>
                </p:nvGrpSpPr>
                <p:grpSpPr>
                  <a:xfrm rot="5400000">
                    <a:off x="8485369" y="1830365"/>
                    <a:ext cx="1038069" cy="1354736"/>
                    <a:chOff x="7162800" y="381000"/>
                    <a:chExt cx="1371600" cy="1295400"/>
                  </a:xfrm>
                </p:grpSpPr>
                <p:sp>
                  <p:nvSpPr>
                    <p:cNvPr id="834" name="Diamond 83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Diamond 83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Isosceles Triangle 83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Isosceles Triangle 83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Hexagon 83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2" name="Group 142"/>
                  <p:cNvGrpSpPr/>
                  <p:nvPr/>
                </p:nvGrpSpPr>
                <p:grpSpPr>
                  <a:xfrm rot="5400000">
                    <a:off x="9649605" y="1837863"/>
                    <a:ext cx="1038069" cy="1354736"/>
                    <a:chOff x="7162800" y="381000"/>
                    <a:chExt cx="1371600" cy="1295400"/>
                  </a:xfrm>
                </p:grpSpPr>
                <p:sp>
                  <p:nvSpPr>
                    <p:cNvPr id="829" name="Diamond 82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Diamond 82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Isosceles Triangle 83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Isosceles Triangle 83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Hexagon 83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148"/>
                  <p:cNvGrpSpPr/>
                  <p:nvPr/>
                </p:nvGrpSpPr>
                <p:grpSpPr>
                  <a:xfrm rot="5400000">
                    <a:off x="10813841" y="1845361"/>
                    <a:ext cx="1038069" cy="1354736"/>
                    <a:chOff x="7162800" y="381000"/>
                    <a:chExt cx="1371600" cy="1295400"/>
                  </a:xfrm>
                </p:grpSpPr>
                <p:sp>
                  <p:nvSpPr>
                    <p:cNvPr id="824" name="Diamond 82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Diamond 82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Isosceles Triangle 82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Isosceles Triangle 82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Hexagon 82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9" name="Group 185"/>
                <p:cNvGrpSpPr/>
                <p:nvPr/>
              </p:nvGrpSpPr>
              <p:grpSpPr>
                <a:xfrm>
                  <a:off x="5410200" y="2819400"/>
                  <a:ext cx="685800" cy="914400"/>
                  <a:chOff x="7641583" y="1524000"/>
                  <a:chExt cx="1091090" cy="1752600"/>
                </a:xfrm>
              </p:grpSpPr>
              <p:grpSp>
                <p:nvGrpSpPr>
                  <p:cNvPr id="810" name="Group 129"/>
                  <p:cNvGrpSpPr/>
                  <p:nvPr/>
                </p:nvGrpSpPr>
                <p:grpSpPr>
                  <a:xfrm>
                    <a:off x="7696200" y="2057400"/>
                    <a:ext cx="990600" cy="1219200"/>
                    <a:chOff x="7162800" y="381000"/>
                    <a:chExt cx="1371600" cy="1295400"/>
                  </a:xfrm>
                </p:grpSpPr>
                <p:sp>
                  <p:nvSpPr>
                    <p:cNvPr id="815" name="Diamond 81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Diamond 81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Isosceles Triangle 81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Isosceles Triangle 81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Hexagon 81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1" name="Diamond 810"/>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Diamond 811"/>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Hexagon 812"/>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Hexagon 813"/>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8" name="Group 684"/>
            <p:cNvGrpSpPr/>
            <p:nvPr/>
          </p:nvGrpSpPr>
          <p:grpSpPr>
            <a:xfrm flipH="1">
              <a:off x="6858000" y="3886200"/>
              <a:ext cx="724453" cy="1219200"/>
              <a:chOff x="5105400" y="609600"/>
              <a:chExt cx="3124202" cy="5257800"/>
            </a:xfrm>
          </p:grpSpPr>
          <p:grpSp>
            <p:nvGrpSpPr>
              <p:cNvPr id="879" name="Group 182"/>
              <p:cNvGrpSpPr/>
              <p:nvPr/>
            </p:nvGrpSpPr>
            <p:grpSpPr>
              <a:xfrm>
                <a:off x="5105400" y="609600"/>
                <a:ext cx="2884589" cy="5257800"/>
                <a:chOff x="5105400" y="609600"/>
                <a:chExt cx="2884589" cy="5257800"/>
              </a:xfrm>
            </p:grpSpPr>
            <p:grpSp>
              <p:nvGrpSpPr>
                <p:cNvPr id="883" name="Group 169"/>
                <p:cNvGrpSpPr/>
                <p:nvPr/>
              </p:nvGrpSpPr>
              <p:grpSpPr>
                <a:xfrm flipH="1">
                  <a:off x="5867400" y="5105400"/>
                  <a:ext cx="762000" cy="762000"/>
                  <a:chOff x="3840508" y="5509035"/>
                  <a:chExt cx="1055390" cy="957855"/>
                </a:xfrm>
              </p:grpSpPr>
              <p:sp>
                <p:nvSpPr>
                  <p:cNvPr id="951" name="Oval 86"/>
                  <p:cNvSpPr/>
                  <p:nvPr/>
                </p:nvSpPr>
                <p:spPr>
                  <a:xfrm rot="2101605">
                    <a:off x="3840508" y="5509035"/>
                    <a:ext cx="1030210" cy="95785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87"/>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Moon 952"/>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168"/>
                <p:cNvGrpSpPr/>
                <p:nvPr/>
              </p:nvGrpSpPr>
              <p:grpSpPr>
                <a:xfrm>
                  <a:off x="6553200" y="5105400"/>
                  <a:ext cx="783670" cy="664209"/>
                  <a:chOff x="3864530" y="5516614"/>
                  <a:chExt cx="1031368" cy="874149"/>
                </a:xfrm>
              </p:grpSpPr>
              <p:sp>
                <p:nvSpPr>
                  <p:cNvPr id="948" name="Oval 947"/>
                  <p:cNvSpPr/>
                  <p:nvPr/>
                </p:nvSpPr>
                <p:spPr>
                  <a:xfrm rot="2101605">
                    <a:off x="3864530" y="5516614"/>
                    <a:ext cx="1030210"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84"/>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Moon 85"/>
                  <p:cNvSpPr/>
                  <p:nvPr/>
                </p:nvSpPr>
                <p:spPr>
                  <a:xfrm rot="4319138">
                    <a:off x="4314905" y="5563212"/>
                    <a:ext cx="281239" cy="880746"/>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5" name="Oval 884"/>
                <p:cNvSpPr/>
                <p:nvPr/>
              </p:nvSpPr>
              <p:spPr>
                <a:xfrm rot="3435232" flipH="1">
                  <a:off x="7285726" y="3728465"/>
                  <a:ext cx="702478" cy="6463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rot="18164768">
                  <a:off x="5129153" y="3849437"/>
                  <a:ext cx="702478" cy="54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Trapezoid 886"/>
                <p:cNvSpPr/>
                <p:nvPr/>
              </p:nvSpPr>
              <p:spPr>
                <a:xfrm>
                  <a:off x="5723526" y="2998024"/>
                  <a:ext cx="1648336" cy="2388424"/>
                </a:xfrm>
                <a:prstGeom prst="trapezoid">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Trapezoid 887"/>
                <p:cNvSpPr/>
                <p:nvPr/>
              </p:nvSpPr>
              <p:spPr>
                <a:xfrm rot="20676161" flipH="1">
                  <a:off x="6823801" y="2650869"/>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Trapezoid 888"/>
                <p:cNvSpPr/>
                <p:nvPr/>
              </p:nvSpPr>
              <p:spPr>
                <a:xfrm rot="996339">
                  <a:off x="5194823" y="2654208"/>
                  <a:ext cx="1122824" cy="1521686"/>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Cloud 889"/>
                <p:cNvSpPr/>
                <p:nvPr/>
              </p:nvSpPr>
              <p:spPr>
                <a:xfrm rot="21374563">
                  <a:off x="5105400" y="609600"/>
                  <a:ext cx="2884589" cy="3231397"/>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Trapezoid 890"/>
                <p:cNvSpPr/>
                <p:nvPr/>
              </p:nvSpPr>
              <p:spPr>
                <a:xfrm>
                  <a:off x="5723526" y="2717033"/>
                  <a:ext cx="1648336" cy="2388424"/>
                </a:xfrm>
                <a:prstGeom prst="trapezoid">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5517484" y="890591"/>
                  <a:ext cx="2060420" cy="196693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Cloud 892"/>
                <p:cNvSpPr/>
                <p:nvPr/>
              </p:nvSpPr>
              <p:spPr>
                <a:xfrm>
                  <a:off x="5723526" y="890591"/>
                  <a:ext cx="1442294" cy="702478"/>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Trapezoid 893"/>
                <p:cNvSpPr/>
                <p:nvPr/>
              </p:nvSpPr>
              <p:spPr>
                <a:xfrm rot="996339">
                  <a:off x="5123027" y="929546"/>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Trapezoid 894"/>
                <p:cNvSpPr/>
                <p:nvPr/>
              </p:nvSpPr>
              <p:spPr>
                <a:xfrm rot="20603661" flipH="1">
                  <a:off x="7132702" y="929843"/>
                  <a:ext cx="807082" cy="188873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Cross 895"/>
                <p:cNvSpPr/>
                <p:nvPr/>
              </p:nvSpPr>
              <p:spPr>
                <a:xfrm>
                  <a:off x="5723526" y="890591"/>
                  <a:ext cx="1648336" cy="421487"/>
                </a:xfrm>
                <a:prstGeom prst="plus">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7" name="Group 50"/>
                <p:cNvGrpSpPr/>
                <p:nvPr/>
              </p:nvGrpSpPr>
              <p:grpSpPr>
                <a:xfrm>
                  <a:off x="7010400" y="1295400"/>
                  <a:ext cx="505918" cy="1447800"/>
                  <a:chOff x="8257082" y="609600"/>
                  <a:chExt cx="1045626" cy="3883702"/>
                </a:xfrm>
              </p:grpSpPr>
              <p:sp>
                <p:nvSpPr>
                  <p:cNvPr id="937" name="Diamond 40"/>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8" name="Group 43"/>
                  <p:cNvGrpSpPr/>
                  <p:nvPr/>
                </p:nvGrpSpPr>
                <p:grpSpPr>
                  <a:xfrm>
                    <a:off x="8458200" y="609600"/>
                    <a:ext cx="685800" cy="1524000"/>
                    <a:chOff x="8458200" y="609600"/>
                    <a:chExt cx="685800" cy="1524000"/>
                  </a:xfrm>
                </p:grpSpPr>
                <p:sp>
                  <p:nvSpPr>
                    <p:cNvPr id="946" name="Diamond 3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Quad Arrow 41"/>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9" name="Diamond 4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0" name="Group 44"/>
                  <p:cNvGrpSpPr/>
                  <p:nvPr/>
                </p:nvGrpSpPr>
                <p:grpSpPr>
                  <a:xfrm>
                    <a:off x="8458200" y="2209800"/>
                    <a:ext cx="685800" cy="1524000"/>
                    <a:chOff x="8458200" y="609600"/>
                    <a:chExt cx="685800" cy="1524000"/>
                  </a:xfrm>
                </p:grpSpPr>
                <p:sp>
                  <p:nvSpPr>
                    <p:cNvPr id="944" name="Diamond 94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Quad Arrow 94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1" name="Diamond 940"/>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Diamond 941"/>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Diamond 942"/>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8" name="Group 51"/>
                <p:cNvGrpSpPr/>
                <p:nvPr/>
              </p:nvGrpSpPr>
              <p:grpSpPr>
                <a:xfrm>
                  <a:off x="5486400" y="1219200"/>
                  <a:ext cx="505918" cy="1447800"/>
                  <a:chOff x="8257082" y="609600"/>
                  <a:chExt cx="1045626" cy="3883702"/>
                </a:xfrm>
              </p:grpSpPr>
              <p:sp>
                <p:nvSpPr>
                  <p:cNvPr id="926" name="Diamond 925"/>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7" name="Group 43"/>
                  <p:cNvGrpSpPr/>
                  <p:nvPr/>
                </p:nvGrpSpPr>
                <p:grpSpPr>
                  <a:xfrm>
                    <a:off x="8458200" y="609600"/>
                    <a:ext cx="685800" cy="1524000"/>
                    <a:chOff x="8458200" y="609600"/>
                    <a:chExt cx="685800" cy="1524000"/>
                  </a:xfrm>
                </p:grpSpPr>
                <p:sp>
                  <p:nvSpPr>
                    <p:cNvPr id="935" name="Diamond 70"/>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Quad Arrow 93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8" name="Diamond 927"/>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9" name="Group 44"/>
                  <p:cNvGrpSpPr/>
                  <p:nvPr/>
                </p:nvGrpSpPr>
                <p:grpSpPr>
                  <a:xfrm>
                    <a:off x="8458200" y="2209800"/>
                    <a:ext cx="685800" cy="1524000"/>
                    <a:chOff x="8458200" y="609600"/>
                    <a:chExt cx="685800" cy="1524000"/>
                  </a:xfrm>
                </p:grpSpPr>
                <p:sp>
                  <p:nvSpPr>
                    <p:cNvPr id="933" name="Diamond 59"/>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Quad Arrow 933"/>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0" name="Diamond 929"/>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Diamond 57"/>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Diamond 931"/>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9" name="Group 102"/>
                <p:cNvGrpSpPr/>
                <p:nvPr/>
              </p:nvGrpSpPr>
              <p:grpSpPr>
                <a:xfrm>
                  <a:off x="5943600" y="2743200"/>
                  <a:ext cx="1261672" cy="1350364"/>
                  <a:chOff x="7912643" y="1528673"/>
                  <a:chExt cx="1972825" cy="2562393"/>
                </a:xfrm>
              </p:grpSpPr>
              <p:sp>
                <p:nvSpPr>
                  <p:cNvPr id="900" name="Diamond 35"/>
                  <p:cNvSpPr/>
                  <p:nvPr/>
                </p:nvSpPr>
                <p:spPr>
                  <a:xfrm rot="20525627">
                    <a:off x="7912643" y="2112758"/>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1" name="Group 43"/>
                  <p:cNvGrpSpPr/>
                  <p:nvPr/>
                </p:nvGrpSpPr>
                <p:grpSpPr>
                  <a:xfrm rot="20525627">
                    <a:off x="7976344" y="1547928"/>
                    <a:ext cx="549754" cy="777441"/>
                    <a:chOff x="8458200" y="609600"/>
                    <a:chExt cx="685800" cy="1524000"/>
                  </a:xfrm>
                </p:grpSpPr>
                <p:sp>
                  <p:nvSpPr>
                    <p:cNvPr id="924" name="Diamond 923"/>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Quad Arrow 924"/>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2" name="Diamond 37"/>
                  <p:cNvSpPr/>
                  <p:nvPr/>
                </p:nvSpPr>
                <p:spPr>
                  <a:xfrm rot="20525627">
                    <a:off x="8482280" y="1954150"/>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3" name="Group 44"/>
                  <p:cNvGrpSpPr/>
                  <p:nvPr/>
                </p:nvGrpSpPr>
                <p:grpSpPr>
                  <a:xfrm rot="20525627">
                    <a:off x="8227328" y="2324700"/>
                    <a:ext cx="549754" cy="777441"/>
                    <a:chOff x="8458200" y="609600"/>
                    <a:chExt cx="685800" cy="1524000"/>
                  </a:xfrm>
                </p:grpSpPr>
                <p:sp>
                  <p:nvSpPr>
                    <p:cNvPr id="922" name="Diamond 5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Quad Arrow 922"/>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4" name="Diamond 903"/>
                  <p:cNvSpPr/>
                  <p:nvPr/>
                </p:nvSpPr>
                <p:spPr>
                  <a:xfrm rot="20525627">
                    <a:off x="8302017" y="2992145"/>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Diamond 904"/>
                  <p:cNvSpPr/>
                  <p:nvPr/>
                </p:nvSpPr>
                <p:spPr>
                  <a:xfrm rot="20525627">
                    <a:off x="8696011" y="2856482"/>
                    <a:ext cx="249392"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Diamond 905"/>
                  <p:cNvSpPr/>
                  <p:nvPr/>
                </p:nvSpPr>
                <p:spPr>
                  <a:xfrm rot="20525627">
                    <a:off x="8578638" y="3105681"/>
                    <a:ext cx="247390" cy="349848"/>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7" name="Group 87"/>
                  <p:cNvGrpSpPr/>
                  <p:nvPr/>
                </p:nvGrpSpPr>
                <p:grpSpPr>
                  <a:xfrm rot="1074373" flipH="1">
                    <a:off x="9047268" y="1528673"/>
                    <a:ext cx="838200" cy="1981200"/>
                    <a:chOff x="8257082" y="609600"/>
                    <a:chExt cx="1045626" cy="3883702"/>
                  </a:xfrm>
                </p:grpSpPr>
                <p:sp>
                  <p:nvSpPr>
                    <p:cNvPr id="911" name="Diamond 46"/>
                    <p:cNvSpPr/>
                    <p:nvPr/>
                  </p:nvSpPr>
                  <p:spPr>
                    <a:xfrm>
                      <a:off x="8257082" y="155398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2" name="Group 43"/>
                    <p:cNvGrpSpPr/>
                    <p:nvPr/>
                  </p:nvGrpSpPr>
                  <p:grpSpPr>
                    <a:xfrm>
                      <a:off x="8458200" y="609600"/>
                      <a:ext cx="685800" cy="1524000"/>
                      <a:chOff x="8458200" y="609600"/>
                      <a:chExt cx="685800" cy="1524000"/>
                    </a:xfrm>
                  </p:grpSpPr>
                  <p:sp>
                    <p:nvSpPr>
                      <p:cNvPr id="920" name="Diamond 55"/>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Quad Arrow 56"/>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3" name="Diamond 912"/>
                    <p:cNvSpPr/>
                    <p:nvPr/>
                  </p:nvSpPr>
                  <p:spPr>
                    <a:xfrm>
                      <a:off x="8994098" y="1601449"/>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4" name="Group 727"/>
                    <p:cNvGrpSpPr/>
                    <p:nvPr/>
                  </p:nvGrpSpPr>
                  <p:grpSpPr>
                    <a:xfrm>
                      <a:off x="8458200" y="2209800"/>
                      <a:ext cx="685800" cy="1524000"/>
                      <a:chOff x="8458200" y="609600"/>
                      <a:chExt cx="685800" cy="1524000"/>
                    </a:xfrm>
                  </p:grpSpPr>
                  <p:sp>
                    <p:nvSpPr>
                      <p:cNvPr id="918" name="Diamond 917"/>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Quad Arrow 918"/>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5" name="Diamond 914"/>
                    <p:cNvSpPr/>
                    <p:nvPr/>
                  </p:nvSpPr>
                  <p:spPr>
                    <a:xfrm>
                      <a:off x="8382000" y="3429000"/>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Diamond 915"/>
                    <p:cNvSpPr/>
                    <p:nvPr/>
                  </p:nvSpPr>
                  <p:spPr>
                    <a:xfrm>
                      <a:off x="8901659" y="3414010"/>
                      <a:ext cx="311108"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Diamond 916"/>
                    <p:cNvSpPr/>
                    <p:nvPr/>
                  </p:nvSpPr>
                  <p:spPr>
                    <a:xfrm>
                      <a:off x="8666813" y="3807502"/>
                      <a:ext cx="308610" cy="6858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8" name="Group 363"/>
                  <p:cNvGrpSpPr/>
                  <p:nvPr/>
                </p:nvGrpSpPr>
                <p:grpSpPr>
                  <a:xfrm>
                    <a:off x="8530981" y="3075677"/>
                    <a:ext cx="747930" cy="1015389"/>
                    <a:chOff x="8458200" y="609600"/>
                    <a:chExt cx="685800" cy="1524000"/>
                  </a:xfrm>
                </p:grpSpPr>
                <p:sp>
                  <p:nvSpPr>
                    <p:cNvPr id="909" name="Diamond 908"/>
                    <p:cNvSpPr/>
                    <p:nvPr/>
                  </p:nvSpPr>
                  <p:spPr>
                    <a:xfrm>
                      <a:off x="8458200" y="609600"/>
                      <a:ext cx="685800" cy="1524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Quad Arrow 45"/>
                    <p:cNvSpPr/>
                    <p:nvPr/>
                  </p:nvSpPr>
                  <p:spPr>
                    <a:xfrm>
                      <a:off x="8515662" y="1064302"/>
                      <a:ext cx="562132" cy="624590"/>
                    </a:xfrm>
                    <a:prstGeom prst="quadArrow">
                      <a:avLst>
                        <a:gd name="adj1" fmla="val 20712"/>
                        <a:gd name="adj2" fmla="val 32336"/>
                        <a:gd name="adj3" fmla="val 2518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80" name="Group 36"/>
              <p:cNvGrpSpPr/>
              <p:nvPr/>
            </p:nvGrpSpPr>
            <p:grpSpPr>
              <a:xfrm flipH="1">
                <a:off x="7988242" y="4070375"/>
                <a:ext cx="241360" cy="207534"/>
                <a:chOff x="3874062" y="2796585"/>
                <a:chExt cx="859226" cy="738807"/>
              </a:xfrm>
            </p:grpSpPr>
            <p:sp>
              <p:nvSpPr>
                <p:cNvPr id="881" name="Round Same Side Corner Rectangle 880"/>
                <p:cNvSpPr/>
                <p:nvPr/>
              </p:nvSpPr>
              <p:spPr>
                <a:xfrm rot="17626500">
                  <a:off x="3934271" y="2736376"/>
                  <a:ext cx="738807" cy="859226"/>
                </a:xfrm>
                <a:prstGeom prst="round2SameRect">
                  <a:avLst>
                    <a:gd name="adj1" fmla="val 50000"/>
                    <a:gd name="adj2" fmla="val 0"/>
                  </a:avLst>
                </a:prstGeom>
                <a:solidFill>
                  <a:srgbClr val="BD58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rot="18906581">
                  <a:off x="4080013" y="2867266"/>
                  <a:ext cx="222009" cy="20906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9958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3.61111E-6 -4.1499E-6 C -0.00816 -0.00116 -0.01528 -0.00486 -0.02326 -0.00671 C -0.03125 -0.0118 -0.03889 -0.01319 -0.04757 -0.0148 C -0.05399 -0.01851 -0.05972 -0.02128 -0.06667 -0.0229 C -0.0776 -0.02984 -0.06128 -0.02012 -0.07778 -0.02683 C -0.07899 -0.0273 -0.07969 -0.02915 -0.0809 -0.02961 C -0.08663 -0.03215 -0.09462 -0.03285 -0.10017 -0.03354 C -0.11042 -0.03817 -0.12066 -0.04002 -0.13125 -0.04164 C -0.15781 -0.05066 -0.18559 -0.05644 -0.21319 -0.05922 C -0.24931 -0.06963 -0.29097 -0.06731 -0.32726 -0.06731 " pathEditMode="relative" ptsTypes="fffffffffA">
                                      <p:cBhvr>
                                        <p:cTn id="8" dur="1000" fill="hold"/>
                                        <p:tgtEl>
                                          <p:spTgt spid="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1.11111E-6 7.10155E-7 C -0.00625 -0.00162 -0.01076 -0.00486 -0.01684 -0.00602 C -0.02604 -0.01041 -0.01441 -0.00509 -0.0283 -0.00972 C -0.04045 -0.01365 -0.05156 -0.01828 -0.06476 -0.02036 C -0.07483 -0.02429 -0.08542 -0.02776 -0.09618 -0.02915 C -0.10521 -0.03331 -0.11649 -0.03562 -0.12639 -0.03678 C -0.13524 -0.03979 -0.14618 -0.04094 -0.15555 -0.04164 C -0.16285 -0.04395 -0.1691 -0.04488 -0.17656 -0.04557 C -0.18333 -0.04742 -0.18958 -0.0495 -0.19635 -0.05159 C -0.20312 -0.05367 -0.19948 -0.05112 -0.20469 -0.0532 C -0.2092 -0.05506 -0.21285 -0.05783 -0.21736 -0.05922 C -0.22222 -0.06223 -0.22621 -0.0657 -0.23194 -0.06801 C -0.23594 -0.07148 -0.24184 -0.07379 -0.24548 -0.07749 C -0.24705 -0.07934 -0.24826 -0.08143 -0.24965 -0.08351 C -0.25035 -0.08443 -0.25278 -0.08513 -0.25278 -0.08513 " pathEditMode="relative" rAng="0" ptsTypes="ffffffffffffffA">
                                      <p:cBhvr>
                                        <p:cTn id="10" dur="3000" fill="hold"/>
                                        <p:tgtEl>
                                          <p:spTgt spid="607"/>
                                        </p:tgtEl>
                                        <p:attrNameLst>
                                          <p:attrName>ppt_x</p:attrName>
                                          <p:attrName>ppt_y</p:attrName>
                                        </p:attrNameLst>
                                      </p:cBhvr>
                                      <p:rCtr x="-12600" y="-4300"/>
                                    </p:animMotion>
                                  </p:childTnLst>
                                </p:cTn>
                              </p:par>
                              <p:par>
                                <p:cTn id="11" presetID="0" presetClass="path" presetSubtype="0" accel="50000" decel="50000" fill="hold" nodeType="withEffect">
                                  <p:stCondLst>
                                    <p:cond delay="0"/>
                                  </p:stCondLst>
                                  <p:childTnLst>
                                    <p:animMotion origin="layout" path="M -3.61111E-6 2.60236E-6 C -0.00642 -0.00116 -0.01093 -0.00347 -0.01736 -0.00417 C -0.02691 -0.0074 -0.01493 -0.0037 -0.02916 -0.00694 C -0.04166 -0.00972 -0.05312 -0.01273 -0.06666 -0.01434 C -0.07708 -0.01712 -0.08802 -0.01943 -0.09913 -0.02059 C -0.1085 -0.02337 -0.11996 -0.02499 -0.13038 -0.02591 C -0.13941 -0.02776 -0.15069 -0.02869 -0.16041 -0.02915 C -0.16788 -0.031 -0.1743 -0.03146 -0.18194 -0.03216 C -0.18906 -0.03331 -0.19548 -0.0347 -0.20243 -0.03609 C -0.20937 -0.03771 -0.20573 -0.03586 -0.21111 -0.03748 C -0.21562 -0.03863 -0.21944 -0.04048 -0.22395 -0.04141 C -0.22899 -0.04372 -0.23333 -0.04627 -0.23906 -0.04765 C -0.24323 -0.0502 -0.2493 -0.05182 -0.25312 -0.05436 C -0.25468 -0.05575 -0.2559 -0.05714 -0.25729 -0.05853 C -0.25816 -0.05922 -0.26059 -0.05968 -0.26059 -0.05968 " pathEditMode="relative" rAng="0" ptsTypes="ffffffffffffffA">
                                      <p:cBhvr>
                                        <p:cTn id="12" dur="3000" fill="hold"/>
                                        <p:tgtEl>
                                          <p:spTgt spid="606"/>
                                        </p:tgtEl>
                                        <p:attrNameLst>
                                          <p:attrName>ppt_x</p:attrName>
                                          <p:attrName>ppt_y</p:attrName>
                                        </p:attrNameLst>
                                      </p:cBhvr>
                                      <p:rCtr x="-13000" y="-30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3">
                                            <p:txEl>
                                              <p:pRg st="0" end="0"/>
                                            </p:txEl>
                                          </p:spTgt>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4.72222E-6 1.1381E-6 C -0.03924 -0.00324 -0.05139 -0.00301 -0.10503 -0.00393 C -0.14305 -0.00301 -0.18021 -0.00116 -0.21823 1.1381E-6 C -0.23767 0.00139 -0.26424 0.00601 -0.2849 0.00671 C -0.30903 0.00763 -0.35746 0.00948 -0.35746 0.00948 C -0.42621 0.01503 -0.49444 0.01619 -0.56354 0.01619 " pathEditMode="relative" ptsTypes="fffffA">
                                      <p:cBhvr>
                                        <p:cTn id="18" dur="2000" fill="hold"/>
                                        <p:tgtEl>
                                          <p:spTgt spid="31"/>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3">
                                            <p:txEl>
                                              <p:pRg st="2" end="2"/>
                                            </p:txEl>
                                          </p:spTgt>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56354 0.0162 C -0.42865 0.0155 -0.3066 0.01527 -0.17691 0.01088 C -0.16858 0.00926 -0.16059 0.0081 -0.15243 0.00671 C -0.12448 -0.00416 -0.09341 -0.00231 -0.06459 -0.00532 C -0.03316 -0.01619 0.00104 -0.00948 0.03333 -0.00948 " pathEditMode="relative" ptsTypes="ffffA">
                                      <p:cBhvr>
                                        <p:cTn id="24" dur="3000" fill="hold"/>
                                        <p:tgtEl>
                                          <p:spTgt spid="31"/>
                                        </p:tgtEl>
                                        <p:attrNameLst>
                                          <p:attrName>ppt_x</p:attrName>
                                          <p:attrName>ppt_y</p:attrName>
                                        </p:attrNameLst>
                                      </p:cBhvr>
                                    </p:animMotion>
                                  </p:childTnLst>
                                </p:cTn>
                              </p:par>
                              <p:par>
                                <p:cTn id="25" presetID="10" presetClass="exit" presetSubtype="0" fill="hold" nodeType="withEffect">
                                  <p:stCondLst>
                                    <p:cond delay="0"/>
                                  </p:stCondLst>
                                  <p:childTnLst>
                                    <p:animEffect transition="out" filter="fade">
                                      <p:cBhvr>
                                        <p:cTn id="26" dur="2000"/>
                                        <p:tgtEl>
                                          <p:spTgt spid="7"/>
                                        </p:tgtEl>
                                      </p:cBhvr>
                                    </p:animEffect>
                                    <p:set>
                                      <p:cBhvr>
                                        <p:cTn id="27" dur="1" fill="hold">
                                          <p:stCondLst>
                                            <p:cond delay="1999"/>
                                          </p:stCondLst>
                                        </p:cTn>
                                        <p:tgtEl>
                                          <p:spTgt spid="7"/>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954"/>
                                        </p:tgtEl>
                                        <p:attrNameLst>
                                          <p:attrName>style.visibility</p:attrName>
                                        </p:attrNameLst>
                                      </p:cBhvr>
                                      <p:to>
                                        <p:strVal val="visible"/>
                                      </p:to>
                                    </p:set>
                                    <p:animEffect transition="in" filter="fade">
                                      <p:cBhvr>
                                        <p:cTn id="30" dur="2000"/>
                                        <p:tgtEl>
                                          <p:spTgt spid="954"/>
                                        </p:tgtEl>
                                      </p:cBhvr>
                                    </p:animEffect>
                                  </p:childTnLst>
                                </p:cTn>
                              </p:par>
                              <p:par>
                                <p:cTn id="31" presetID="10" presetClass="exit" presetSubtype="0" fill="hold" nodeType="withEffect">
                                  <p:stCondLst>
                                    <p:cond delay="0"/>
                                  </p:stCondLst>
                                  <p:childTnLst>
                                    <p:animEffect transition="out" filter="fade">
                                      <p:cBhvr>
                                        <p:cTn id="32" dur="2000"/>
                                        <p:tgtEl>
                                          <p:spTgt spid="606"/>
                                        </p:tgtEl>
                                      </p:cBhvr>
                                    </p:animEffect>
                                    <p:set>
                                      <p:cBhvr>
                                        <p:cTn id="33" dur="1" fill="hold">
                                          <p:stCondLst>
                                            <p:cond delay="1999"/>
                                          </p:stCondLst>
                                        </p:cTn>
                                        <p:tgtEl>
                                          <p:spTgt spid="6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1854</Words>
  <Application>Microsoft Office PowerPoint</Application>
  <PresentationFormat>Widescreen</PresentationFormat>
  <Paragraphs>199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Open Sans</vt:lpstr>
      <vt:lpstr>Calibri Light</vt:lpstr>
      <vt:lpstr>Bodoni MT Condensed</vt:lpstr>
      <vt:lpstr>Child's Play</vt:lpstr>
      <vt:lpstr>Lucida Calligraphy</vt:lpstr>
      <vt:lpstr>Arial</vt:lpstr>
      <vt:lpstr>Tempus Sans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9</cp:revision>
  <dcterms:created xsi:type="dcterms:W3CDTF">2017-08-04T11:53:05Z</dcterms:created>
  <dcterms:modified xsi:type="dcterms:W3CDTF">2020-06-18T16:06:13Z</dcterms:modified>
</cp:coreProperties>
</file>