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85" r:id="rId5"/>
    <p:sldId id="286"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4" r:id="rId26"/>
    <p:sldId id="279" r:id="rId27"/>
    <p:sldId id="280" r:id="rId28"/>
    <p:sldId id="281" r:id="rId29"/>
    <p:sldId id="282" r:id="rId30"/>
    <p:sldId id="283" r:id="rId31"/>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Castellar" panose="020A0402060406010301" pitchFamily="18" charset="0"/>
      <p:regular r:id="rId38"/>
    </p:embeddedFont>
    <p:embeddedFont>
      <p:font typeface="Comic Sans MS" panose="030F0702030302020204" pitchFamily="66" charset="0"/>
      <p:regular r:id="rId39"/>
      <p:bold r:id="rId40"/>
      <p:italic r:id="rId41"/>
      <p:boldItalic r:id="rId42"/>
    </p:embeddedFont>
    <p:embeddedFont>
      <p:font typeface="Footlight MT Light" panose="0204060206030A020304" pitchFamily="18"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59" d="100"/>
          <a:sy n="59" d="100"/>
        </p:scale>
        <p:origin x="6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35759-208A-48BF-BEF5-F9DC3FB805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6BBA3C-7449-41A5-8721-3AF5A4341F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C3A653-2240-41FC-A012-2A5D77F01EEF}"/>
              </a:ext>
            </a:extLst>
          </p:cNvPr>
          <p:cNvSpPr>
            <a:spLocks noGrp="1"/>
          </p:cNvSpPr>
          <p:nvPr>
            <p:ph type="dt" sz="half" idx="10"/>
          </p:nvPr>
        </p:nvSpPr>
        <p:spPr/>
        <p:txBody>
          <a:bodyPr/>
          <a:lstStyle/>
          <a:p>
            <a:fld id="{DF750122-D151-44C9-BCE8-9D0DB14DD626}" type="datetimeFigureOut">
              <a:rPr lang="en-US" smtClean="0"/>
              <a:t>6/18/2020</a:t>
            </a:fld>
            <a:endParaRPr lang="en-US"/>
          </a:p>
        </p:txBody>
      </p:sp>
      <p:sp>
        <p:nvSpPr>
          <p:cNvPr id="5" name="Footer Placeholder 4">
            <a:extLst>
              <a:ext uri="{FF2B5EF4-FFF2-40B4-BE49-F238E27FC236}">
                <a16:creationId xmlns:a16="http://schemas.microsoft.com/office/drawing/2014/main" id="{D7B58A3A-94DF-4511-8EE0-207D5986BB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770DA7-6727-4851-9FBC-902E4B5ECED1}"/>
              </a:ext>
            </a:extLst>
          </p:cNvPr>
          <p:cNvSpPr>
            <a:spLocks noGrp="1"/>
          </p:cNvSpPr>
          <p:nvPr>
            <p:ph type="sldNum" sz="quarter" idx="12"/>
          </p:nvPr>
        </p:nvSpPr>
        <p:spPr/>
        <p:txBody>
          <a:bodyPr/>
          <a:lstStyle/>
          <a:p>
            <a:fld id="{FB99D05D-04B8-4AAD-A09D-7C36F4D45878}" type="slidenum">
              <a:rPr lang="en-US" smtClean="0"/>
              <a:t>‹#›</a:t>
            </a:fld>
            <a:endParaRPr lang="en-US"/>
          </a:p>
        </p:txBody>
      </p:sp>
    </p:spTree>
    <p:extLst>
      <p:ext uri="{BB962C8B-B14F-4D97-AF65-F5344CB8AC3E}">
        <p14:creationId xmlns:p14="http://schemas.microsoft.com/office/powerpoint/2010/main" val="2893886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DEC9A-D9AE-416C-B929-43D4A9A13C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E2582A-31A2-4F51-BFF9-DA3C047F70E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4A68D1-859F-4B3C-A4D2-538D30462C63}"/>
              </a:ext>
            </a:extLst>
          </p:cNvPr>
          <p:cNvSpPr>
            <a:spLocks noGrp="1"/>
          </p:cNvSpPr>
          <p:nvPr>
            <p:ph type="dt" sz="half" idx="10"/>
          </p:nvPr>
        </p:nvSpPr>
        <p:spPr/>
        <p:txBody>
          <a:bodyPr/>
          <a:lstStyle/>
          <a:p>
            <a:fld id="{DF750122-D151-44C9-BCE8-9D0DB14DD626}" type="datetimeFigureOut">
              <a:rPr lang="en-US" smtClean="0"/>
              <a:t>6/18/2020</a:t>
            </a:fld>
            <a:endParaRPr lang="en-US"/>
          </a:p>
        </p:txBody>
      </p:sp>
      <p:sp>
        <p:nvSpPr>
          <p:cNvPr id="5" name="Footer Placeholder 4">
            <a:extLst>
              <a:ext uri="{FF2B5EF4-FFF2-40B4-BE49-F238E27FC236}">
                <a16:creationId xmlns:a16="http://schemas.microsoft.com/office/drawing/2014/main" id="{66012284-AE00-4B2F-9638-CF2D942A19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DEAA5C-E80A-4F89-9A22-09EFD74C2221}"/>
              </a:ext>
            </a:extLst>
          </p:cNvPr>
          <p:cNvSpPr>
            <a:spLocks noGrp="1"/>
          </p:cNvSpPr>
          <p:nvPr>
            <p:ph type="sldNum" sz="quarter" idx="12"/>
          </p:nvPr>
        </p:nvSpPr>
        <p:spPr/>
        <p:txBody>
          <a:bodyPr/>
          <a:lstStyle/>
          <a:p>
            <a:fld id="{FB99D05D-04B8-4AAD-A09D-7C36F4D45878}" type="slidenum">
              <a:rPr lang="en-US" smtClean="0"/>
              <a:t>‹#›</a:t>
            </a:fld>
            <a:endParaRPr lang="en-US"/>
          </a:p>
        </p:txBody>
      </p:sp>
    </p:spTree>
    <p:extLst>
      <p:ext uri="{BB962C8B-B14F-4D97-AF65-F5344CB8AC3E}">
        <p14:creationId xmlns:p14="http://schemas.microsoft.com/office/powerpoint/2010/main" val="1950308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06C5CC-1A80-4037-B74E-5A07644F39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F8C920-C754-47C9-9E5C-E122266CEC0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CE8A24-62D4-4726-9AC4-6DEF55F63170}"/>
              </a:ext>
            </a:extLst>
          </p:cNvPr>
          <p:cNvSpPr>
            <a:spLocks noGrp="1"/>
          </p:cNvSpPr>
          <p:nvPr>
            <p:ph type="dt" sz="half" idx="10"/>
          </p:nvPr>
        </p:nvSpPr>
        <p:spPr/>
        <p:txBody>
          <a:bodyPr/>
          <a:lstStyle/>
          <a:p>
            <a:fld id="{DF750122-D151-44C9-BCE8-9D0DB14DD626}" type="datetimeFigureOut">
              <a:rPr lang="en-US" smtClean="0"/>
              <a:t>6/18/2020</a:t>
            </a:fld>
            <a:endParaRPr lang="en-US"/>
          </a:p>
        </p:txBody>
      </p:sp>
      <p:sp>
        <p:nvSpPr>
          <p:cNvPr id="5" name="Footer Placeholder 4">
            <a:extLst>
              <a:ext uri="{FF2B5EF4-FFF2-40B4-BE49-F238E27FC236}">
                <a16:creationId xmlns:a16="http://schemas.microsoft.com/office/drawing/2014/main" id="{8F62D663-4214-49F1-A8D1-2C3663C309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D6F54F-D5D4-4E8B-975B-0B347DE33448}"/>
              </a:ext>
            </a:extLst>
          </p:cNvPr>
          <p:cNvSpPr>
            <a:spLocks noGrp="1"/>
          </p:cNvSpPr>
          <p:nvPr>
            <p:ph type="sldNum" sz="quarter" idx="12"/>
          </p:nvPr>
        </p:nvSpPr>
        <p:spPr/>
        <p:txBody>
          <a:bodyPr/>
          <a:lstStyle/>
          <a:p>
            <a:fld id="{FB99D05D-04B8-4AAD-A09D-7C36F4D45878}" type="slidenum">
              <a:rPr lang="en-US" smtClean="0"/>
              <a:t>‹#›</a:t>
            </a:fld>
            <a:endParaRPr lang="en-US"/>
          </a:p>
        </p:txBody>
      </p:sp>
    </p:spTree>
    <p:extLst>
      <p:ext uri="{BB962C8B-B14F-4D97-AF65-F5344CB8AC3E}">
        <p14:creationId xmlns:p14="http://schemas.microsoft.com/office/powerpoint/2010/main" val="1408320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C614D-AD92-4F74-BB88-80C5598B5C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0EE60B-C7D8-4368-BE43-8FAF76E894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7E8DB8-7C5D-4E37-958E-8AB6F187175E}"/>
              </a:ext>
            </a:extLst>
          </p:cNvPr>
          <p:cNvSpPr>
            <a:spLocks noGrp="1"/>
          </p:cNvSpPr>
          <p:nvPr>
            <p:ph type="dt" sz="half" idx="10"/>
          </p:nvPr>
        </p:nvSpPr>
        <p:spPr/>
        <p:txBody>
          <a:bodyPr/>
          <a:lstStyle/>
          <a:p>
            <a:fld id="{DF750122-D151-44C9-BCE8-9D0DB14DD626}" type="datetimeFigureOut">
              <a:rPr lang="en-US" smtClean="0"/>
              <a:t>6/18/2020</a:t>
            </a:fld>
            <a:endParaRPr lang="en-US"/>
          </a:p>
        </p:txBody>
      </p:sp>
      <p:sp>
        <p:nvSpPr>
          <p:cNvPr id="5" name="Footer Placeholder 4">
            <a:extLst>
              <a:ext uri="{FF2B5EF4-FFF2-40B4-BE49-F238E27FC236}">
                <a16:creationId xmlns:a16="http://schemas.microsoft.com/office/drawing/2014/main" id="{346A720D-22D7-46DE-9B8C-BE04D40D01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A66CD0-A506-444E-9131-6C00AD456F77}"/>
              </a:ext>
            </a:extLst>
          </p:cNvPr>
          <p:cNvSpPr>
            <a:spLocks noGrp="1"/>
          </p:cNvSpPr>
          <p:nvPr>
            <p:ph type="sldNum" sz="quarter" idx="12"/>
          </p:nvPr>
        </p:nvSpPr>
        <p:spPr/>
        <p:txBody>
          <a:bodyPr/>
          <a:lstStyle/>
          <a:p>
            <a:fld id="{FB99D05D-04B8-4AAD-A09D-7C36F4D45878}" type="slidenum">
              <a:rPr lang="en-US" smtClean="0"/>
              <a:t>‹#›</a:t>
            </a:fld>
            <a:endParaRPr lang="en-US"/>
          </a:p>
        </p:txBody>
      </p:sp>
    </p:spTree>
    <p:extLst>
      <p:ext uri="{BB962C8B-B14F-4D97-AF65-F5344CB8AC3E}">
        <p14:creationId xmlns:p14="http://schemas.microsoft.com/office/powerpoint/2010/main" val="2410342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2E805-25FD-40F5-8A8D-53E2E28732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5F5D5E-3D8C-4E24-89F5-54E7C1E710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93AE6DC-651C-401C-B0FC-C7E9DC6C388F}"/>
              </a:ext>
            </a:extLst>
          </p:cNvPr>
          <p:cNvSpPr>
            <a:spLocks noGrp="1"/>
          </p:cNvSpPr>
          <p:nvPr>
            <p:ph type="dt" sz="half" idx="10"/>
          </p:nvPr>
        </p:nvSpPr>
        <p:spPr/>
        <p:txBody>
          <a:bodyPr/>
          <a:lstStyle/>
          <a:p>
            <a:fld id="{DF750122-D151-44C9-BCE8-9D0DB14DD626}" type="datetimeFigureOut">
              <a:rPr lang="en-US" smtClean="0"/>
              <a:t>6/18/2020</a:t>
            </a:fld>
            <a:endParaRPr lang="en-US"/>
          </a:p>
        </p:txBody>
      </p:sp>
      <p:sp>
        <p:nvSpPr>
          <p:cNvPr id="5" name="Footer Placeholder 4">
            <a:extLst>
              <a:ext uri="{FF2B5EF4-FFF2-40B4-BE49-F238E27FC236}">
                <a16:creationId xmlns:a16="http://schemas.microsoft.com/office/drawing/2014/main" id="{0D11609C-A099-46B9-8227-6628853322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D9D657-6BC4-4331-B3ED-58BF96326C0E}"/>
              </a:ext>
            </a:extLst>
          </p:cNvPr>
          <p:cNvSpPr>
            <a:spLocks noGrp="1"/>
          </p:cNvSpPr>
          <p:nvPr>
            <p:ph type="sldNum" sz="quarter" idx="12"/>
          </p:nvPr>
        </p:nvSpPr>
        <p:spPr/>
        <p:txBody>
          <a:bodyPr/>
          <a:lstStyle/>
          <a:p>
            <a:fld id="{FB99D05D-04B8-4AAD-A09D-7C36F4D45878}" type="slidenum">
              <a:rPr lang="en-US" smtClean="0"/>
              <a:t>‹#›</a:t>
            </a:fld>
            <a:endParaRPr lang="en-US"/>
          </a:p>
        </p:txBody>
      </p:sp>
    </p:spTree>
    <p:extLst>
      <p:ext uri="{BB962C8B-B14F-4D97-AF65-F5344CB8AC3E}">
        <p14:creationId xmlns:p14="http://schemas.microsoft.com/office/powerpoint/2010/main" val="535945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23B21-5F86-4CC7-A451-6B37F6AFAE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B485CA-210C-48FA-AC24-30F9759921A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31D3FD-9C08-4FA1-A6D0-8BF2C62ED7C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B42484-F2BD-47E1-8C95-4BEB71901336}"/>
              </a:ext>
            </a:extLst>
          </p:cNvPr>
          <p:cNvSpPr>
            <a:spLocks noGrp="1"/>
          </p:cNvSpPr>
          <p:nvPr>
            <p:ph type="dt" sz="half" idx="10"/>
          </p:nvPr>
        </p:nvSpPr>
        <p:spPr/>
        <p:txBody>
          <a:bodyPr/>
          <a:lstStyle/>
          <a:p>
            <a:fld id="{DF750122-D151-44C9-BCE8-9D0DB14DD626}" type="datetimeFigureOut">
              <a:rPr lang="en-US" smtClean="0"/>
              <a:t>6/18/2020</a:t>
            </a:fld>
            <a:endParaRPr lang="en-US"/>
          </a:p>
        </p:txBody>
      </p:sp>
      <p:sp>
        <p:nvSpPr>
          <p:cNvPr id="6" name="Footer Placeholder 5">
            <a:extLst>
              <a:ext uri="{FF2B5EF4-FFF2-40B4-BE49-F238E27FC236}">
                <a16:creationId xmlns:a16="http://schemas.microsoft.com/office/drawing/2014/main" id="{C2ACA980-A263-4119-A577-DDB6A83E5E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CB49C-07DC-465E-8740-DBBBD2FDCC98}"/>
              </a:ext>
            </a:extLst>
          </p:cNvPr>
          <p:cNvSpPr>
            <a:spLocks noGrp="1"/>
          </p:cNvSpPr>
          <p:nvPr>
            <p:ph type="sldNum" sz="quarter" idx="12"/>
          </p:nvPr>
        </p:nvSpPr>
        <p:spPr/>
        <p:txBody>
          <a:bodyPr/>
          <a:lstStyle/>
          <a:p>
            <a:fld id="{FB99D05D-04B8-4AAD-A09D-7C36F4D45878}" type="slidenum">
              <a:rPr lang="en-US" smtClean="0"/>
              <a:t>‹#›</a:t>
            </a:fld>
            <a:endParaRPr lang="en-US"/>
          </a:p>
        </p:txBody>
      </p:sp>
    </p:spTree>
    <p:extLst>
      <p:ext uri="{BB962C8B-B14F-4D97-AF65-F5344CB8AC3E}">
        <p14:creationId xmlns:p14="http://schemas.microsoft.com/office/powerpoint/2010/main" val="3811573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ADC1B-4B62-4539-B480-FC8CAD4F02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49849A-85AD-4AD4-8FB7-55321929BC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DEEB77C-29FD-421E-AB1E-193645D8088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C3138F-8F4B-4F1E-96F7-A4AAD55FB2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8B32033-249B-462D-A5EA-E0E86EB68CB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279041-2BF9-498A-8F50-3D6CD54554E2}"/>
              </a:ext>
            </a:extLst>
          </p:cNvPr>
          <p:cNvSpPr>
            <a:spLocks noGrp="1"/>
          </p:cNvSpPr>
          <p:nvPr>
            <p:ph type="dt" sz="half" idx="10"/>
          </p:nvPr>
        </p:nvSpPr>
        <p:spPr/>
        <p:txBody>
          <a:bodyPr/>
          <a:lstStyle/>
          <a:p>
            <a:fld id="{DF750122-D151-44C9-BCE8-9D0DB14DD626}" type="datetimeFigureOut">
              <a:rPr lang="en-US" smtClean="0"/>
              <a:t>6/18/2020</a:t>
            </a:fld>
            <a:endParaRPr lang="en-US"/>
          </a:p>
        </p:txBody>
      </p:sp>
      <p:sp>
        <p:nvSpPr>
          <p:cNvPr id="8" name="Footer Placeholder 7">
            <a:extLst>
              <a:ext uri="{FF2B5EF4-FFF2-40B4-BE49-F238E27FC236}">
                <a16:creationId xmlns:a16="http://schemas.microsoft.com/office/drawing/2014/main" id="{DED1E6DA-2B04-4639-AAFB-01BBC8B276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E6BBF0-D009-4069-BF2D-18A8FD7339B0}"/>
              </a:ext>
            </a:extLst>
          </p:cNvPr>
          <p:cNvSpPr>
            <a:spLocks noGrp="1"/>
          </p:cNvSpPr>
          <p:nvPr>
            <p:ph type="sldNum" sz="quarter" idx="12"/>
          </p:nvPr>
        </p:nvSpPr>
        <p:spPr/>
        <p:txBody>
          <a:bodyPr/>
          <a:lstStyle/>
          <a:p>
            <a:fld id="{FB99D05D-04B8-4AAD-A09D-7C36F4D45878}" type="slidenum">
              <a:rPr lang="en-US" smtClean="0"/>
              <a:t>‹#›</a:t>
            </a:fld>
            <a:endParaRPr lang="en-US"/>
          </a:p>
        </p:txBody>
      </p:sp>
    </p:spTree>
    <p:extLst>
      <p:ext uri="{BB962C8B-B14F-4D97-AF65-F5344CB8AC3E}">
        <p14:creationId xmlns:p14="http://schemas.microsoft.com/office/powerpoint/2010/main" val="3026575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DD9A4-AF92-4D41-93CB-2FA3413C28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ABE9D9-C396-45CD-87FE-894A1A9F4A78}"/>
              </a:ext>
            </a:extLst>
          </p:cNvPr>
          <p:cNvSpPr>
            <a:spLocks noGrp="1"/>
          </p:cNvSpPr>
          <p:nvPr>
            <p:ph type="dt" sz="half" idx="10"/>
          </p:nvPr>
        </p:nvSpPr>
        <p:spPr/>
        <p:txBody>
          <a:bodyPr/>
          <a:lstStyle/>
          <a:p>
            <a:fld id="{DF750122-D151-44C9-BCE8-9D0DB14DD626}" type="datetimeFigureOut">
              <a:rPr lang="en-US" smtClean="0"/>
              <a:t>6/18/2020</a:t>
            </a:fld>
            <a:endParaRPr lang="en-US"/>
          </a:p>
        </p:txBody>
      </p:sp>
      <p:sp>
        <p:nvSpPr>
          <p:cNvPr id="4" name="Footer Placeholder 3">
            <a:extLst>
              <a:ext uri="{FF2B5EF4-FFF2-40B4-BE49-F238E27FC236}">
                <a16:creationId xmlns:a16="http://schemas.microsoft.com/office/drawing/2014/main" id="{9D583AA2-8641-41FD-9036-8671177128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5863C2-C8C3-46F2-8E8C-973A15F8E2F5}"/>
              </a:ext>
            </a:extLst>
          </p:cNvPr>
          <p:cNvSpPr>
            <a:spLocks noGrp="1"/>
          </p:cNvSpPr>
          <p:nvPr>
            <p:ph type="sldNum" sz="quarter" idx="12"/>
          </p:nvPr>
        </p:nvSpPr>
        <p:spPr/>
        <p:txBody>
          <a:bodyPr/>
          <a:lstStyle/>
          <a:p>
            <a:fld id="{FB99D05D-04B8-4AAD-A09D-7C36F4D45878}" type="slidenum">
              <a:rPr lang="en-US" smtClean="0"/>
              <a:t>‹#›</a:t>
            </a:fld>
            <a:endParaRPr lang="en-US"/>
          </a:p>
        </p:txBody>
      </p:sp>
    </p:spTree>
    <p:extLst>
      <p:ext uri="{BB962C8B-B14F-4D97-AF65-F5344CB8AC3E}">
        <p14:creationId xmlns:p14="http://schemas.microsoft.com/office/powerpoint/2010/main" val="2921362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0AE8F9-DD34-4C06-B4BA-B5506B1A816F}"/>
              </a:ext>
            </a:extLst>
          </p:cNvPr>
          <p:cNvSpPr>
            <a:spLocks noGrp="1"/>
          </p:cNvSpPr>
          <p:nvPr>
            <p:ph type="dt" sz="half" idx="10"/>
          </p:nvPr>
        </p:nvSpPr>
        <p:spPr/>
        <p:txBody>
          <a:bodyPr/>
          <a:lstStyle/>
          <a:p>
            <a:fld id="{DF750122-D151-44C9-BCE8-9D0DB14DD626}" type="datetimeFigureOut">
              <a:rPr lang="en-US" smtClean="0"/>
              <a:t>6/18/2020</a:t>
            </a:fld>
            <a:endParaRPr lang="en-US"/>
          </a:p>
        </p:txBody>
      </p:sp>
      <p:sp>
        <p:nvSpPr>
          <p:cNvPr id="3" name="Footer Placeholder 2">
            <a:extLst>
              <a:ext uri="{FF2B5EF4-FFF2-40B4-BE49-F238E27FC236}">
                <a16:creationId xmlns:a16="http://schemas.microsoft.com/office/drawing/2014/main" id="{BDBAB23C-A45D-4837-A657-C1656DD816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80CBD6-6130-4EB8-8EE7-00141D675582}"/>
              </a:ext>
            </a:extLst>
          </p:cNvPr>
          <p:cNvSpPr>
            <a:spLocks noGrp="1"/>
          </p:cNvSpPr>
          <p:nvPr>
            <p:ph type="sldNum" sz="quarter" idx="12"/>
          </p:nvPr>
        </p:nvSpPr>
        <p:spPr/>
        <p:txBody>
          <a:bodyPr/>
          <a:lstStyle/>
          <a:p>
            <a:fld id="{FB99D05D-04B8-4AAD-A09D-7C36F4D45878}" type="slidenum">
              <a:rPr lang="en-US" smtClean="0"/>
              <a:t>‹#›</a:t>
            </a:fld>
            <a:endParaRPr lang="en-US"/>
          </a:p>
        </p:txBody>
      </p:sp>
    </p:spTree>
    <p:extLst>
      <p:ext uri="{BB962C8B-B14F-4D97-AF65-F5344CB8AC3E}">
        <p14:creationId xmlns:p14="http://schemas.microsoft.com/office/powerpoint/2010/main" val="2516979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17ABA-B6A8-4EB2-8F92-D81132BD92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AF263F-0F6E-4909-8288-D9F89DE6C8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86C16D-DDE5-4084-B04E-E75363052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C31870-7B07-441D-8418-E9C9873B48C1}"/>
              </a:ext>
            </a:extLst>
          </p:cNvPr>
          <p:cNvSpPr>
            <a:spLocks noGrp="1"/>
          </p:cNvSpPr>
          <p:nvPr>
            <p:ph type="dt" sz="half" idx="10"/>
          </p:nvPr>
        </p:nvSpPr>
        <p:spPr/>
        <p:txBody>
          <a:bodyPr/>
          <a:lstStyle/>
          <a:p>
            <a:fld id="{DF750122-D151-44C9-BCE8-9D0DB14DD626}" type="datetimeFigureOut">
              <a:rPr lang="en-US" smtClean="0"/>
              <a:t>6/18/2020</a:t>
            </a:fld>
            <a:endParaRPr lang="en-US"/>
          </a:p>
        </p:txBody>
      </p:sp>
      <p:sp>
        <p:nvSpPr>
          <p:cNvPr id="6" name="Footer Placeholder 5">
            <a:extLst>
              <a:ext uri="{FF2B5EF4-FFF2-40B4-BE49-F238E27FC236}">
                <a16:creationId xmlns:a16="http://schemas.microsoft.com/office/drawing/2014/main" id="{1B5771D9-2581-4906-8A62-4AF4BDC9D4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EE0C74-554B-48CE-A87E-5CFFFDB638AE}"/>
              </a:ext>
            </a:extLst>
          </p:cNvPr>
          <p:cNvSpPr>
            <a:spLocks noGrp="1"/>
          </p:cNvSpPr>
          <p:nvPr>
            <p:ph type="sldNum" sz="quarter" idx="12"/>
          </p:nvPr>
        </p:nvSpPr>
        <p:spPr/>
        <p:txBody>
          <a:bodyPr/>
          <a:lstStyle/>
          <a:p>
            <a:fld id="{FB99D05D-04B8-4AAD-A09D-7C36F4D45878}" type="slidenum">
              <a:rPr lang="en-US" smtClean="0"/>
              <a:t>‹#›</a:t>
            </a:fld>
            <a:endParaRPr lang="en-US"/>
          </a:p>
        </p:txBody>
      </p:sp>
    </p:spTree>
    <p:extLst>
      <p:ext uri="{BB962C8B-B14F-4D97-AF65-F5344CB8AC3E}">
        <p14:creationId xmlns:p14="http://schemas.microsoft.com/office/powerpoint/2010/main" val="4122851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E8BC7-F3C9-4614-841E-7678E7E922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C8A9D8-9397-4E88-BD8A-2351F5931E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9EF61D-6ABD-4FDC-B8F0-F800B84F9C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5F1A38A-129E-42C0-8754-D65097E1BA49}"/>
              </a:ext>
            </a:extLst>
          </p:cNvPr>
          <p:cNvSpPr>
            <a:spLocks noGrp="1"/>
          </p:cNvSpPr>
          <p:nvPr>
            <p:ph type="dt" sz="half" idx="10"/>
          </p:nvPr>
        </p:nvSpPr>
        <p:spPr/>
        <p:txBody>
          <a:bodyPr/>
          <a:lstStyle/>
          <a:p>
            <a:fld id="{DF750122-D151-44C9-BCE8-9D0DB14DD626}" type="datetimeFigureOut">
              <a:rPr lang="en-US" smtClean="0"/>
              <a:t>6/18/2020</a:t>
            </a:fld>
            <a:endParaRPr lang="en-US"/>
          </a:p>
        </p:txBody>
      </p:sp>
      <p:sp>
        <p:nvSpPr>
          <p:cNvPr id="6" name="Footer Placeholder 5">
            <a:extLst>
              <a:ext uri="{FF2B5EF4-FFF2-40B4-BE49-F238E27FC236}">
                <a16:creationId xmlns:a16="http://schemas.microsoft.com/office/drawing/2014/main" id="{410233CB-9133-45A6-BD2F-6A0EA705CB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4D7310-EC3B-466A-ABE6-3EFA97575C07}"/>
              </a:ext>
            </a:extLst>
          </p:cNvPr>
          <p:cNvSpPr>
            <a:spLocks noGrp="1"/>
          </p:cNvSpPr>
          <p:nvPr>
            <p:ph type="sldNum" sz="quarter" idx="12"/>
          </p:nvPr>
        </p:nvSpPr>
        <p:spPr/>
        <p:txBody>
          <a:bodyPr/>
          <a:lstStyle/>
          <a:p>
            <a:fld id="{FB99D05D-04B8-4AAD-A09D-7C36F4D45878}" type="slidenum">
              <a:rPr lang="en-US" smtClean="0"/>
              <a:t>‹#›</a:t>
            </a:fld>
            <a:endParaRPr lang="en-US"/>
          </a:p>
        </p:txBody>
      </p:sp>
    </p:spTree>
    <p:extLst>
      <p:ext uri="{BB962C8B-B14F-4D97-AF65-F5344CB8AC3E}">
        <p14:creationId xmlns:p14="http://schemas.microsoft.com/office/powerpoint/2010/main" val="2616418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DD0E4F-6706-445C-8ABA-015CDED974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67AC41-3629-4F0E-A594-A166261B8C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67FA25-883F-4026-9CB1-1CE67C488A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750122-D151-44C9-BCE8-9D0DB14DD626}" type="datetimeFigureOut">
              <a:rPr lang="en-US" smtClean="0"/>
              <a:t>6/18/2020</a:t>
            </a:fld>
            <a:endParaRPr lang="en-US"/>
          </a:p>
        </p:txBody>
      </p:sp>
      <p:sp>
        <p:nvSpPr>
          <p:cNvPr id="5" name="Footer Placeholder 4">
            <a:extLst>
              <a:ext uri="{FF2B5EF4-FFF2-40B4-BE49-F238E27FC236}">
                <a16:creationId xmlns:a16="http://schemas.microsoft.com/office/drawing/2014/main" id="{AF8E5149-3BA4-4B06-BC59-2F9AE6A1A5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7DC823-2561-438F-8DA6-77940E0028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99D05D-04B8-4AAD-A09D-7C36F4D45878}" type="slidenum">
              <a:rPr lang="en-US" smtClean="0"/>
              <a:t>‹#›</a:t>
            </a:fld>
            <a:endParaRPr lang="en-US"/>
          </a:p>
        </p:txBody>
      </p:sp>
    </p:spTree>
    <p:extLst>
      <p:ext uri="{BB962C8B-B14F-4D97-AF65-F5344CB8AC3E}">
        <p14:creationId xmlns:p14="http://schemas.microsoft.com/office/powerpoint/2010/main" val="4035353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105">
            <a:extLst>
              <a:ext uri="{FF2B5EF4-FFF2-40B4-BE49-F238E27FC236}">
                <a16:creationId xmlns:a16="http://schemas.microsoft.com/office/drawing/2014/main" id="{5AC1452A-6128-4334-9DF1-0605DB7980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5"/>
            <a:ext cx="12192000" cy="6851149"/>
          </a:xfrm>
          <a:prstGeom prst="rect">
            <a:avLst/>
          </a:prstGeom>
        </p:spPr>
      </p:pic>
    </p:spTree>
    <p:extLst>
      <p:ext uri="{BB962C8B-B14F-4D97-AF65-F5344CB8AC3E}">
        <p14:creationId xmlns:p14="http://schemas.microsoft.com/office/powerpoint/2010/main" val="2658650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FF0EA51-4204-4CDE-9478-F6D9AB34BF1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0"/>
            <a:ext cx="9144000" cy="523220"/>
          </a:xfrm>
          <a:prstGeom prst="rect">
            <a:avLst/>
          </a:prstGeom>
          <a:noFill/>
        </p:spPr>
        <p:txBody>
          <a:bodyPr wrap="square" rtlCol="0">
            <a:spAutoFit/>
          </a:bodyPr>
          <a:lstStyle/>
          <a:p>
            <a:pPr algn="ctr"/>
            <a:r>
              <a:rPr lang="en-US" sz="2800" b="1" dirty="0">
                <a:latin typeface="Castellar" pitchFamily="18" charset="0"/>
              </a:rPr>
              <a:t>Patience</a:t>
            </a:r>
          </a:p>
        </p:txBody>
      </p:sp>
      <p:sp>
        <p:nvSpPr>
          <p:cNvPr id="507" name="TextBox 506"/>
          <p:cNvSpPr txBox="1"/>
          <p:nvPr/>
        </p:nvSpPr>
        <p:spPr>
          <a:xfrm>
            <a:off x="3387436" y="423007"/>
            <a:ext cx="5867400" cy="461665"/>
          </a:xfrm>
          <a:prstGeom prst="rect">
            <a:avLst/>
          </a:prstGeom>
          <a:noFill/>
        </p:spPr>
        <p:txBody>
          <a:bodyPr wrap="square" rtlCol="0">
            <a:spAutoFit/>
          </a:bodyPr>
          <a:lstStyle/>
          <a:p>
            <a:pPr fontAlgn="base"/>
            <a:r>
              <a:rPr lang="en-US" sz="2400" dirty="0"/>
              <a:t>The Lord chasten them--with their patience</a:t>
            </a:r>
            <a:endParaRPr lang="en-US" dirty="0"/>
          </a:p>
        </p:txBody>
      </p:sp>
      <p:sp>
        <p:nvSpPr>
          <p:cNvPr id="15" name="TextBox 14"/>
          <p:cNvSpPr txBox="1"/>
          <p:nvPr/>
        </p:nvSpPr>
        <p:spPr>
          <a:xfrm>
            <a:off x="228600" y="6508789"/>
            <a:ext cx="3810000" cy="369332"/>
          </a:xfrm>
          <a:prstGeom prst="rect">
            <a:avLst/>
          </a:prstGeom>
          <a:noFill/>
        </p:spPr>
        <p:txBody>
          <a:bodyPr wrap="square" rtlCol="0">
            <a:spAutoFit/>
          </a:bodyPr>
          <a:lstStyle/>
          <a:p>
            <a:r>
              <a:rPr lang="en-US" b="1" dirty="0"/>
              <a:t>Mosiah 23:21-22</a:t>
            </a:r>
          </a:p>
        </p:txBody>
      </p:sp>
      <p:grpSp>
        <p:nvGrpSpPr>
          <p:cNvPr id="10" name="Group 9"/>
          <p:cNvGrpSpPr/>
          <p:nvPr/>
        </p:nvGrpSpPr>
        <p:grpSpPr>
          <a:xfrm>
            <a:off x="5604164" y="4278346"/>
            <a:ext cx="6045200" cy="2282803"/>
            <a:chOff x="965200" y="2286000"/>
            <a:chExt cx="7264400" cy="2743200"/>
          </a:xfrm>
        </p:grpSpPr>
        <p:grpSp>
          <p:nvGrpSpPr>
            <p:cNvPr id="11" name="Group 18"/>
            <p:cNvGrpSpPr/>
            <p:nvPr/>
          </p:nvGrpSpPr>
          <p:grpSpPr>
            <a:xfrm>
              <a:off x="965200" y="2286000"/>
              <a:ext cx="7264400" cy="2743200"/>
              <a:chOff x="965200" y="2286000"/>
              <a:chExt cx="7327900" cy="2743200"/>
            </a:xfrm>
          </p:grpSpPr>
          <p:sp>
            <p:nvSpPr>
              <p:cNvPr id="13" name="Rectangle 12"/>
              <p:cNvSpPr/>
              <p:nvPr/>
            </p:nvSpPr>
            <p:spPr>
              <a:xfrm>
                <a:off x="990600" y="2286000"/>
                <a:ext cx="7302500" cy="2466241"/>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6" idx="1"/>
                <a:endCxn id="16"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117600" y="2514601"/>
              <a:ext cx="7010400" cy="1664322"/>
            </a:xfrm>
            <a:prstGeom prst="rect">
              <a:avLst/>
            </a:prstGeom>
            <a:noFill/>
          </p:spPr>
          <p:txBody>
            <a:bodyPr wrap="square" rtlCol="0">
              <a:spAutoFit/>
            </a:bodyPr>
            <a:lstStyle/>
            <a:p>
              <a:pPr algn="ctr"/>
              <a:r>
                <a:rPr lang="en-US" sz="2800" dirty="0">
                  <a:solidFill>
                    <a:schemeClr val="bg1"/>
                  </a:solidFill>
                  <a:latin typeface="Comic Sans MS" pitchFamily="66" charset="0"/>
                </a:rPr>
                <a:t>The Lord will try our patience and faith to help us increase our trust in Him</a:t>
              </a:r>
            </a:p>
          </p:txBody>
        </p:sp>
      </p:grpSp>
      <p:grpSp>
        <p:nvGrpSpPr>
          <p:cNvPr id="3" name="Group 2">
            <a:extLst>
              <a:ext uri="{FF2B5EF4-FFF2-40B4-BE49-F238E27FC236}">
                <a16:creationId xmlns:a16="http://schemas.microsoft.com/office/drawing/2014/main" id="{EF42EAE6-8CD7-43FE-90A6-74BA6F2A1018}"/>
              </a:ext>
            </a:extLst>
          </p:cNvPr>
          <p:cNvGrpSpPr/>
          <p:nvPr/>
        </p:nvGrpSpPr>
        <p:grpSpPr>
          <a:xfrm>
            <a:off x="387927" y="2638547"/>
            <a:ext cx="8894618" cy="1938992"/>
            <a:chOff x="228600" y="1849380"/>
            <a:chExt cx="8894618" cy="1938992"/>
          </a:xfrm>
        </p:grpSpPr>
        <p:sp>
          <p:nvSpPr>
            <p:cNvPr id="14" name="TextBox 13"/>
            <p:cNvSpPr txBox="1"/>
            <p:nvPr/>
          </p:nvSpPr>
          <p:spPr>
            <a:xfrm>
              <a:off x="1274618" y="1849380"/>
              <a:ext cx="7848600" cy="1938992"/>
            </a:xfrm>
            <a:prstGeom prst="rect">
              <a:avLst/>
            </a:prstGeom>
            <a:noFill/>
          </p:spPr>
          <p:txBody>
            <a:bodyPr wrap="square" rtlCol="0">
              <a:spAutoFit/>
            </a:bodyPr>
            <a:lstStyle/>
            <a:p>
              <a:pPr fontAlgn="base"/>
              <a:r>
                <a:rPr lang="en-US" sz="2400" b="1" dirty="0"/>
                <a:t>“Testing … is needed even when you are living a worthy, righteous life and are obedient to [God’s] commandments. Just when all seems to be going right, challenges often come in multiple doses applied simultaneously” </a:t>
              </a:r>
            </a:p>
            <a:p>
              <a:pPr fontAlgn="base"/>
              <a:r>
                <a:rPr lang="en-US" sz="2400" b="1" dirty="0"/>
                <a:t>Richard G. Scott</a:t>
              </a:r>
              <a:endParaRPr lang="en-US" b="1" dirty="0"/>
            </a:p>
          </p:txBody>
        </p:sp>
        <p:pic>
          <p:nvPicPr>
            <p:cNvPr id="17" name="Picture 16" descr="Richard G. Scott.jpg"/>
            <p:cNvPicPr>
              <a:picLocks noChangeAspect="1"/>
            </p:cNvPicPr>
            <p:nvPr/>
          </p:nvPicPr>
          <p:blipFill>
            <a:blip r:embed="rId4" cstate="print"/>
            <a:stretch>
              <a:fillRect/>
            </a:stretch>
          </p:blipFill>
          <p:spPr>
            <a:xfrm>
              <a:off x="228600" y="1922770"/>
              <a:ext cx="1039770" cy="1305339"/>
            </a:xfrm>
            <a:prstGeom prst="rect">
              <a:avLst/>
            </a:prstGeom>
          </p:spPr>
        </p:pic>
      </p:grpSp>
      <p:sp>
        <p:nvSpPr>
          <p:cNvPr id="2" name="Rectangle 1">
            <a:extLst>
              <a:ext uri="{FF2B5EF4-FFF2-40B4-BE49-F238E27FC236}">
                <a16:creationId xmlns:a16="http://schemas.microsoft.com/office/drawing/2014/main" id="{990C907B-1C5F-4F56-BE71-63147BEBBA4E}"/>
              </a:ext>
            </a:extLst>
          </p:cNvPr>
          <p:cNvSpPr/>
          <p:nvPr/>
        </p:nvSpPr>
        <p:spPr>
          <a:xfrm>
            <a:off x="4038600" y="1294705"/>
            <a:ext cx="7721778" cy="646331"/>
          </a:xfrm>
          <a:prstGeom prst="rect">
            <a:avLst/>
          </a:prstGeom>
        </p:spPr>
        <p:txBody>
          <a:bodyPr wrap="square">
            <a:spAutoFit/>
          </a:bodyPr>
          <a:lstStyle/>
          <a:p>
            <a:r>
              <a:rPr lang="en-US" b="1" i="0" dirty="0">
                <a:effectLst/>
                <a:latin typeface="Open Sans"/>
              </a:rPr>
              <a:t>“The word </a:t>
            </a:r>
            <a:r>
              <a:rPr lang="en-US" b="1" i="1" dirty="0">
                <a:effectLst/>
                <a:latin typeface="Open Sans"/>
              </a:rPr>
              <a:t>chasten</a:t>
            </a:r>
            <a:r>
              <a:rPr lang="en-US" b="1" i="0" dirty="0">
                <a:effectLst/>
                <a:latin typeface="Open Sans"/>
              </a:rPr>
              <a:t> comes from the Latin </a:t>
            </a:r>
            <a:r>
              <a:rPr lang="en-US" b="1" i="1" dirty="0" err="1">
                <a:effectLst/>
                <a:latin typeface="Open Sans"/>
              </a:rPr>
              <a:t>castus</a:t>
            </a:r>
            <a:r>
              <a:rPr lang="en-US" b="1" i="1" dirty="0">
                <a:effectLst/>
                <a:latin typeface="Open Sans"/>
              </a:rPr>
              <a:t>,</a:t>
            </a:r>
            <a:r>
              <a:rPr lang="en-US" b="1" i="0" dirty="0">
                <a:effectLst/>
                <a:latin typeface="Open Sans"/>
              </a:rPr>
              <a:t> meaning ‘chaste or pure,’ and </a:t>
            </a:r>
            <a:r>
              <a:rPr lang="en-US" b="1" i="1" dirty="0">
                <a:effectLst/>
                <a:latin typeface="Open Sans"/>
              </a:rPr>
              <a:t>chasten</a:t>
            </a:r>
            <a:r>
              <a:rPr lang="en-US" b="1" i="0" dirty="0">
                <a:effectLst/>
                <a:latin typeface="Open Sans"/>
              </a:rPr>
              <a:t> means ‘to purify’ Lynn G. Robbins</a:t>
            </a:r>
            <a:endParaRPr lang="en-US" b="1" dirty="0"/>
          </a:p>
        </p:txBody>
      </p:sp>
      <p:pic>
        <p:nvPicPr>
          <p:cNvPr id="6" name="Picture 5">
            <a:extLst>
              <a:ext uri="{FF2B5EF4-FFF2-40B4-BE49-F238E27FC236}">
                <a16:creationId xmlns:a16="http://schemas.microsoft.com/office/drawing/2014/main" id="{EB734D1D-6232-4723-9021-E045E21DFC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1642" y="928345"/>
            <a:ext cx="1271587" cy="1585912"/>
          </a:xfrm>
          <a:prstGeom prst="rect">
            <a:avLst/>
          </a:prstGeom>
        </p:spPr>
      </p:pic>
    </p:spTree>
    <p:extLst>
      <p:ext uri="{BB962C8B-B14F-4D97-AF65-F5344CB8AC3E}">
        <p14:creationId xmlns:p14="http://schemas.microsoft.com/office/powerpoint/2010/main" val="341641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0C7A0E-42EF-4C75-90A8-9577506A448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0"/>
            <a:ext cx="9144000" cy="523220"/>
          </a:xfrm>
          <a:prstGeom prst="rect">
            <a:avLst/>
          </a:prstGeom>
          <a:noFill/>
        </p:spPr>
        <p:txBody>
          <a:bodyPr wrap="square" rtlCol="0">
            <a:spAutoFit/>
          </a:bodyPr>
          <a:lstStyle/>
          <a:p>
            <a:pPr algn="ctr"/>
            <a:r>
              <a:rPr lang="en-US" sz="2800" b="1" dirty="0">
                <a:latin typeface="Castellar" pitchFamily="18" charset="0"/>
              </a:rPr>
              <a:t>Trust in the Lord</a:t>
            </a:r>
          </a:p>
        </p:txBody>
      </p:sp>
      <p:sp>
        <p:nvSpPr>
          <p:cNvPr id="507" name="TextBox 506"/>
          <p:cNvSpPr txBox="1"/>
          <p:nvPr/>
        </p:nvSpPr>
        <p:spPr>
          <a:xfrm>
            <a:off x="5777345" y="1655618"/>
            <a:ext cx="5867400" cy="1477328"/>
          </a:xfrm>
          <a:prstGeom prst="rect">
            <a:avLst/>
          </a:prstGeom>
          <a:noFill/>
        </p:spPr>
        <p:txBody>
          <a:bodyPr wrap="square" rtlCol="0">
            <a:spAutoFit/>
          </a:bodyPr>
          <a:lstStyle/>
          <a:p>
            <a:pPr fontAlgn="base"/>
            <a:r>
              <a:rPr lang="en-US" b="1" dirty="0"/>
              <a:t>“Though he were a Son, yet learned he obedience by the things which he suffered;</a:t>
            </a:r>
          </a:p>
          <a:p>
            <a:pPr fontAlgn="base"/>
            <a:r>
              <a:rPr lang="en-US" b="1" dirty="0"/>
              <a:t> And being made perfect, he became the author of eternal salvation unto all them that obey him;”</a:t>
            </a:r>
          </a:p>
          <a:p>
            <a:pPr fontAlgn="base"/>
            <a:r>
              <a:rPr lang="en-US" b="1" dirty="0"/>
              <a:t>Hebrews 5:8-9</a:t>
            </a:r>
          </a:p>
        </p:txBody>
      </p:sp>
      <p:sp>
        <p:nvSpPr>
          <p:cNvPr id="14" name="TextBox 13"/>
          <p:cNvSpPr txBox="1"/>
          <p:nvPr/>
        </p:nvSpPr>
        <p:spPr>
          <a:xfrm>
            <a:off x="1524000" y="457201"/>
            <a:ext cx="5867400" cy="877163"/>
          </a:xfrm>
          <a:prstGeom prst="rect">
            <a:avLst/>
          </a:prstGeom>
          <a:noFill/>
        </p:spPr>
        <p:txBody>
          <a:bodyPr wrap="square" rtlCol="0">
            <a:spAutoFit/>
          </a:bodyPr>
          <a:lstStyle/>
          <a:p>
            <a:pPr fontAlgn="base"/>
            <a:r>
              <a:rPr lang="en-US" sz="2000" b="1" dirty="0"/>
              <a:t>“It is great challenges that produce great people, and great difficulties that produce great faith”</a:t>
            </a:r>
          </a:p>
          <a:p>
            <a:pPr fontAlgn="base"/>
            <a:r>
              <a:rPr lang="en-US" sz="1100" b="1" dirty="0"/>
              <a:t>JFM and RLM</a:t>
            </a:r>
          </a:p>
        </p:txBody>
      </p:sp>
      <p:sp>
        <p:nvSpPr>
          <p:cNvPr id="15" name="TextBox 14"/>
          <p:cNvSpPr txBox="1"/>
          <p:nvPr/>
        </p:nvSpPr>
        <p:spPr>
          <a:xfrm>
            <a:off x="23262" y="6488668"/>
            <a:ext cx="3810000" cy="369332"/>
          </a:xfrm>
          <a:prstGeom prst="rect">
            <a:avLst/>
          </a:prstGeom>
          <a:noFill/>
        </p:spPr>
        <p:txBody>
          <a:bodyPr wrap="square" rtlCol="0">
            <a:spAutoFit/>
          </a:bodyPr>
          <a:lstStyle/>
          <a:p>
            <a:r>
              <a:rPr lang="en-US" b="1" dirty="0"/>
              <a:t>Mosiah 23:23-29</a:t>
            </a:r>
          </a:p>
        </p:txBody>
      </p:sp>
      <p:sp>
        <p:nvSpPr>
          <p:cNvPr id="17" name="TextBox 16"/>
          <p:cNvSpPr txBox="1"/>
          <p:nvPr/>
        </p:nvSpPr>
        <p:spPr>
          <a:xfrm>
            <a:off x="1066800" y="3561492"/>
            <a:ext cx="10005462" cy="2677656"/>
          </a:xfrm>
          <a:prstGeom prst="rect">
            <a:avLst/>
          </a:prstGeom>
          <a:noFill/>
        </p:spPr>
        <p:txBody>
          <a:bodyPr wrap="square" rtlCol="0">
            <a:spAutoFit/>
          </a:bodyPr>
          <a:lstStyle/>
          <a:p>
            <a:pPr fontAlgn="base"/>
            <a:r>
              <a:rPr lang="en-US" sz="2400" b="1" dirty="0"/>
              <a:t>How can you ever know  light if you had never known darkness?</a:t>
            </a:r>
          </a:p>
          <a:p>
            <a:pPr fontAlgn="base"/>
            <a:endParaRPr lang="en-US" sz="2400" b="1" dirty="0"/>
          </a:p>
          <a:p>
            <a:pPr fontAlgn="base"/>
            <a:r>
              <a:rPr lang="en-US" sz="2400" b="1" dirty="0"/>
              <a:t>How could you ever know what sweetness is if you have never tasted bitter?</a:t>
            </a:r>
          </a:p>
          <a:p>
            <a:pPr fontAlgn="base"/>
            <a:endParaRPr lang="en-US" sz="2400" b="1" dirty="0"/>
          </a:p>
          <a:p>
            <a:pPr fontAlgn="base"/>
            <a:r>
              <a:rPr lang="en-US" sz="2400" b="1" dirty="0"/>
              <a:t>How could you ever know patience if you have never had challenges?</a:t>
            </a:r>
          </a:p>
          <a:p>
            <a:pPr fontAlgn="base"/>
            <a:endParaRPr lang="en-US" sz="2400" b="1" dirty="0"/>
          </a:p>
          <a:p>
            <a:pPr fontAlgn="base"/>
            <a:r>
              <a:rPr lang="en-US" sz="2400" b="1" dirty="0"/>
              <a:t>How could you ever trust in the Lord if He isn’t part of your life?</a:t>
            </a:r>
          </a:p>
        </p:txBody>
      </p:sp>
      <p:pic>
        <p:nvPicPr>
          <p:cNvPr id="3" name="Picture 2">
            <a:extLst>
              <a:ext uri="{FF2B5EF4-FFF2-40B4-BE49-F238E27FC236}">
                <a16:creationId xmlns:a16="http://schemas.microsoft.com/office/drawing/2014/main" id="{5D041B71-07B7-441A-BDD1-611064785C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8274" y="1203348"/>
            <a:ext cx="1623462" cy="2381868"/>
          </a:xfrm>
          <a:prstGeom prst="rect">
            <a:avLst/>
          </a:prstGeom>
        </p:spPr>
      </p:pic>
    </p:spTree>
    <p:extLst>
      <p:ext uri="{BB962C8B-B14F-4D97-AF65-F5344CB8AC3E}">
        <p14:creationId xmlns:p14="http://schemas.microsoft.com/office/powerpoint/2010/main" val="134273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 name="Picture 362">
            <a:extLst>
              <a:ext uri="{FF2B5EF4-FFF2-40B4-BE49-F238E27FC236}">
                <a16:creationId xmlns:a16="http://schemas.microsoft.com/office/drawing/2014/main" id="{E8129957-31E9-474E-9F41-75B35B86F1D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0"/>
            <a:ext cx="9144000" cy="523220"/>
          </a:xfrm>
          <a:prstGeom prst="rect">
            <a:avLst/>
          </a:prstGeom>
          <a:noFill/>
        </p:spPr>
        <p:txBody>
          <a:bodyPr wrap="square" rtlCol="0">
            <a:spAutoFit/>
          </a:bodyPr>
          <a:lstStyle/>
          <a:p>
            <a:pPr algn="ctr"/>
            <a:r>
              <a:rPr lang="en-US" sz="2800" b="1" dirty="0">
                <a:latin typeface="Castellar" pitchFamily="18" charset="0"/>
              </a:rPr>
              <a:t>Softening the Hearts</a:t>
            </a:r>
          </a:p>
        </p:txBody>
      </p:sp>
      <p:sp>
        <p:nvSpPr>
          <p:cNvPr id="507" name="TextBox 506"/>
          <p:cNvSpPr txBox="1"/>
          <p:nvPr/>
        </p:nvSpPr>
        <p:spPr>
          <a:xfrm>
            <a:off x="1752600" y="914401"/>
            <a:ext cx="2057400" cy="1015663"/>
          </a:xfrm>
          <a:prstGeom prst="rect">
            <a:avLst/>
          </a:prstGeom>
          <a:noFill/>
        </p:spPr>
        <p:txBody>
          <a:bodyPr wrap="square" rtlCol="0">
            <a:spAutoFit/>
          </a:bodyPr>
          <a:lstStyle/>
          <a:p>
            <a:pPr fontAlgn="base"/>
            <a:r>
              <a:rPr lang="en-US" sz="2000" b="1" dirty="0"/>
              <a:t>The Lamanites appear in the land of </a:t>
            </a:r>
            <a:r>
              <a:rPr lang="en-US" sz="2000" b="1" dirty="0" err="1"/>
              <a:t>Helam</a:t>
            </a:r>
            <a:endParaRPr lang="en-US" sz="2000" b="1" dirty="0"/>
          </a:p>
        </p:txBody>
      </p:sp>
      <p:sp>
        <p:nvSpPr>
          <p:cNvPr id="14" name="TextBox 13"/>
          <p:cNvSpPr txBox="1"/>
          <p:nvPr/>
        </p:nvSpPr>
        <p:spPr>
          <a:xfrm>
            <a:off x="3962400" y="2514601"/>
            <a:ext cx="2590800" cy="1015663"/>
          </a:xfrm>
          <a:prstGeom prst="rect">
            <a:avLst/>
          </a:prstGeom>
          <a:noFill/>
        </p:spPr>
        <p:txBody>
          <a:bodyPr wrap="square" rtlCol="0">
            <a:spAutoFit/>
          </a:bodyPr>
          <a:lstStyle/>
          <a:p>
            <a:pPr fontAlgn="base"/>
            <a:r>
              <a:rPr lang="en-US" sz="2000" b="1" dirty="0"/>
              <a:t>Alma’s people begin to pour out their hearts to the Lord</a:t>
            </a:r>
          </a:p>
        </p:txBody>
      </p:sp>
      <p:sp>
        <p:nvSpPr>
          <p:cNvPr id="15" name="TextBox 14"/>
          <p:cNvSpPr txBox="1"/>
          <p:nvPr/>
        </p:nvSpPr>
        <p:spPr>
          <a:xfrm>
            <a:off x="142501" y="6488668"/>
            <a:ext cx="3810000" cy="369332"/>
          </a:xfrm>
          <a:prstGeom prst="rect">
            <a:avLst/>
          </a:prstGeom>
          <a:noFill/>
        </p:spPr>
        <p:txBody>
          <a:bodyPr wrap="square" rtlCol="0">
            <a:spAutoFit/>
          </a:bodyPr>
          <a:lstStyle/>
          <a:p>
            <a:r>
              <a:rPr lang="en-US" b="1" dirty="0"/>
              <a:t>Mosiah 23:25-29</a:t>
            </a:r>
          </a:p>
        </p:txBody>
      </p:sp>
      <p:sp>
        <p:nvSpPr>
          <p:cNvPr id="10" name="TextBox 9"/>
          <p:cNvSpPr txBox="1"/>
          <p:nvPr/>
        </p:nvSpPr>
        <p:spPr>
          <a:xfrm>
            <a:off x="1524000" y="3962401"/>
            <a:ext cx="2590800" cy="1015663"/>
          </a:xfrm>
          <a:prstGeom prst="rect">
            <a:avLst/>
          </a:prstGeom>
          <a:noFill/>
        </p:spPr>
        <p:txBody>
          <a:bodyPr wrap="square" rtlCol="0">
            <a:spAutoFit/>
          </a:bodyPr>
          <a:lstStyle/>
          <a:p>
            <a:pPr fontAlgn="base"/>
            <a:r>
              <a:rPr lang="en-US" sz="2000" b="1" dirty="0"/>
              <a:t>The Lord softens the hearts of the Lamanites</a:t>
            </a:r>
          </a:p>
        </p:txBody>
      </p:sp>
      <p:sp>
        <p:nvSpPr>
          <p:cNvPr id="11" name="TextBox 10"/>
          <p:cNvSpPr txBox="1"/>
          <p:nvPr/>
        </p:nvSpPr>
        <p:spPr>
          <a:xfrm>
            <a:off x="7086600" y="5257801"/>
            <a:ext cx="3581400" cy="1015663"/>
          </a:xfrm>
          <a:prstGeom prst="rect">
            <a:avLst/>
          </a:prstGeom>
          <a:noFill/>
        </p:spPr>
        <p:txBody>
          <a:bodyPr wrap="square" rtlCol="0">
            <a:spAutoFit/>
          </a:bodyPr>
          <a:lstStyle/>
          <a:p>
            <a:pPr fontAlgn="base"/>
            <a:r>
              <a:rPr lang="en-US" sz="2000" b="1" dirty="0"/>
              <a:t>Alma delivered them into the hands of the Lamanites and they take possession of the land</a:t>
            </a:r>
          </a:p>
        </p:txBody>
      </p:sp>
      <p:grpSp>
        <p:nvGrpSpPr>
          <p:cNvPr id="12" name="Group 72"/>
          <p:cNvGrpSpPr/>
          <p:nvPr/>
        </p:nvGrpSpPr>
        <p:grpSpPr>
          <a:xfrm>
            <a:off x="3657600" y="609600"/>
            <a:ext cx="2286000" cy="1676400"/>
            <a:chOff x="1524000" y="4800600"/>
            <a:chExt cx="3581400" cy="2819400"/>
          </a:xfrm>
        </p:grpSpPr>
        <p:grpSp>
          <p:nvGrpSpPr>
            <p:cNvPr id="133" name="Group 219"/>
            <p:cNvGrpSpPr/>
            <p:nvPr/>
          </p:nvGrpSpPr>
          <p:grpSpPr>
            <a:xfrm>
              <a:off x="1524000" y="4800600"/>
              <a:ext cx="1371600" cy="2819400"/>
              <a:chOff x="219698" y="533400"/>
              <a:chExt cx="3056902" cy="6705600"/>
            </a:xfrm>
          </p:grpSpPr>
          <p:sp>
            <p:nvSpPr>
              <p:cNvPr id="226" name="Oval 225"/>
              <p:cNvSpPr/>
              <p:nvPr/>
            </p:nvSpPr>
            <p:spPr>
              <a:xfrm>
                <a:off x="2667000" y="4191000"/>
                <a:ext cx="6096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226"/>
              <p:cNvSpPr/>
              <p:nvPr/>
            </p:nvSpPr>
            <p:spPr>
              <a:xfrm rot="20091895">
                <a:off x="2271993" y="2550083"/>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457200" y="4267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ounded Rectangle 228"/>
              <p:cNvSpPr/>
              <p:nvPr/>
            </p:nvSpPr>
            <p:spPr>
              <a:xfrm rot="1200398">
                <a:off x="862129" y="25719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rapezoid 2"/>
              <p:cNvSpPr/>
              <p:nvPr/>
            </p:nvSpPr>
            <p:spPr>
              <a:xfrm>
                <a:off x="1143000" y="25908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1219200" y="51054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172"/>
              <p:cNvSpPr/>
              <p:nvPr/>
            </p:nvSpPr>
            <p:spPr>
              <a:xfrm>
                <a:off x="1828800" y="51054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Trapezoid 173"/>
              <p:cNvSpPr/>
              <p:nvPr/>
            </p:nvSpPr>
            <p:spPr>
              <a:xfrm>
                <a:off x="914400" y="4495800"/>
                <a:ext cx="1796143" cy="1219200"/>
              </a:xfrm>
              <a:prstGeom prst="trapezoid">
                <a:avLst>
                  <a:gd name="adj" fmla="val 23319"/>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14"/>
              <p:cNvGrpSpPr/>
              <p:nvPr/>
            </p:nvGrpSpPr>
            <p:grpSpPr>
              <a:xfrm>
                <a:off x="762000" y="5257800"/>
                <a:ext cx="2133600" cy="533400"/>
                <a:chOff x="3962400" y="5105400"/>
                <a:chExt cx="2677885" cy="1143001"/>
              </a:xfrm>
              <a:solidFill>
                <a:srgbClr val="FFC000"/>
              </a:solidFill>
            </p:grpSpPr>
            <p:sp>
              <p:nvSpPr>
                <p:cNvPr id="248" name="Multiply 247"/>
                <p:cNvSpPr/>
                <p:nvPr/>
              </p:nvSpPr>
              <p:spPr>
                <a:xfrm>
                  <a:off x="39624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Multiply 248"/>
                <p:cNvSpPr/>
                <p:nvPr/>
              </p:nvSpPr>
              <p:spPr>
                <a:xfrm>
                  <a:off x="46482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Multiply 249"/>
                <p:cNvSpPr/>
                <p:nvPr/>
              </p:nvSpPr>
              <p:spPr>
                <a:xfrm>
                  <a:off x="5344885" y="5105401"/>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5" name="Oval 234"/>
              <p:cNvSpPr/>
              <p:nvPr/>
            </p:nvSpPr>
            <p:spPr>
              <a:xfrm>
                <a:off x="990600" y="66294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1676400" y="66294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1"/>
              <p:cNvSpPr/>
              <p:nvPr/>
            </p:nvSpPr>
            <p:spPr>
              <a:xfrm>
                <a:off x="914400" y="5334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Cross 237"/>
              <p:cNvSpPr/>
              <p:nvPr/>
            </p:nvSpPr>
            <p:spPr>
              <a:xfrm rot="19617719">
                <a:off x="219698" y="3754091"/>
                <a:ext cx="1367599" cy="1446998"/>
              </a:xfrm>
              <a:prstGeom prst="plus">
                <a:avLst>
                  <a:gd name="adj" fmla="val 39769"/>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Pentagon 238"/>
              <p:cNvSpPr/>
              <p:nvPr/>
            </p:nvSpPr>
            <p:spPr>
              <a:xfrm rot="3406459">
                <a:off x="699289" y="5845190"/>
                <a:ext cx="2156415" cy="337785"/>
              </a:xfrm>
              <a:prstGeom prst="homePlat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40" name="Oval 180"/>
              <p:cNvSpPr/>
              <p:nvPr/>
            </p:nvSpPr>
            <p:spPr>
              <a:xfrm>
                <a:off x="457200" y="4267200"/>
                <a:ext cx="5334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1" name="Group 58"/>
              <p:cNvGrpSpPr/>
              <p:nvPr/>
            </p:nvGrpSpPr>
            <p:grpSpPr>
              <a:xfrm>
                <a:off x="838200" y="990600"/>
                <a:ext cx="1905000" cy="381000"/>
                <a:chOff x="3352800" y="1600200"/>
                <a:chExt cx="2133600" cy="685800"/>
              </a:xfrm>
            </p:grpSpPr>
            <p:sp>
              <p:nvSpPr>
                <p:cNvPr id="243" name="Rounded Rectangle 8"/>
                <p:cNvSpPr/>
                <p:nvPr/>
              </p:nvSpPr>
              <p:spPr>
                <a:xfrm>
                  <a:off x="3429000" y="1600200"/>
                  <a:ext cx="1981200" cy="685800"/>
                </a:xfrm>
                <a:prstGeom prst="roundRect">
                  <a:avLst>
                    <a:gd name="adj" fmla="val 37302"/>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4" name="Group 14"/>
                <p:cNvGrpSpPr/>
                <p:nvPr/>
              </p:nvGrpSpPr>
              <p:grpSpPr>
                <a:xfrm>
                  <a:off x="3352800" y="1676400"/>
                  <a:ext cx="2133600" cy="533400"/>
                  <a:chOff x="3962400" y="5105400"/>
                  <a:chExt cx="2677885" cy="1143001"/>
                </a:xfrm>
                <a:solidFill>
                  <a:srgbClr val="FFC000"/>
                </a:solidFill>
              </p:grpSpPr>
              <p:sp>
                <p:nvSpPr>
                  <p:cNvPr id="245" name="Multiply 244"/>
                  <p:cNvSpPr/>
                  <p:nvPr/>
                </p:nvSpPr>
                <p:spPr>
                  <a:xfrm>
                    <a:off x="39624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Multiply 245"/>
                  <p:cNvSpPr/>
                  <p:nvPr/>
                </p:nvSpPr>
                <p:spPr>
                  <a:xfrm>
                    <a:off x="46482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Multiply 246"/>
                  <p:cNvSpPr/>
                  <p:nvPr/>
                </p:nvSpPr>
                <p:spPr>
                  <a:xfrm>
                    <a:off x="5344885" y="5105401"/>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2" name="Diagonal Stripe 241"/>
              <p:cNvSpPr/>
              <p:nvPr/>
            </p:nvSpPr>
            <p:spPr>
              <a:xfrm rot="631421">
                <a:off x="1307394" y="860358"/>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4" name="Group 286"/>
            <p:cNvGrpSpPr/>
            <p:nvPr/>
          </p:nvGrpSpPr>
          <p:grpSpPr>
            <a:xfrm>
              <a:off x="2819400" y="4800600"/>
              <a:ext cx="1295400" cy="2819400"/>
              <a:chOff x="0" y="1600200"/>
              <a:chExt cx="2711511" cy="6705600"/>
            </a:xfrm>
          </p:grpSpPr>
          <p:grpSp>
            <p:nvGrpSpPr>
              <p:cNvPr id="176" name="Group 57"/>
              <p:cNvGrpSpPr/>
              <p:nvPr/>
            </p:nvGrpSpPr>
            <p:grpSpPr>
              <a:xfrm rot="251141">
                <a:off x="2116694" y="3216468"/>
                <a:ext cx="576696" cy="3733800"/>
                <a:chOff x="4757304" y="1219200"/>
                <a:chExt cx="924791" cy="4114800"/>
              </a:xfrm>
            </p:grpSpPr>
            <p:grpSp>
              <p:nvGrpSpPr>
                <p:cNvPr id="206" name="Group 30"/>
                <p:cNvGrpSpPr/>
                <p:nvPr/>
              </p:nvGrpSpPr>
              <p:grpSpPr>
                <a:xfrm rot="10800000">
                  <a:off x="4757304" y="1295400"/>
                  <a:ext cx="576695" cy="3179864"/>
                  <a:chOff x="4679408" y="1676400"/>
                  <a:chExt cx="927343" cy="1987415"/>
                </a:xfrm>
              </p:grpSpPr>
              <p:sp>
                <p:nvSpPr>
                  <p:cNvPr id="222" name="Pentagon 221"/>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Lightning Bolt 2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Lightning Bolt 25"/>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2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7" name="Group 31"/>
                <p:cNvGrpSpPr/>
                <p:nvPr/>
              </p:nvGrpSpPr>
              <p:grpSpPr>
                <a:xfrm rot="10800000">
                  <a:off x="5029200" y="1219200"/>
                  <a:ext cx="576695" cy="3179864"/>
                  <a:chOff x="4679408" y="1676400"/>
                  <a:chExt cx="927343" cy="1987415"/>
                </a:xfrm>
              </p:grpSpPr>
              <p:sp>
                <p:nvSpPr>
                  <p:cNvPr id="218" name="Pentagon 217"/>
                  <p:cNvSpPr/>
                  <p:nvPr/>
                </p:nvSpPr>
                <p:spPr>
                  <a:xfrm rot="16200000">
                    <a:off x="4457700" y="2705100"/>
                    <a:ext cx="1447800" cy="304800"/>
                  </a:xfrm>
                  <a:prstGeom prst="homePlate">
                    <a:avLst/>
                  </a:prstGeom>
                  <a:solidFill>
                    <a:srgbClr val="9966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Lightning Bolt 218"/>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Lightning Bolt 219"/>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220"/>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8" name="Group 36"/>
                <p:cNvGrpSpPr/>
                <p:nvPr/>
              </p:nvGrpSpPr>
              <p:grpSpPr>
                <a:xfrm rot="10800000">
                  <a:off x="5105400" y="1905000"/>
                  <a:ext cx="576695" cy="3179864"/>
                  <a:chOff x="4679408" y="1676400"/>
                  <a:chExt cx="927343" cy="1987415"/>
                </a:xfrm>
              </p:grpSpPr>
              <p:sp>
                <p:nvSpPr>
                  <p:cNvPr id="214" name="Pentagon 213"/>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Lightning Bolt 214"/>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Lightning Bolt 215"/>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216"/>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9" name="Rounded Rectangle 51"/>
                <p:cNvSpPr/>
                <p:nvPr/>
              </p:nvSpPr>
              <p:spPr>
                <a:xfrm>
                  <a:off x="4876800" y="2971800"/>
                  <a:ext cx="685800" cy="2362200"/>
                </a:xfrm>
                <a:prstGeom prst="roundRect">
                  <a:avLst>
                    <a:gd name="adj" fmla="val 28096"/>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52"/>
                <p:cNvGrpSpPr/>
                <p:nvPr/>
              </p:nvGrpSpPr>
              <p:grpSpPr>
                <a:xfrm rot="5400000">
                  <a:off x="4114800" y="3886200"/>
                  <a:ext cx="2438400" cy="457200"/>
                  <a:chOff x="3962400" y="5105400"/>
                  <a:chExt cx="2677885" cy="1143001"/>
                </a:xfrm>
              </p:grpSpPr>
              <p:sp>
                <p:nvSpPr>
                  <p:cNvPr id="211" name="Multiply 151"/>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ultiply 152"/>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ultiply 153"/>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7" name="Oval 176"/>
              <p:cNvSpPr/>
              <p:nvPr/>
            </p:nvSpPr>
            <p:spPr>
              <a:xfrm>
                <a:off x="2057400" y="5410200"/>
                <a:ext cx="6096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0" y="5334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rot="1200398">
                <a:off x="404929" y="36387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rapezoid 179"/>
              <p:cNvSpPr/>
              <p:nvPr/>
            </p:nvSpPr>
            <p:spPr>
              <a:xfrm>
                <a:off x="685800" y="36576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21"/>
              <p:cNvSpPr/>
              <p:nvPr/>
            </p:nvSpPr>
            <p:spPr>
              <a:xfrm>
                <a:off x="762000" y="61722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22"/>
              <p:cNvSpPr/>
              <p:nvPr/>
            </p:nvSpPr>
            <p:spPr>
              <a:xfrm>
                <a:off x="1371600" y="61722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rapezoid 123"/>
              <p:cNvSpPr/>
              <p:nvPr/>
            </p:nvSpPr>
            <p:spPr>
              <a:xfrm>
                <a:off x="457200" y="5562600"/>
                <a:ext cx="1796143" cy="1219200"/>
              </a:xfrm>
              <a:prstGeom prst="trapezoid">
                <a:avLst>
                  <a:gd name="adj" fmla="val 23319"/>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4" name="Group 14"/>
              <p:cNvGrpSpPr/>
              <p:nvPr/>
            </p:nvGrpSpPr>
            <p:grpSpPr>
              <a:xfrm>
                <a:off x="304800" y="6324600"/>
                <a:ext cx="2133600" cy="533400"/>
                <a:chOff x="3962400" y="5105400"/>
                <a:chExt cx="2677885" cy="1143001"/>
              </a:xfrm>
            </p:grpSpPr>
            <p:sp>
              <p:nvSpPr>
                <p:cNvPr id="203" name="Multiply 15"/>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ultiply 16"/>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ultiply 17"/>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41"/>
              <p:cNvGrpSpPr/>
              <p:nvPr/>
            </p:nvGrpSpPr>
            <p:grpSpPr>
              <a:xfrm rot="10960960">
                <a:off x="76200" y="3733800"/>
                <a:ext cx="576695" cy="3179864"/>
                <a:chOff x="4679408" y="1676400"/>
                <a:chExt cx="927343" cy="1987415"/>
              </a:xfrm>
            </p:grpSpPr>
            <p:sp>
              <p:nvSpPr>
                <p:cNvPr id="199" name="Pentagon 198"/>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Lightning Bolt 4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ightning Bolt 141"/>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142"/>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86" name="Oval 185"/>
              <p:cNvSpPr/>
              <p:nvPr/>
            </p:nvSpPr>
            <p:spPr>
              <a:xfrm>
                <a:off x="533400" y="7696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1219200" y="7696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152400" y="5486400"/>
                <a:ext cx="4572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Curved Up Arrow 188"/>
              <p:cNvSpPr/>
              <p:nvPr/>
            </p:nvSpPr>
            <p:spPr>
              <a:xfrm rot="10317511" flipH="1">
                <a:off x="1356276" y="3667332"/>
                <a:ext cx="1355235" cy="1801951"/>
              </a:xfrm>
              <a:prstGeom prst="curvedUpArrow">
                <a:avLst>
                  <a:gd name="adj1" fmla="val 14286"/>
                  <a:gd name="adj2" fmla="val 50000"/>
                  <a:gd name="adj3" fmla="val 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0" name="Rounded Rectangle 189"/>
              <p:cNvSpPr/>
              <p:nvPr/>
            </p:nvSpPr>
            <p:spPr>
              <a:xfrm rot="20564933">
                <a:off x="1814792" y="3769282"/>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457200" y="16002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2" name="Group 60"/>
              <p:cNvGrpSpPr/>
              <p:nvPr/>
            </p:nvGrpSpPr>
            <p:grpSpPr>
              <a:xfrm>
                <a:off x="457200" y="2057400"/>
                <a:ext cx="1828800" cy="228600"/>
                <a:chOff x="3124200" y="2133600"/>
                <a:chExt cx="1828800" cy="480061"/>
              </a:xfrm>
            </p:grpSpPr>
            <p:sp>
              <p:nvSpPr>
                <p:cNvPr id="194" name="Rounded Rectangle 193"/>
                <p:cNvSpPr/>
                <p:nvPr/>
              </p:nvSpPr>
              <p:spPr>
                <a:xfrm>
                  <a:off x="3124200" y="2133600"/>
                  <a:ext cx="1721225" cy="480061"/>
                </a:xfrm>
                <a:prstGeom prst="roundRect">
                  <a:avLst>
                    <a:gd name="adj" fmla="val 37302"/>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roup 12"/>
                <p:cNvGrpSpPr/>
                <p:nvPr/>
              </p:nvGrpSpPr>
              <p:grpSpPr>
                <a:xfrm>
                  <a:off x="3124200" y="2133600"/>
                  <a:ext cx="1828800" cy="480060"/>
                  <a:chOff x="3962400" y="5105400"/>
                  <a:chExt cx="2677885" cy="1143001"/>
                </a:xfrm>
              </p:grpSpPr>
              <p:sp>
                <p:nvSpPr>
                  <p:cNvPr id="196" name="Multiply 195"/>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ultiply 137"/>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ultiply 138"/>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3" name="Diagonal Stripe 192"/>
              <p:cNvSpPr/>
              <p:nvPr/>
            </p:nvSpPr>
            <p:spPr>
              <a:xfrm rot="20559247" flipH="1">
                <a:off x="695769" y="1906393"/>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5" name="Group 245"/>
            <p:cNvGrpSpPr/>
            <p:nvPr/>
          </p:nvGrpSpPr>
          <p:grpSpPr>
            <a:xfrm>
              <a:off x="3962400" y="5105400"/>
              <a:ext cx="1143000" cy="2438400"/>
              <a:chOff x="3469948" y="1143000"/>
              <a:chExt cx="2549852" cy="6705600"/>
            </a:xfrm>
          </p:grpSpPr>
          <p:sp>
            <p:nvSpPr>
              <p:cNvPr id="136" name="Oval 76"/>
              <p:cNvSpPr/>
              <p:nvPr/>
            </p:nvSpPr>
            <p:spPr>
              <a:xfrm>
                <a:off x="5562600" y="4953000"/>
                <a:ext cx="457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77"/>
              <p:cNvSpPr/>
              <p:nvPr/>
            </p:nvSpPr>
            <p:spPr>
              <a:xfrm rot="20564933">
                <a:off x="5167591" y="3159683"/>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78"/>
              <p:cNvSpPr/>
              <p:nvPr/>
            </p:nvSpPr>
            <p:spPr>
              <a:xfrm>
                <a:off x="3505200" y="4876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rot="1200398">
                <a:off x="3910129" y="31815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2"/>
              <p:cNvSpPr/>
              <p:nvPr/>
            </p:nvSpPr>
            <p:spPr>
              <a:xfrm>
                <a:off x="4191000" y="32004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4267200" y="57150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4876800" y="57150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a:off x="3962400" y="5105400"/>
                <a:ext cx="1796143" cy="1219200"/>
              </a:xfrm>
              <a:prstGeom prst="trapezoid">
                <a:avLst>
                  <a:gd name="adj" fmla="val 23319"/>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4038600" y="7239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4724400" y="7239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
              <p:cNvSpPr/>
              <p:nvPr/>
            </p:nvSpPr>
            <p:spPr>
              <a:xfrm>
                <a:off x="3962400" y="11430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112"/>
              <p:cNvGrpSpPr/>
              <p:nvPr/>
            </p:nvGrpSpPr>
            <p:grpSpPr>
              <a:xfrm rot="5021930">
                <a:off x="2397170" y="4835350"/>
                <a:ext cx="2990456" cy="844899"/>
                <a:chOff x="838200" y="1524000"/>
                <a:chExt cx="3429000" cy="1371600"/>
              </a:xfrm>
            </p:grpSpPr>
            <p:sp>
              <p:nvSpPr>
                <p:cNvPr id="172" name="Isosceles Triangle 171"/>
                <p:cNvSpPr/>
                <p:nvPr/>
              </p:nvSpPr>
              <p:spPr>
                <a:xfrm>
                  <a:off x="1295400" y="1524000"/>
                  <a:ext cx="381000" cy="6096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Isosceles Triangle 172"/>
                <p:cNvSpPr/>
                <p:nvPr/>
              </p:nvSpPr>
              <p:spPr>
                <a:xfrm>
                  <a:off x="1752600" y="1676400"/>
                  <a:ext cx="381000" cy="6096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Isosceles Triangle 114"/>
                <p:cNvSpPr/>
                <p:nvPr/>
              </p:nvSpPr>
              <p:spPr>
                <a:xfrm rot="10800000">
                  <a:off x="1219200" y="2209800"/>
                  <a:ext cx="533400" cy="6858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p:cNvSpPr/>
                <p:nvPr/>
              </p:nvSpPr>
              <p:spPr>
                <a:xfrm>
                  <a:off x="838200" y="1981200"/>
                  <a:ext cx="3429000" cy="533400"/>
                </a:xfrm>
                <a:prstGeom prst="roundRect">
                  <a:avLst>
                    <a:gd name="adj" fmla="val 5000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8" name="Oval 147"/>
              <p:cNvSpPr/>
              <p:nvPr/>
            </p:nvSpPr>
            <p:spPr>
              <a:xfrm>
                <a:off x="3657600" y="5029200"/>
                <a:ext cx="4572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27"/>
              <p:cNvGrpSpPr/>
              <p:nvPr/>
            </p:nvGrpSpPr>
            <p:grpSpPr>
              <a:xfrm>
                <a:off x="4038600" y="6019800"/>
                <a:ext cx="1752600" cy="304800"/>
                <a:chOff x="1066800" y="381000"/>
                <a:chExt cx="3352800" cy="685800"/>
              </a:xfrm>
            </p:grpSpPr>
            <p:grpSp>
              <p:nvGrpSpPr>
                <p:cNvPr id="163" name="Group 120"/>
                <p:cNvGrpSpPr/>
                <p:nvPr/>
              </p:nvGrpSpPr>
              <p:grpSpPr>
                <a:xfrm>
                  <a:off x="2057400" y="381000"/>
                  <a:ext cx="1295400" cy="685800"/>
                  <a:chOff x="2057400" y="381000"/>
                  <a:chExt cx="1295400" cy="685800"/>
                </a:xfrm>
              </p:grpSpPr>
              <p:sp>
                <p:nvSpPr>
                  <p:cNvPr id="170" name="Chevron 169"/>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1" name="Chevron 111"/>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4" name="Group 121"/>
                <p:cNvGrpSpPr/>
                <p:nvPr/>
              </p:nvGrpSpPr>
              <p:grpSpPr>
                <a:xfrm>
                  <a:off x="3124200" y="381000"/>
                  <a:ext cx="1295400" cy="685800"/>
                  <a:chOff x="2057400" y="381000"/>
                  <a:chExt cx="1295400" cy="685800"/>
                </a:xfrm>
              </p:grpSpPr>
              <p:sp>
                <p:nvSpPr>
                  <p:cNvPr id="168" name="Chevron 167"/>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 name="Chevron 168"/>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5" name="Group 124"/>
                <p:cNvGrpSpPr/>
                <p:nvPr/>
              </p:nvGrpSpPr>
              <p:grpSpPr>
                <a:xfrm>
                  <a:off x="1066800" y="381000"/>
                  <a:ext cx="1295400" cy="685800"/>
                  <a:chOff x="2057400" y="381000"/>
                  <a:chExt cx="1295400" cy="685800"/>
                </a:xfrm>
              </p:grpSpPr>
              <p:sp>
                <p:nvSpPr>
                  <p:cNvPr id="166" name="Chevron 165"/>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7" name="Chevron 166"/>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50" name="Group 139"/>
              <p:cNvGrpSpPr/>
              <p:nvPr/>
            </p:nvGrpSpPr>
            <p:grpSpPr>
              <a:xfrm>
                <a:off x="3962400" y="1600200"/>
                <a:ext cx="1721225" cy="457200"/>
                <a:chOff x="2057400" y="457200"/>
                <a:chExt cx="1721225" cy="609600"/>
              </a:xfrm>
            </p:grpSpPr>
            <p:sp>
              <p:nvSpPr>
                <p:cNvPr id="152" name="Rounded Rectangle 8"/>
                <p:cNvSpPr/>
                <p:nvPr/>
              </p:nvSpPr>
              <p:spPr>
                <a:xfrm>
                  <a:off x="2057400" y="457200"/>
                  <a:ext cx="1721225" cy="609600"/>
                </a:xfrm>
                <a:prstGeom prst="roundRect">
                  <a:avLst>
                    <a:gd name="adj" fmla="val 3730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129"/>
                <p:cNvGrpSpPr/>
                <p:nvPr/>
              </p:nvGrpSpPr>
              <p:grpSpPr>
                <a:xfrm>
                  <a:off x="2057400" y="609600"/>
                  <a:ext cx="1676400" cy="228600"/>
                  <a:chOff x="1066800" y="381000"/>
                  <a:chExt cx="3352800" cy="685800"/>
                </a:xfrm>
              </p:grpSpPr>
              <p:grpSp>
                <p:nvGrpSpPr>
                  <p:cNvPr id="154" name="Group 120"/>
                  <p:cNvGrpSpPr/>
                  <p:nvPr/>
                </p:nvGrpSpPr>
                <p:grpSpPr>
                  <a:xfrm>
                    <a:off x="2057400" y="381000"/>
                    <a:ext cx="1295400" cy="685800"/>
                    <a:chOff x="2057400" y="381000"/>
                    <a:chExt cx="1295400" cy="685800"/>
                  </a:xfrm>
                </p:grpSpPr>
                <p:sp>
                  <p:nvSpPr>
                    <p:cNvPr id="161" name="Chevron 160"/>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2" name="Chevron 161"/>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5" name="Group 121"/>
                  <p:cNvGrpSpPr/>
                  <p:nvPr/>
                </p:nvGrpSpPr>
                <p:grpSpPr>
                  <a:xfrm>
                    <a:off x="3124200" y="381000"/>
                    <a:ext cx="1295400" cy="685800"/>
                    <a:chOff x="2057400" y="381000"/>
                    <a:chExt cx="1295400" cy="685800"/>
                  </a:xfrm>
                </p:grpSpPr>
                <p:sp>
                  <p:nvSpPr>
                    <p:cNvPr id="159" name="Chevron 158"/>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Chevron 159"/>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6" name="Group 124"/>
                  <p:cNvGrpSpPr/>
                  <p:nvPr/>
                </p:nvGrpSpPr>
                <p:grpSpPr>
                  <a:xfrm>
                    <a:off x="1066800" y="381000"/>
                    <a:ext cx="1295400" cy="685800"/>
                    <a:chOff x="2057400" y="381000"/>
                    <a:chExt cx="1295400" cy="685800"/>
                  </a:xfrm>
                </p:grpSpPr>
                <p:sp>
                  <p:nvSpPr>
                    <p:cNvPr id="157" name="Chevron 156"/>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Chevron 157"/>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151" name="Diagonal Stripe 150"/>
              <p:cNvSpPr/>
              <p:nvPr/>
            </p:nvSpPr>
            <p:spPr>
              <a:xfrm rot="20559247" flipH="1">
                <a:off x="4200969" y="1449194"/>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51" name="Group 152"/>
          <p:cNvGrpSpPr/>
          <p:nvPr/>
        </p:nvGrpSpPr>
        <p:grpSpPr>
          <a:xfrm>
            <a:off x="6781800" y="1905000"/>
            <a:ext cx="2133600" cy="1717288"/>
            <a:chOff x="228600" y="1143000"/>
            <a:chExt cx="3124200" cy="2514600"/>
          </a:xfrm>
        </p:grpSpPr>
        <p:grpSp>
          <p:nvGrpSpPr>
            <p:cNvPr id="252" name="Group 122"/>
            <p:cNvGrpSpPr/>
            <p:nvPr/>
          </p:nvGrpSpPr>
          <p:grpSpPr>
            <a:xfrm>
              <a:off x="1676400" y="1143000"/>
              <a:ext cx="914400" cy="1676400"/>
              <a:chOff x="6781800" y="685800"/>
              <a:chExt cx="1371600" cy="2475230"/>
            </a:xfrm>
          </p:grpSpPr>
          <p:sp>
            <p:nvSpPr>
              <p:cNvPr id="291" name="Rounded Rectangle 290"/>
              <p:cNvSpPr/>
              <p:nvPr/>
            </p:nvSpPr>
            <p:spPr>
              <a:xfrm>
                <a:off x="7010400" y="1219200"/>
                <a:ext cx="990600" cy="7620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7086600" y="2703830"/>
                <a:ext cx="381000" cy="457200"/>
              </a:xfrm>
              <a:prstGeom prst="ellipse">
                <a:avLst/>
              </a:prstGeom>
              <a:solidFill>
                <a:srgbClr val="D2B13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a:off x="7467600" y="2703830"/>
                <a:ext cx="381000" cy="457200"/>
              </a:xfrm>
              <a:prstGeom prst="ellipse">
                <a:avLst/>
              </a:prstGeom>
              <a:solidFill>
                <a:srgbClr val="D2B13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7772400" y="2170430"/>
                <a:ext cx="381000" cy="304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a:off x="6781800" y="2094230"/>
                <a:ext cx="381000"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Trapezoid 295"/>
              <p:cNvSpPr/>
              <p:nvPr/>
            </p:nvSpPr>
            <p:spPr>
              <a:xfrm rot="19486427" flipH="1">
                <a:off x="7322992" y="1555187"/>
                <a:ext cx="762000" cy="797355"/>
              </a:xfrm>
              <a:prstGeom prst="trapezoid">
                <a:avLst>
                  <a:gd name="adj" fmla="val 34231"/>
                </a:avLst>
              </a:prstGeom>
              <a:solidFill>
                <a:srgbClr val="D2B13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Trapezoid 296"/>
              <p:cNvSpPr/>
              <p:nvPr/>
            </p:nvSpPr>
            <p:spPr>
              <a:xfrm rot="2113573">
                <a:off x="6858000" y="1560830"/>
                <a:ext cx="762000" cy="838200"/>
              </a:xfrm>
              <a:prstGeom prst="trapezoid">
                <a:avLst>
                  <a:gd name="adj" fmla="val 34231"/>
                </a:avLst>
              </a:prstGeom>
              <a:solidFill>
                <a:srgbClr val="D2B13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Isosceles Triangle 297"/>
              <p:cNvSpPr/>
              <p:nvPr/>
            </p:nvSpPr>
            <p:spPr>
              <a:xfrm>
                <a:off x="7010400" y="1484630"/>
                <a:ext cx="990600" cy="1447800"/>
              </a:xfrm>
              <a:prstGeom prst="triangle">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7162800" y="722630"/>
                <a:ext cx="685800" cy="990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Wave 299"/>
              <p:cNvSpPr/>
              <p:nvPr/>
            </p:nvSpPr>
            <p:spPr>
              <a:xfrm rot="19933828">
                <a:off x="7094920" y="685800"/>
                <a:ext cx="533400" cy="457200"/>
              </a:xfrm>
              <a:prstGeom prst="wav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Wave 300"/>
              <p:cNvSpPr/>
              <p:nvPr/>
            </p:nvSpPr>
            <p:spPr>
              <a:xfrm rot="2263772">
                <a:off x="7466602" y="840452"/>
                <a:ext cx="533400" cy="457200"/>
              </a:xfrm>
              <a:prstGeom prst="wav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Wave 301"/>
              <p:cNvSpPr/>
              <p:nvPr/>
            </p:nvSpPr>
            <p:spPr>
              <a:xfrm rot="16858411">
                <a:off x="6577035" y="1249715"/>
                <a:ext cx="1060182" cy="457200"/>
              </a:xfrm>
              <a:prstGeom prst="wav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Wave 302"/>
              <p:cNvSpPr/>
              <p:nvPr/>
            </p:nvSpPr>
            <p:spPr>
              <a:xfrm rot="4357884">
                <a:off x="7390128" y="1336161"/>
                <a:ext cx="1060182" cy="457200"/>
              </a:xfrm>
              <a:prstGeom prst="wav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7086600" y="914400"/>
                <a:ext cx="304800" cy="228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a:off x="7620000" y="914400"/>
                <a:ext cx="304800" cy="228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83"/>
            <p:cNvGrpSpPr/>
            <p:nvPr/>
          </p:nvGrpSpPr>
          <p:grpSpPr>
            <a:xfrm>
              <a:off x="907305" y="2043483"/>
              <a:ext cx="775663" cy="1614117"/>
              <a:chOff x="10363200" y="3733800"/>
              <a:chExt cx="1219200" cy="2744898"/>
            </a:xfrm>
          </p:grpSpPr>
          <p:sp>
            <p:nvSpPr>
              <p:cNvPr id="278" name="Oval 277"/>
              <p:cNvSpPr/>
              <p:nvPr/>
            </p:nvSpPr>
            <p:spPr>
              <a:xfrm>
                <a:off x="11231237" y="5361439"/>
                <a:ext cx="333860" cy="34176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a:off x="10363200" y="5275997"/>
                <a:ext cx="333860" cy="42721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Trapezoid 279"/>
              <p:cNvSpPr/>
              <p:nvPr/>
            </p:nvSpPr>
            <p:spPr>
              <a:xfrm rot="19486427" flipH="1">
                <a:off x="10847755" y="4667381"/>
                <a:ext cx="667721" cy="939865"/>
              </a:xfrm>
              <a:prstGeom prst="trapezoid">
                <a:avLst>
                  <a:gd name="adj" fmla="val 34231"/>
                </a:avLst>
              </a:prstGeom>
              <a:solidFill>
                <a:srgbClr val="95BC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rapezoid 280"/>
              <p:cNvSpPr/>
              <p:nvPr/>
            </p:nvSpPr>
            <p:spPr>
              <a:xfrm rot="2113573">
                <a:off x="10429972" y="4677901"/>
                <a:ext cx="667721" cy="939865"/>
              </a:xfrm>
              <a:prstGeom prst="trapezoid">
                <a:avLst>
                  <a:gd name="adj" fmla="val 34231"/>
                </a:avLst>
              </a:prstGeom>
              <a:solidFill>
                <a:srgbClr val="95BC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Isosceles Triangle 281"/>
              <p:cNvSpPr/>
              <p:nvPr/>
            </p:nvSpPr>
            <p:spPr>
              <a:xfrm>
                <a:off x="10563516" y="4592459"/>
                <a:ext cx="868037" cy="1623403"/>
              </a:xfrm>
              <a:prstGeom prst="triangle">
                <a:avLst/>
              </a:prstGeom>
              <a:solidFill>
                <a:srgbClr val="95BC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a:off x="10697060" y="3738036"/>
                <a:ext cx="600949" cy="111075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rot="2618579">
                <a:off x="10885844" y="3773513"/>
                <a:ext cx="548179" cy="471094"/>
              </a:xfrm>
              <a:prstGeom prst="ellipse">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rot="8502806">
                <a:off x="10551846" y="3733800"/>
                <a:ext cx="548179" cy="471094"/>
              </a:xfrm>
              <a:prstGeom prst="ellipse">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Cloud 285"/>
              <p:cNvSpPr/>
              <p:nvPr/>
            </p:nvSpPr>
            <p:spPr>
              <a:xfrm>
                <a:off x="10363200" y="4079805"/>
                <a:ext cx="333860" cy="683538"/>
              </a:xfrm>
              <a:prstGeom prst="cloud">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Cloud 286"/>
              <p:cNvSpPr/>
              <p:nvPr/>
            </p:nvSpPr>
            <p:spPr>
              <a:xfrm rot="20350014">
                <a:off x="11248540" y="4047988"/>
                <a:ext cx="333860" cy="683538"/>
              </a:xfrm>
              <a:prstGeom prst="cloud">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rot="20030197">
                <a:off x="10896600" y="5791200"/>
                <a:ext cx="533400" cy="680989"/>
              </a:xfrm>
              <a:prstGeom prst="ellipse">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rot="20030197">
                <a:off x="10417087" y="5766387"/>
                <a:ext cx="391319" cy="680989"/>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rot="20030197">
                <a:off x="10562209" y="5797709"/>
                <a:ext cx="533400" cy="680989"/>
              </a:xfrm>
              <a:prstGeom prst="ellipse">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80"/>
            <p:cNvGrpSpPr/>
            <p:nvPr/>
          </p:nvGrpSpPr>
          <p:grpSpPr>
            <a:xfrm flipH="1">
              <a:off x="228600" y="1685012"/>
              <a:ext cx="872621" cy="1627148"/>
              <a:chOff x="1295400" y="3200400"/>
              <a:chExt cx="1371600" cy="2767058"/>
            </a:xfrm>
          </p:grpSpPr>
          <p:sp>
            <p:nvSpPr>
              <p:cNvPr id="267" name="Oval 266"/>
              <p:cNvSpPr/>
              <p:nvPr/>
            </p:nvSpPr>
            <p:spPr>
              <a:xfrm>
                <a:off x="1295400" y="4779658"/>
                <a:ext cx="381000" cy="42721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2286000" y="4865100"/>
                <a:ext cx="381000" cy="34176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Trapezoid 268"/>
              <p:cNvSpPr/>
              <p:nvPr/>
            </p:nvSpPr>
            <p:spPr>
              <a:xfrm rot="2113573">
                <a:off x="1371600" y="4181562"/>
                <a:ext cx="762000" cy="939865"/>
              </a:xfrm>
              <a:prstGeom prst="trapezoid">
                <a:avLst>
                  <a:gd name="adj" fmla="val 34231"/>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Trapezoid 269"/>
              <p:cNvSpPr/>
              <p:nvPr/>
            </p:nvSpPr>
            <p:spPr>
              <a:xfrm rot="19486427" flipH="1">
                <a:off x="1848372" y="4171042"/>
                <a:ext cx="762000" cy="939865"/>
              </a:xfrm>
              <a:prstGeom prst="trapezoid">
                <a:avLst>
                  <a:gd name="adj" fmla="val 34231"/>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Isosceles Triangle 270"/>
              <p:cNvSpPr/>
              <p:nvPr/>
            </p:nvSpPr>
            <p:spPr>
              <a:xfrm>
                <a:off x="1524000" y="4038600"/>
                <a:ext cx="990600" cy="1623403"/>
              </a:xfrm>
              <a:prstGeom prst="triangle">
                <a:avLst/>
              </a:prstGeom>
              <a:solidFill>
                <a:srgbClr val="D2B13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rot="1503148">
                <a:off x="2233027" y="5378189"/>
                <a:ext cx="329298" cy="542768"/>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1676400" y="3241697"/>
                <a:ext cx="685800" cy="111075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Wave 273"/>
              <p:cNvSpPr/>
              <p:nvPr/>
            </p:nvSpPr>
            <p:spPr>
              <a:xfrm rot="19933828">
                <a:off x="1608520" y="3200400"/>
                <a:ext cx="533400" cy="512654"/>
              </a:xfrm>
              <a:prstGeom prst="wav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Wave 274"/>
              <p:cNvSpPr/>
              <p:nvPr/>
            </p:nvSpPr>
            <p:spPr>
              <a:xfrm rot="2263772">
                <a:off x="1980202" y="3373810"/>
                <a:ext cx="533400" cy="512654"/>
              </a:xfrm>
              <a:prstGeom prst="wav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rot="1503148">
                <a:off x="1480413" y="5249407"/>
                <a:ext cx="462865" cy="641850"/>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rot="1503148">
                <a:off x="1866723" y="5325608"/>
                <a:ext cx="462865" cy="641850"/>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85"/>
            <p:cNvGrpSpPr/>
            <p:nvPr/>
          </p:nvGrpSpPr>
          <p:grpSpPr>
            <a:xfrm>
              <a:off x="2458632" y="1909057"/>
              <a:ext cx="894168" cy="1655938"/>
              <a:chOff x="9448800" y="4343400"/>
              <a:chExt cx="1405467" cy="2816017"/>
            </a:xfrm>
          </p:grpSpPr>
          <p:sp>
            <p:nvSpPr>
              <p:cNvPr id="256" name="Oval 75"/>
              <p:cNvSpPr/>
              <p:nvPr/>
            </p:nvSpPr>
            <p:spPr>
              <a:xfrm>
                <a:off x="10515600" y="6477000"/>
                <a:ext cx="338667" cy="512654"/>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73"/>
              <p:cNvSpPr/>
              <p:nvPr/>
            </p:nvSpPr>
            <p:spPr>
              <a:xfrm>
                <a:off x="10329333" y="5971039"/>
                <a:ext cx="338667" cy="34176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72"/>
              <p:cNvSpPr/>
              <p:nvPr/>
            </p:nvSpPr>
            <p:spPr>
              <a:xfrm>
                <a:off x="9448800" y="5885597"/>
                <a:ext cx="338667" cy="42721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Trapezoid 258"/>
              <p:cNvSpPr/>
              <p:nvPr/>
            </p:nvSpPr>
            <p:spPr>
              <a:xfrm rot="19486427" flipH="1">
                <a:off x="9940331" y="5276981"/>
                <a:ext cx="677333" cy="939865"/>
              </a:xfrm>
              <a:prstGeom prst="trapezoid">
                <a:avLst>
                  <a:gd name="adj" fmla="val 34231"/>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Trapezoid 259"/>
              <p:cNvSpPr/>
              <p:nvPr/>
            </p:nvSpPr>
            <p:spPr>
              <a:xfrm rot="2113573">
                <a:off x="9516533" y="5287501"/>
                <a:ext cx="677333" cy="939865"/>
              </a:xfrm>
              <a:prstGeom prst="trapezoid">
                <a:avLst>
                  <a:gd name="adj" fmla="val 34231"/>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Isosceles Triangle 260"/>
              <p:cNvSpPr/>
              <p:nvPr/>
            </p:nvSpPr>
            <p:spPr>
              <a:xfrm>
                <a:off x="9677400" y="5181600"/>
                <a:ext cx="880533" cy="1623403"/>
              </a:xfrm>
              <a:prstGeom prst="triangl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9787467" y="4347636"/>
                <a:ext cx="609600" cy="111075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rot="2618579">
                <a:off x="9978968" y="4383113"/>
                <a:ext cx="556071" cy="471094"/>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rot="8502806">
                <a:off x="9640162" y="4343400"/>
                <a:ext cx="556071" cy="471094"/>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74"/>
              <p:cNvSpPr/>
              <p:nvPr/>
            </p:nvSpPr>
            <p:spPr>
              <a:xfrm rot="19090827">
                <a:off x="9739451" y="6404185"/>
                <a:ext cx="527251" cy="755232"/>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74"/>
              <p:cNvSpPr/>
              <p:nvPr/>
            </p:nvSpPr>
            <p:spPr>
              <a:xfrm rot="19090827">
                <a:off x="10141909" y="6460971"/>
                <a:ext cx="425633" cy="641656"/>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6" name="Heart 305"/>
          <p:cNvSpPr/>
          <p:nvPr/>
        </p:nvSpPr>
        <p:spPr>
          <a:xfrm>
            <a:off x="4191000" y="3886200"/>
            <a:ext cx="1143000" cy="1143000"/>
          </a:xfrm>
          <a:prstGeom prst="heart">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7" name="Group 306"/>
          <p:cNvGrpSpPr/>
          <p:nvPr/>
        </p:nvGrpSpPr>
        <p:grpSpPr>
          <a:xfrm>
            <a:off x="5791201" y="4343400"/>
            <a:ext cx="1064797" cy="2286000"/>
            <a:chOff x="838200" y="2752626"/>
            <a:chExt cx="1752600" cy="3762638"/>
          </a:xfrm>
        </p:grpSpPr>
        <p:sp>
          <p:nvSpPr>
            <p:cNvPr id="308" name="Moon 307"/>
            <p:cNvSpPr/>
            <p:nvPr/>
          </p:nvSpPr>
          <p:spPr>
            <a:xfrm rot="686128">
              <a:off x="1191184" y="3254699"/>
              <a:ext cx="275173" cy="869996"/>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rot="19444033">
              <a:off x="1734697" y="5698034"/>
              <a:ext cx="376768" cy="73266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rot="2648374">
              <a:off x="1311286" y="5855295"/>
              <a:ext cx="350992" cy="659969"/>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Trapezoid 310"/>
            <p:cNvSpPr/>
            <p:nvPr/>
          </p:nvSpPr>
          <p:spPr>
            <a:xfrm>
              <a:off x="1188151" y="4613630"/>
              <a:ext cx="1049852" cy="1537351"/>
            </a:xfrm>
            <a:prstGeom prst="trapezoid">
              <a:avLst>
                <a:gd name="adj" fmla="val 15446"/>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a:off x="838200" y="5099109"/>
              <a:ext cx="262463" cy="48547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a:off x="2325491" y="4937283"/>
              <a:ext cx="265309" cy="55843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Trapezoid 313"/>
            <p:cNvSpPr/>
            <p:nvPr/>
          </p:nvSpPr>
          <p:spPr>
            <a:xfrm rot="20486525">
              <a:off x="1871303" y="3769390"/>
              <a:ext cx="614141" cy="1584238"/>
            </a:xfrm>
            <a:prstGeom prst="trapezoid">
              <a:avLst>
                <a:gd name="adj" fmla="val 38678"/>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Trapezoid 314"/>
            <p:cNvSpPr/>
            <p:nvPr/>
          </p:nvSpPr>
          <p:spPr>
            <a:xfrm rot="1355661">
              <a:off x="879714" y="3778926"/>
              <a:ext cx="653689" cy="1584238"/>
            </a:xfrm>
            <a:prstGeom prst="trapezoid">
              <a:avLst>
                <a:gd name="adj" fmla="val 38678"/>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Trapezoid 315"/>
            <p:cNvSpPr/>
            <p:nvPr/>
          </p:nvSpPr>
          <p:spPr>
            <a:xfrm>
              <a:off x="1100663" y="4209064"/>
              <a:ext cx="1224828" cy="1523006"/>
            </a:xfrm>
            <a:prstGeom prst="trapezoid">
              <a:avLst>
                <a:gd name="adj" fmla="val 38678"/>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Trapezoid 316"/>
            <p:cNvSpPr/>
            <p:nvPr/>
          </p:nvSpPr>
          <p:spPr>
            <a:xfrm rot="1339147">
              <a:off x="1432977" y="3956908"/>
              <a:ext cx="742884" cy="901878"/>
            </a:xfrm>
            <a:prstGeom prst="trapezoid">
              <a:avLst>
                <a:gd name="adj" fmla="val 3598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Trapezoid 317"/>
            <p:cNvSpPr/>
            <p:nvPr/>
          </p:nvSpPr>
          <p:spPr>
            <a:xfrm rot="20508981">
              <a:off x="1238628" y="3896683"/>
              <a:ext cx="691086" cy="961371"/>
            </a:xfrm>
            <a:prstGeom prst="trapezoid">
              <a:avLst>
                <a:gd name="adj" fmla="val 35985"/>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74"/>
            <p:cNvGrpSpPr/>
            <p:nvPr/>
          </p:nvGrpSpPr>
          <p:grpSpPr>
            <a:xfrm rot="20913872" flipH="1">
              <a:off x="1942990" y="3031456"/>
              <a:ext cx="517033" cy="1139635"/>
              <a:chOff x="6528137" y="1535176"/>
              <a:chExt cx="450325" cy="1073251"/>
            </a:xfrm>
          </p:grpSpPr>
          <p:sp>
            <p:nvSpPr>
              <p:cNvPr id="358" name="Moon 357"/>
              <p:cNvSpPr/>
              <p:nvPr/>
            </p:nvSpPr>
            <p:spPr>
              <a:xfrm rot="20552136">
                <a:off x="6548749" y="1545521"/>
                <a:ext cx="301982" cy="1032334"/>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Moon 358"/>
              <p:cNvSpPr/>
              <p:nvPr/>
            </p:nvSpPr>
            <p:spPr>
              <a:xfrm rot="20552136">
                <a:off x="6624948" y="1545521"/>
                <a:ext cx="301982" cy="1032334"/>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Moon 359"/>
              <p:cNvSpPr/>
              <p:nvPr/>
            </p:nvSpPr>
            <p:spPr>
              <a:xfrm rot="21340991">
                <a:off x="6676480" y="1576093"/>
                <a:ext cx="301982" cy="1032334"/>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Moon 360"/>
              <p:cNvSpPr/>
              <p:nvPr/>
            </p:nvSpPr>
            <p:spPr>
              <a:xfrm>
                <a:off x="6528137" y="1535176"/>
                <a:ext cx="239670" cy="819319"/>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Moon 361"/>
              <p:cNvSpPr/>
              <p:nvPr/>
            </p:nvSpPr>
            <p:spPr>
              <a:xfrm rot="21435342">
                <a:off x="6654172" y="1662940"/>
                <a:ext cx="235589" cy="805368"/>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0" name="Group 73"/>
            <p:cNvGrpSpPr/>
            <p:nvPr/>
          </p:nvGrpSpPr>
          <p:grpSpPr>
            <a:xfrm rot="686128">
              <a:off x="1100663" y="2914453"/>
              <a:ext cx="604067" cy="1177100"/>
              <a:chOff x="6477000" y="1545521"/>
              <a:chExt cx="526130" cy="1108534"/>
            </a:xfrm>
          </p:grpSpPr>
          <p:sp>
            <p:nvSpPr>
              <p:cNvPr id="353" name="Moon 352"/>
              <p:cNvSpPr/>
              <p:nvPr/>
            </p:nvSpPr>
            <p:spPr>
              <a:xfrm rot="20552136">
                <a:off x="6548749" y="1545521"/>
                <a:ext cx="301982" cy="1032334"/>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Moon 353"/>
              <p:cNvSpPr/>
              <p:nvPr/>
            </p:nvSpPr>
            <p:spPr>
              <a:xfrm rot="20552136">
                <a:off x="6624948" y="1545521"/>
                <a:ext cx="301982" cy="1032334"/>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Moon 354"/>
              <p:cNvSpPr/>
              <p:nvPr/>
            </p:nvSpPr>
            <p:spPr>
              <a:xfrm rot="20552136">
                <a:off x="6701148" y="1621721"/>
                <a:ext cx="301982" cy="1032334"/>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Moon 355"/>
              <p:cNvSpPr/>
              <p:nvPr/>
            </p:nvSpPr>
            <p:spPr>
              <a:xfrm>
                <a:off x="6477000" y="1676400"/>
                <a:ext cx="239670" cy="819319"/>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Moon 356"/>
              <p:cNvSpPr/>
              <p:nvPr/>
            </p:nvSpPr>
            <p:spPr>
              <a:xfrm rot="21435342">
                <a:off x="6648545" y="1833978"/>
                <a:ext cx="235589" cy="805368"/>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1" name="Oval 14"/>
            <p:cNvSpPr/>
            <p:nvPr/>
          </p:nvSpPr>
          <p:spPr>
            <a:xfrm rot="19066372">
              <a:off x="1782320" y="2752626"/>
              <a:ext cx="510953" cy="70033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3077158">
              <a:off x="1336081" y="2616339"/>
              <a:ext cx="456902" cy="80953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Isosceles Triangle 322"/>
            <p:cNvSpPr/>
            <p:nvPr/>
          </p:nvSpPr>
          <p:spPr>
            <a:xfrm rot="10800000">
              <a:off x="1450614" y="3804498"/>
              <a:ext cx="524926" cy="485479"/>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13"/>
            <p:cNvSpPr/>
            <p:nvPr/>
          </p:nvSpPr>
          <p:spPr>
            <a:xfrm>
              <a:off x="1363126" y="2800831"/>
              <a:ext cx="787389" cy="124640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5" name="Group 80"/>
            <p:cNvGrpSpPr/>
            <p:nvPr/>
          </p:nvGrpSpPr>
          <p:grpSpPr>
            <a:xfrm rot="16200000" flipH="1">
              <a:off x="1639604" y="2476150"/>
              <a:ext cx="496897" cy="1049852"/>
              <a:chOff x="6477000" y="1545521"/>
              <a:chExt cx="526130" cy="1108534"/>
            </a:xfrm>
          </p:grpSpPr>
          <p:sp>
            <p:nvSpPr>
              <p:cNvPr id="348" name="Moon 347"/>
              <p:cNvSpPr/>
              <p:nvPr/>
            </p:nvSpPr>
            <p:spPr>
              <a:xfrm rot="20552136">
                <a:off x="6548749" y="1545521"/>
                <a:ext cx="301982" cy="1032334"/>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Moon 348"/>
              <p:cNvSpPr/>
              <p:nvPr/>
            </p:nvSpPr>
            <p:spPr>
              <a:xfrm rot="20552136">
                <a:off x="6624948" y="1545521"/>
                <a:ext cx="301982" cy="1032334"/>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Moon 349"/>
              <p:cNvSpPr/>
              <p:nvPr/>
            </p:nvSpPr>
            <p:spPr>
              <a:xfrm rot="19982206">
                <a:off x="6701148" y="1621721"/>
                <a:ext cx="301982" cy="1032334"/>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Moon 350"/>
              <p:cNvSpPr/>
              <p:nvPr/>
            </p:nvSpPr>
            <p:spPr>
              <a:xfrm>
                <a:off x="6477000" y="1676400"/>
                <a:ext cx="239670" cy="819319"/>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Moon 351"/>
              <p:cNvSpPr/>
              <p:nvPr/>
            </p:nvSpPr>
            <p:spPr>
              <a:xfrm rot="21435342">
                <a:off x="6648545" y="1833978"/>
                <a:ext cx="235589" cy="805368"/>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6" name="Moon 325"/>
            <p:cNvSpPr/>
            <p:nvPr/>
          </p:nvSpPr>
          <p:spPr>
            <a:xfrm rot="16364658" flipH="1">
              <a:off x="1579549" y="2636717"/>
              <a:ext cx="285050" cy="879123"/>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1450614" y="2833540"/>
              <a:ext cx="699902" cy="323653"/>
            </a:xfrm>
            <a:prstGeom prst="ellipse">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ounded Rectangle 327"/>
            <p:cNvSpPr/>
            <p:nvPr/>
          </p:nvSpPr>
          <p:spPr>
            <a:xfrm>
              <a:off x="1275638" y="4613630"/>
              <a:ext cx="874877" cy="323653"/>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9" name="Group 48"/>
            <p:cNvGrpSpPr/>
            <p:nvPr/>
          </p:nvGrpSpPr>
          <p:grpSpPr>
            <a:xfrm>
              <a:off x="1363126" y="4694543"/>
              <a:ext cx="699902" cy="174274"/>
              <a:chOff x="553453" y="4798401"/>
              <a:chExt cx="1858183" cy="519282"/>
            </a:xfrm>
          </p:grpSpPr>
          <p:sp>
            <p:nvSpPr>
              <p:cNvPr id="343" name="Frame 342"/>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4" name="Frame 343"/>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5" name="Frame 344"/>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6" name="Frame 345"/>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7" name="Frame 346"/>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30" name="Rounded Rectangle 329"/>
            <p:cNvSpPr/>
            <p:nvPr/>
          </p:nvSpPr>
          <p:spPr>
            <a:xfrm>
              <a:off x="1143000" y="3124200"/>
              <a:ext cx="1295400" cy="2286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1" name="Group 60"/>
            <p:cNvGrpSpPr/>
            <p:nvPr/>
          </p:nvGrpSpPr>
          <p:grpSpPr>
            <a:xfrm>
              <a:off x="1219200" y="2971800"/>
              <a:ext cx="1021829" cy="307918"/>
              <a:chOff x="1187970" y="2667000"/>
              <a:chExt cx="2889355" cy="870678"/>
            </a:xfrm>
          </p:grpSpPr>
          <p:grpSp>
            <p:nvGrpSpPr>
              <p:cNvPr id="332" name="Group 25"/>
              <p:cNvGrpSpPr/>
              <p:nvPr/>
            </p:nvGrpSpPr>
            <p:grpSpPr>
              <a:xfrm>
                <a:off x="1187970" y="2667000"/>
                <a:ext cx="838200" cy="838200"/>
                <a:chOff x="1219200" y="2971800"/>
                <a:chExt cx="838200" cy="838200"/>
              </a:xfrm>
            </p:grpSpPr>
            <p:sp>
              <p:nvSpPr>
                <p:cNvPr id="341" name="Frame 340"/>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2" name="Quad Arrow 341"/>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26"/>
              <p:cNvGrpSpPr/>
              <p:nvPr/>
            </p:nvGrpSpPr>
            <p:grpSpPr>
              <a:xfrm>
                <a:off x="2214797" y="2683239"/>
                <a:ext cx="838200" cy="838200"/>
                <a:chOff x="1219200" y="2971800"/>
                <a:chExt cx="838200" cy="838200"/>
              </a:xfrm>
            </p:grpSpPr>
            <p:sp>
              <p:nvSpPr>
                <p:cNvPr id="339" name="Frame 338"/>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0" name="Quad Arrow 339"/>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 name="Group 29"/>
              <p:cNvGrpSpPr/>
              <p:nvPr/>
            </p:nvGrpSpPr>
            <p:grpSpPr>
              <a:xfrm>
                <a:off x="3239125" y="2699478"/>
                <a:ext cx="838200" cy="838200"/>
                <a:chOff x="1219200" y="2971800"/>
                <a:chExt cx="838200" cy="838200"/>
              </a:xfrm>
            </p:grpSpPr>
            <p:sp>
              <p:nvSpPr>
                <p:cNvPr id="337" name="Frame 336"/>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8" name="Quad Arrow 337"/>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5" name="Diamond 334"/>
              <p:cNvSpPr/>
              <p:nvPr/>
            </p:nvSpPr>
            <p:spPr>
              <a:xfrm>
                <a:off x="1948721" y="2803161"/>
                <a:ext cx="269823" cy="464695"/>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Diamond 335"/>
              <p:cNvSpPr/>
              <p:nvPr/>
            </p:nvSpPr>
            <p:spPr>
              <a:xfrm>
                <a:off x="3015521" y="2835639"/>
                <a:ext cx="269823" cy="464695"/>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28247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7"/>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wipe(down)">
                                      <p:cBhvr>
                                        <p:cTn id="9" dur="580">
                                          <p:stCondLst>
                                            <p:cond delay="0"/>
                                          </p:stCondLst>
                                        </p:cTn>
                                        <p:tgtEl>
                                          <p:spTgt spid="12"/>
                                        </p:tgtEl>
                                      </p:cBhvr>
                                    </p:animEffect>
                                    <p:anim calcmode="lin" valueType="num">
                                      <p:cBhvr>
                                        <p:cTn id="1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5" dur="26">
                                          <p:stCondLst>
                                            <p:cond delay="650"/>
                                          </p:stCondLst>
                                        </p:cTn>
                                        <p:tgtEl>
                                          <p:spTgt spid="12"/>
                                        </p:tgtEl>
                                      </p:cBhvr>
                                      <p:to x="100000" y="60000"/>
                                    </p:animScale>
                                    <p:animScale>
                                      <p:cBhvr>
                                        <p:cTn id="16" dur="166" decel="50000">
                                          <p:stCondLst>
                                            <p:cond delay="676"/>
                                          </p:stCondLst>
                                        </p:cTn>
                                        <p:tgtEl>
                                          <p:spTgt spid="12"/>
                                        </p:tgtEl>
                                      </p:cBhvr>
                                      <p:to x="100000" y="100000"/>
                                    </p:animScale>
                                    <p:animScale>
                                      <p:cBhvr>
                                        <p:cTn id="17" dur="26">
                                          <p:stCondLst>
                                            <p:cond delay="1312"/>
                                          </p:stCondLst>
                                        </p:cTn>
                                        <p:tgtEl>
                                          <p:spTgt spid="12"/>
                                        </p:tgtEl>
                                      </p:cBhvr>
                                      <p:to x="100000" y="80000"/>
                                    </p:animScale>
                                    <p:animScale>
                                      <p:cBhvr>
                                        <p:cTn id="18" dur="166" decel="50000">
                                          <p:stCondLst>
                                            <p:cond delay="1338"/>
                                          </p:stCondLst>
                                        </p:cTn>
                                        <p:tgtEl>
                                          <p:spTgt spid="12"/>
                                        </p:tgtEl>
                                      </p:cBhvr>
                                      <p:to x="100000" y="100000"/>
                                    </p:animScale>
                                    <p:animScale>
                                      <p:cBhvr>
                                        <p:cTn id="19" dur="26">
                                          <p:stCondLst>
                                            <p:cond delay="1642"/>
                                          </p:stCondLst>
                                        </p:cTn>
                                        <p:tgtEl>
                                          <p:spTgt spid="12"/>
                                        </p:tgtEl>
                                      </p:cBhvr>
                                      <p:to x="100000" y="90000"/>
                                    </p:animScale>
                                    <p:animScale>
                                      <p:cBhvr>
                                        <p:cTn id="20" dur="166" decel="50000">
                                          <p:stCondLst>
                                            <p:cond delay="1668"/>
                                          </p:stCondLst>
                                        </p:cTn>
                                        <p:tgtEl>
                                          <p:spTgt spid="12"/>
                                        </p:tgtEl>
                                      </p:cBhvr>
                                      <p:to x="100000" y="100000"/>
                                    </p:animScale>
                                    <p:animScale>
                                      <p:cBhvr>
                                        <p:cTn id="21" dur="26">
                                          <p:stCondLst>
                                            <p:cond delay="1808"/>
                                          </p:stCondLst>
                                        </p:cTn>
                                        <p:tgtEl>
                                          <p:spTgt spid="12"/>
                                        </p:tgtEl>
                                      </p:cBhvr>
                                      <p:to x="100000" y="95000"/>
                                    </p:animScale>
                                    <p:animScale>
                                      <p:cBhvr>
                                        <p:cTn id="22" dur="166" decel="50000">
                                          <p:stCondLst>
                                            <p:cond delay="1834"/>
                                          </p:stCondLst>
                                        </p:cTn>
                                        <p:tgtEl>
                                          <p:spTgt spid="1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0" presetClass="entr" presetSubtype="0" fill="hold" grpId="0" nodeType="withEffect">
                                  <p:stCondLst>
                                    <p:cond delay="0"/>
                                  </p:stCondLst>
                                  <p:childTnLst>
                                    <p:set>
                                      <p:cBhvr>
                                        <p:cTn id="34" dur="1" fill="hold">
                                          <p:stCondLst>
                                            <p:cond delay="0"/>
                                          </p:stCondLst>
                                        </p:cTn>
                                        <p:tgtEl>
                                          <p:spTgt spid="306"/>
                                        </p:tgtEl>
                                        <p:attrNameLst>
                                          <p:attrName>style.visibility</p:attrName>
                                        </p:attrNameLst>
                                      </p:cBhvr>
                                      <p:to>
                                        <p:strVal val="visible"/>
                                      </p:to>
                                    </p:set>
                                    <p:animEffect transition="in" filter="fade">
                                      <p:cBhvr>
                                        <p:cTn id="35" dur="3000"/>
                                        <p:tgtEl>
                                          <p:spTgt spid="30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 grpId="0"/>
      <p:bldP spid="14" grpId="0"/>
      <p:bldP spid="10" grpId="0"/>
      <p:bldP spid="11" grpId="0"/>
      <p:bldP spid="30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9" name="Picture 548">
            <a:extLst>
              <a:ext uri="{FF2B5EF4-FFF2-40B4-BE49-F238E27FC236}">
                <a16:creationId xmlns:a16="http://schemas.microsoft.com/office/drawing/2014/main" id="{6470E588-A8BF-4FCD-A2B1-9C61C5228D0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0"/>
            <a:ext cx="9144000" cy="523220"/>
          </a:xfrm>
          <a:prstGeom prst="rect">
            <a:avLst/>
          </a:prstGeom>
          <a:noFill/>
        </p:spPr>
        <p:txBody>
          <a:bodyPr wrap="square" rtlCol="0">
            <a:spAutoFit/>
          </a:bodyPr>
          <a:lstStyle/>
          <a:p>
            <a:pPr algn="ctr"/>
            <a:r>
              <a:rPr lang="en-US" sz="2800" b="1" dirty="0">
                <a:latin typeface="Castellar" pitchFamily="18" charset="0"/>
              </a:rPr>
              <a:t>What happened to the priests of Noah?</a:t>
            </a:r>
          </a:p>
        </p:txBody>
      </p:sp>
      <p:sp>
        <p:nvSpPr>
          <p:cNvPr id="507" name="TextBox 506"/>
          <p:cNvSpPr txBox="1"/>
          <p:nvPr/>
        </p:nvSpPr>
        <p:spPr>
          <a:xfrm>
            <a:off x="1752600" y="609601"/>
            <a:ext cx="2971800" cy="1200329"/>
          </a:xfrm>
          <a:prstGeom prst="rect">
            <a:avLst/>
          </a:prstGeom>
          <a:noFill/>
        </p:spPr>
        <p:txBody>
          <a:bodyPr wrap="square" rtlCol="0">
            <a:spAutoFit/>
          </a:bodyPr>
          <a:lstStyle/>
          <a:p>
            <a:pPr fontAlgn="base"/>
            <a:r>
              <a:rPr lang="en-US" sz="2400" b="1" dirty="0"/>
              <a:t>The Lamanites finally found them in the land of </a:t>
            </a:r>
            <a:r>
              <a:rPr lang="en-US" sz="2400" b="1" dirty="0" err="1"/>
              <a:t>Amulon</a:t>
            </a:r>
            <a:endParaRPr lang="en-US" b="1" dirty="0"/>
          </a:p>
        </p:txBody>
      </p:sp>
      <p:sp>
        <p:nvSpPr>
          <p:cNvPr id="14" name="TextBox 13"/>
          <p:cNvSpPr txBox="1"/>
          <p:nvPr/>
        </p:nvSpPr>
        <p:spPr>
          <a:xfrm>
            <a:off x="3276600" y="2209801"/>
            <a:ext cx="2590800" cy="1200329"/>
          </a:xfrm>
          <a:prstGeom prst="rect">
            <a:avLst/>
          </a:prstGeom>
          <a:noFill/>
        </p:spPr>
        <p:txBody>
          <a:bodyPr wrap="square" rtlCol="0">
            <a:spAutoFit/>
          </a:bodyPr>
          <a:lstStyle/>
          <a:p>
            <a:pPr fontAlgn="base"/>
            <a:r>
              <a:rPr lang="en-US" sz="2400" b="1" dirty="0"/>
              <a:t>They began to possess the land and till the ground</a:t>
            </a:r>
            <a:endParaRPr lang="en-US" b="1" dirty="0"/>
          </a:p>
        </p:txBody>
      </p:sp>
      <p:sp>
        <p:nvSpPr>
          <p:cNvPr id="15" name="TextBox 14"/>
          <p:cNvSpPr txBox="1"/>
          <p:nvPr/>
        </p:nvSpPr>
        <p:spPr>
          <a:xfrm>
            <a:off x="144626" y="6455943"/>
            <a:ext cx="3810000" cy="369332"/>
          </a:xfrm>
          <a:prstGeom prst="rect">
            <a:avLst/>
          </a:prstGeom>
          <a:noFill/>
        </p:spPr>
        <p:txBody>
          <a:bodyPr wrap="square" rtlCol="0">
            <a:spAutoFit/>
          </a:bodyPr>
          <a:lstStyle/>
          <a:p>
            <a:r>
              <a:rPr lang="en-US" b="1" dirty="0"/>
              <a:t>Mosiah 23:31-34</a:t>
            </a:r>
          </a:p>
        </p:txBody>
      </p:sp>
      <p:sp>
        <p:nvSpPr>
          <p:cNvPr id="10" name="TextBox 9"/>
          <p:cNvSpPr txBox="1"/>
          <p:nvPr/>
        </p:nvSpPr>
        <p:spPr>
          <a:xfrm>
            <a:off x="1828800" y="3886201"/>
            <a:ext cx="2590800" cy="830997"/>
          </a:xfrm>
          <a:prstGeom prst="rect">
            <a:avLst/>
          </a:prstGeom>
          <a:noFill/>
        </p:spPr>
        <p:txBody>
          <a:bodyPr wrap="square" rtlCol="0">
            <a:spAutoFit/>
          </a:bodyPr>
          <a:lstStyle/>
          <a:p>
            <a:pPr fontAlgn="base"/>
            <a:r>
              <a:rPr lang="en-US" sz="2400" b="1" dirty="0"/>
              <a:t>Their leader was </a:t>
            </a:r>
            <a:r>
              <a:rPr lang="en-US" sz="2400" b="1" dirty="0" err="1"/>
              <a:t>Amulon</a:t>
            </a:r>
            <a:endParaRPr lang="en-US" b="1" dirty="0"/>
          </a:p>
        </p:txBody>
      </p:sp>
      <p:sp>
        <p:nvSpPr>
          <p:cNvPr id="11" name="TextBox 10"/>
          <p:cNvSpPr txBox="1"/>
          <p:nvPr/>
        </p:nvSpPr>
        <p:spPr>
          <a:xfrm>
            <a:off x="7086600" y="4919008"/>
            <a:ext cx="3200400" cy="1569660"/>
          </a:xfrm>
          <a:prstGeom prst="rect">
            <a:avLst/>
          </a:prstGeom>
          <a:noFill/>
        </p:spPr>
        <p:txBody>
          <a:bodyPr wrap="square" rtlCol="0">
            <a:spAutoFit/>
          </a:bodyPr>
          <a:lstStyle/>
          <a:p>
            <a:pPr fontAlgn="base"/>
            <a:r>
              <a:rPr lang="en-US" sz="2400" b="1" dirty="0"/>
              <a:t>They did not destroy them because of the daughters of the Lamanites</a:t>
            </a:r>
            <a:endParaRPr lang="en-US" b="1" dirty="0"/>
          </a:p>
        </p:txBody>
      </p:sp>
      <p:grpSp>
        <p:nvGrpSpPr>
          <p:cNvPr id="9" name="Group 8"/>
          <p:cNvGrpSpPr/>
          <p:nvPr/>
        </p:nvGrpSpPr>
        <p:grpSpPr>
          <a:xfrm>
            <a:off x="6096001" y="381000"/>
            <a:ext cx="2583959" cy="2157912"/>
            <a:chOff x="5105400" y="3124200"/>
            <a:chExt cx="3193559" cy="2667000"/>
          </a:xfrm>
        </p:grpSpPr>
        <p:grpSp>
          <p:nvGrpSpPr>
            <p:cNvPr id="12" name="Group 299"/>
            <p:cNvGrpSpPr/>
            <p:nvPr/>
          </p:nvGrpSpPr>
          <p:grpSpPr>
            <a:xfrm>
              <a:off x="5105400" y="3124200"/>
              <a:ext cx="1011502" cy="2466141"/>
              <a:chOff x="304800" y="261155"/>
              <a:chExt cx="1447800" cy="4274645"/>
            </a:xfrm>
          </p:grpSpPr>
          <p:grpSp>
            <p:nvGrpSpPr>
              <p:cNvPr id="101" name="Group 92"/>
              <p:cNvGrpSpPr/>
              <p:nvPr/>
            </p:nvGrpSpPr>
            <p:grpSpPr>
              <a:xfrm rot="18516258">
                <a:off x="1066800" y="3810000"/>
                <a:ext cx="371850" cy="649600"/>
                <a:chOff x="1868610" y="5305338"/>
                <a:chExt cx="371850" cy="649600"/>
              </a:xfrm>
            </p:grpSpPr>
            <p:grpSp>
              <p:nvGrpSpPr>
                <p:cNvPr id="151" name="Group 85"/>
                <p:cNvGrpSpPr/>
                <p:nvPr/>
              </p:nvGrpSpPr>
              <p:grpSpPr>
                <a:xfrm rot="1439608">
                  <a:off x="1868610" y="5305338"/>
                  <a:ext cx="371850" cy="649600"/>
                  <a:chOff x="1828800" y="4343400"/>
                  <a:chExt cx="371850" cy="649600"/>
                </a:xfrm>
              </p:grpSpPr>
              <p:sp>
                <p:nvSpPr>
                  <p:cNvPr id="155" name="Oval 154"/>
                  <p:cNvSpPr/>
                  <p:nvPr/>
                </p:nvSpPr>
                <p:spPr>
                  <a:xfrm>
                    <a:off x="1828800" y="4419600"/>
                    <a:ext cx="371850" cy="573400"/>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1828800" y="4343400"/>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90"/>
                <p:cNvGrpSpPr/>
                <p:nvPr/>
              </p:nvGrpSpPr>
              <p:grpSpPr>
                <a:xfrm rot="1471343">
                  <a:off x="1913952" y="5370362"/>
                  <a:ext cx="277495" cy="470630"/>
                  <a:chOff x="2407751" y="4191000"/>
                  <a:chExt cx="411649" cy="698154"/>
                </a:xfrm>
              </p:grpSpPr>
              <p:sp>
                <p:nvSpPr>
                  <p:cNvPr id="153" name="Moon 152"/>
                  <p:cNvSpPr/>
                  <p:nvPr/>
                </p:nvSpPr>
                <p:spPr>
                  <a:xfrm>
                    <a:off x="2590800" y="4191000"/>
                    <a:ext cx="228600" cy="685800"/>
                  </a:xfrm>
                  <a:prstGeom prst="mo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153"/>
                  <p:cNvSpPr/>
                  <p:nvPr/>
                </p:nvSpPr>
                <p:spPr>
                  <a:xfrm rot="10331238">
                    <a:off x="2407751" y="4203354"/>
                    <a:ext cx="228600" cy="685800"/>
                  </a:xfrm>
                  <a:prstGeom prst="mo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2" name="Group 101"/>
              <p:cNvGrpSpPr/>
              <p:nvPr/>
            </p:nvGrpSpPr>
            <p:grpSpPr>
              <a:xfrm>
                <a:off x="609600" y="3886200"/>
                <a:ext cx="371850" cy="649600"/>
                <a:chOff x="1868610" y="5305338"/>
                <a:chExt cx="371850" cy="649600"/>
              </a:xfrm>
            </p:grpSpPr>
            <p:grpSp>
              <p:nvGrpSpPr>
                <p:cNvPr id="145" name="Group 85"/>
                <p:cNvGrpSpPr/>
                <p:nvPr/>
              </p:nvGrpSpPr>
              <p:grpSpPr>
                <a:xfrm rot="1439608">
                  <a:off x="1868610" y="5305338"/>
                  <a:ext cx="371850" cy="649600"/>
                  <a:chOff x="1828800" y="4343400"/>
                  <a:chExt cx="371850" cy="649600"/>
                </a:xfrm>
              </p:grpSpPr>
              <p:sp>
                <p:nvSpPr>
                  <p:cNvPr id="149" name="Oval 348"/>
                  <p:cNvSpPr/>
                  <p:nvPr/>
                </p:nvSpPr>
                <p:spPr>
                  <a:xfrm>
                    <a:off x="1828800" y="4419600"/>
                    <a:ext cx="371850" cy="573400"/>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1828800" y="4343400"/>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90"/>
                <p:cNvGrpSpPr/>
                <p:nvPr/>
              </p:nvGrpSpPr>
              <p:grpSpPr>
                <a:xfrm rot="1471343">
                  <a:off x="1913952" y="5370362"/>
                  <a:ext cx="277495" cy="470630"/>
                  <a:chOff x="2407751" y="4191000"/>
                  <a:chExt cx="411649" cy="698154"/>
                </a:xfrm>
              </p:grpSpPr>
              <p:sp>
                <p:nvSpPr>
                  <p:cNvPr id="147" name="Moon 146"/>
                  <p:cNvSpPr/>
                  <p:nvPr/>
                </p:nvSpPr>
                <p:spPr>
                  <a:xfrm>
                    <a:off x="2590800" y="4191000"/>
                    <a:ext cx="228600" cy="685800"/>
                  </a:xfrm>
                  <a:prstGeom prst="mo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347"/>
                  <p:cNvSpPr/>
                  <p:nvPr/>
                </p:nvSpPr>
                <p:spPr>
                  <a:xfrm rot="10331238">
                    <a:off x="2407751" y="4203354"/>
                    <a:ext cx="228600" cy="685800"/>
                  </a:xfrm>
                  <a:prstGeom prst="mo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302"/>
              <p:cNvSpPr/>
              <p:nvPr/>
            </p:nvSpPr>
            <p:spPr>
              <a:xfrm>
                <a:off x="1371600" y="2819400"/>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303"/>
              <p:cNvSpPr/>
              <p:nvPr/>
            </p:nvSpPr>
            <p:spPr>
              <a:xfrm>
                <a:off x="304800" y="2819400"/>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304"/>
              <p:cNvSpPr/>
              <p:nvPr/>
            </p:nvSpPr>
            <p:spPr>
              <a:xfrm>
                <a:off x="457200" y="3276600"/>
                <a:ext cx="1143000" cy="838200"/>
              </a:xfrm>
              <a:prstGeom prst="trapezoid">
                <a:avLst>
                  <a:gd name="adj" fmla="val 20960"/>
                </a:avLst>
              </a:prstGeom>
              <a:solidFill>
                <a:srgbClr val="D4A9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305"/>
              <p:cNvSpPr/>
              <p:nvPr/>
            </p:nvSpPr>
            <p:spPr>
              <a:xfrm rot="20952297">
                <a:off x="1219200" y="1905000"/>
                <a:ext cx="533400" cy="1295400"/>
              </a:xfrm>
              <a:prstGeom prst="trapezoi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306"/>
              <p:cNvSpPr/>
              <p:nvPr/>
            </p:nvSpPr>
            <p:spPr>
              <a:xfrm rot="470395">
                <a:off x="314457" y="1859125"/>
                <a:ext cx="533400" cy="1295400"/>
              </a:xfrm>
              <a:prstGeom prst="trapezoi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2"/>
              <p:cNvSpPr/>
              <p:nvPr/>
            </p:nvSpPr>
            <p:spPr>
              <a:xfrm>
                <a:off x="599322" y="1752601"/>
                <a:ext cx="832210" cy="1523999"/>
              </a:xfrm>
              <a:prstGeom prst="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Cloud 3"/>
              <p:cNvSpPr/>
              <p:nvPr/>
            </p:nvSpPr>
            <p:spPr>
              <a:xfrm rot="20835976" flipH="1">
                <a:off x="1167670" y="1021891"/>
                <a:ext cx="554462" cy="1112153"/>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lowchart: Extract 4"/>
              <p:cNvSpPr/>
              <p:nvPr/>
            </p:nvSpPr>
            <p:spPr>
              <a:xfrm rot="10800000">
                <a:off x="818934" y="1927112"/>
                <a:ext cx="367090" cy="408672"/>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1" name="Cloud 5"/>
              <p:cNvSpPr/>
              <p:nvPr/>
            </p:nvSpPr>
            <p:spPr>
              <a:xfrm rot="764024">
                <a:off x="304800" y="1016373"/>
                <a:ext cx="504969" cy="1112153"/>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6"/>
              <p:cNvSpPr/>
              <p:nvPr/>
            </p:nvSpPr>
            <p:spPr>
              <a:xfrm>
                <a:off x="661612" y="1026800"/>
                <a:ext cx="681735" cy="10512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loud 7"/>
              <p:cNvSpPr/>
              <p:nvPr/>
            </p:nvSpPr>
            <p:spPr>
              <a:xfrm rot="16200000" flipH="1">
                <a:off x="763899" y="502385"/>
                <a:ext cx="529596" cy="1048825"/>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hord 313"/>
              <p:cNvSpPr/>
              <p:nvPr/>
            </p:nvSpPr>
            <p:spPr>
              <a:xfrm rot="6672735">
                <a:off x="368455" y="395930"/>
                <a:ext cx="1257893" cy="988344"/>
              </a:xfrm>
              <a:prstGeom prst="chor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hord 314"/>
              <p:cNvSpPr/>
              <p:nvPr/>
            </p:nvSpPr>
            <p:spPr>
              <a:xfrm rot="8132090">
                <a:off x="457200" y="574516"/>
                <a:ext cx="1143000" cy="977132"/>
              </a:xfrm>
              <a:prstGeom prst="chord">
                <a:avLst>
                  <a:gd name="adj1" fmla="val 2892879"/>
                  <a:gd name="adj2" fmla="val 13226598"/>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315"/>
              <p:cNvSpPr/>
              <p:nvPr/>
            </p:nvSpPr>
            <p:spPr>
              <a:xfrm>
                <a:off x="458305" y="935027"/>
                <a:ext cx="1078194" cy="269548"/>
              </a:xfrm>
              <a:prstGeom prst="roundRect">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48"/>
              <p:cNvGrpSpPr/>
              <p:nvPr/>
            </p:nvGrpSpPr>
            <p:grpSpPr>
              <a:xfrm>
                <a:off x="533400" y="914400"/>
                <a:ext cx="898495" cy="269548"/>
                <a:chOff x="2667000" y="3186545"/>
                <a:chExt cx="3008746" cy="1080655"/>
              </a:xfrm>
            </p:grpSpPr>
            <p:grpSp>
              <p:nvGrpSpPr>
                <p:cNvPr id="133" name="Group 39"/>
                <p:cNvGrpSpPr/>
                <p:nvPr/>
              </p:nvGrpSpPr>
              <p:grpSpPr>
                <a:xfrm>
                  <a:off x="2667000" y="3200400"/>
                  <a:ext cx="990600" cy="1066800"/>
                  <a:chOff x="2667000" y="3200400"/>
                  <a:chExt cx="990600" cy="1066800"/>
                </a:xfrm>
              </p:grpSpPr>
              <p:sp>
                <p:nvSpPr>
                  <p:cNvPr id="142" name="Cross 36"/>
                  <p:cNvSpPr/>
                  <p:nvPr/>
                </p:nvSpPr>
                <p:spPr>
                  <a:xfrm>
                    <a:off x="2667000" y="3200400"/>
                    <a:ext cx="990600" cy="1066800"/>
                  </a:xfrm>
                  <a:prstGeom prst="plus">
                    <a:avLst>
                      <a:gd name="adj" fmla="val 36189"/>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Cross 37"/>
                  <p:cNvSpPr/>
                  <p:nvPr/>
                </p:nvSpPr>
                <p:spPr>
                  <a:xfrm>
                    <a:off x="3024909" y="3523673"/>
                    <a:ext cx="304800" cy="381000"/>
                  </a:xfrm>
                  <a:prstGeom prst="plus">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38"/>
                  <p:cNvSpPr/>
                  <p:nvPr/>
                </p:nvSpPr>
                <p:spPr>
                  <a:xfrm>
                    <a:off x="3121891" y="3639127"/>
                    <a:ext cx="110836" cy="120073"/>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40"/>
                <p:cNvGrpSpPr/>
                <p:nvPr/>
              </p:nvGrpSpPr>
              <p:grpSpPr>
                <a:xfrm>
                  <a:off x="3687618" y="3198091"/>
                  <a:ext cx="990600" cy="1066800"/>
                  <a:chOff x="2667000" y="3200400"/>
                  <a:chExt cx="990600" cy="1066800"/>
                </a:xfrm>
              </p:grpSpPr>
              <p:sp>
                <p:nvSpPr>
                  <p:cNvPr id="139" name="Cross 138"/>
                  <p:cNvSpPr/>
                  <p:nvPr/>
                </p:nvSpPr>
                <p:spPr>
                  <a:xfrm>
                    <a:off x="2667000" y="3200400"/>
                    <a:ext cx="990600" cy="1066800"/>
                  </a:xfrm>
                  <a:prstGeom prst="plus">
                    <a:avLst>
                      <a:gd name="adj" fmla="val 36189"/>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Cross 139"/>
                  <p:cNvSpPr/>
                  <p:nvPr/>
                </p:nvSpPr>
                <p:spPr>
                  <a:xfrm>
                    <a:off x="3024909" y="3523673"/>
                    <a:ext cx="304800" cy="381000"/>
                  </a:xfrm>
                  <a:prstGeom prst="plus">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3121891" y="3639127"/>
                    <a:ext cx="110836" cy="120073"/>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44"/>
                <p:cNvGrpSpPr/>
                <p:nvPr/>
              </p:nvGrpSpPr>
              <p:grpSpPr>
                <a:xfrm>
                  <a:off x="4685146" y="3186545"/>
                  <a:ext cx="990600" cy="1066800"/>
                  <a:chOff x="2667000" y="3200400"/>
                  <a:chExt cx="990600" cy="1066800"/>
                </a:xfrm>
              </p:grpSpPr>
              <p:sp>
                <p:nvSpPr>
                  <p:cNvPr id="136" name="Cross 335"/>
                  <p:cNvSpPr/>
                  <p:nvPr/>
                </p:nvSpPr>
                <p:spPr>
                  <a:xfrm>
                    <a:off x="2667000" y="3200400"/>
                    <a:ext cx="990600" cy="1066800"/>
                  </a:xfrm>
                  <a:prstGeom prst="plus">
                    <a:avLst>
                      <a:gd name="adj" fmla="val 36189"/>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Cross 336"/>
                  <p:cNvSpPr/>
                  <p:nvPr/>
                </p:nvSpPr>
                <p:spPr>
                  <a:xfrm>
                    <a:off x="3024909" y="3523673"/>
                    <a:ext cx="304800" cy="381000"/>
                  </a:xfrm>
                  <a:prstGeom prst="plus">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3121891" y="3639127"/>
                    <a:ext cx="110836" cy="120073"/>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8" name="Group 113"/>
              <p:cNvGrpSpPr/>
              <p:nvPr/>
            </p:nvGrpSpPr>
            <p:grpSpPr>
              <a:xfrm>
                <a:off x="609600" y="3048000"/>
                <a:ext cx="838200" cy="228600"/>
                <a:chOff x="1524000" y="5181600"/>
                <a:chExt cx="1219200" cy="381000"/>
              </a:xfrm>
            </p:grpSpPr>
            <p:sp>
              <p:nvSpPr>
                <p:cNvPr id="119" name="Rounded Rectangle 318"/>
                <p:cNvSpPr/>
                <p:nvPr/>
              </p:nvSpPr>
              <p:spPr>
                <a:xfrm>
                  <a:off x="1524000" y="5181600"/>
                  <a:ext cx="1219200" cy="381000"/>
                </a:xfrm>
                <a:prstGeom prst="roundRect">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00"/>
                <p:cNvGrpSpPr/>
                <p:nvPr/>
              </p:nvGrpSpPr>
              <p:grpSpPr>
                <a:xfrm>
                  <a:off x="1524000" y="5257800"/>
                  <a:ext cx="1219200" cy="269548"/>
                  <a:chOff x="2667000" y="3186545"/>
                  <a:chExt cx="3008746" cy="1080655"/>
                </a:xfrm>
              </p:grpSpPr>
              <p:grpSp>
                <p:nvGrpSpPr>
                  <p:cNvPr id="121" name="Group 39"/>
                  <p:cNvGrpSpPr/>
                  <p:nvPr/>
                </p:nvGrpSpPr>
                <p:grpSpPr>
                  <a:xfrm>
                    <a:off x="2667000" y="3200400"/>
                    <a:ext cx="990600" cy="1066800"/>
                    <a:chOff x="2667000" y="3200400"/>
                    <a:chExt cx="990600" cy="1066800"/>
                  </a:xfrm>
                </p:grpSpPr>
                <p:sp>
                  <p:nvSpPr>
                    <p:cNvPr id="130" name="Cross 129"/>
                    <p:cNvSpPr/>
                    <p:nvPr/>
                  </p:nvSpPr>
                  <p:spPr>
                    <a:xfrm>
                      <a:off x="2667000" y="3200400"/>
                      <a:ext cx="990600" cy="1066800"/>
                    </a:xfrm>
                    <a:prstGeom prst="plus">
                      <a:avLst>
                        <a:gd name="adj" fmla="val 36189"/>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Cross 130"/>
                    <p:cNvSpPr/>
                    <p:nvPr/>
                  </p:nvSpPr>
                  <p:spPr>
                    <a:xfrm>
                      <a:off x="3024909" y="3523673"/>
                      <a:ext cx="304800" cy="381000"/>
                    </a:xfrm>
                    <a:prstGeom prst="plus">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331"/>
                    <p:cNvSpPr/>
                    <p:nvPr/>
                  </p:nvSpPr>
                  <p:spPr>
                    <a:xfrm>
                      <a:off x="3121891" y="3639127"/>
                      <a:ext cx="110836" cy="120073"/>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40"/>
                  <p:cNvGrpSpPr/>
                  <p:nvPr/>
                </p:nvGrpSpPr>
                <p:grpSpPr>
                  <a:xfrm>
                    <a:off x="3687618" y="3198091"/>
                    <a:ext cx="990600" cy="1066800"/>
                    <a:chOff x="2667000" y="3200400"/>
                    <a:chExt cx="990600" cy="1066800"/>
                  </a:xfrm>
                </p:grpSpPr>
                <p:sp>
                  <p:nvSpPr>
                    <p:cNvPr id="127" name="Cross 126"/>
                    <p:cNvSpPr/>
                    <p:nvPr/>
                  </p:nvSpPr>
                  <p:spPr>
                    <a:xfrm>
                      <a:off x="2667000" y="3200400"/>
                      <a:ext cx="990600" cy="1066800"/>
                    </a:xfrm>
                    <a:prstGeom prst="plus">
                      <a:avLst>
                        <a:gd name="adj" fmla="val 36189"/>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ross 127"/>
                    <p:cNvSpPr/>
                    <p:nvPr/>
                  </p:nvSpPr>
                  <p:spPr>
                    <a:xfrm>
                      <a:off x="3024909" y="3523673"/>
                      <a:ext cx="304800" cy="381000"/>
                    </a:xfrm>
                    <a:prstGeom prst="plus">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3121891" y="3639127"/>
                      <a:ext cx="110836" cy="120073"/>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44"/>
                  <p:cNvGrpSpPr/>
                  <p:nvPr/>
                </p:nvGrpSpPr>
                <p:grpSpPr>
                  <a:xfrm>
                    <a:off x="4685146" y="3186545"/>
                    <a:ext cx="990600" cy="1066800"/>
                    <a:chOff x="2667000" y="3200400"/>
                    <a:chExt cx="990600" cy="1066800"/>
                  </a:xfrm>
                </p:grpSpPr>
                <p:sp>
                  <p:nvSpPr>
                    <p:cNvPr id="124" name="Cross 123"/>
                    <p:cNvSpPr/>
                    <p:nvPr/>
                  </p:nvSpPr>
                  <p:spPr>
                    <a:xfrm>
                      <a:off x="2667000" y="3200400"/>
                      <a:ext cx="990600" cy="1066800"/>
                    </a:xfrm>
                    <a:prstGeom prst="plus">
                      <a:avLst>
                        <a:gd name="adj" fmla="val 36189"/>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Cross 124"/>
                    <p:cNvSpPr/>
                    <p:nvPr/>
                  </p:nvSpPr>
                  <p:spPr>
                    <a:xfrm>
                      <a:off x="3024909" y="3523673"/>
                      <a:ext cx="304800" cy="381000"/>
                    </a:xfrm>
                    <a:prstGeom prst="plus">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3121891" y="3639127"/>
                      <a:ext cx="110836" cy="120073"/>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3" name="Group 356"/>
            <p:cNvGrpSpPr/>
            <p:nvPr/>
          </p:nvGrpSpPr>
          <p:grpSpPr>
            <a:xfrm>
              <a:off x="6172200" y="3657600"/>
              <a:ext cx="977684" cy="2001253"/>
              <a:chOff x="5895109" y="1371600"/>
              <a:chExt cx="1399395" cy="3468839"/>
            </a:xfrm>
          </p:grpSpPr>
          <p:grpSp>
            <p:nvGrpSpPr>
              <p:cNvPr id="61" name="Group 84"/>
              <p:cNvGrpSpPr/>
              <p:nvPr/>
            </p:nvGrpSpPr>
            <p:grpSpPr>
              <a:xfrm rot="1810859">
                <a:off x="6304243" y="4255657"/>
                <a:ext cx="304518" cy="524745"/>
                <a:chOff x="1828800" y="4343400"/>
                <a:chExt cx="371850" cy="649600"/>
              </a:xfrm>
            </p:grpSpPr>
            <p:sp>
              <p:nvSpPr>
                <p:cNvPr id="99" name="Oval 98"/>
                <p:cNvSpPr/>
                <p:nvPr/>
              </p:nvSpPr>
              <p:spPr>
                <a:xfrm>
                  <a:off x="1828800" y="4419600"/>
                  <a:ext cx="371850" cy="573400"/>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828800" y="4343400"/>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135"/>
              <p:cNvGrpSpPr/>
              <p:nvPr/>
            </p:nvGrpSpPr>
            <p:grpSpPr>
              <a:xfrm rot="20024914">
                <a:off x="6696787" y="4315694"/>
                <a:ext cx="304518" cy="524745"/>
                <a:chOff x="1828800" y="4343400"/>
                <a:chExt cx="371850" cy="649600"/>
              </a:xfrm>
            </p:grpSpPr>
            <p:sp>
              <p:nvSpPr>
                <p:cNvPr id="97" name="Oval 96"/>
                <p:cNvSpPr/>
                <p:nvPr/>
              </p:nvSpPr>
              <p:spPr>
                <a:xfrm>
                  <a:off x="1828800" y="4419600"/>
                  <a:ext cx="371850" cy="573400"/>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828800" y="4343400"/>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lowchart: Manual Operation 62"/>
              <p:cNvSpPr/>
              <p:nvPr/>
            </p:nvSpPr>
            <p:spPr>
              <a:xfrm rot="10800000">
                <a:off x="6179964" y="3088287"/>
                <a:ext cx="922800" cy="1474476"/>
              </a:xfrm>
              <a:prstGeom prst="flowChartManualOperati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895109" y="3429000"/>
                <a:ext cx="221759" cy="394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7072745" y="3442855"/>
                <a:ext cx="221759" cy="394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Manual Operation 65"/>
              <p:cNvSpPr/>
              <p:nvPr/>
            </p:nvSpPr>
            <p:spPr>
              <a:xfrm rot="12436843">
                <a:off x="6057319" y="2651503"/>
                <a:ext cx="357246" cy="1086453"/>
              </a:xfrm>
              <a:prstGeom prst="flowChartManualOperation">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Manual Operation 66"/>
              <p:cNvSpPr/>
              <p:nvPr/>
            </p:nvSpPr>
            <p:spPr>
              <a:xfrm rot="9462355">
                <a:off x="6822127" y="2617955"/>
                <a:ext cx="357246" cy="1086453"/>
              </a:xfrm>
              <a:prstGeom prst="flowChartManualOperation">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loud 10"/>
              <p:cNvSpPr/>
              <p:nvPr/>
            </p:nvSpPr>
            <p:spPr>
              <a:xfrm rot="21267149" flipH="1">
                <a:off x="6655902" y="1833443"/>
                <a:ext cx="539065" cy="724868"/>
              </a:xfrm>
              <a:prstGeom prst="cloud">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Cloud 11"/>
              <p:cNvSpPr/>
              <p:nvPr/>
            </p:nvSpPr>
            <p:spPr>
              <a:xfrm rot="1441540" flipH="1">
                <a:off x="6096000" y="1839258"/>
                <a:ext cx="539065" cy="724868"/>
              </a:xfrm>
              <a:prstGeom prst="cloud">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Manual Operation 12"/>
              <p:cNvSpPr/>
              <p:nvPr/>
            </p:nvSpPr>
            <p:spPr>
              <a:xfrm rot="10800000">
                <a:off x="6230765" y="2564123"/>
                <a:ext cx="808598" cy="1474476"/>
              </a:xfrm>
              <a:prstGeom prst="flowChartManualOperation">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Extract 13"/>
              <p:cNvSpPr/>
              <p:nvPr/>
            </p:nvSpPr>
            <p:spPr>
              <a:xfrm rot="10800000">
                <a:off x="6448769" y="2673352"/>
                <a:ext cx="388445" cy="417950"/>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62"/>
              <p:cNvSpPr/>
              <p:nvPr/>
            </p:nvSpPr>
            <p:spPr>
              <a:xfrm>
                <a:off x="6282294" y="1752600"/>
                <a:ext cx="721397" cy="10751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63"/>
              <p:cNvGrpSpPr/>
              <p:nvPr/>
            </p:nvGrpSpPr>
            <p:grpSpPr>
              <a:xfrm>
                <a:off x="6096000" y="1371600"/>
                <a:ext cx="1143000" cy="692727"/>
                <a:chOff x="1722870" y="3269673"/>
                <a:chExt cx="1000125" cy="692727"/>
              </a:xfrm>
            </p:grpSpPr>
            <p:sp>
              <p:nvSpPr>
                <p:cNvPr id="85" name="Flowchart: Manual Operation 84"/>
                <p:cNvSpPr/>
                <p:nvPr/>
              </p:nvSpPr>
              <p:spPr>
                <a:xfrm>
                  <a:off x="1722870" y="3269673"/>
                  <a:ext cx="1000125" cy="609600"/>
                </a:xfrm>
                <a:prstGeom prst="flowChartManualOperati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52"/>
                <p:cNvSpPr/>
                <p:nvPr/>
              </p:nvSpPr>
              <p:spPr>
                <a:xfrm>
                  <a:off x="1828800" y="3657600"/>
                  <a:ext cx="762000" cy="304800"/>
                </a:xfrm>
                <a:prstGeom prst="roundRect">
                  <a:avLst/>
                </a:prstGeom>
                <a:solidFill>
                  <a:srgbClr val="F797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62"/>
                <p:cNvGrpSpPr/>
                <p:nvPr/>
              </p:nvGrpSpPr>
              <p:grpSpPr>
                <a:xfrm>
                  <a:off x="1789546" y="3657600"/>
                  <a:ext cx="838200" cy="304800"/>
                  <a:chOff x="2971800" y="3505200"/>
                  <a:chExt cx="2128982" cy="1126836"/>
                </a:xfrm>
              </p:grpSpPr>
              <p:grpSp>
                <p:nvGrpSpPr>
                  <p:cNvPr id="88" name="Group 55"/>
                  <p:cNvGrpSpPr/>
                  <p:nvPr/>
                </p:nvGrpSpPr>
                <p:grpSpPr>
                  <a:xfrm>
                    <a:off x="2971800" y="3505200"/>
                    <a:ext cx="914400" cy="1066800"/>
                    <a:chOff x="2971800" y="3505200"/>
                    <a:chExt cx="914400" cy="1066800"/>
                  </a:xfrm>
                </p:grpSpPr>
                <p:sp>
                  <p:nvSpPr>
                    <p:cNvPr id="95" name="Multiply 53"/>
                    <p:cNvSpPr/>
                    <p:nvPr/>
                  </p:nvSpPr>
                  <p:spPr>
                    <a:xfrm>
                      <a:off x="2971800" y="3505200"/>
                      <a:ext cx="914400" cy="1066800"/>
                    </a:xfrm>
                    <a:prstGeom prst="mathMultiply">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3276600" y="3886200"/>
                      <a:ext cx="3048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56"/>
                  <p:cNvGrpSpPr/>
                  <p:nvPr/>
                </p:nvGrpSpPr>
                <p:grpSpPr>
                  <a:xfrm>
                    <a:off x="3572164" y="3535218"/>
                    <a:ext cx="914400" cy="1066800"/>
                    <a:chOff x="2971800" y="3505200"/>
                    <a:chExt cx="914400" cy="1066800"/>
                  </a:xfrm>
                </p:grpSpPr>
                <p:sp>
                  <p:nvSpPr>
                    <p:cNvPr id="93" name="Multiply 92"/>
                    <p:cNvSpPr/>
                    <p:nvPr/>
                  </p:nvSpPr>
                  <p:spPr>
                    <a:xfrm>
                      <a:off x="2971800" y="3505200"/>
                      <a:ext cx="914400" cy="1066800"/>
                    </a:xfrm>
                    <a:prstGeom prst="mathMultiply">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p:cNvSpPr/>
                    <p:nvPr/>
                  </p:nvSpPr>
                  <p:spPr>
                    <a:xfrm>
                      <a:off x="3276600" y="3886200"/>
                      <a:ext cx="3048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59"/>
                  <p:cNvGrpSpPr/>
                  <p:nvPr/>
                </p:nvGrpSpPr>
                <p:grpSpPr>
                  <a:xfrm>
                    <a:off x="4186382" y="3565236"/>
                    <a:ext cx="914400" cy="1066800"/>
                    <a:chOff x="2971800" y="3505200"/>
                    <a:chExt cx="914400" cy="1066800"/>
                  </a:xfrm>
                </p:grpSpPr>
                <p:sp>
                  <p:nvSpPr>
                    <p:cNvPr id="91" name="Multiply 60"/>
                    <p:cNvSpPr/>
                    <p:nvPr/>
                  </p:nvSpPr>
                  <p:spPr>
                    <a:xfrm>
                      <a:off x="2971800" y="3505200"/>
                      <a:ext cx="914400" cy="1066800"/>
                    </a:xfrm>
                    <a:prstGeom prst="mathMultiply">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91"/>
                    <p:cNvSpPr/>
                    <p:nvPr/>
                  </p:nvSpPr>
                  <p:spPr>
                    <a:xfrm>
                      <a:off x="3276600" y="3886200"/>
                      <a:ext cx="3048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4" name="Group 130"/>
              <p:cNvGrpSpPr/>
              <p:nvPr/>
            </p:nvGrpSpPr>
            <p:grpSpPr>
              <a:xfrm>
                <a:off x="6232236" y="2650836"/>
                <a:ext cx="838200" cy="806450"/>
                <a:chOff x="5181600" y="4759036"/>
                <a:chExt cx="1955800" cy="1226128"/>
              </a:xfrm>
            </p:grpSpPr>
            <p:sp>
              <p:nvSpPr>
                <p:cNvPr id="75" name="Multiply 74"/>
                <p:cNvSpPr/>
                <p:nvPr/>
              </p:nvSpPr>
              <p:spPr>
                <a:xfrm>
                  <a:off x="5181600" y="4800600"/>
                  <a:ext cx="533400" cy="533400"/>
                </a:xfrm>
                <a:prstGeom prst="mathMultiply">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ultiply 75"/>
                <p:cNvSpPr/>
                <p:nvPr/>
              </p:nvSpPr>
              <p:spPr>
                <a:xfrm>
                  <a:off x="5562600" y="5105400"/>
                  <a:ext cx="533400" cy="533400"/>
                </a:xfrm>
                <a:prstGeom prst="mathMultiply">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ultiply 76"/>
                <p:cNvSpPr/>
                <p:nvPr/>
              </p:nvSpPr>
              <p:spPr>
                <a:xfrm>
                  <a:off x="5943600" y="5410200"/>
                  <a:ext cx="533400" cy="533400"/>
                </a:xfrm>
                <a:prstGeom prst="mathMultiply">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ultiply 77"/>
                <p:cNvSpPr/>
                <p:nvPr/>
              </p:nvSpPr>
              <p:spPr>
                <a:xfrm>
                  <a:off x="6604000" y="4759036"/>
                  <a:ext cx="533400" cy="533400"/>
                </a:xfrm>
                <a:prstGeom prst="mathMultiply">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ultiply 78"/>
                <p:cNvSpPr/>
                <p:nvPr/>
              </p:nvSpPr>
              <p:spPr>
                <a:xfrm>
                  <a:off x="6271491" y="5098473"/>
                  <a:ext cx="533400" cy="533400"/>
                </a:xfrm>
                <a:prstGeom prst="mathMultiply">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562600" y="5105400"/>
                  <a:ext cx="2286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908964" y="5398655"/>
                  <a:ext cx="2286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259946" y="5405581"/>
                  <a:ext cx="2286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592454" y="5100782"/>
                  <a:ext cx="2286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102927" y="5756564"/>
                  <a:ext cx="2286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397"/>
            <p:cNvGrpSpPr/>
            <p:nvPr/>
          </p:nvGrpSpPr>
          <p:grpSpPr>
            <a:xfrm>
              <a:off x="7239000" y="3505200"/>
              <a:ext cx="1059959" cy="2286000"/>
              <a:chOff x="5105400" y="762000"/>
              <a:chExt cx="1517159" cy="3962400"/>
            </a:xfrm>
          </p:grpSpPr>
          <p:grpSp>
            <p:nvGrpSpPr>
              <p:cNvPr id="17" name="Group 144"/>
              <p:cNvGrpSpPr/>
              <p:nvPr/>
            </p:nvGrpSpPr>
            <p:grpSpPr>
              <a:xfrm>
                <a:off x="5552916" y="4191000"/>
                <a:ext cx="305334" cy="533400"/>
                <a:chOff x="1868610" y="5305338"/>
                <a:chExt cx="371850" cy="649600"/>
              </a:xfrm>
            </p:grpSpPr>
            <p:grpSp>
              <p:nvGrpSpPr>
                <p:cNvPr id="55" name="Group 85"/>
                <p:cNvGrpSpPr/>
                <p:nvPr/>
              </p:nvGrpSpPr>
              <p:grpSpPr>
                <a:xfrm rot="1439608">
                  <a:off x="1868610" y="5305338"/>
                  <a:ext cx="371850" cy="649600"/>
                  <a:chOff x="1828800" y="4343400"/>
                  <a:chExt cx="371850" cy="649600"/>
                </a:xfrm>
              </p:grpSpPr>
              <p:sp>
                <p:nvSpPr>
                  <p:cNvPr id="59" name="Oval 58"/>
                  <p:cNvSpPr/>
                  <p:nvPr/>
                </p:nvSpPr>
                <p:spPr>
                  <a:xfrm>
                    <a:off x="1828800" y="4419600"/>
                    <a:ext cx="371850" cy="573400"/>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828800" y="4343400"/>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90"/>
                <p:cNvGrpSpPr/>
                <p:nvPr/>
              </p:nvGrpSpPr>
              <p:grpSpPr>
                <a:xfrm rot="1471343">
                  <a:off x="1913952" y="5370362"/>
                  <a:ext cx="277495" cy="470630"/>
                  <a:chOff x="2407751" y="4191000"/>
                  <a:chExt cx="411649" cy="698154"/>
                </a:xfrm>
              </p:grpSpPr>
              <p:sp>
                <p:nvSpPr>
                  <p:cNvPr id="57" name="Moon 56"/>
                  <p:cNvSpPr/>
                  <p:nvPr/>
                </p:nvSpPr>
                <p:spPr>
                  <a:xfrm>
                    <a:off x="2590800" y="4191000"/>
                    <a:ext cx="228600" cy="685800"/>
                  </a:xfrm>
                  <a:prstGeom prst="mo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10331238">
                    <a:off x="2407751" y="4203354"/>
                    <a:ext cx="228600" cy="685800"/>
                  </a:xfrm>
                  <a:prstGeom prst="mo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151"/>
              <p:cNvGrpSpPr/>
              <p:nvPr/>
            </p:nvGrpSpPr>
            <p:grpSpPr>
              <a:xfrm rot="19064909">
                <a:off x="5886210" y="4183731"/>
                <a:ext cx="305333" cy="533399"/>
                <a:chOff x="1868610" y="5305338"/>
                <a:chExt cx="371850" cy="649600"/>
              </a:xfrm>
            </p:grpSpPr>
            <p:grpSp>
              <p:nvGrpSpPr>
                <p:cNvPr id="49" name="Group 85"/>
                <p:cNvGrpSpPr/>
                <p:nvPr/>
              </p:nvGrpSpPr>
              <p:grpSpPr>
                <a:xfrm rot="1439608">
                  <a:off x="1868610" y="5305338"/>
                  <a:ext cx="371850" cy="649600"/>
                  <a:chOff x="1828800" y="4343400"/>
                  <a:chExt cx="371850" cy="649600"/>
                </a:xfrm>
              </p:grpSpPr>
              <p:sp>
                <p:nvSpPr>
                  <p:cNvPr id="53" name="Oval 52"/>
                  <p:cNvSpPr/>
                  <p:nvPr/>
                </p:nvSpPr>
                <p:spPr>
                  <a:xfrm>
                    <a:off x="1828800" y="4419600"/>
                    <a:ext cx="371850" cy="573400"/>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828800" y="4343400"/>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90"/>
                <p:cNvGrpSpPr/>
                <p:nvPr/>
              </p:nvGrpSpPr>
              <p:grpSpPr>
                <a:xfrm rot="1471343">
                  <a:off x="1913952" y="5370362"/>
                  <a:ext cx="277495" cy="470630"/>
                  <a:chOff x="2407751" y="4191000"/>
                  <a:chExt cx="411649" cy="698154"/>
                </a:xfrm>
              </p:grpSpPr>
              <p:sp>
                <p:nvSpPr>
                  <p:cNvPr id="51" name="Moon 50"/>
                  <p:cNvSpPr/>
                  <p:nvPr/>
                </p:nvSpPr>
                <p:spPr>
                  <a:xfrm>
                    <a:off x="2590800" y="4191000"/>
                    <a:ext cx="228600" cy="685800"/>
                  </a:xfrm>
                  <a:prstGeom prst="mo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10331238">
                    <a:off x="2407751" y="4203354"/>
                    <a:ext cx="228600" cy="685800"/>
                  </a:xfrm>
                  <a:prstGeom prst="mo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 name="Trapezoid 18"/>
              <p:cNvSpPr/>
              <p:nvPr/>
            </p:nvSpPr>
            <p:spPr>
              <a:xfrm>
                <a:off x="5397980" y="3657600"/>
                <a:ext cx="938165" cy="794326"/>
              </a:xfrm>
              <a:prstGeom prst="trapezoid">
                <a:avLst>
                  <a:gd name="adj" fmla="val 11762"/>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354618" y="3429000"/>
                <a:ext cx="267941" cy="394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105400" y="3429000"/>
                <a:ext cx="307109" cy="394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20364366">
                <a:off x="5947553" y="2190610"/>
                <a:ext cx="583649" cy="1428324"/>
              </a:xfrm>
              <a:prstGeom prst="trapezoid">
                <a:avLst>
                  <a:gd name="adj" fmla="val 31421"/>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817783">
                <a:off x="5189271" y="2258456"/>
                <a:ext cx="583649" cy="1428324"/>
              </a:xfrm>
              <a:prstGeom prst="trapezoid">
                <a:avLst>
                  <a:gd name="adj" fmla="val 31421"/>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17"/>
              <p:cNvSpPr/>
              <p:nvPr/>
            </p:nvSpPr>
            <p:spPr>
              <a:xfrm>
                <a:off x="5434925" y="1981200"/>
                <a:ext cx="873511" cy="1981199"/>
              </a:xfrm>
              <a:prstGeom prst="trapezoid">
                <a:avLst>
                  <a:gd name="adj" fmla="val 25716"/>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18"/>
              <p:cNvSpPr/>
              <p:nvPr/>
            </p:nvSpPr>
            <p:spPr>
              <a:xfrm rot="10800000">
                <a:off x="5587325" y="2362200"/>
                <a:ext cx="533400" cy="381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19"/>
              <p:cNvSpPr/>
              <p:nvPr/>
            </p:nvSpPr>
            <p:spPr>
              <a:xfrm>
                <a:off x="5434925" y="1340797"/>
                <a:ext cx="872048" cy="117380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0"/>
              <p:cNvSpPr/>
              <p:nvPr/>
            </p:nvSpPr>
            <p:spPr>
              <a:xfrm rot="19066372">
                <a:off x="5876234" y="1295400"/>
                <a:ext cx="445030" cy="659542"/>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1"/>
              <p:cNvSpPr/>
              <p:nvPr/>
            </p:nvSpPr>
            <p:spPr>
              <a:xfrm rot="3077158">
                <a:off x="5471402" y="1195697"/>
                <a:ext cx="430287" cy="705091"/>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74"/>
              <p:cNvGrpSpPr/>
              <p:nvPr/>
            </p:nvGrpSpPr>
            <p:grpSpPr>
              <a:xfrm>
                <a:off x="5334000" y="762000"/>
                <a:ext cx="1066800" cy="1173018"/>
                <a:chOff x="4724400" y="3551382"/>
                <a:chExt cx="1066800" cy="1173018"/>
              </a:xfrm>
            </p:grpSpPr>
            <p:sp>
              <p:nvSpPr>
                <p:cNvPr id="39" name="Moon 38"/>
                <p:cNvSpPr/>
                <p:nvPr/>
              </p:nvSpPr>
              <p:spPr>
                <a:xfrm flipH="1">
                  <a:off x="4800600" y="4191000"/>
                  <a:ext cx="152400" cy="533400"/>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72"/>
                <p:cNvSpPr/>
                <p:nvPr/>
              </p:nvSpPr>
              <p:spPr>
                <a:xfrm>
                  <a:off x="5638800" y="4191000"/>
                  <a:ext cx="152400" cy="533400"/>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rot="16200000">
                  <a:off x="4978400" y="3551382"/>
                  <a:ext cx="533400" cy="533400"/>
                </a:xfrm>
                <a:prstGeom prst="right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rot="16200000">
                  <a:off x="4724400" y="3810000"/>
                  <a:ext cx="533400" cy="533400"/>
                </a:xfrm>
                <a:prstGeom prst="right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rot="16200000">
                  <a:off x="5257800" y="3810000"/>
                  <a:ext cx="533400" cy="533400"/>
                </a:xfrm>
                <a:prstGeom prst="right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2"/>
                <p:cNvSpPr/>
                <p:nvPr/>
              </p:nvSpPr>
              <p:spPr>
                <a:xfrm>
                  <a:off x="4800600" y="4114800"/>
                  <a:ext cx="990600" cy="228600"/>
                </a:xfrm>
                <a:prstGeom prst="rect">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71"/>
                <p:cNvGrpSpPr/>
                <p:nvPr/>
              </p:nvGrpSpPr>
              <p:grpSpPr>
                <a:xfrm>
                  <a:off x="4876800" y="4119418"/>
                  <a:ext cx="781888" cy="233218"/>
                  <a:chOff x="1143000" y="4110182"/>
                  <a:chExt cx="1339272" cy="399472"/>
                </a:xfrm>
              </p:grpSpPr>
              <p:sp>
                <p:nvSpPr>
                  <p:cNvPr id="46" name="Diamond 45"/>
                  <p:cNvSpPr/>
                  <p:nvPr/>
                </p:nvSpPr>
                <p:spPr>
                  <a:xfrm>
                    <a:off x="1143000" y="4114800"/>
                    <a:ext cx="457200" cy="3810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1572491" y="4110182"/>
                    <a:ext cx="457200" cy="3810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2025072" y="4128654"/>
                    <a:ext cx="457200" cy="3810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 name="Quad Arrow 29"/>
              <p:cNvSpPr/>
              <p:nvPr/>
            </p:nvSpPr>
            <p:spPr>
              <a:xfrm>
                <a:off x="5791200" y="914400"/>
                <a:ext cx="152400" cy="304800"/>
              </a:xfrm>
              <a:prstGeom prst="quadArrow">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172"/>
              <p:cNvGrpSpPr/>
              <p:nvPr/>
            </p:nvGrpSpPr>
            <p:grpSpPr>
              <a:xfrm>
                <a:off x="5486400" y="2438400"/>
                <a:ext cx="725099" cy="782768"/>
                <a:chOff x="3546257" y="5084632"/>
                <a:chExt cx="1219201" cy="1316168"/>
              </a:xfrm>
            </p:grpSpPr>
            <p:grpSp>
              <p:nvGrpSpPr>
                <p:cNvPr id="32" name="Group 160"/>
                <p:cNvGrpSpPr/>
                <p:nvPr/>
              </p:nvGrpSpPr>
              <p:grpSpPr>
                <a:xfrm>
                  <a:off x="3810000" y="5638800"/>
                  <a:ext cx="762000" cy="762000"/>
                  <a:chOff x="3810000" y="4953000"/>
                  <a:chExt cx="762000" cy="762000"/>
                </a:xfrm>
              </p:grpSpPr>
              <p:sp>
                <p:nvSpPr>
                  <p:cNvPr id="37" name="Quad Arrow Callout 36"/>
                  <p:cNvSpPr/>
                  <p:nvPr/>
                </p:nvSpPr>
                <p:spPr>
                  <a:xfrm>
                    <a:off x="3810000" y="4953000"/>
                    <a:ext cx="762000" cy="762000"/>
                  </a:xfrm>
                  <a:prstGeom prst="quadArrowCallout">
                    <a:avLst>
                      <a:gd name="adj1" fmla="val 20939"/>
                      <a:gd name="adj2" fmla="val 18515"/>
                      <a:gd name="adj3" fmla="val 18515"/>
                      <a:gd name="adj4" fmla="val 481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4114800" y="5181600"/>
                    <a:ext cx="152400" cy="3048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Donut 32"/>
                <p:cNvSpPr/>
                <p:nvPr/>
              </p:nvSpPr>
              <p:spPr>
                <a:xfrm rot="19368333">
                  <a:off x="3770240" y="5377887"/>
                  <a:ext cx="304800" cy="4572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onut 33"/>
                <p:cNvSpPr/>
                <p:nvPr/>
              </p:nvSpPr>
              <p:spPr>
                <a:xfrm rot="1576370">
                  <a:off x="4303639" y="5377889"/>
                  <a:ext cx="304800" cy="4572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onut 34"/>
                <p:cNvSpPr/>
                <p:nvPr/>
              </p:nvSpPr>
              <p:spPr>
                <a:xfrm rot="20009619">
                  <a:off x="3546257" y="5086941"/>
                  <a:ext cx="304800" cy="4572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877401">
                  <a:off x="4460658" y="5084632"/>
                  <a:ext cx="304800" cy="4572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57" name="Group 156"/>
          <p:cNvGrpSpPr/>
          <p:nvPr/>
        </p:nvGrpSpPr>
        <p:grpSpPr>
          <a:xfrm>
            <a:off x="4038601" y="3657601"/>
            <a:ext cx="1402737" cy="2777365"/>
            <a:chOff x="5943600" y="990600"/>
            <a:chExt cx="2545737" cy="5040461"/>
          </a:xfrm>
        </p:grpSpPr>
        <p:sp>
          <p:nvSpPr>
            <p:cNvPr id="158" name="Oval 4"/>
            <p:cNvSpPr/>
            <p:nvPr/>
          </p:nvSpPr>
          <p:spPr>
            <a:xfrm rot="7152509">
              <a:off x="5711867" y="3367335"/>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9" name="Group 57"/>
            <p:cNvGrpSpPr/>
            <p:nvPr/>
          </p:nvGrpSpPr>
          <p:grpSpPr>
            <a:xfrm>
              <a:off x="5943600" y="990600"/>
              <a:ext cx="2545737" cy="5040461"/>
              <a:chOff x="304800" y="914400"/>
              <a:chExt cx="2545737" cy="5040461"/>
            </a:xfrm>
          </p:grpSpPr>
          <p:sp>
            <p:nvSpPr>
              <p:cNvPr id="160" name="Rounded Rectangle 159"/>
              <p:cNvSpPr/>
              <p:nvPr/>
            </p:nvSpPr>
            <p:spPr>
              <a:xfrm>
                <a:off x="762000" y="914400"/>
                <a:ext cx="1752600" cy="3276599"/>
              </a:xfrm>
              <a:prstGeom prst="roundRect">
                <a:avLst>
                  <a:gd name="adj" fmla="val 3852"/>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69"/>
              <p:cNvGrpSpPr/>
              <p:nvPr/>
            </p:nvGrpSpPr>
            <p:grpSpPr>
              <a:xfrm flipH="1">
                <a:off x="1143000" y="4468471"/>
                <a:ext cx="609601" cy="1447801"/>
                <a:chOff x="4222137" y="4305789"/>
                <a:chExt cx="609601" cy="1447801"/>
              </a:xfrm>
            </p:grpSpPr>
            <p:sp>
              <p:nvSpPr>
                <p:cNvPr id="248" name="Oval 247"/>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68"/>
              <p:cNvGrpSpPr/>
              <p:nvPr/>
            </p:nvGrpSpPr>
            <p:grpSpPr>
              <a:xfrm>
                <a:off x="1555137" y="4507060"/>
                <a:ext cx="609601" cy="1447801"/>
                <a:chOff x="4222137" y="4305789"/>
                <a:chExt cx="609601" cy="1447801"/>
              </a:xfrm>
            </p:grpSpPr>
            <p:sp>
              <p:nvSpPr>
                <p:cNvPr id="246" name="Oval 66"/>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67"/>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Oval 4"/>
              <p:cNvSpPr/>
              <p:nvPr/>
            </p:nvSpPr>
            <p:spPr>
              <a:xfrm rot="4765551">
                <a:off x="1974237" y="3325961"/>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34"/>
              <p:cNvGrpSpPr/>
              <p:nvPr/>
            </p:nvGrpSpPr>
            <p:grpSpPr>
              <a:xfrm rot="18918069">
                <a:off x="1754044" y="2367296"/>
                <a:ext cx="992712" cy="1453296"/>
                <a:chOff x="1977877" y="1457884"/>
                <a:chExt cx="992712" cy="1453296"/>
              </a:xfrm>
            </p:grpSpPr>
            <p:sp>
              <p:nvSpPr>
                <p:cNvPr id="234" name="Trapezoid 35"/>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5" name="Group 32"/>
                <p:cNvGrpSpPr/>
                <p:nvPr/>
              </p:nvGrpSpPr>
              <p:grpSpPr>
                <a:xfrm rot="1329619">
                  <a:off x="1977877" y="2670865"/>
                  <a:ext cx="750562" cy="222094"/>
                  <a:chOff x="1398494" y="4038600"/>
                  <a:chExt cx="1192306" cy="434340"/>
                </a:xfrm>
              </p:grpSpPr>
              <p:sp>
                <p:nvSpPr>
                  <p:cNvPr id="236" name="Pentagon 235"/>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Pentagon 69"/>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Diamond 237"/>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15"/>
                  <p:cNvGrpSpPr/>
                  <p:nvPr/>
                </p:nvGrpSpPr>
                <p:grpSpPr>
                  <a:xfrm>
                    <a:off x="1909482" y="4043875"/>
                    <a:ext cx="681318" cy="429065"/>
                    <a:chOff x="685800" y="1524000"/>
                    <a:chExt cx="1219200" cy="609600"/>
                  </a:xfrm>
                </p:grpSpPr>
                <p:sp>
                  <p:nvSpPr>
                    <p:cNvPr id="241"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Pentagon 24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Pentagon 24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Diamond 243"/>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Diamond 77"/>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0" name="Diamond 239"/>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5" name="Group 33"/>
              <p:cNvGrpSpPr/>
              <p:nvPr/>
            </p:nvGrpSpPr>
            <p:grpSpPr>
              <a:xfrm>
                <a:off x="304800" y="2258671"/>
                <a:ext cx="992712" cy="1453296"/>
                <a:chOff x="1977877" y="1457884"/>
                <a:chExt cx="992712" cy="1453296"/>
              </a:xfrm>
            </p:grpSpPr>
            <p:sp>
              <p:nvSpPr>
                <p:cNvPr id="222" name="Trapezoid 18"/>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3" name="Group 32"/>
                <p:cNvGrpSpPr/>
                <p:nvPr/>
              </p:nvGrpSpPr>
              <p:grpSpPr>
                <a:xfrm rot="1329619">
                  <a:off x="1977877" y="2670865"/>
                  <a:ext cx="750562" cy="222094"/>
                  <a:chOff x="1398494" y="4038600"/>
                  <a:chExt cx="1192306" cy="434340"/>
                </a:xfrm>
              </p:grpSpPr>
              <p:sp>
                <p:nvSpPr>
                  <p:cNvPr id="224" name="Pentagon 21"/>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Pentagon 22"/>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Diamond 24"/>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15"/>
                  <p:cNvGrpSpPr/>
                  <p:nvPr/>
                </p:nvGrpSpPr>
                <p:grpSpPr>
                  <a:xfrm>
                    <a:off x="1909482" y="4043875"/>
                    <a:ext cx="681318" cy="429065"/>
                    <a:chOff x="685800" y="1524000"/>
                    <a:chExt cx="1219200" cy="609600"/>
                  </a:xfrm>
                </p:grpSpPr>
                <p:sp>
                  <p:nvSpPr>
                    <p:cNvPr id="229"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Pentagon 28"/>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Pentagon 29"/>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Diamond 30"/>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Diamond 31"/>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 name="Diamond 26"/>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6" name="Trapezoid 3"/>
              <p:cNvSpPr/>
              <p:nvPr/>
            </p:nvSpPr>
            <p:spPr>
              <a:xfrm>
                <a:off x="914400" y="2334871"/>
                <a:ext cx="1447800" cy="2667000"/>
              </a:xfrm>
              <a:prstGeom prst="trapezoid">
                <a:avLst>
                  <a:gd name="adj" fmla="val 2438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a:off x="1416571" y="2212451"/>
                <a:ext cx="457200" cy="457200"/>
              </a:xfrm>
              <a:prstGeom prst="trapezoid">
                <a:avLst>
                  <a:gd name="adj" fmla="val 34836"/>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 name="Group 17"/>
              <p:cNvGrpSpPr/>
              <p:nvPr/>
            </p:nvGrpSpPr>
            <p:grpSpPr>
              <a:xfrm>
                <a:off x="914400" y="4925671"/>
                <a:ext cx="1447800" cy="434340"/>
                <a:chOff x="533400" y="1364105"/>
                <a:chExt cx="2590800" cy="617095"/>
              </a:xfrm>
            </p:grpSpPr>
            <p:sp>
              <p:nvSpPr>
                <p:cNvPr id="210" name="Pentagon 209"/>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Pentagon 210"/>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Pentagon 7"/>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Diamond 8"/>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Diamond 9"/>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5" name="Group 15"/>
                <p:cNvGrpSpPr/>
                <p:nvPr/>
              </p:nvGrpSpPr>
              <p:grpSpPr>
                <a:xfrm>
                  <a:off x="1905000" y="1371600"/>
                  <a:ext cx="1219200" cy="609600"/>
                  <a:chOff x="685800" y="1524000"/>
                  <a:chExt cx="1219200" cy="609600"/>
                </a:xfrm>
              </p:grpSpPr>
              <p:sp>
                <p:nvSpPr>
                  <p:cNvPr id="217"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Pentagon 1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Pentagon 1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Diamond 13"/>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Diamond 14"/>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Diamond 16"/>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9" name="Oval 168"/>
              <p:cNvSpPr/>
              <p:nvPr/>
            </p:nvSpPr>
            <p:spPr>
              <a:xfrm>
                <a:off x="838200" y="1344271"/>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169"/>
              <p:cNvSpPr/>
              <p:nvPr/>
            </p:nvSpPr>
            <p:spPr>
              <a:xfrm>
                <a:off x="762000" y="1344271"/>
                <a:ext cx="1752600" cy="381000"/>
              </a:xfrm>
              <a:prstGeom prst="round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1" name="Group 50"/>
              <p:cNvGrpSpPr/>
              <p:nvPr/>
            </p:nvGrpSpPr>
            <p:grpSpPr>
              <a:xfrm>
                <a:off x="914400" y="1344271"/>
                <a:ext cx="1447800" cy="434340"/>
                <a:chOff x="533400" y="1364105"/>
                <a:chExt cx="2590800" cy="617095"/>
              </a:xfrm>
            </p:grpSpPr>
            <p:sp>
              <p:nvSpPr>
                <p:cNvPr id="198" name="Pentagon 197"/>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Pentagon 198"/>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Pentagon 199"/>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Diamond 200"/>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Diamond 201"/>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 name="Group 15"/>
                <p:cNvGrpSpPr/>
                <p:nvPr/>
              </p:nvGrpSpPr>
              <p:grpSpPr>
                <a:xfrm>
                  <a:off x="1905000" y="1371600"/>
                  <a:ext cx="1219200" cy="609600"/>
                  <a:chOff x="685800" y="1524000"/>
                  <a:chExt cx="1219200" cy="609600"/>
                </a:xfrm>
              </p:grpSpPr>
              <p:sp>
                <p:nvSpPr>
                  <p:cNvPr id="205"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Pentagon 205"/>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Pentagon 206"/>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Diamond 207"/>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Diamond 208"/>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 name="Diamond 203"/>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9"/>
              <p:cNvGrpSpPr/>
              <p:nvPr/>
            </p:nvGrpSpPr>
            <p:grpSpPr>
              <a:xfrm rot="4546340">
                <a:off x="877474" y="2680435"/>
                <a:ext cx="759652" cy="200444"/>
                <a:chOff x="3200400" y="381000"/>
                <a:chExt cx="2057400" cy="304800"/>
              </a:xfrm>
            </p:grpSpPr>
            <p:sp>
              <p:nvSpPr>
                <p:cNvPr id="195" name="Donut 194"/>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Donut 195"/>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Donut 196"/>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3" name="Group 180"/>
              <p:cNvGrpSpPr/>
              <p:nvPr/>
            </p:nvGrpSpPr>
            <p:grpSpPr>
              <a:xfrm rot="6411433">
                <a:off x="1502634" y="2730746"/>
                <a:ext cx="759652" cy="200444"/>
                <a:chOff x="3200400" y="381000"/>
                <a:chExt cx="2057400" cy="304800"/>
              </a:xfrm>
            </p:grpSpPr>
            <p:sp>
              <p:nvSpPr>
                <p:cNvPr id="192" name="Donut 191"/>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Donut 192"/>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Donut 193"/>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4" name="Group 72"/>
              <p:cNvGrpSpPr/>
              <p:nvPr/>
            </p:nvGrpSpPr>
            <p:grpSpPr>
              <a:xfrm>
                <a:off x="1295400" y="2895600"/>
                <a:ext cx="681318" cy="429065"/>
                <a:chOff x="533400" y="1371600"/>
                <a:chExt cx="1219200" cy="609600"/>
              </a:xfrm>
            </p:grpSpPr>
            <p:sp>
              <p:nvSpPr>
                <p:cNvPr id="187" name="Pentagon 19"/>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Pentagon 20"/>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Pentagon 21"/>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Diamond 189"/>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Diamond 190"/>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Cloud 174"/>
              <p:cNvSpPr/>
              <p:nvPr/>
            </p:nvSpPr>
            <p:spPr>
              <a:xfrm rot="18103548">
                <a:off x="1143000" y="2133600"/>
                <a:ext cx="914400" cy="685800"/>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1447800" y="2209800"/>
                <a:ext cx="335907" cy="25592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87"/>
              <p:cNvGrpSpPr/>
              <p:nvPr/>
            </p:nvGrpSpPr>
            <p:grpSpPr>
              <a:xfrm rot="5076103">
                <a:off x="1443148" y="3967699"/>
                <a:ext cx="1143000" cy="571500"/>
                <a:chOff x="4572000" y="3733800"/>
                <a:chExt cx="2133600" cy="1066800"/>
              </a:xfrm>
            </p:grpSpPr>
            <p:sp>
              <p:nvSpPr>
                <p:cNvPr id="185" name="Moon 184"/>
                <p:cNvSpPr/>
                <p:nvPr/>
              </p:nvSpPr>
              <p:spPr>
                <a:xfrm rot="16200000">
                  <a:off x="5181600" y="3276600"/>
                  <a:ext cx="914400" cy="2133600"/>
                </a:xfrm>
                <a:prstGeom prst="moon">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p:cNvSpPr/>
                <p:nvPr/>
              </p:nvSpPr>
              <p:spPr>
                <a:xfrm rot="16200000">
                  <a:off x="5295900" y="3009900"/>
                  <a:ext cx="685800" cy="2133600"/>
                </a:xfrm>
                <a:prstGeom prst="moon">
                  <a:avLst>
                    <a:gd name="adj" fmla="val 8750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86"/>
              <p:cNvGrpSpPr/>
              <p:nvPr/>
            </p:nvGrpSpPr>
            <p:grpSpPr>
              <a:xfrm>
                <a:off x="1066800" y="3657600"/>
                <a:ext cx="1143000" cy="571500"/>
                <a:chOff x="4572000" y="3733800"/>
                <a:chExt cx="2133600" cy="1066800"/>
              </a:xfrm>
            </p:grpSpPr>
            <p:sp>
              <p:nvSpPr>
                <p:cNvPr id="183" name="Moon 182"/>
                <p:cNvSpPr/>
                <p:nvPr/>
              </p:nvSpPr>
              <p:spPr>
                <a:xfrm rot="16200000">
                  <a:off x="5181600" y="3276600"/>
                  <a:ext cx="914400" cy="2133600"/>
                </a:xfrm>
                <a:prstGeom prst="moon">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183"/>
                <p:cNvSpPr/>
                <p:nvPr/>
              </p:nvSpPr>
              <p:spPr>
                <a:xfrm rot="16200000">
                  <a:off x="5295900" y="3009900"/>
                  <a:ext cx="685800" cy="2133600"/>
                </a:xfrm>
                <a:prstGeom prst="moon">
                  <a:avLst>
                    <a:gd name="adj" fmla="val 8750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93"/>
              <p:cNvGrpSpPr/>
              <p:nvPr/>
            </p:nvGrpSpPr>
            <p:grpSpPr>
              <a:xfrm>
                <a:off x="1752600" y="3581400"/>
                <a:ext cx="609600" cy="641684"/>
                <a:chOff x="3200400" y="1524000"/>
                <a:chExt cx="1447800" cy="1524000"/>
              </a:xfrm>
            </p:grpSpPr>
            <p:sp>
              <p:nvSpPr>
                <p:cNvPr id="180" name="Oval 179"/>
                <p:cNvSpPr/>
                <p:nvPr/>
              </p:nvSpPr>
              <p:spPr>
                <a:xfrm>
                  <a:off x="3200400" y="1524000"/>
                  <a:ext cx="1447800" cy="1524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Cross 180"/>
                <p:cNvSpPr/>
                <p:nvPr/>
              </p:nvSpPr>
              <p:spPr>
                <a:xfrm>
                  <a:off x="3352800" y="1828800"/>
                  <a:ext cx="1143000" cy="838200"/>
                </a:xfrm>
                <a:prstGeom prst="plus">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Quad Arrow 181"/>
                <p:cNvSpPr/>
                <p:nvPr/>
              </p:nvSpPr>
              <p:spPr>
                <a:xfrm>
                  <a:off x="3657600" y="1828800"/>
                  <a:ext cx="533400" cy="762000"/>
                </a:xfrm>
                <a:prstGeom prst="quadArrow">
                  <a:avLst/>
                </a:prstGeom>
                <a:solidFill>
                  <a:srgbClr val="D4A9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50" name="Group 249"/>
          <p:cNvGrpSpPr/>
          <p:nvPr/>
        </p:nvGrpSpPr>
        <p:grpSpPr>
          <a:xfrm>
            <a:off x="6553201" y="3276601"/>
            <a:ext cx="2775295" cy="1639421"/>
            <a:chOff x="479510" y="3810000"/>
            <a:chExt cx="3918295" cy="2314614"/>
          </a:xfrm>
        </p:grpSpPr>
        <p:grpSp>
          <p:nvGrpSpPr>
            <p:cNvPr id="251" name="Group 160"/>
            <p:cNvGrpSpPr/>
            <p:nvPr/>
          </p:nvGrpSpPr>
          <p:grpSpPr>
            <a:xfrm flipH="1">
              <a:off x="2209800" y="3810000"/>
              <a:ext cx="954223" cy="1437155"/>
              <a:chOff x="878390" y="533400"/>
              <a:chExt cx="2938814" cy="5486887"/>
            </a:xfrm>
          </p:grpSpPr>
          <p:grpSp>
            <p:nvGrpSpPr>
              <p:cNvPr id="483" name="Group 115"/>
              <p:cNvGrpSpPr/>
              <p:nvPr/>
            </p:nvGrpSpPr>
            <p:grpSpPr>
              <a:xfrm flipH="1">
                <a:off x="1484343" y="4800853"/>
                <a:ext cx="973775" cy="1219434"/>
                <a:chOff x="3281156" y="5182107"/>
                <a:chExt cx="973775" cy="1219434"/>
              </a:xfrm>
            </p:grpSpPr>
            <p:sp>
              <p:nvSpPr>
                <p:cNvPr id="547" name="Oval 66"/>
                <p:cNvSpPr/>
                <p:nvPr/>
              </p:nvSpPr>
              <p:spPr>
                <a:xfrm rot="17172481" flipH="1">
                  <a:off x="3409398" y="5556007"/>
                  <a:ext cx="717292" cy="973775"/>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67"/>
                <p:cNvSpPr/>
                <p:nvPr/>
              </p:nvSpPr>
              <p:spPr>
                <a:xfrm rot="19411276">
                  <a:off x="3369870" y="5182107"/>
                  <a:ext cx="639441" cy="115992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4" name="Group 114"/>
              <p:cNvGrpSpPr/>
              <p:nvPr/>
            </p:nvGrpSpPr>
            <p:grpSpPr>
              <a:xfrm>
                <a:off x="2442681" y="4800854"/>
                <a:ext cx="951162" cy="1216277"/>
                <a:chOff x="3281606" y="5182108"/>
                <a:chExt cx="951162" cy="1216277"/>
              </a:xfrm>
            </p:grpSpPr>
            <p:sp>
              <p:nvSpPr>
                <p:cNvPr id="545" name="Oval 3"/>
                <p:cNvSpPr/>
                <p:nvPr/>
              </p:nvSpPr>
              <p:spPr>
                <a:xfrm rot="17172481" flipH="1">
                  <a:off x="3398541" y="5564158"/>
                  <a:ext cx="717292" cy="951162"/>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65"/>
                <p:cNvSpPr/>
                <p:nvPr/>
              </p:nvSpPr>
              <p:spPr>
                <a:xfrm rot="19411276">
                  <a:off x="3330888" y="5182108"/>
                  <a:ext cx="639441" cy="115992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5" name="Isosceles Triangle 4"/>
              <p:cNvSpPr/>
              <p:nvPr/>
            </p:nvSpPr>
            <p:spPr>
              <a:xfrm>
                <a:off x="1245192" y="2327195"/>
                <a:ext cx="2389395" cy="3282788"/>
              </a:xfrm>
              <a:prstGeom prst="triangle">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Isosceles Triangle 6"/>
              <p:cNvSpPr/>
              <p:nvPr/>
            </p:nvSpPr>
            <p:spPr>
              <a:xfrm rot="10800000">
                <a:off x="2114063" y="2678922"/>
                <a:ext cx="543044" cy="703455"/>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Oval 7"/>
              <p:cNvSpPr/>
              <p:nvPr/>
            </p:nvSpPr>
            <p:spPr>
              <a:xfrm rot="19411276">
                <a:off x="3177763" y="3124453"/>
                <a:ext cx="639441" cy="115992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8"/>
              <p:cNvSpPr/>
              <p:nvPr/>
            </p:nvSpPr>
            <p:spPr>
              <a:xfrm rot="2820608">
                <a:off x="1145129" y="3303559"/>
                <a:ext cx="541034" cy="107451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Isosceles Triangle 9"/>
              <p:cNvSpPr/>
              <p:nvPr/>
            </p:nvSpPr>
            <p:spPr>
              <a:xfrm rot="2242960">
                <a:off x="1208041" y="2086898"/>
                <a:ext cx="1303307" cy="1932008"/>
              </a:xfrm>
              <a:prstGeom prst="triangle">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Isosceles Triangle 10"/>
              <p:cNvSpPr/>
              <p:nvPr/>
            </p:nvSpPr>
            <p:spPr>
              <a:xfrm rot="19284057">
                <a:off x="2312756" y="2086047"/>
                <a:ext cx="1303307" cy="1932008"/>
              </a:xfrm>
              <a:prstGeom prst="triangle">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Oval 11"/>
              <p:cNvSpPr/>
              <p:nvPr/>
            </p:nvSpPr>
            <p:spPr>
              <a:xfrm>
                <a:off x="1679626" y="685800"/>
                <a:ext cx="1411915" cy="222760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Cloud 12"/>
              <p:cNvSpPr/>
              <p:nvPr/>
            </p:nvSpPr>
            <p:spPr>
              <a:xfrm>
                <a:off x="1679626" y="685800"/>
                <a:ext cx="1411915" cy="586212"/>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Cloud 13"/>
              <p:cNvSpPr/>
              <p:nvPr/>
            </p:nvSpPr>
            <p:spPr>
              <a:xfrm rot="5107997">
                <a:off x="1522956" y="2191186"/>
                <a:ext cx="3182343" cy="66806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Cloud 13"/>
              <p:cNvSpPr/>
              <p:nvPr/>
            </p:nvSpPr>
            <p:spPr>
              <a:xfrm rot="6038579">
                <a:off x="127135" y="2176813"/>
                <a:ext cx="3135351" cy="626179"/>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Trapezoid 14"/>
              <p:cNvSpPr/>
              <p:nvPr/>
            </p:nvSpPr>
            <p:spPr>
              <a:xfrm rot="283094">
                <a:off x="1376269" y="785424"/>
                <a:ext cx="651653" cy="1993122"/>
              </a:xfrm>
              <a:prstGeom prst="trapezoid">
                <a:avLst>
                  <a:gd name="adj" fmla="val 23019"/>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Trapezoid 15"/>
              <p:cNvSpPr/>
              <p:nvPr/>
            </p:nvSpPr>
            <p:spPr>
              <a:xfrm rot="21363997">
                <a:off x="2810793" y="782002"/>
                <a:ext cx="651653" cy="1993122"/>
              </a:xfrm>
              <a:prstGeom prst="trapezoid">
                <a:avLst>
                  <a:gd name="adj" fmla="val 25059"/>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Flowchart: Stored Data 16"/>
              <p:cNvSpPr/>
              <p:nvPr/>
            </p:nvSpPr>
            <p:spPr>
              <a:xfrm rot="5400000">
                <a:off x="2076301" y="-18901"/>
                <a:ext cx="633140" cy="1737742"/>
              </a:xfrm>
              <a:prstGeom prst="flowChartOnlineStorage">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8" name="Group 112"/>
              <p:cNvGrpSpPr/>
              <p:nvPr/>
            </p:nvGrpSpPr>
            <p:grpSpPr>
              <a:xfrm>
                <a:off x="1981618" y="2845382"/>
                <a:ext cx="826539" cy="1330628"/>
                <a:chOff x="8347441" y="1292651"/>
                <a:chExt cx="1650698" cy="2424910"/>
              </a:xfrm>
            </p:grpSpPr>
            <p:sp>
              <p:nvSpPr>
                <p:cNvPr id="540" name="Flowchart: Collate 18"/>
                <p:cNvSpPr/>
                <p:nvPr/>
              </p:nvSpPr>
              <p:spPr>
                <a:xfrm rot="770778">
                  <a:off x="9399713" y="1292651"/>
                  <a:ext cx="598426" cy="114350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1" name="Flowchart: Collate 60"/>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2" name="Flowchart: Collate 61"/>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3" name="Quad Arrow 62"/>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Flowchart: Collate 63"/>
                <p:cNvSpPr/>
                <p:nvPr/>
              </p:nvSpPr>
              <p:spPr>
                <a:xfrm rot="20790787">
                  <a:off x="8347441" y="1319349"/>
                  <a:ext cx="598426" cy="114350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99" name="Group 139"/>
              <p:cNvGrpSpPr/>
              <p:nvPr/>
            </p:nvGrpSpPr>
            <p:grpSpPr>
              <a:xfrm>
                <a:off x="1524000" y="609599"/>
                <a:ext cx="1668905" cy="424721"/>
                <a:chOff x="8207301" y="2136098"/>
                <a:chExt cx="4701747" cy="988103"/>
              </a:xfrm>
            </p:grpSpPr>
            <p:grpSp>
              <p:nvGrpSpPr>
                <p:cNvPr id="521" name="Group 118"/>
                <p:cNvGrpSpPr/>
                <p:nvPr/>
              </p:nvGrpSpPr>
              <p:grpSpPr>
                <a:xfrm>
                  <a:off x="8207301" y="2165657"/>
                  <a:ext cx="1131775" cy="958544"/>
                  <a:chOff x="8560254" y="2497413"/>
                  <a:chExt cx="1167491" cy="1220148"/>
                </a:xfrm>
              </p:grpSpPr>
              <p:sp>
                <p:nvSpPr>
                  <p:cNvPr id="537" name="Flowchart: Collate 56"/>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8" name="Flowchart: Collate 57"/>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9" name="Quad Arrow 58"/>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2" name="Group 124"/>
                <p:cNvGrpSpPr/>
                <p:nvPr/>
              </p:nvGrpSpPr>
              <p:grpSpPr>
                <a:xfrm>
                  <a:off x="9386341" y="2136098"/>
                  <a:ext cx="1131775" cy="958544"/>
                  <a:chOff x="8560254" y="2497413"/>
                  <a:chExt cx="1167491" cy="1220148"/>
                </a:xfrm>
              </p:grpSpPr>
              <p:sp>
                <p:nvSpPr>
                  <p:cNvPr id="534" name="Flowchart: Collate 53"/>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5" name="Flowchart: Collate 54"/>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6" name="Quad Arrow 55"/>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3" name="Group 128"/>
                <p:cNvGrpSpPr/>
                <p:nvPr/>
              </p:nvGrpSpPr>
              <p:grpSpPr>
                <a:xfrm>
                  <a:off x="10581807" y="2139846"/>
                  <a:ext cx="1131775" cy="958544"/>
                  <a:chOff x="8560254" y="2497413"/>
                  <a:chExt cx="1167491" cy="1220148"/>
                </a:xfrm>
              </p:grpSpPr>
              <p:sp>
                <p:nvSpPr>
                  <p:cNvPr id="531" name="Flowchart: Collate 50"/>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2" name="Flowchart: Collate 51"/>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3" name="Quad Arrow 52"/>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4" name="Group 132"/>
                <p:cNvGrpSpPr/>
                <p:nvPr/>
              </p:nvGrpSpPr>
              <p:grpSpPr>
                <a:xfrm>
                  <a:off x="11777273" y="2143594"/>
                  <a:ext cx="1131775" cy="958544"/>
                  <a:chOff x="8560254" y="2497413"/>
                  <a:chExt cx="1167491" cy="1220148"/>
                </a:xfrm>
              </p:grpSpPr>
              <p:sp>
                <p:nvSpPr>
                  <p:cNvPr id="528" name="Flowchart: Collate 47"/>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9" name="Flowchart: Collate 48"/>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0" name="Quad Arrow 49"/>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5" name="Diamond 44"/>
                <p:cNvSpPr/>
                <p:nvPr/>
              </p:nvSpPr>
              <p:spPr>
                <a:xfrm>
                  <a:off x="9144000" y="243840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Diamond 45"/>
                <p:cNvSpPr/>
                <p:nvPr/>
              </p:nvSpPr>
              <p:spPr>
                <a:xfrm>
                  <a:off x="10347960" y="242316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Diamond 46"/>
                <p:cNvSpPr/>
                <p:nvPr/>
              </p:nvSpPr>
              <p:spPr>
                <a:xfrm>
                  <a:off x="11536680" y="237744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0" name="Group 140"/>
              <p:cNvGrpSpPr/>
              <p:nvPr/>
            </p:nvGrpSpPr>
            <p:grpSpPr>
              <a:xfrm>
                <a:off x="1405328" y="5106650"/>
                <a:ext cx="2057400" cy="439712"/>
                <a:chOff x="8207301" y="2136098"/>
                <a:chExt cx="4701747" cy="988103"/>
              </a:xfrm>
            </p:grpSpPr>
            <p:grpSp>
              <p:nvGrpSpPr>
                <p:cNvPr id="501" name="Group 118"/>
                <p:cNvGrpSpPr/>
                <p:nvPr/>
              </p:nvGrpSpPr>
              <p:grpSpPr>
                <a:xfrm>
                  <a:off x="8207301" y="2165657"/>
                  <a:ext cx="1131775" cy="958544"/>
                  <a:chOff x="8560254" y="2497413"/>
                  <a:chExt cx="1167491" cy="1220148"/>
                </a:xfrm>
              </p:grpSpPr>
              <p:sp>
                <p:nvSpPr>
                  <p:cNvPr id="518" name="Flowchart: Collate 37"/>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9" name="Flowchart: Collate 38"/>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0" name="Quad Arrow 39"/>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2" name="Group 124"/>
                <p:cNvGrpSpPr/>
                <p:nvPr/>
              </p:nvGrpSpPr>
              <p:grpSpPr>
                <a:xfrm>
                  <a:off x="9386341" y="2136098"/>
                  <a:ext cx="1131775" cy="958544"/>
                  <a:chOff x="8560254" y="2497413"/>
                  <a:chExt cx="1167491" cy="1220148"/>
                </a:xfrm>
              </p:grpSpPr>
              <p:sp>
                <p:nvSpPr>
                  <p:cNvPr id="515" name="Flowchart: Collate 34"/>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6" name="Flowchart: Collate 35"/>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7" name="Quad Arrow 36"/>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3" name="Group 128"/>
                <p:cNvGrpSpPr/>
                <p:nvPr/>
              </p:nvGrpSpPr>
              <p:grpSpPr>
                <a:xfrm>
                  <a:off x="10581807" y="2139846"/>
                  <a:ext cx="1131775" cy="958544"/>
                  <a:chOff x="8560254" y="2497413"/>
                  <a:chExt cx="1167491" cy="1220148"/>
                </a:xfrm>
              </p:grpSpPr>
              <p:sp>
                <p:nvSpPr>
                  <p:cNvPr id="512" name="Flowchart: Collate 31"/>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3" name="Flowchart: Collate 32"/>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4" name="Quad Arrow 33"/>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4" name="Group 132"/>
                <p:cNvGrpSpPr/>
                <p:nvPr/>
              </p:nvGrpSpPr>
              <p:grpSpPr>
                <a:xfrm>
                  <a:off x="11777273" y="2143594"/>
                  <a:ext cx="1131775" cy="958544"/>
                  <a:chOff x="8560254" y="2497413"/>
                  <a:chExt cx="1167491" cy="1220148"/>
                </a:xfrm>
              </p:grpSpPr>
              <p:sp>
                <p:nvSpPr>
                  <p:cNvPr id="509" name="Flowchart: Collate 28"/>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0" name="Flowchart: Collate 29"/>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1" name="Quad Arrow 30"/>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5" name="Diamond 25"/>
                <p:cNvSpPr/>
                <p:nvPr/>
              </p:nvSpPr>
              <p:spPr>
                <a:xfrm>
                  <a:off x="9144000" y="243840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Diamond 26"/>
                <p:cNvSpPr/>
                <p:nvPr/>
              </p:nvSpPr>
              <p:spPr>
                <a:xfrm>
                  <a:off x="10347960" y="242316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Diamond 27"/>
                <p:cNvSpPr/>
                <p:nvPr/>
              </p:nvSpPr>
              <p:spPr>
                <a:xfrm>
                  <a:off x="11536680" y="237744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2" name="Group 184"/>
            <p:cNvGrpSpPr/>
            <p:nvPr/>
          </p:nvGrpSpPr>
          <p:grpSpPr>
            <a:xfrm flipH="1">
              <a:off x="1524000" y="4114800"/>
              <a:ext cx="909165" cy="1854539"/>
              <a:chOff x="304800" y="762000"/>
              <a:chExt cx="2545737" cy="5192861"/>
            </a:xfrm>
          </p:grpSpPr>
          <p:sp>
            <p:nvSpPr>
              <p:cNvPr id="403" name="Rounded Rectangle 402"/>
              <p:cNvSpPr/>
              <p:nvPr/>
            </p:nvSpPr>
            <p:spPr>
              <a:xfrm>
                <a:off x="762000" y="1344270"/>
                <a:ext cx="1752600" cy="2846729"/>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4" name="Group 70"/>
              <p:cNvGrpSpPr/>
              <p:nvPr/>
            </p:nvGrpSpPr>
            <p:grpSpPr>
              <a:xfrm flipH="1">
                <a:off x="1143000" y="4468471"/>
                <a:ext cx="609601" cy="1447801"/>
                <a:chOff x="4222137" y="4305789"/>
                <a:chExt cx="609601" cy="1447801"/>
              </a:xfrm>
            </p:grpSpPr>
            <p:sp>
              <p:nvSpPr>
                <p:cNvPr id="481" name="Oval 480"/>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Oval 71"/>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5" name="Group 68"/>
              <p:cNvGrpSpPr/>
              <p:nvPr/>
            </p:nvGrpSpPr>
            <p:grpSpPr>
              <a:xfrm>
                <a:off x="1555137" y="4507060"/>
                <a:ext cx="609601" cy="1447801"/>
                <a:chOff x="4222137" y="4305789"/>
                <a:chExt cx="609601" cy="1447801"/>
              </a:xfrm>
            </p:grpSpPr>
            <p:sp>
              <p:nvSpPr>
                <p:cNvPr id="479" name="Oval 66"/>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Oval 67"/>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6" name="Oval 405"/>
              <p:cNvSpPr/>
              <p:nvPr/>
            </p:nvSpPr>
            <p:spPr>
              <a:xfrm rot="4765551">
                <a:off x="1974237" y="3325961"/>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rot="7252322">
                <a:off x="84512" y="326164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8" name="Group 34"/>
              <p:cNvGrpSpPr/>
              <p:nvPr/>
            </p:nvGrpSpPr>
            <p:grpSpPr>
              <a:xfrm rot="18918069">
                <a:off x="1754044" y="2367296"/>
                <a:ext cx="992712" cy="1453296"/>
                <a:chOff x="1977877" y="1457884"/>
                <a:chExt cx="992712" cy="1453296"/>
              </a:xfrm>
            </p:grpSpPr>
            <p:sp>
              <p:nvSpPr>
                <p:cNvPr id="467" name="Trapezoid 35"/>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8" name="Group 32"/>
                <p:cNvGrpSpPr/>
                <p:nvPr/>
              </p:nvGrpSpPr>
              <p:grpSpPr>
                <a:xfrm rot="1329619">
                  <a:off x="1977877" y="2670865"/>
                  <a:ext cx="750562" cy="222094"/>
                  <a:chOff x="1398494" y="4038600"/>
                  <a:chExt cx="1192306" cy="434340"/>
                </a:xfrm>
              </p:grpSpPr>
              <p:sp>
                <p:nvSpPr>
                  <p:cNvPr id="469" name="Pentagon 135"/>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Pentagon 136"/>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Diamond 470"/>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2" name="Group 15"/>
                  <p:cNvGrpSpPr/>
                  <p:nvPr/>
                </p:nvGrpSpPr>
                <p:grpSpPr>
                  <a:xfrm>
                    <a:off x="1909482" y="4043875"/>
                    <a:ext cx="681318" cy="429065"/>
                    <a:chOff x="685800" y="1524000"/>
                    <a:chExt cx="1219200" cy="609600"/>
                  </a:xfrm>
                </p:grpSpPr>
                <p:sp>
                  <p:nvSpPr>
                    <p:cNvPr id="474"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Pentagon 474"/>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Pentagon 475"/>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Diamond 476"/>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Diamond 477"/>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3" name="Diamond 472"/>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9" name="Group 33"/>
              <p:cNvGrpSpPr/>
              <p:nvPr/>
            </p:nvGrpSpPr>
            <p:grpSpPr>
              <a:xfrm>
                <a:off x="304800" y="2258671"/>
                <a:ext cx="992712" cy="1453296"/>
                <a:chOff x="1977877" y="1457884"/>
                <a:chExt cx="992712" cy="1453296"/>
              </a:xfrm>
            </p:grpSpPr>
            <p:sp>
              <p:nvSpPr>
                <p:cNvPr id="455" name="Trapezoid 18"/>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6" name="Group 32"/>
                <p:cNvGrpSpPr/>
                <p:nvPr/>
              </p:nvGrpSpPr>
              <p:grpSpPr>
                <a:xfrm rot="1329619">
                  <a:off x="1977877" y="2670865"/>
                  <a:ext cx="750562" cy="222094"/>
                  <a:chOff x="1398494" y="4038600"/>
                  <a:chExt cx="1192306" cy="434340"/>
                </a:xfrm>
              </p:grpSpPr>
              <p:sp>
                <p:nvSpPr>
                  <p:cNvPr id="457" name="Pentagon 21"/>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Pentagon 22"/>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Diamond 24"/>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0" name="Group 15"/>
                  <p:cNvGrpSpPr/>
                  <p:nvPr/>
                </p:nvGrpSpPr>
                <p:grpSpPr>
                  <a:xfrm>
                    <a:off x="1909482" y="4043875"/>
                    <a:ext cx="681318" cy="429065"/>
                    <a:chOff x="685800" y="1524000"/>
                    <a:chExt cx="1219200" cy="609600"/>
                  </a:xfrm>
                </p:grpSpPr>
                <p:sp>
                  <p:nvSpPr>
                    <p:cNvPr id="462"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Pentagon 28"/>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Pentagon 29"/>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Diamond 30"/>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Diamond 31"/>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1" name="Diamond 26"/>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10" name="Trapezoid 3"/>
              <p:cNvSpPr/>
              <p:nvPr/>
            </p:nvSpPr>
            <p:spPr>
              <a:xfrm>
                <a:off x="914400" y="2334871"/>
                <a:ext cx="1447800" cy="2667000"/>
              </a:xfrm>
              <a:prstGeom prst="trapezoid">
                <a:avLst>
                  <a:gd name="adj" fmla="val 2438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Trapezoid 410"/>
              <p:cNvSpPr/>
              <p:nvPr/>
            </p:nvSpPr>
            <p:spPr>
              <a:xfrm>
                <a:off x="1416571" y="2212451"/>
                <a:ext cx="457200" cy="457200"/>
              </a:xfrm>
              <a:prstGeom prst="trapezoid">
                <a:avLst>
                  <a:gd name="adj" fmla="val 34836"/>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2" name="Group 17"/>
              <p:cNvGrpSpPr/>
              <p:nvPr/>
            </p:nvGrpSpPr>
            <p:grpSpPr>
              <a:xfrm>
                <a:off x="914400" y="4925671"/>
                <a:ext cx="1447800" cy="434340"/>
                <a:chOff x="533400" y="1364105"/>
                <a:chExt cx="2590800" cy="617095"/>
              </a:xfrm>
            </p:grpSpPr>
            <p:sp>
              <p:nvSpPr>
                <p:cNvPr id="443" name="Pentagon 109"/>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Pentagon 110"/>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Pentagon 7"/>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Diamond 8"/>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Diamond 9"/>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8" name="Group 15"/>
                <p:cNvGrpSpPr/>
                <p:nvPr/>
              </p:nvGrpSpPr>
              <p:grpSpPr>
                <a:xfrm>
                  <a:off x="1905000" y="1371600"/>
                  <a:ext cx="1219200" cy="609600"/>
                  <a:chOff x="685800" y="1524000"/>
                  <a:chExt cx="1219200" cy="609600"/>
                </a:xfrm>
              </p:grpSpPr>
              <p:sp>
                <p:nvSpPr>
                  <p:cNvPr id="450"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Pentagon 1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Pentagon 1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Diamond 13"/>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Diamond 14"/>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9" name="Diamond 16"/>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3" name="Oval 412"/>
              <p:cNvSpPr/>
              <p:nvPr/>
            </p:nvSpPr>
            <p:spPr>
              <a:xfrm>
                <a:off x="838200" y="1344271"/>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ounded Rectangle 413"/>
              <p:cNvSpPr/>
              <p:nvPr/>
            </p:nvSpPr>
            <p:spPr>
              <a:xfrm>
                <a:off x="762000" y="1344271"/>
                <a:ext cx="1752600" cy="381000"/>
              </a:xfrm>
              <a:prstGeom prst="round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5" name="Group 50"/>
              <p:cNvGrpSpPr/>
              <p:nvPr/>
            </p:nvGrpSpPr>
            <p:grpSpPr>
              <a:xfrm>
                <a:off x="914400" y="1344271"/>
                <a:ext cx="1447800" cy="434340"/>
                <a:chOff x="533400" y="1364105"/>
                <a:chExt cx="2590800" cy="617095"/>
              </a:xfrm>
            </p:grpSpPr>
            <p:sp>
              <p:nvSpPr>
                <p:cNvPr id="431" name="Pentagon 430"/>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Pentagon 431"/>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Pentagon 432"/>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Diamond 433"/>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Diamond 434"/>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6" name="Group 15"/>
                <p:cNvGrpSpPr/>
                <p:nvPr/>
              </p:nvGrpSpPr>
              <p:grpSpPr>
                <a:xfrm>
                  <a:off x="1905000" y="1371600"/>
                  <a:ext cx="1219200" cy="609600"/>
                  <a:chOff x="685800" y="1524000"/>
                  <a:chExt cx="1219200" cy="609600"/>
                </a:xfrm>
              </p:grpSpPr>
              <p:sp>
                <p:nvSpPr>
                  <p:cNvPr id="438"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Pentagon 438"/>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Pentagon 439"/>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Diamond 107"/>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Diamond 108"/>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7" name="Diamond 103"/>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6" name="Chord 415"/>
              <p:cNvSpPr/>
              <p:nvPr/>
            </p:nvSpPr>
            <p:spPr>
              <a:xfrm rot="9025953">
                <a:off x="725911" y="762000"/>
                <a:ext cx="1755873" cy="1552505"/>
              </a:xfrm>
              <a:prstGeom prst="chord">
                <a:avLst>
                  <a:gd name="adj1" fmla="val 2633283"/>
                  <a:gd name="adj2" fmla="val 1180895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7" name="Group 179"/>
              <p:cNvGrpSpPr/>
              <p:nvPr/>
            </p:nvGrpSpPr>
            <p:grpSpPr>
              <a:xfrm rot="4546340">
                <a:off x="877474" y="2680435"/>
                <a:ext cx="759652" cy="200444"/>
                <a:chOff x="3200400" y="381000"/>
                <a:chExt cx="2057400" cy="304800"/>
              </a:xfrm>
            </p:grpSpPr>
            <p:sp>
              <p:nvSpPr>
                <p:cNvPr id="428" name="Donut 94"/>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9" name="Donut 428"/>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0" name="Donut 429"/>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8" name="Group 180"/>
              <p:cNvGrpSpPr/>
              <p:nvPr/>
            </p:nvGrpSpPr>
            <p:grpSpPr>
              <a:xfrm rot="6411433">
                <a:off x="1502634" y="2730746"/>
                <a:ext cx="759652" cy="200444"/>
                <a:chOff x="3200400" y="381000"/>
                <a:chExt cx="2057400" cy="304800"/>
              </a:xfrm>
            </p:grpSpPr>
            <p:sp>
              <p:nvSpPr>
                <p:cNvPr id="425" name="Donut 424"/>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6" name="Donut 425"/>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7" name="Donut 93"/>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9" name="Group 17"/>
              <p:cNvGrpSpPr/>
              <p:nvPr/>
            </p:nvGrpSpPr>
            <p:grpSpPr>
              <a:xfrm>
                <a:off x="1295400" y="2895600"/>
                <a:ext cx="681318" cy="429065"/>
                <a:chOff x="533400" y="1371600"/>
                <a:chExt cx="1219200" cy="609600"/>
              </a:xfrm>
            </p:grpSpPr>
            <p:sp>
              <p:nvSpPr>
                <p:cNvPr id="420" name="Pentagon 419"/>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Pentagon 420"/>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Pentagon 421"/>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Diamond 422"/>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Diamond 423"/>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3" name="Group 214"/>
            <p:cNvGrpSpPr/>
            <p:nvPr/>
          </p:nvGrpSpPr>
          <p:grpSpPr>
            <a:xfrm flipH="1">
              <a:off x="2819400" y="4419600"/>
              <a:ext cx="849461" cy="1705014"/>
              <a:chOff x="3031639" y="1219200"/>
              <a:chExt cx="2378561" cy="4774178"/>
            </a:xfrm>
          </p:grpSpPr>
          <p:sp>
            <p:nvSpPr>
              <p:cNvPr id="340" name="Oval 339"/>
              <p:cNvSpPr/>
              <p:nvPr/>
            </p:nvSpPr>
            <p:spPr>
              <a:xfrm>
                <a:off x="4648200" y="35305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3124200" y="35305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2" name="Group 87"/>
              <p:cNvGrpSpPr/>
              <p:nvPr/>
            </p:nvGrpSpPr>
            <p:grpSpPr>
              <a:xfrm rot="1905584" flipH="1">
                <a:off x="3809560" y="4970130"/>
                <a:ext cx="549476" cy="1023248"/>
                <a:chOff x="6213924" y="4956136"/>
                <a:chExt cx="549476" cy="1023248"/>
              </a:xfrm>
            </p:grpSpPr>
            <p:sp>
              <p:nvSpPr>
                <p:cNvPr id="401" name="Oval 400"/>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3" name="Group 469"/>
              <p:cNvGrpSpPr/>
              <p:nvPr/>
            </p:nvGrpSpPr>
            <p:grpSpPr>
              <a:xfrm rot="19694416">
                <a:off x="4419600" y="4902128"/>
                <a:ext cx="549476" cy="1023248"/>
                <a:chOff x="6213924" y="4956136"/>
                <a:chExt cx="549476" cy="1023248"/>
              </a:xfrm>
            </p:grpSpPr>
            <p:sp>
              <p:nvSpPr>
                <p:cNvPr id="399" name="Oval 398"/>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85"/>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4" name="Trapezoid 343"/>
              <p:cNvSpPr/>
              <p:nvPr/>
            </p:nvSpPr>
            <p:spPr>
              <a:xfrm rot="19892058">
                <a:off x="4643155" y="2657951"/>
                <a:ext cx="619485" cy="1479138"/>
              </a:xfrm>
              <a:prstGeom prst="trapezoid">
                <a:avLst>
                  <a:gd name="adj" fmla="val 32035"/>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Trapezoid 344"/>
              <p:cNvSpPr/>
              <p:nvPr/>
            </p:nvSpPr>
            <p:spPr>
              <a:xfrm rot="1180462">
                <a:off x="3255949" y="2727592"/>
                <a:ext cx="619485" cy="1371600"/>
              </a:xfrm>
              <a:prstGeom prst="trapezoid">
                <a:avLst>
                  <a:gd name="adj" fmla="val 32035"/>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Trapezoid 345"/>
              <p:cNvSpPr/>
              <p:nvPr/>
            </p:nvSpPr>
            <p:spPr>
              <a:xfrm>
                <a:off x="3352800" y="2743200"/>
                <a:ext cx="1828800" cy="2667000"/>
              </a:xfrm>
              <a:prstGeom prst="trapezoid">
                <a:avLst>
                  <a:gd name="adj" fmla="val 26844"/>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Isosceles Triangle 346"/>
              <p:cNvSpPr/>
              <p:nvPr/>
            </p:nvSpPr>
            <p:spPr>
              <a:xfrm rot="10800000">
                <a:off x="3962400" y="2438400"/>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ound Diagonal Corner Rectangle 347"/>
              <p:cNvSpPr/>
              <p:nvPr/>
            </p:nvSpPr>
            <p:spPr>
              <a:xfrm rot="17735882">
                <a:off x="3480418" y="1395646"/>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ound Diagonal Corner Rectangle 348"/>
              <p:cNvSpPr/>
              <p:nvPr/>
            </p:nvSpPr>
            <p:spPr>
              <a:xfrm rot="14242830">
                <a:off x="4499506" y="2320323"/>
                <a:ext cx="1039061" cy="631253"/>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ound Diagonal Corner Rectangle 349"/>
              <p:cNvSpPr/>
              <p:nvPr/>
            </p:nvSpPr>
            <p:spPr>
              <a:xfrm rot="7585872" flipH="1">
                <a:off x="2934526" y="2132878"/>
                <a:ext cx="945902" cy="751675"/>
              </a:xfrm>
              <a:prstGeom prst="round2DiagRect">
                <a:avLst>
                  <a:gd name="adj1" fmla="val 0"/>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1" name="Group 79"/>
              <p:cNvGrpSpPr/>
              <p:nvPr/>
            </p:nvGrpSpPr>
            <p:grpSpPr>
              <a:xfrm rot="5586705">
                <a:off x="2355134" y="3756017"/>
                <a:ext cx="2724728" cy="734972"/>
                <a:chOff x="4909631" y="1981200"/>
                <a:chExt cx="1491169" cy="789622"/>
              </a:xfrm>
            </p:grpSpPr>
            <p:sp>
              <p:nvSpPr>
                <p:cNvPr id="397" name="Moon 76"/>
                <p:cNvSpPr/>
                <p:nvPr/>
              </p:nvSpPr>
              <p:spPr>
                <a:xfrm rot="16200000">
                  <a:off x="5334000" y="1600200"/>
                  <a:ext cx="685800" cy="14478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Moon 75"/>
                <p:cNvSpPr/>
                <p:nvPr/>
              </p:nvSpPr>
              <p:spPr>
                <a:xfrm rot="16764772">
                  <a:off x="5330518" y="1816535"/>
                  <a:ext cx="533400" cy="1375173"/>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2" name="Group 79"/>
              <p:cNvGrpSpPr/>
              <p:nvPr/>
            </p:nvGrpSpPr>
            <p:grpSpPr>
              <a:xfrm rot="16507467" flipH="1">
                <a:off x="3392538" y="3765457"/>
                <a:ext cx="2724728" cy="734972"/>
                <a:chOff x="4909631" y="1981200"/>
                <a:chExt cx="1491169" cy="789622"/>
              </a:xfrm>
            </p:grpSpPr>
            <p:sp>
              <p:nvSpPr>
                <p:cNvPr id="395" name="Moon 394"/>
                <p:cNvSpPr/>
                <p:nvPr/>
              </p:nvSpPr>
              <p:spPr>
                <a:xfrm rot="16200000">
                  <a:off x="5334000" y="1600200"/>
                  <a:ext cx="685800" cy="14478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Moon 395"/>
                <p:cNvSpPr/>
                <p:nvPr/>
              </p:nvSpPr>
              <p:spPr>
                <a:xfrm rot="16764772">
                  <a:off x="5330518" y="1816535"/>
                  <a:ext cx="533400" cy="1375173"/>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3" name="Oval 352"/>
              <p:cNvSpPr/>
              <p:nvPr/>
            </p:nvSpPr>
            <p:spPr>
              <a:xfrm>
                <a:off x="3429000" y="1701728"/>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ound Diagonal Corner Rectangle 353"/>
              <p:cNvSpPr/>
              <p:nvPr/>
            </p:nvSpPr>
            <p:spPr>
              <a:xfrm rot="19014106">
                <a:off x="3784397" y="1219200"/>
                <a:ext cx="871151"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ound Diagonal Corner Rectangle 354"/>
              <p:cNvSpPr/>
              <p:nvPr/>
            </p:nvSpPr>
            <p:spPr>
              <a:xfrm rot="20565624">
                <a:off x="4203644" y="1493893"/>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6" name="Group 109"/>
              <p:cNvGrpSpPr/>
              <p:nvPr/>
            </p:nvGrpSpPr>
            <p:grpSpPr>
              <a:xfrm>
                <a:off x="3429000" y="1752600"/>
                <a:ext cx="1600200" cy="381000"/>
                <a:chOff x="6858000" y="914400"/>
                <a:chExt cx="1752600" cy="533400"/>
              </a:xfrm>
            </p:grpSpPr>
            <p:sp>
              <p:nvSpPr>
                <p:cNvPr id="381" name="Rounded Rectangle 95"/>
                <p:cNvSpPr/>
                <p:nvPr/>
              </p:nvSpPr>
              <p:spPr>
                <a:xfrm>
                  <a:off x="6858000" y="914400"/>
                  <a:ext cx="1752600" cy="5334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2" name="Group 108"/>
                <p:cNvGrpSpPr/>
                <p:nvPr/>
              </p:nvGrpSpPr>
              <p:grpSpPr>
                <a:xfrm>
                  <a:off x="6880485" y="973111"/>
                  <a:ext cx="1676400" cy="457200"/>
                  <a:chOff x="5791200" y="5562600"/>
                  <a:chExt cx="5025452" cy="1182974"/>
                </a:xfrm>
              </p:grpSpPr>
              <p:grpSp>
                <p:nvGrpSpPr>
                  <p:cNvPr id="383" name="Group 99"/>
                  <p:cNvGrpSpPr/>
                  <p:nvPr/>
                </p:nvGrpSpPr>
                <p:grpSpPr>
                  <a:xfrm>
                    <a:off x="5791200" y="5562600"/>
                    <a:ext cx="1524000" cy="1156741"/>
                    <a:chOff x="5791200" y="5562600"/>
                    <a:chExt cx="1524000" cy="1156741"/>
                  </a:xfrm>
                </p:grpSpPr>
                <p:sp>
                  <p:nvSpPr>
                    <p:cNvPr id="392" name="L-Shape 96"/>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L-Shape 392"/>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4" name="Group 100"/>
                  <p:cNvGrpSpPr/>
                  <p:nvPr/>
                </p:nvGrpSpPr>
                <p:grpSpPr>
                  <a:xfrm>
                    <a:off x="7522564" y="5581338"/>
                    <a:ext cx="1524000" cy="1156741"/>
                    <a:chOff x="5791200" y="5562600"/>
                    <a:chExt cx="1524000" cy="1156741"/>
                  </a:xfrm>
                </p:grpSpPr>
                <p:sp>
                  <p:nvSpPr>
                    <p:cNvPr id="389" name="L-Shape 101"/>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L-Shape 102"/>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103"/>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5" name="Group 104"/>
                  <p:cNvGrpSpPr/>
                  <p:nvPr/>
                </p:nvGrpSpPr>
                <p:grpSpPr>
                  <a:xfrm>
                    <a:off x="9292652" y="5588833"/>
                    <a:ext cx="1524000" cy="1156741"/>
                    <a:chOff x="5791200" y="5562600"/>
                    <a:chExt cx="1524000" cy="1156741"/>
                  </a:xfrm>
                </p:grpSpPr>
                <p:sp>
                  <p:nvSpPr>
                    <p:cNvPr id="386" name="L-Shape 105"/>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L-Shape 386"/>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57" name="Group 193"/>
              <p:cNvGrpSpPr/>
              <p:nvPr/>
            </p:nvGrpSpPr>
            <p:grpSpPr>
              <a:xfrm>
                <a:off x="3200400" y="2057400"/>
                <a:ext cx="397565" cy="914400"/>
                <a:chOff x="5257800" y="0"/>
                <a:chExt cx="762000" cy="1752600"/>
              </a:xfrm>
            </p:grpSpPr>
            <p:sp>
              <p:nvSpPr>
                <p:cNvPr id="378" name="Diamond 377"/>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Diamond 378"/>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8" name="Group 194"/>
              <p:cNvGrpSpPr/>
              <p:nvPr/>
            </p:nvGrpSpPr>
            <p:grpSpPr>
              <a:xfrm>
                <a:off x="4800600" y="2057400"/>
                <a:ext cx="397565" cy="914400"/>
                <a:chOff x="5257800" y="0"/>
                <a:chExt cx="762000" cy="1752600"/>
              </a:xfrm>
            </p:grpSpPr>
            <p:sp>
              <p:nvSpPr>
                <p:cNvPr id="375" name="Diamond 374"/>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Diamond 375"/>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9" name="Group 198"/>
              <p:cNvGrpSpPr/>
              <p:nvPr/>
            </p:nvGrpSpPr>
            <p:grpSpPr>
              <a:xfrm rot="888542">
                <a:off x="3691656" y="2855022"/>
                <a:ext cx="397565" cy="914400"/>
                <a:chOff x="5257800" y="0"/>
                <a:chExt cx="762000" cy="1752600"/>
              </a:xfrm>
            </p:grpSpPr>
            <p:sp>
              <p:nvSpPr>
                <p:cNvPr id="372" name="Diamond 371"/>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Diamond 372"/>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0" name="Group 202"/>
              <p:cNvGrpSpPr/>
              <p:nvPr/>
            </p:nvGrpSpPr>
            <p:grpSpPr>
              <a:xfrm rot="428859">
                <a:off x="3505200" y="3733800"/>
                <a:ext cx="397565" cy="914400"/>
                <a:chOff x="5257800" y="0"/>
                <a:chExt cx="762000" cy="1752600"/>
              </a:xfrm>
            </p:grpSpPr>
            <p:sp>
              <p:nvSpPr>
                <p:cNvPr id="369" name="Diamond 368"/>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Diamond 369"/>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1" name="Group 206"/>
              <p:cNvGrpSpPr/>
              <p:nvPr/>
            </p:nvGrpSpPr>
            <p:grpSpPr>
              <a:xfrm rot="20899771">
                <a:off x="4507975" y="2850159"/>
                <a:ext cx="397565" cy="914400"/>
                <a:chOff x="5257800" y="0"/>
                <a:chExt cx="762000" cy="1752600"/>
              </a:xfrm>
            </p:grpSpPr>
            <p:sp>
              <p:nvSpPr>
                <p:cNvPr id="366" name="Diamond 365"/>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Diamond 366"/>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210"/>
              <p:cNvGrpSpPr/>
              <p:nvPr/>
            </p:nvGrpSpPr>
            <p:grpSpPr>
              <a:xfrm>
                <a:off x="4648200" y="3733800"/>
                <a:ext cx="397565" cy="914400"/>
                <a:chOff x="5257800" y="0"/>
                <a:chExt cx="762000" cy="1752600"/>
              </a:xfrm>
            </p:grpSpPr>
            <p:sp>
              <p:nvSpPr>
                <p:cNvPr id="363" name="Diamond 362"/>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Diamond 363"/>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4" name="Group 213"/>
            <p:cNvGrpSpPr/>
            <p:nvPr/>
          </p:nvGrpSpPr>
          <p:grpSpPr>
            <a:xfrm flipH="1">
              <a:off x="3581400" y="3886200"/>
              <a:ext cx="816405" cy="1705014"/>
              <a:chOff x="6248400" y="990600"/>
              <a:chExt cx="2286000" cy="4774178"/>
            </a:xfrm>
          </p:grpSpPr>
          <p:sp>
            <p:nvSpPr>
              <p:cNvPr id="298" name="Cloud 297"/>
              <p:cNvSpPr/>
              <p:nvPr/>
            </p:nvSpPr>
            <p:spPr>
              <a:xfrm>
                <a:off x="6248400" y="990600"/>
                <a:ext cx="2057400" cy="3124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99" name="Oval 298"/>
              <p:cNvSpPr/>
              <p:nvPr/>
            </p:nvSpPr>
            <p:spPr>
              <a:xfrm>
                <a:off x="7772400" y="33019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6248400" y="33019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1" name="Group 87"/>
              <p:cNvGrpSpPr/>
              <p:nvPr/>
            </p:nvGrpSpPr>
            <p:grpSpPr>
              <a:xfrm rot="1905584" flipH="1">
                <a:off x="6933760" y="4741530"/>
                <a:ext cx="549476" cy="1023248"/>
                <a:chOff x="6213924" y="4956136"/>
                <a:chExt cx="549476" cy="1023248"/>
              </a:xfrm>
            </p:grpSpPr>
            <p:sp>
              <p:nvSpPr>
                <p:cNvPr id="338" name="Oval 337"/>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86"/>
              <p:cNvGrpSpPr/>
              <p:nvPr/>
            </p:nvGrpSpPr>
            <p:grpSpPr>
              <a:xfrm rot="19694416">
                <a:off x="7543800" y="4673528"/>
                <a:ext cx="549476" cy="1023248"/>
                <a:chOff x="6213924" y="4956136"/>
                <a:chExt cx="549476" cy="1023248"/>
              </a:xfrm>
            </p:grpSpPr>
            <p:sp>
              <p:nvSpPr>
                <p:cNvPr id="336" name="Oval 335"/>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3" name="Trapezoid 302"/>
              <p:cNvSpPr/>
              <p:nvPr/>
            </p:nvSpPr>
            <p:spPr>
              <a:xfrm rot="20098521">
                <a:off x="7776010" y="2427156"/>
                <a:ext cx="619485" cy="1515458"/>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rapezoid 303"/>
              <p:cNvSpPr/>
              <p:nvPr/>
            </p:nvSpPr>
            <p:spPr>
              <a:xfrm rot="1180462">
                <a:off x="6380149" y="2498992"/>
                <a:ext cx="619485" cy="1371600"/>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Trapezoid 304"/>
              <p:cNvSpPr/>
              <p:nvPr/>
            </p:nvSpPr>
            <p:spPr>
              <a:xfrm>
                <a:off x="6477000" y="2539928"/>
                <a:ext cx="1828800" cy="2667000"/>
              </a:xfrm>
              <a:prstGeom prst="trapezoid">
                <a:avLst>
                  <a:gd name="adj" fmla="val 26844"/>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Isosceles Triangle 305"/>
              <p:cNvSpPr/>
              <p:nvPr/>
            </p:nvSpPr>
            <p:spPr>
              <a:xfrm rot="10800000">
                <a:off x="7087849" y="2448738"/>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Moon 150"/>
              <p:cNvSpPr/>
              <p:nvPr/>
            </p:nvSpPr>
            <p:spPr>
              <a:xfrm rot="19938024">
                <a:off x="6740881" y="2542884"/>
                <a:ext cx="685800" cy="2288024"/>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6629400" y="1371600"/>
                <a:ext cx="1447800" cy="1371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Cloud 151"/>
              <p:cNvSpPr/>
              <p:nvPr/>
            </p:nvSpPr>
            <p:spPr>
              <a:xfrm>
                <a:off x="6781800" y="990600"/>
                <a:ext cx="1066800" cy="838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310" name="Group 159"/>
              <p:cNvGrpSpPr/>
              <p:nvPr/>
            </p:nvGrpSpPr>
            <p:grpSpPr>
              <a:xfrm>
                <a:off x="6581933" y="4815590"/>
                <a:ext cx="1600200" cy="381000"/>
                <a:chOff x="4495800" y="381000"/>
                <a:chExt cx="3094220" cy="703289"/>
              </a:xfrm>
            </p:grpSpPr>
            <p:sp>
              <p:nvSpPr>
                <p:cNvPr id="331" name="Left-Right Arrow 160"/>
                <p:cNvSpPr/>
                <p:nvPr/>
              </p:nvSpPr>
              <p:spPr>
                <a:xfrm>
                  <a:off x="4495800" y="381000"/>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Left-Right Arrow 161"/>
                <p:cNvSpPr/>
                <p:nvPr/>
              </p:nvSpPr>
              <p:spPr>
                <a:xfrm>
                  <a:off x="6032292" y="398489"/>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Diamond 332"/>
                <p:cNvSpPr/>
                <p:nvPr/>
              </p:nvSpPr>
              <p:spPr>
                <a:xfrm>
                  <a:off x="58674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Diamond 163"/>
                <p:cNvSpPr/>
                <p:nvPr/>
              </p:nvSpPr>
              <p:spPr>
                <a:xfrm>
                  <a:off x="44958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Diamond 164"/>
                <p:cNvSpPr/>
                <p:nvPr/>
              </p:nvSpPr>
              <p:spPr>
                <a:xfrm>
                  <a:off x="7209020" y="473439"/>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1" name="Moon 310"/>
              <p:cNvSpPr/>
              <p:nvPr/>
            </p:nvSpPr>
            <p:spPr>
              <a:xfrm rot="19884192">
                <a:off x="7136256" y="2545656"/>
                <a:ext cx="549114" cy="2894639"/>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2" name="Group 169"/>
              <p:cNvGrpSpPr/>
              <p:nvPr/>
            </p:nvGrpSpPr>
            <p:grpSpPr>
              <a:xfrm rot="3570060">
                <a:off x="6761193" y="3791286"/>
                <a:ext cx="1170140" cy="166579"/>
                <a:chOff x="4953000" y="457200"/>
                <a:chExt cx="1321634" cy="647074"/>
              </a:xfrm>
            </p:grpSpPr>
            <p:sp>
              <p:nvSpPr>
                <p:cNvPr id="327" name="Diamond 165"/>
                <p:cNvSpPr/>
                <p:nvPr/>
              </p:nvSpPr>
              <p:spPr>
                <a:xfrm>
                  <a:off x="4953000" y="457200"/>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Diamond 327"/>
                <p:cNvSpPr/>
                <p:nvPr/>
              </p:nvSpPr>
              <p:spPr>
                <a:xfrm>
                  <a:off x="5289030" y="459698"/>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Diamond 328"/>
                <p:cNvSpPr/>
                <p:nvPr/>
              </p:nvSpPr>
              <p:spPr>
                <a:xfrm>
                  <a:off x="5591332" y="477186"/>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Diamond 329"/>
                <p:cNvSpPr/>
                <p:nvPr/>
              </p:nvSpPr>
              <p:spPr>
                <a:xfrm>
                  <a:off x="5893634" y="494674"/>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3" name="Round Diagonal Corner Rectangle 312"/>
              <p:cNvSpPr/>
              <p:nvPr/>
            </p:nvSpPr>
            <p:spPr>
              <a:xfrm>
                <a:off x="6553200" y="1371600"/>
                <a:ext cx="1524000" cy="228600"/>
              </a:xfrm>
              <a:prstGeom prst="round2Diag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4" name="Group 220"/>
              <p:cNvGrpSpPr/>
              <p:nvPr/>
            </p:nvGrpSpPr>
            <p:grpSpPr>
              <a:xfrm>
                <a:off x="6477000" y="1600200"/>
                <a:ext cx="381000" cy="990600"/>
                <a:chOff x="5562600" y="5151620"/>
                <a:chExt cx="535898" cy="1306642"/>
              </a:xfrm>
            </p:grpSpPr>
            <p:sp>
              <p:nvSpPr>
                <p:cNvPr id="324" name="Diamond 323"/>
                <p:cNvSpPr/>
                <p:nvPr/>
              </p:nvSpPr>
              <p:spPr>
                <a:xfrm>
                  <a:off x="5565098" y="5696262"/>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Diamond 324"/>
                <p:cNvSpPr/>
                <p:nvPr/>
              </p:nvSpPr>
              <p:spPr>
                <a:xfrm>
                  <a:off x="5562600" y="5334000"/>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5683770" y="515162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5" name="Group 221"/>
              <p:cNvGrpSpPr/>
              <p:nvPr/>
            </p:nvGrpSpPr>
            <p:grpSpPr>
              <a:xfrm>
                <a:off x="7848600" y="1600200"/>
                <a:ext cx="381000" cy="990600"/>
                <a:chOff x="5562600" y="5151620"/>
                <a:chExt cx="535898" cy="1306642"/>
              </a:xfrm>
            </p:grpSpPr>
            <p:sp>
              <p:nvSpPr>
                <p:cNvPr id="321" name="Diamond 320"/>
                <p:cNvSpPr/>
                <p:nvPr/>
              </p:nvSpPr>
              <p:spPr>
                <a:xfrm>
                  <a:off x="5565098" y="5696262"/>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Diamond 223"/>
                <p:cNvSpPr/>
                <p:nvPr/>
              </p:nvSpPr>
              <p:spPr>
                <a:xfrm>
                  <a:off x="5562600" y="5334000"/>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224"/>
                <p:cNvSpPr/>
                <p:nvPr/>
              </p:nvSpPr>
              <p:spPr>
                <a:xfrm>
                  <a:off x="5683770" y="515162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6" name="Group 169"/>
              <p:cNvGrpSpPr/>
              <p:nvPr/>
            </p:nvGrpSpPr>
            <p:grpSpPr>
              <a:xfrm>
                <a:off x="6712475" y="1389112"/>
                <a:ext cx="1170140" cy="166579"/>
                <a:chOff x="4953000" y="457200"/>
                <a:chExt cx="1321634" cy="647074"/>
              </a:xfrm>
            </p:grpSpPr>
            <p:sp>
              <p:nvSpPr>
                <p:cNvPr id="317" name="Diamond 316"/>
                <p:cNvSpPr/>
                <p:nvPr/>
              </p:nvSpPr>
              <p:spPr>
                <a:xfrm>
                  <a:off x="4953000" y="457200"/>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Diamond 317"/>
                <p:cNvSpPr/>
                <p:nvPr/>
              </p:nvSpPr>
              <p:spPr>
                <a:xfrm>
                  <a:off x="5289030" y="459698"/>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Diamond 318"/>
                <p:cNvSpPr/>
                <p:nvPr/>
              </p:nvSpPr>
              <p:spPr>
                <a:xfrm>
                  <a:off x="5591332" y="477186"/>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Diamond 319"/>
                <p:cNvSpPr/>
                <p:nvPr/>
              </p:nvSpPr>
              <p:spPr>
                <a:xfrm>
                  <a:off x="5893634" y="494674"/>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5" name="Group 256"/>
            <p:cNvGrpSpPr/>
            <p:nvPr/>
          </p:nvGrpSpPr>
          <p:grpSpPr>
            <a:xfrm flipH="1">
              <a:off x="479510" y="4191000"/>
              <a:ext cx="921434" cy="1676400"/>
              <a:chOff x="4648200" y="228600"/>
              <a:chExt cx="1514409" cy="2755222"/>
            </a:xfrm>
          </p:grpSpPr>
          <p:sp>
            <p:nvSpPr>
              <p:cNvPr id="256" name="Oval 255"/>
              <p:cNvSpPr/>
              <p:nvPr/>
            </p:nvSpPr>
            <p:spPr>
              <a:xfrm rot="3435232" flipH="1">
                <a:off x="5795470" y="2083622"/>
                <a:ext cx="389065" cy="2706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rot="18164768">
                <a:off x="4698595" y="2047990"/>
                <a:ext cx="389065" cy="3168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rot="20260128">
                <a:off x="4974972" y="2761413"/>
                <a:ext cx="540860" cy="222409"/>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rot="2101605">
                <a:off x="5224742" y="2744639"/>
                <a:ext cx="540860" cy="234284"/>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Trapezoid 259"/>
              <p:cNvSpPr/>
              <p:nvPr/>
            </p:nvSpPr>
            <p:spPr>
              <a:xfrm>
                <a:off x="4972716" y="1551419"/>
                <a:ext cx="865377" cy="1322819"/>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Trapezoid 260"/>
              <p:cNvSpPr/>
              <p:nvPr/>
            </p:nvSpPr>
            <p:spPr>
              <a:xfrm rot="20676161" flipH="1">
                <a:off x="5550361" y="1359149"/>
                <a:ext cx="589482" cy="842780"/>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rapezoid 261"/>
              <p:cNvSpPr/>
              <p:nvPr/>
            </p:nvSpPr>
            <p:spPr>
              <a:xfrm rot="996339">
                <a:off x="4695147" y="1360998"/>
                <a:ext cx="589482" cy="842780"/>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Cloud 262"/>
              <p:cNvSpPr/>
              <p:nvPr/>
            </p:nvSpPr>
            <p:spPr>
              <a:xfrm rot="21374563">
                <a:off x="4648200" y="228600"/>
                <a:ext cx="1514409" cy="1789697"/>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263"/>
              <p:cNvSpPr/>
              <p:nvPr/>
            </p:nvSpPr>
            <p:spPr>
              <a:xfrm>
                <a:off x="4972716" y="1395794"/>
                <a:ext cx="865377" cy="1322819"/>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5189060" y="1084542"/>
                <a:ext cx="432688" cy="46687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4864544" y="384226"/>
                <a:ext cx="1081721" cy="108938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Cloud 266"/>
              <p:cNvSpPr/>
              <p:nvPr/>
            </p:nvSpPr>
            <p:spPr>
              <a:xfrm>
                <a:off x="4972716" y="384226"/>
                <a:ext cx="757205" cy="389065"/>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Cross 267"/>
              <p:cNvSpPr/>
              <p:nvPr/>
            </p:nvSpPr>
            <p:spPr>
              <a:xfrm>
                <a:off x="4800600" y="384226"/>
                <a:ext cx="1219200" cy="233439"/>
              </a:xfrm>
              <a:prstGeom prst="plus">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9" name="Group 603"/>
              <p:cNvGrpSpPr/>
              <p:nvPr/>
            </p:nvGrpSpPr>
            <p:grpSpPr>
              <a:xfrm>
                <a:off x="4932218" y="314037"/>
                <a:ext cx="990600" cy="304800"/>
                <a:chOff x="6589243" y="1042807"/>
                <a:chExt cx="2872509" cy="938393"/>
              </a:xfrm>
            </p:grpSpPr>
            <p:grpSp>
              <p:nvGrpSpPr>
                <p:cNvPr id="286" name="Group 593"/>
                <p:cNvGrpSpPr/>
                <p:nvPr/>
              </p:nvGrpSpPr>
              <p:grpSpPr>
                <a:xfrm>
                  <a:off x="6589243" y="1169807"/>
                  <a:ext cx="609600" cy="811393"/>
                  <a:chOff x="6589243" y="1169807"/>
                  <a:chExt cx="609600" cy="811393"/>
                </a:xfrm>
              </p:grpSpPr>
              <p:sp>
                <p:nvSpPr>
                  <p:cNvPr id="296" name="Isosceles Triangle 295"/>
                  <p:cNvSpPr/>
                  <p:nvPr/>
                </p:nvSpPr>
                <p:spPr>
                  <a:xfrm>
                    <a:off x="6705600" y="1219200"/>
                    <a:ext cx="3810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ame 296"/>
                  <p:cNvSpPr/>
                  <p:nvPr/>
                </p:nvSpPr>
                <p:spPr>
                  <a:xfrm rot="18808027">
                    <a:off x="6589243" y="1169807"/>
                    <a:ext cx="609600" cy="609600"/>
                  </a:xfrm>
                  <a:prstGeom prst="frame">
                    <a:avLst>
                      <a:gd name="adj1" fmla="val 18983"/>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7" name="Group 594"/>
                <p:cNvGrpSpPr/>
                <p:nvPr/>
              </p:nvGrpSpPr>
              <p:grpSpPr>
                <a:xfrm rot="10800000">
                  <a:off x="7302752" y="1047425"/>
                  <a:ext cx="609600" cy="811393"/>
                  <a:chOff x="6589243" y="1169807"/>
                  <a:chExt cx="609600" cy="811393"/>
                </a:xfrm>
              </p:grpSpPr>
              <p:sp>
                <p:nvSpPr>
                  <p:cNvPr id="294" name="Isosceles Triangle 293"/>
                  <p:cNvSpPr/>
                  <p:nvPr/>
                </p:nvSpPr>
                <p:spPr>
                  <a:xfrm>
                    <a:off x="6705600" y="1219200"/>
                    <a:ext cx="3810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ame 294"/>
                  <p:cNvSpPr/>
                  <p:nvPr/>
                </p:nvSpPr>
                <p:spPr>
                  <a:xfrm rot="18808027">
                    <a:off x="6589243" y="1169807"/>
                    <a:ext cx="609600" cy="609600"/>
                  </a:xfrm>
                  <a:prstGeom prst="frame">
                    <a:avLst>
                      <a:gd name="adj1" fmla="val 18983"/>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8" name="Group 597"/>
                <p:cNvGrpSpPr/>
                <p:nvPr/>
              </p:nvGrpSpPr>
              <p:grpSpPr>
                <a:xfrm>
                  <a:off x="8090152" y="1146716"/>
                  <a:ext cx="609600" cy="811393"/>
                  <a:chOff x="6589243" y="1169807"/>
                  <a:chExt cx="609600" cy="811393"/>
                </a:xfrm>
              </p:grpSpPr>
              <p:sp>
                <p:nvSpPr>
                  <p:cNvPr id="292" name="Isosceles Triangle 291"/>
                  <p:cNvSpPr/>
                  <p:nvPr/>
                </p:nvSpPr>
                <p:spPr>
                  <a:xfrm>
                    <a:off x="6705600" y="1219200"/>
                    <a:ext cx="3810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ame 292"/>
                  <p:cNvSpPr/>
                  <p:nvPr/>
                </p:nvSpPr>
                <p:spPr>
                  <a:xfrm rot="18808027">
                    <a:off x="6589243" y="1169807"/>
                    <a:ext cx="609600" cy="609600"/>
                  </a:xfrm>
                  <a:prstGeom prst="frame">
                    <a:avLst>
                      <a:gd name="adj1" fmla="val 18983"/>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9" name="Group 600"/>
                <p:cNvGrpSpPr/>
                <p:nvPr/>
              </p:nvGrpSpPr>
              <p:grpSpPr>
                <a:xfrm rot="10800000">
                  <a:off x="8852152" y="1042807"/>
                  <a:ext cx="609600" cy="811393"/>
                  <a:chOff x="6589243" y="1169807"/>
                  <a:chExt cx="609600" cy="811393"/>
                </a:xfrm>
              </p:grpSpPr>
              <p:sp>
                <p:nvSpPr>
                  <p:cNvPr id="290" name="Isosceles Triangle 289"/>
                  <p:cNvSpPr/>
                  <p:nvPr/>
                </p:nvSpPr>
                <p:spPr>
                  <a:xfrm>
                    <a:off x="6705600" y="1219200"/>
                    <a:ext cx="3810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ame 290"/>
                  <p:cNvSpPr/>
                  <p:nvPr/>
                </p:nvSpPr>
                <p:spPr>
                  <a:xfrm rot="18808027">
                    <a:off x="6589243" y="1169807"/>
                    <a:ext cx="609600" cy="609600"/>
                  </a:xfrm>
                  <a:prstGeom prst="frame">
                    <a:avLst>
                      <a:gd name="adj1" fmla="val 18983"/>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70" name="Group 604"/>
              <p:cNvGrpSpPr/>
              <p:nvPr/>
            </p:nvGrpSpPr>
            <p:grpSpPr>
              <a:xfrm>
                <a:off x="4724400" y="685800"/>
                <a:ext cx="323354" cy="430393"/>
                <a:chOff x="6589243" y="1169807"/>
                <a:chExt cx="609600" cy="811393"/>
              </a:xfrm>
            </p:grpSpPr>
            <p:sp>
              <p:nvSpPr>
                <p:cNvPr id="284" name="Isosceles Triangle 283"/>
                <p:cNvSpPr/>
                <p:nvPr/>
              </p:nvSpPr>
              <p:spPr>
                <a:xfrm>
                  <a:off x="6705600" y="1219200"/>
                  <a:ext cx="3810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ame 284"/>
                <p:cNvSpPr/>
                <p:nvPr/>
              </p:nvSpPr>
              <p:spPr>
                <a:xfrm rot="18808027">
                  <a:off x="6589243" y="1169807"/>
                  <a:ext cx="609600" cy="609600"/>
                </a:xfrm>
                <a:prstGeom prst="frame">
                  <a:avLst>
                    <a:gd name="adj1" fmla="val 18983"/>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1" name="Group 607"/>
              <p:cNvGrpSpPr/>
              <p:nvPr/>
            </p:nvGrpSpPr>
            <p:grpSpPr>
              <a:xfrm>
                <a:off x="5791200" y="685800"/>
                <a:ext cx="323354" cy="430393"/>
                <a:chOff x="6589243" y="1169807"/>
                <a:chExt cx="609600" cy="811393"/>
              </a:xfrm>
            </p:grpSpPr>
            <p:sp>
              <p:nvSpPr>
                <p:cNvPr id="282" name="Isosceles Triangle 281"/>
                <p:cNvSpPr/>
                <p:nvPr/>
              </p:nvSpPr>
              <p:spPr>
                <a:xfrm>
                  <a:off x="6705600" y="1219200"/>
                  <a:ext cx="3810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ame 282"/>
                <p:cNvSpPr/>
                <p:nvPr/>
              </p:nvSpPr>
              <p:spPr>
                <a:xfrm rot="18808027">
                  <a:off x="6589243" y="1169807"/>
                  <a:ext cx="609600" cy="609600"/>
                </a:xfrm>
                <a:prstGeom prst="frame">
                  <a:avLst>
                    <a:gd name="adj1" fmla="val 18983"/>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2" name="Group 610"/>
              <p:cNvGrpSpPr/>
              <p:nvPr/>
            </p:nvGrpSpPr>
            <p:grpSpPr>
              <a:xfrm>
                <a:off x="5038439" y="2407574"/>
                <a:ext cx="727821" cy="303300"/>
                <a:chOff x="6589243" y="1047425"/>
                <a:chExt cx="2110509" cy="933775"/>
              </a:xfrm>
            </p:grpSpPr>
            <p:grpSp>
              <p:nvGrpSpPr>
                <p:cNvPr id="273" name="Group 593"/>
                <p:cNvGrpSpPr/>
                <p:nvPr/>
              </p:nvGrpSpPr>
              <p:grpSpPr>
                <a:xfrm>
                  <a:off x="6589243" y="1169807"/>
                  <a:ext cx="609600" cy="811393"/>
                  <a:chOff x="6589243" y="1169807"/>
                  <a:chExt cx="609600" cy="811393"/>
                </a:xfrm>
              </p:grpSpPr>
              <p:sp>
                <p:nvSpPr>
                  <p:cNvPr id="280" name="Isosceles Triangle 279"/>
                  <p:cNvSpPr/>
                  <p:nvPr/>
                </p:nvSpPr>
                <p:spPr>
                  <a:xfrm>
                    <a:off x="6705600" y="1219200"/>
                    <a:ext cx="3810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ame 280"/>
                  <p:cNvSpPr/>
                  <p:nvPr/>
                </p:nvSpPr>
                <p:spPr>
                  <a:xfrm rot="18808027">
                    <a:off x="6589243" y="1169807"/>
                    <a:ext cx="609600" cy="609600"/>
                  </a:xfrm>
                  <a:prstGeom prst="frame">
                    <a:avLst>
                      <a:gd name="adj1" fmla="val 18983"/>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4" name="Group 594"/>
                <p:cNvGrpSpPr/>
                <p:nvPr/>
              </p:nvGrpSpPr>
              <p:grpSpPr>
                <a:xfrm rot="10800000">
                  <a:off x="7302752" y="1047425"/>
                  <a:ext cx="609600" cy="811393"/>
                  <a:chOff x="6589243" y="1169807"/>
                  <a:chExt cx="609600" cy="811393"/>
                </a:xfrm>
              </p:grpSpPr>
              <p:sp>
                <p:nvSpPr>
                  <p:cNvPr id="278" name="Isosceles Triangle 277"/>
                  <p:cNvSpPr/>
                  <p:nvPr/>
                </p:nvSpPr>
                <p:spPr>
                  <a:xfrm>
                    <a:off x="6705600" y="1219200"/>
                    <a:ext cx="3810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ame 278"/>
                  <p:cNvSpPr/>
                  <p:nvPr/>
                </p:nvSpPr>
                <p:spPr>
                  <a:xfrm rot="18808027">
                    <a:off x="6589243" y="1169807"/>
                    <a:ext cx="609600" cy="609600"/>
                  </a:xfrm>
                  <a:prstGeom prst="frame">
                    <a:avLst>
                      <a:gd name="adj1" fmla="val 18983"/>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5" name="Group 597"/>
                <p:cNvGrpSpPr/>
                <p:nvPr/>
              </p:nvGrpSpPr>
              <p:grpSpPr>
                <a:xfrm>
                  <a:off x="8090152" y="1146716"/>
                  <a:ext cx="609600" cy="811393"/>
                  <a:chOff x="6589243" y="1169807"/>
                  <a:chExt cx="609600" cy="811393"/>
                </a:xfrm>
              </p:grpSpPr>
              <p:sp>
                <p:nvSpPr>
                  <p:cNvPr id="276" name="Isosceles Triangle 275"/>
                  <p:cNvSpPr/>
                  <p:nvPr/>
                </p:nvSpPr>
                <p:spPr>
                  <a:xfrm>
                    <a:off x="6705600" y="1219200"/>
                    <a:ext cx="3810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ame 276"/>
                  <p:cNvSpPr/>
                  <p:nvPr/>
                </p:nvSpPr>
                <p:spPr>
                  <a:xfrm rot="18808027">
                    <a:off x="6589243" y="1169807"/>
                    <a:ext cx="609600" cy="609600"/>
                  </a:xfrm>
                  <a:prstGeom prst="frame">
                    <a:avLst>
                      <a:gd name="adj1" fmla="val 18983"/>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spTree>
    <p:extLst>
      <p:ext uri="{BB962C8B-B14F-4D97-AF65-F5344CB8AC3E}">
        <p14:creationId xmlns:p14="http://schemas.microsoft.com/office/powerpoint/2010/main" val="293761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7"/>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80">
                                          <p:stCondLst>
                                            <p:cond delay="0"/>
                                          </p:stCondLst>
                                        </p:cTn>
                                        <p:tgtEl>
                                          <p:spTgt spid="9"/>
                                        </p:tgtEl>
                                      </p:cBhvr>
                                    </p:animEffect>
                                    <p:anim calcmode="lin" valueType="num">
                                      <p:cBhvr>
                                        <p:cTn id="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 dur="26">
                                          <p:stCondLst>
                                            <p:cond delay="650"/>
                                          </p:stCondLst>
                                        </p:cTn>
                                        <p:tgtEl>
                                          <p:spTgt spid="9"/>
                                        </p:tgtEl>
                                      </p:cBhvr>
                                      <p:to x="100000" y="60000"/>
                                    </p:animScale>
                                    <p:animScale>
                                      <p:cBhvr>
                                        <p:cTn id="16" dur="166" decel="50000">
                                          <p:stCondLst>
                                            <p:cond delay="676"/>
                                          </p:stCondLst>
                                        </p:cTn>
                                        <p:tgtEl>
                                          <p:spTgt spid="9"/>
                                        </p:tgtEl>
                                      </p:cBhvr>
                                      <p:to x="100000" y="100000"/>
                                    </p:animScale>
                                    <p:animScale>
                                      <p:cBhvr>
                                        <p:cTn id="17" dur="26">
                                          <p:stCondLst>
                                            <p:cond delay="1312"/>
                                          </p:stCondLst>
                                        </p:cTn>
                                        <p:tgtEl>
                                          <p:spTgt spid="9"/>
                                        </p:tgtEl>
                                      </p:cBhvr>
                                      <p:to x="100000" y="80000"/>
                                    </p:animScale>
                                    <p:animScale>
                                      <p:cBhvr>
                                        <p:cTn id="18" dur="166" decel="50000">
                                          <p:stCondLst>
                                            <p:cond delay="1338"/>
                                          </p:stCondLst>
                                        </p:cTn>
                                        <p:tgtEl>
                                          <p:spTgt spid="9"/>
                                        </p:tgtEl>
                                      </p:cBhvr>
                                      <p:to x="100000" y="100000"/>
                                    </p:animScale>
                                    <p:animScale>
                                      <p:cBhvr>
                                        <p:cTn id="19" dur="26">
                                          <p:stCondLst>
                                            <p:cond delay="1642"/>
                                          </p:stCondLst>
                                        </p:cTn>
                                        <p:tgtEl>
                                          <p:spTgt spid="9"/>
                                        </p:tgtEl>
                                      </p:cBhvr>
                                      <p:to x="100000" y="90000"/>
                                    </p:animScale>
                                    <p:animScale>
                                      <p:cBhvr>
                                        <p:cTn id="20" dur="166" decel="50000">
                                          <p:stCondLst>
                                            <p:cond delay="1668"/>
                                          </p:stCondLst>
                                        </p:cTn>
                                        <p:tgtEl>
                                          <p:spTgt spid="9"/>
                                        </p:tgtEl>
                                      </p:cBhvr>
                                      <p:to x="100000" y="100000"/>
                                    </p:animScale>
                                    <p:animScale>
                                      <p:cBhvr>
                                        <p:cTn id="21" dur="26">
                                          <p:stCondLst>
                                            <p:cond delay="1808"/>
                                          </p:stCondLst>
                                        </p:cTn>
                                        <p:tgtEl>
                                          <p:spTgt spid="9"/>
                                        </p:tgtEl>
                                      </p:cBhvr>
                                      <p:to x="100000" y="95000"/>
                                    </p:animScale>
                                    <p:animScale>
                                      <p:cBhvr>
                                        <p:cTn id="22" dur="166" decel="50000">
                                          <p:stCondLst>
                                            <p:cond delay="1834"/>
                                          </p:stCondLst>
                                        </p:cTn>
                                        <p:tgtEl>
                                          <p:spTgt spid="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26" presetClass="entr" presetSubtype="0" fill="hold" nodeType="withEffect">
                                  <p:stCondLst>
                                    <p:cond delay="0"/>
                                  </p:stCondLst>
                                  <p:childTnLst>
                                    <p:set>
                                      <p:cBhvr>
                                        <p:cTn id="32" dur="1" fill="hold">
                                          <p:stCondLst>
                                            <p:cond delay="0"/>
                                          </p:stCondLst>
                                        </p:cTn>
                                        <p:tgtEl>
                                          <p:spTgt spid="157"/>
                                        </p:tgtEl>
                                        <p:attrNameLst>
                                          <p:attrName>style.visibility</p:attrName>
                                        </p:attrNameLst>
                                      </p:cBhvr>
                                      <p:to>
                                        <p:strVal val="visible"/>
                                      </p:to>
                                    </p:set>
                                    <p:animEffect transition="in" filter="wipe(down)">
                                      <p:cBhvr>
                                        <p:cTn id="33" dur="580">
                                          <p:stCondLst>
                                            <p:cond delay="0"/>
                                          </p:stCondLst>
                                        </p:cTn>
                                        <p:tgtEl>
                                          <p:spTgt spid="157"/>
                                        </p:tgtEl>
                                      </p:cBhvr>
                                    </p:animEffect>
                                    <p:anim calcmode="lin" valueType="num">
                                      <p:cBhvr>
                                        <p:cTn id="34" dur="1822" tmFilter="0,0; 0.14,0.36; 0.43,0.73; 0.71,0.91; 1.0,1.0">
                                          <p:stCondLst>
                                            <p:cond delay="0"/>
                                          </p:stCondLst>
                                        </p:cTn>
                                        <p:tgtEl>
                                          <p:spTgt spid="157"/>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57"/>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57"/>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57"/>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57"/>
                                        </p:tgtEl>
                                        <p:attrNameLst>
                                          <p:attrName>ppt_y</p:attrName>
                                        </p:attrNameLst>
                                      </p:cBhvr>
                                      <p:tavLst>
                                        <p:tav tm="0" fmla="#ppt_y-sin(pi*$)/81">
                                          <p:val>
                                            <p:fltVal val="0"/>
                                          </p:val>
                                        </p:tav>
                                        <p:tav tm="100000">
                                          <p:val>
                                            <p:fltVal val="1"/>
                                          </p:val>
                                        </p:tav>
                                      </p:tavLst>
                                    </p:anim>
                                    <p:animScale>
                                      <p:cBhvr>
                                        <p:cTn id="39" dur="26">
                                          <p:stCondLst>
                                            <p:cond delay="650"/>
                                          </p:stCondLst>
                                        </p:cTn>
                                        <p:tgtEl>
                                          <p:spTgt spid="157"/>
                                        </p:tgtEl>
                                      </p:cBhvr>
                                      <p:to x="100000" y="60000"/>
                                    </p:animScale>
                                    <p:animScale>
                                      <p:cBhvr>
                                        <p:cTn id="40" dur="166" decel="50000">
                                          <p:stCondLst>
                                            <p:cond delay="676"/>
                                          </p:stCondLst>
                                        </p:cTn>
                                        <p:tgtEl>
                                          <p:spTgt spid="157"/>
                                        </p:tgtEl>
                                      </p:cBhvr>
                                      <p:to x="100000" y="100000"/>
                                    </p:animScale>
                                    <p:animScale>
                                      <p:cBhvr>
                                        <p:cTn id="41" dur="26">
                                          <p:stCondLst>
                                            <p:cond delay="1312"/>
                                          </p:stCondLst>
                                        </p:cTn>
                                        <p:tgtEl>
                                          <p:spTgt spid="157"/>
                                        </p:tgtEl>
                                      </p:cBhvr>
                                      <p:to x="100000" y="80000"/>
                                    </p:animScale>
                                    <p:animScale>
                                      <p:cBhvr>
                                        <p:cTn id="42" dur="166" decel="50000">
                                          <p:stCondLst>
                                            <p:cond delay="1338"/>
                                          </p:stCondLst>
                                        </p:cTn>
                                        <p:tgtEl>
                                          <p:spTgt spid="157"/>
                                        </p:tgtEl>
                                      </p:cBhvr>
                                      <p:to x="100000" y="100000"/>
                                    </p:animScale>
                                    <p:animScale>
                                      <p:cBhvr>
                                        <p:cTn id="43" dur="26">
                                          <p:stCondLst>
                                            <p:cond delay="1642"/>
                                          </p:stCondLst>
                                        </p:cTn>
                                        <p:tgtEl>
                                          <p:spTgt spid="157"/>
                                        </p:tgtEl>
                                      </p:cBhvr>
                                      <p:to x="100000" y="90000"/>
                                    </p:animScale>
                                    <p:animScale>
                                      <p:cBhvr>
                                        <p:cTn id="44" dur="166" decel="50000">
                                          <p:stCondLst>
                                            <p:cond delay="1668"/>
                                          </p:stCondLst>
                                        </p:cTn>
                                        <p:tgtEl>
                                          <p:spTgt spid="157"/>
                                        </p:tgtEl>
                                      </p:cBhvr>
                                      <p:to x="100000" y="100000"/>
                                    </p:animScale>
                                    <p:animScale>
                                      <p:cBhvr>
                                        <p:cTn id="45" dur="26">
                                          <p:stCondLst>
                                            <p:cond delay="1808"/>
                                          </p:stCondLst>
                                        </p:cTn>
                                        <p:tgtEl>
                                          <p:spTgt spid="157"/>
                                        </p:tgtEl>
                                      </p:cBhvr>
                                      <p:to x="100000" y="95000"/>
                                    </p:animScale>
                                    <p:animScale>
                                      <p:cBhvr>
                                        <p:cTn id="46" dur="166" decel="50000">
                                          <p:stCondLst>
                                            <p:cond delay="1834"/>
                                          </p:stCondLst>
                                        </p:cTn>
                                        <p:tgtEl>
                                          <p:spTgt spid="157"/>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26" presetClass="entr" presetSubtype="0" fill="hold" nodeType="withEffect">
                                  <p:stCondLst>
                                    <p:cond delay="0"/>
                                  </p:stCondLst>
                                  <p:childTnLst>
                                    <p:set>
                                      <p:cBhvr>
                                        <p:cTn id="52" dur="1" fill="hold">
                                          <p:stCondLst>
                                            <p:cond delay="0"/>
                                          </p:stCondLst>
                                        </p:cTn>
                                        <p:tgtEl>
                                          <p:spTgt spid="250"/>
                                        </p:tgtEl>
                                        <p:attrNameLst>
                                          <p:attrName>style.visibility</p:attrName>
                                        </p:attrNameLst>
                                      </p:cBhvr>
                                      <p:to>
                                        <p:strVal val="visible"/>
                                      </p:to>
                                    </p:set>
                                    <p:animEffect transition="in" filter="wipe(down)">
                                      <p:cBhvr>
                                        <p:cTn id="53" dur="580">
                                          <p:stCondLst>
                                            <p:cond delay="0"/>
                                          </p:stCondLst>
                                        </p:cTn>
                                        <p:tgtEl>
                                          <p:spTgt spid="250"/>
                                        </p:tgtEl>
                                      </p:cBhvr>
                                    </p:animEffect>
                                    <p:anim calcmode="lin" valueType="num">
                                      <p:cBhvr>
                                        <p:cTn id="54" dur="1822" tmFilter="0,0; 0.14,0.36; 0.43,0.73; 0.71,0.91; 1.0,1.0">
                                          <p:stCondLst>
                                            <p:cond delay="0"/>
                                          </p:stCondLst>
                                        </p:cTn>
                                        <p:tgtEl>
                                          <p:spTgt spid="250"/>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250"/>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250"/>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250"/>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250"/>
                                        </p:tgtEl>
                                        <p:attrNameLst>
                                          <p:attrName>ppt_y</p:attrName>
                                        </p:attrNameLst>
                                      </p:cBhvr>
                                      <p:tavLst>
                                        <p:tav tm="0" fmla="#ppt_y-sin(pi*$)/81">
                                          <p:val>
                                            <p:fltVal val="0"/>
                                          </p:val>
                                        </p:tav>
                                        <p:tav tm="100000">
                                          <p:val>
                                            <p:fltVal val="1"/>
                                          </p:val>
                                        </p:tav>
                                      </p:tavLst>
                                    </p:anim>
                                    <p:animScale>
                                      <p:cBhvr>
                                        <p:cTn id="59" dur="26">
                                          <p:stCondLst>
                                            <p:cond delay="650"/>
                                          </p:stCondLst>
                                        </p:cTn>
                                        <p:tgtEl>
                                          <p:spTgt spid="250"/>
                                        </p:tgtEl>
                                      </p:cBhvr>
                                      <p:to x="100000" y="60000"/>
                                    </p:animScale>
                                    <p:animScale>
                                      <p:cBhvr>
                                        <p:cTn id="60" dur="166" decel="50000">
                                          <p:stCondLst>
                                            <p:cond delay="676"/>
                                          </p:stCondLst>
                                        </p:cTn>
                                        <p:tgtEl>
                                          <p:spTgt spid="250"/>
                                        </p:tgtEl>
                                      </p:cBhvr>
                                      <p:to x="100000" y="100000"/>
                                    </p:animScale>
                                    <p:animScale>
                                      <p:cBhvr>
                                        <p:cTn id="61" dur="26">
                                          <p:stCondLst>
                                            <p:cond delay="1312"/>
                                          </p:stCondLst>
                                        </p:cTn>
                                        <p:tgtEl>
                                          <p:spTgt spid="250"/>
                                        </p:tgtEl>
                                      </p:cBhvr>
                                      <p:to x="100000" y="80000"/>
                                    </p:animScale>
                                    <p:animScale>
                                      <p:cBhvr>
                                        <p:cTn id="62" dur="166" decel="50000">
                                          <p:stCondLst>
                                            <p:cond delay="1338"/>
                                          </p:stCondLst>
                                        </p:cTn>
                                        <p:tgtEl>
                                          <p:spTgt spid="250"/>
                                        </p:tgtEl>
                                      </p:cBhvr>
                                      <p:to x="100000" y="100000"/>
                                    </p:animScale>
                                    <p:animScale>
                                      <p:cBhvr>
                                        <p:cTn id="63" dur="26">
                                          <p:stCondLst>
                                            <p:cond delay="1642"/>
                                          </p:stCondLst>
                                        </p:cTn>
                                        <p:tgtEl>
                                          <p:spTgt spid="250"/>
                                        </p:tgtEl>
                                      </p:cBhvr>
                                      <p:to x="100000" y="90000"/>
                                    </p:animScale>
                                    <p:animScale>
                                      <p:cBhvr>
                                        <p:cTn id="64" dur="166" decel="50000">
                                          <p:stCondLst>
                                            <p:cond delay="1668"/>
                                          </p:stCondLst>
                                        </p:cTn>
                                        <p:tgtEl>
                                          <p:spTgt spid="250"/>
                                        </p:tgtEl>
                                      </p:cBhvr>
                                      <p:to x="100000" y="100000"/>
                                    </p:animScale>
                                    <p:animScale>
                                      <p:cBhvr>
                                        <p:cTn id="65" dur="26">
                                          <p:stCondLst>
                                            <p:cond delay="1808"/>
                                          </p:stCondLst>
                                        </p:cTn>
                                        <p:tgtEl>
                                          <p:spTgt spid="250"/>
                                        </p:tgtEl>
                                      </p:cBhvr>
                                      <p:to x="100000" y="95000"/>
                                    </p:animScale>
                                    <p:animScale>
                                      <p:cBhvr>
                                        <p:cTn id="66" dur="166" decel="50000">
                                          <p:stCondLst>
                                            <p:cond delay="1834"/>
                                          </p:stCondLst>
                                        </p:cTn>
                                        <p:tgtEl>
                                          <p:spTgt spid="2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 grpId="0"/>
      <p:bldP spid="14"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icture 150">
            <a:extLst>
              <a:ext uri="{FF2B5EF4-FFF2-40B4-BE49-F238E27FC236}">
                <a16:creationId xmlns:a16="http://schemas.microsoft.com/office/drawing/2014/main" id="{4E1D43F7-0430-4063-A6CF-32B470B5E5D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0"/>
            <a:ext cx="9144000" cy="523220"/>
          </a:xfrm>
          <a:prstGeom prst="rect">
            <a:avLst/>
          </a:prstGeom>
          <a:noFill/>
        </p:spPr>
        <p:txBody>
          <a:bodyPr wrap="square" rtlCol="0">
            <a:spAutoFit/>
          </a:bodyPr>
          <a:lstStyle/>
          <a:p>
            <a:pPr algn="ctr"/>
            <a:r>
              <a:rPr lang="en-US" sz="2800" b="1" dirty="0" err="1">
                <a:latin typeface="Castellar" pitchFamily="18" charset="0"/>
              </a:rPr>
              <a:t>Amulon</a:t>
            </a:r>
            <a:endParaRPr lang="en-US" sz="2800" b="1" dirty="0">
              <a:latin typeface="Castellar" pitchFamily="18" charset="0"/>
            </a:endParaRPr>
          </a:p>
        </p:txBody>
      </p:sp>
      <p:sp>
        <p:nvSpPr>
          <p:cNvPr id="507" name="TextBox 506"/>
          <p:cNvSpPr txBox="1"/>
          <p:nvPr/>
        </p:nvSpPr>
        <p:spPr>
          <a:xfrm>
            <a:off x="307707" y="725787"/>
            <a:ext cx="7280564" cy="6247864"/>
          </a:xfrm>
          <a:prstGeom prst="rect">
            <a:avLst/>
          </a:prstGeom>
          <a:noFill/>
        </p:spPr>
        <p:txBody>
          <a:bodyPr wrap="square" rtlCol="0">
            <a:spAutoFit/>
          </a:bodyPr>
          <a:lstStyle/>
          <a:p>
            <a:pPr fontAlgn="base"/>
            <a:r>
              <a:rPr lang="en-US" sz="2000" b="1" dirty="0"/>
              <a:t>He was the leader of the priests of King Noah from about 150 BC to 121 BC</a:t>
            </a:r>
          </a:p>
          <a:p>
            <a:pPr fontAlgn="base"/>
            <a:endParaRPr lang="en-US" sz="2000" b="1" dirty="0"/>
          </a:p>
          <a:p>
            <a:pPr fontAlgn="base"/>
            <a:r>
              <a:rPr lang="en-US" sz="2000" b="1" dirty="0"/>
              <a:t>Following the death of Noah, he and other priests joined with the Lamanites forces after having been in the wilderness</a:t>
            </a:r>
          </a:p>
          <a:p>
            <a:pPr fontAlgn="base"/>
            <a:endParaRPr lang="en-US" sz="2000" b="1" dirty="0"/>
          </a:p>
          <a:p>
            <a:pPr fontAlgn="base"/>
            <a:r>
              <a:rPr lang="en-US" sz="2000" b="1" dirty="0"/>
              <a:t>When they found the settlement of Alma they promised Alma that they would spare their life's</a:t>
            </a:r>
          </a:p>
          <a:p>
            <a:pPr fontAlgn="base"/>
            <a:endParaRPr lang="en-US" sz="2000" b="1" dirty="0"/>
          </a:p>
          <a:p>
            <a:pPr fontAlgn="base"/>
            <a:r>
              <a:rPr lang="en-US" sz="2000" b="1" dirty="0"/>
              <a:t>He was placed as the ruler of the land of </a:t>
            </a:r>
            <a:r>
              <a:rPr lang="en-US" sz="2000" b="1" dirty="0" err="1"/>
              <a:t>Helam</a:t>
            </a:r>
            <a:endParaRPr lang="en-US" sz="2000" b="1" dirty="0"/>
          </a:p>
          <a:p>
            <a:pPr fontAlgn="base"/>
            <a:endParaRPr lang="en-US" sz="2000" b="1" dirty="0"/>
          </a:p>
          <a:p>
            <a:pPr fontAlgn="base"/>
            <a:r>
              <a:rPr lang="en-US" sz="2000" b="1" dirty="0"/>
              <a:t>He threatened anyone to be put to death if they were caught praying</a:t>
            </a:r>
          </a:p>
          <a:p>
            <a:pPr fontAlgn="base"/>
            <a:endParaRPr lang="en-US" sz="2000" b="1" dirty="0"/>
          </a:p>
          <a:p>
            <a:pPr fontAlgn="base"/>
            <a:r>
              <a:rPr lang="en-US" sz="2000" b="1" dirty="0"/>
              <a:t>The Lord caused a sleep to come upon </a:t>
            </a:r>
            <a:r>
              <a:rPr lang="en-US" sz="2000" b="1" dirty="0" err="1"/>
              <a:t>Amulon</a:t>
            </a:r>
            <a:r>
              <a:rPr lang="en-US" sz="2000" b="1" dirty="0"/>
              <a:t> and his guards and the people of Alma escaped to Zarahemla</a:t>
            </a:r>
          </a:p>
          <a:p>
            <a:pPr fontAlgn="base"/>
            <a:endParaRPr lang="en-US" sz="2000" b="1" dirty="0"/>
          </a:p>
          <a:p>
            <a:pPr fontAlgn="base"/>
            <a:r>
              <a:rPr lang="en-US" sz="2000" b="1" dirty="0" err="1"/>
              <a:t>Amulon</a:t>
            </a:r>
            <a:r>
              <a:rPr lang="en-US" sz="2000" b="1" dirty="0"/>
              <a:t> and his people were appointed by the king of the Lamanites to teach the </a:t>
            </a:r>
            <a:r>
              <a:rPr lang="en-US" sz="2000" b="1" dirty="0" err="1"/>
              <a:t>Nephite</a:t>
            </a:r>
            <a:r>
              <a:rPr lang="en-US" sz="2000" b="1" dirty="0"/>
              <a:t> language to the Lamanites</a:t>
            </a:r>
          </a:p>
          <a:p>
            <a:pPr fontAlgn="base"/>
            <a:endParaRPr lang="en-US" sz="2000" b="1" dirty="0"/>
          </a:p>
        </p:txBody>
      </p:sp>
      <p:sp>
        <p:nvSpPr>
          <p:cNvPr id="15" name="TextBox 14"/>
          <p:cNvSpPr txBox="1"/>
          <p:nvPr/>
        </p:nvSpPr>
        <p:spPr>
          <a:xfrm>
            <a:off x="0" y="6435447"/>
            <a:ext cx="3810000" cy="369332"/>
          </a:xfrm>
          <a:prstGeom prst="rect">
            <a:avLst/>
          </a:prstGeom>
          <a:noFill/>
        </p:spPr>
        <p:txBody>
          <a:bodyPr wrap="square" rtlCol="0">
            <a:spAutoFit/>
          </a:bodyPr>
          <a:lstStyle/>
          <a:p>
            <a:r>
              <a:rPr lang="en-US" dirty="0"/>
              <a:t>Who’s Who</a:t>
            </a:r>
          </a:p>
        </p:txBody>
      </p:sp>
      <p:grpSp>
        <p:nvGrpSpPr>
          <p:cNvPr id="150" name="Group 149"/>
          <p:cNvGrpSpPr/>
          <p:nvPr/>
        </p:nvGrpSpPr>
        <p:grpSpPr>
          <a:xfrm>
            <a:off x="8354292" y="997686"/>
            <a:ext cx="2545737" cy="5040461"/>
            <a:chOff x="5943600" y="990600"/>
            <a:chExt cx="2545737" cy="5040461"/>
          </a:xfrm>
        </p:grpSpPr>
        <p:sp>
          <p:nvSpPr>
            <p:cNvPr id="149" name="Oval 4"/>
            <p:cNvSpPr/>
            <p:nvPr/>
          </p:nvSpPr>
          <p:spPr>
            <a:xfrm rot="7152509">
              <a:off x="5711867" y="3367335"/>
              <a:ext cx="12192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5943600" y="990600"/>
              <a:ext cx="2545737" cy="5040461"/>
              <a:chOff x="304800" y="914400"/>
              <a:chExt cx="2545737" cy="5040461"/>
            </a:xfrm>
          </p:grpSpPr>
          <p:sp>
            <p:nvSpPr>
              <p:cNvPr id="59" name="Rounded Rectangle 58"/>
              <p:cNvSpPr/>
              <p:nvPr/>
            </p:nvSpPr>
            <p:spPr>
              <a:xfrm>
                <a:off x="762000" y="914400"/>
                <a:ext cx="1752600" cy="3276599"/>
              </a:xfrm>
              <a:prstGeom prst="roundRect">
                <a:avLst>
                  <a:gd name="adj" fmla="val 3852"/>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69"/>
              <p:cNvGrpSpPr/>
              <p:nvPr/>
            </p:nvGrpSpPr>
            <p:grpSpPr>
              <a:xfrm flipH="1">
                <a:off x="1143000" y="4468471"/>
                <a:ext cx="609601" cy="1447801"/>
                <a:chOff x="4222137" y="4305789"/>
                <a:chExt cx="609601" cy="1447801"/>
              </a:xfrm>
            </p:grpSpPr>
            <p:sp>
              <p:nvSpPr>
                <p:cNvPr id="147" name="Oval 146"/>
                <p:cNvSpPr/>
                <p:nvPr/>
              </p:nvSpPr>
              <p:spPr>
                <a:xfrm rot="3012038">
                  <a:off x="3955438" y="4877290"/>
                  <a:ext cx="1219200" cy="5334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rot="3399159">
                  <a:off x="3879237" y="4648689"/>
                  <a:ext cx="12192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8"/>
              <p:cNvGrpSpPr/>
              <p:nvPr/>
            </p:nvGrpSpPr>
            <p:grpSpPr>
              <a:xfrm>
                <a:off x="1555137" y="4507060"/>
                <a:ext cx="609601" cy="1447801"/>
                <a:chOff x="4222137" y="4305789"/>
                <a:chExt cx="609601" cy="1447801"/>
              </a:xfrm>
            </p:grpSpPr>
            <p:sp>
              <p:nvSpPr>
                <p:cNvPr id="145" name="Oval 66"/>
                <p:cNvSpPr/>
                <p:nvPr/>
              </p:nvSpPr>
              <p:spPr>
                <a:xfrm rot="3012038">
                  <a:off x="3955438" y="4877290"/>
                  <a:ext cx="1219200" cy="5334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67"/>
                <p:cNvSpPr/>
                <p:nvPr/>
              </p:nvSpPr>
              <p:spPr>
                <a:xfrm rot="3399159">
                  <a:off x="3879237" y="4648689"/>
                  <a:ext cx="12192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Oval 4"/>
              <p:cNvSpPr/>
              <p:nvPr/>
            </p:nvSpPr>
            <p:spPr>
              <a:xfrm rot="4765551">
                <a:off x="1974237" y="3325961"/>
                <a:ext cx="12192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34"/>
              <p:cNvGrpSpPr/>
              <p:nvPr/>
            </p:nvGrpSpPr>
            <p:grpSpPr>
              <a:xfrm rot="18918069">
                <a:off x="1754044" y="2367296"/>
                <a:ext cx="992712" cy="1453296"/>
                <a:chOff x="1977877" y="1457884"/>
                <a:chExt cx="992712" cy="1453296"/>
              </a:xfrm>
            </p:grpSpPr>
            <p:sp>
              <p:nvSpPr>
                <p:cNvPr id="133" name="Trapezoid 35"/>
                <p:cNvSpPr/>
                <p:nvPr/>
              </p:nvSpPr>
              <p:spPr>
                <a:xfrm rot="1340719">
                  <a:off x="2229644" y="1457884"/>
                  <a:ext cx="740945" cy="1453296"/>
                </a:xfrm>
                <a:prstGeom prst="trapezoid">
                  <a:avLst>
                    <a:gd name="adj" fmla="val 2480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 name="Group 32"/>
                <p:cNvGrpSpPr/>
                <p:nvPr/>
              </p:nvGrpSpPr>
              <p:grpSpPr>
                <a:xfrm rot="1329619">
                  <a:off x="1977877" y="2670865"/>
                  <a:ext cx="750562" cy="222094"/>
                  <a:chOff x="1398494" y="4038600"/>
                  <a:chExt cx="1192306" cy="434340"/>
                </a:xfrm>
              </p:grpSpPr>
              <p:sp>
                <p:nvSpPr>
                  <p:cNvPr id="135" name="Pentagon 134"/>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Pentagon 69"/>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36"/>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5"/>
                  <p:cNvGrpSpPr/>
                  <p:nvPr/>
                </p:nvGrpSpPr>
                <p:grpSpPr>
                  <a:xfrm>
                    <a:off x="1909482" y="4043875"/>
                    <a:ext cx="681318" cy="429065"/>
                    <a:chOff x="685800" y="1524000"/>
                    <a:chExt cx="1219200" cy="609600"/>
                  </a:xfrm>
                </p:grpSpPr>
                <p:sp>
                  <p:nvSpPr>
                    <p:cNvPr id="140"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Pentagon 140"/>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Pentagon 141"/>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Diamond 142"/>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iamond 77"/>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Diamond 138"/>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33"/>
              <p:cNvGrpSpPr/>
              <p:nvPr/>
            </p:nvGrpSpPr>
            <p:grpSpPr>
              <a:xfrm>
                <a:off x="304800" y="2258671"/>
                <a:ext cx="992712" cy="1453296"/>
                <a:chOff x="1977877" y="1457884"/>
                <a:chExt cx="992712" cy="1453296"/>
              </a:xfrm>
            </p:grpSpPr>
            <p:sp>
              <p:nvSpPr>
                <p:cNvPr id="121" name="Trapezoid 18"/>
                <p:cNvSpPr/>
                <p:nvPr/>
              </p:nvSpPr>
              <p:spPr>
                <a:xfrm rot="1340719">
                  <a:off x="2229644" y="1457884"/>
                  <a:ext cx="740945" cy="1453296"/>
                </a:xfrm>
                <a:prstGeom prst="trapezoid">
                  <a:avLst>
                    <a:gd name="adj" fmla="val 2480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32"/>
                <p:cNvGrpSpPr/>
                <p:nvPr/>
              </p:nvGrpSpPr>
              <p:grpSpPr>
                <a:xfrm rot="1329619">
                  <a:off x="1977877" y="2670865"/>
                  <a:ext cx="750562" cy="222094"/>
                  <a:chOff x="1398494" y="4038600"/>
                  <a:chExt cx="1192306" cy="434340"/>
                </a:xfrm>
              </p:grpSpPr>
              <p:sp>
                <p:nvSpPr>
                  <p:cNvPr id="123" name="Pentagon 21"/>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Pentagon 22"/>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24"/>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5"/>
                  <p:cNvGrpSpPr/>
                  <p:nvPr/>
                </p:nvGrpSpPr>
                <p:grpSpPr>
                  <a:xfrm>
                    <a:off x="1909482" y="4043875"/>
                    <a:ext cx="681318" cy="429065"/>
                    <a:chOff x="685800" y="1524000"/>
                    <a:chExt cx="1219200" cy="609600"/>
                  </a:xfrm>
                </p:grpSpPr>
                <p:sp>
                  <p:nvSpPr>
                    <p:cNvPr id="128"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Pentagon 28"/>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Pentagon 29"/>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30"/>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iamond 31"/>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Diamond 26"/>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5" name="Trapezoid 3"/>
              <p:cNvSpPr/>
              <p:nvPr/>
            </p:nvSpPr>
            <p:spPr>
              <a:xfrm>
                <a:off x="914400" y="2334871"/>
                <a:ext cx="1447800" cy="2667000"/>
              </a:xfrm>
              <a:prstGeom prst="trapezoid">
                <a:avLst>
                  <a:gd name="adj" fmla="val 24385"/>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a:off x="1416571" y="2212451"/>
                <a:ext cx="457200" cy="457200"/>
              </a:xfrm>
              <a:prstGeom prst="trapezoid">
                <a:avLst>
                  <a:gd name="adj" fmla="val 34836"/>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17"/>
              <p:cNvGrpSpPr/>
              <p:nvPr/>
            </p:nvGrpSpPr>
            <p:grpSpPr>
              <a:xfrm>
                <a:off x="914400" y="4925671"/>
                <a:ext cx="1447800" cy="434340"/>
                <a:chOff x="533400" y="1364105"/>
                <a:chExt cx="2590800" cy="617095"/>
              </a:xfrm>
            </p:grpSpPr>
            <p:sp>
              <p:nvSpPr>
                <p:cNvPr id="109" name="Pentagon 108"/>
                <p:cNvSpPr/>
                <p:nvPr/>
              </p:nvSpPr>
              <p:spPr>
                <a:xfrm rot="5400000">
                  <a:off x="381000" y="1524000"/>
                  <a:ext cx="609600" cy="3048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Pentagon 109"/>
                <p:cNvSpPr/>
                <p:nvPr/>
              </p:nvSpPr>
              <p:spPr>
                <a:xfrm rot="5400000">
                  <a:off x="838200" y="1524000"/>
                  <a:ext cx="609600" cy="3048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Pentagon 7"/>
                <p:cNvSpPr/>
                <p:nvPr/>
              </p:nvSpPr>
              <p:spPr>
                <a:xfrm rot="5400000">
                  <a:off x="1295400" y="1524000"/>
                  <a:ext cx="609600" cy="3048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iamond 8"/>
                <p:cNvSpPr/>
                <p:nvPr/>
              </p:nvSpPr>
              <p:spPr>
                <a:xfrm>
                  <a:off x="685800" y="1371600"/>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mond 9"/>
                <p:cNvSpPr/>
                <p:nvPr/>
              </p:nvSpPr>
              <p:spPr>
                <a:xfrm>
                  <a:off x="1164236" y="1376596"/>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5"/>
                <p:cNvGrpSpPr/>
                <p:nvPr/>
              </p:nvGrpSpPr>
              <p:grpSpPr>
                <a:xfrm>
                  <a:off x="1905000" y="1371600"/>
                  <a:ext cx="1219200" cy="609600"/>
                  <a:chOff x="685800" y="1524000"/>
                  <a:chExt cx="1219200" cy="609600"/>
                </a:xfrm>
              </p:grpSpPr>
              <p:sp>
                <p:nvSpPr>
                  <p:cNvPr id="116" name="Pentagon 10"/>
                  <p:cNvSpPr/>
                  <p:nvPr/>
                </p:nvSpPr>
                <p:spPr>
                  <a:xfrm rot="5400000">
                    <a:off x="533400" y="1676400"/>
                    <a:ext cx="609600" cy="3048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Pentagon 11"/>
                  <p:cNvSpPr/>
                  <p:nvPr/>
                </p:nvSpPr>
                <p:spPr>
                  <a:xfrm rot="5400000">
                    <a:off x="990600" y="1676400"/>
                    <a:ext cx="609600" cy="3048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Pentagon 12"/>
                  <p:cNvSpPr/>
                  <p:nvPr/>
                </p:nvSpPr>
                <p:spPr>
                  <a:xfrm rot="5400000">
                    <a:off x="1447800" y="1676400"/>
                    <a:ext cx="609600" cy="3048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3"/>
                  <p:cNvSpPr/>
                  <p:nvPr/>
                </p:nvSpPr>
                <p:spPr>
                  <a:xfrm>
                    <a:off x="838200" y="1524000"/>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4"/>
                  <p:cNvSpPr/>
                  <p:nvPr/>
                </p:nvSpPr>
                <p:spPr>
                  <a:xfrm>
                    <a:off x="1316636" y="1528996"/>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Diamond 16"/>
                <p:cNvSpPr/>
                <p:nvPr/>
              </p:nvSpPr>
              <p:spPr>
                <a:xfrm>
                  <a:off x="1616439" y="1364105"/>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Oval 67"/>
              <p:cNvSpPr/>
              <p:nvPr/>
            </p:nvSpPr>
            <p:spPr>
              <a:xfrm>
                <a:off x="838200" y="1344271"/>
                <a:ext cx="1600200" cy="1219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762000" y="1344271"/>
                <a:ext cx="1752600" cy="3810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50"/>
              <p:cNvGrpSpPr/>
              <p:nvPr/>
            </p:nvGrpSpPr>
            <p:grpSpPr>
              <a:xfrm>
                <a:off x="914400" y="1344271"/>
                <a:ext cx="1447800" cy="434340"/>
                <a:chOff x="533400" y="1364105"/>
                <a:chExt cx="2590800" cy="617095"/>
              </a:xfrm>
            </p:grpSpPr>
            <p:sp>
              <p:nvSpPr>
                <p:cNvPr id="97" name="Pentagon 96"/>
                <p:cNvSpPr/>
                <p:nvPr/>
              </p:nvSpPr>
              <p:spPr>
                <a:xfrm rot="5400000">
                  <a:off x="381000" y="1524000"/>
                  <a:ext cx="609600" cy="3048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Pentagon 97"/>
                <p:cNvSpPr/>
                <p:nvPr/>
              </p:nvSpPr>
              <p:spPr>
                <a:xfrm rot="5400000">
                  <a:off x="838200" y="1524000"/>
                  <a:ext cx="609600" cy="3048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Pentagon 98"/>
                <p:cNvSpPr/>
                <p:nvPr/>
              </p:nvSpPr>
              <p:spPr>
                <a:xfrm rot="5400000">
                  <a:off x="1295400" y="1524000"/>
                  <a:ext cx="609600" cy="3048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iamond 99"/>
                <p:cNvSpPr/>
                <p:nvPr/>
              </p:nvSpPr>
              <p:spPr>
                <a:xfrm>
                  <a:off x="685800" y="1371600"/>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1164236" y="1376596"/>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5"/>
                <p:cNvGrpSpPr/>
                <p:nvPr/>
              </p:nvGrpSpPr>
              <p:grpSpPr>
                <a:xfrm>
                  <a:off x="1905000" y="1371600"/>
                  <a:ext cx="1219200" cy="609600"/>
                  <a:chOff x="685800" y="1524000"/>
                  <a:chExt cx="1219200" cy="609600"/>
                </a:xfrm>
              </p:grpSpPr>
              <p:sp>
                <p:nvSpPr>
                  <p:cNvPr id="104" name="Pentagon 10"/>
                  <p:cNvSpPr/>
                  <p:nvPr/>
                </p:nvSpPr>
                <p:spPr>
                  <a:xfrm rot="5400000">
                    <a:off x="533400" y="1676400"/>
                    <a:ext cx="609600" cy="3048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Pentagon 104"/>
                  <p:cNvSpPr/>
                  <p:nvPr/>
                </p:nvSpPr>
                <p:spPr>
                  <a:xfrm rot="5400000">
                    <a:off x="990600" y="1676400"/>
                    <a:ext cx="609600" cy="3048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Pentagon 105"/>
                  <p:cNvSpPr/>
                  <p:nvPr/>
                </p:nvSpPr>
                <p:spPr>
                  <a:xfrm rot="5400000">
                    <a:off x="1447800" y="1676400"/>
                    <a:ext cx="609600" cy="3048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a:off x="838200" y="1524000"/>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a:off x="1316636" y="1528996"/>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Diamond 102"/>
                <p:cNvSpPr/>
                <p:nvPr/>
              </p:nvSpPr>
              <p:spPr>
                <a:xfrm>
                  <a:off x="1616439" y="1364105"/>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179"/>
              <p:cNvGrpSpPr/>
              <p:nvPr/>
            </p:nvGrpSpPr>
            <p:grpSpPr>
              <a:xfrm rot="4546340">
                <a:off x="877474" y="2680435"/>
                <a:ext cx="759652" cy="200444"/>
                <a:chOff x="3200400" y="381000"/>
                <a:chExt cx="2057400" cy="304800"/>
              </a:xfrm>
            </p:grpSpPr>
            <p:sp>
              <p:nvSpPr>
                <p:cNvPr id="94" name="Donut 93"/>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Donut 94"/>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Donut 95"/>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2" name="Group 180"/>
              <p:cNvGrpSpPr/>
              <p:nvPr/>
            </p:nvGrpSpPr>
            <p:grpSpPr>
              <a:xfrm rot="6411433">
                <a:off x="1502634" y="2730746"/>
                <a:ext cx="759652" cy="200444"/>
                <a:chOff x="3200400" y="381000"/>
                <a:chExt cx="2057400" cy="304800"/>
              </a:xfrm>
            </p:grpSpPr>
            <p:sp>
              <p:nvSpPr>
                <p:cNvPr id="91" name="Donut 90"/>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Donut 91"/>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Donut 92"/>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3" name="Group 72"/>
              <p:cNvGrpSpPr/>
              <p:nvPr/>
            </p:nvGrpSpPr>
            <p:grpSpPr>
              <a:xfrm>
                <a:off x="1295400" y="2895600"/>
                <a:ext cx="681318" cy="429065"/>
                <a:chOff x="533400" y="1371600"/>
                <a:chExt cx="1219200" cy="609600"/>
              </a:xfrm>
            </p:grpSpPr>
            <p:sp>
              <p:nvSpPr>
                <p:cNvPr id="86" name="Pentagon 19"/>
                <p:cNvSpPr/>
                <p:nvPr/>
              </p:nvSpPr>
              <p:spPr>
                <a:xfrm rot="5400000">
                  <a:off x="381000" y="1524000"/>
                  <a:ext cx="609600" cy="3048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Pentagon 20"/>
                <p:cNvSpPr/>
                <p:nvPr/>
              </p:nvSpPr>
              <p:spPr>
                <a:xfrm rot="5400000">
                  <a:off x="838200" y="1524000"/>
                  <a:ext cx="609600" cy="3048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Pentagon 21"/>
                <p:cNvSpPr/>
                <p:nvPr/>
              </p:nvSpPr>
              <p:spPr>
                <a:xfrm rot="5400000">
                  <a:off x="1295400" y="1524000"/>
                  <a:ext cx="609600" cy="3048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a:off x="685800" y="1371600"/>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a:off x="1164236" y="1376596"/>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Cloud 73"/>
              <p:cNvSpPr/>
              <p:nvPr/>
            </p:nvSpPr>
            <p:spPr>
              <a:xfrm rot="18103548">
                <a:off x="1143000" y="2133600"/>
                <a:ext cx="914400" cy="6858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447800" y="2209800"/>
                <a:ext cx="335907" cy="2559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87"/>
              <p:cNvGrpSpPr/>
              <p:nvPr/>
            </p:nvGrpSpPr>
            <p:grpSpPr>
              <a:xfrm rot="5076103">
                <a:off x="1443148" y="3967699"/>
                <a:ext cx="1143000" cy="571500"/>
                <a:chOff x="4572000" y="3733800"/>
                <a:chExt cx="2133600" cy="1066800"/>
              </a:xfrm>
            </p:grpSpPr>
            <p:sp>
              <p:nvSpPr>
                <p:cNvPr id="84" name="Moon 83"/>
                <p:cNvSpPr/>
                <p:nvPr/>
              </p:nvSpPr>
              <p:spPr>
                <a:xfrm rot="16200000">
                  <a:off x="5181600" y="3276600"/>
                  <a:ext cx="914400" cy="2133600"/>
                </a:xfrm>
                <a:prstGeom prst="moon">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rot="16200000">
                  <a:off x="5295900" y="3009900"/>
                  <a:ext cx="685800" cy="2133600"/>
                </a:xfrm>
                <a:prstGeom prst="moon">
                  <a:avLst>
                    <a:gd name="adj" fmla="val 875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86"/>
              <p:cNvGrpSpPr/>
              <p:nvPr/>
            </p:nvGrpSpPr>
            <p:grpSpPr>
              <a:xfrm>
                <a:off x="1066800" y="3657600"/>
                <a:ext cx="1143000" cy="571500"/>
                <a:chOff x="4572000" y="3733800"/>
                <a:chExt cx="2133600" cy="1066800"/>
              </a:xfrm>
            </p:grpSpPr>
            <p:sp>
              <p:nvSpPr>
                <p:cNvPr id="82" name="Moon 81"/>
                <p:cNvSpPr/>
                <p:nvPr/>
              </p:nvSpPr>
              <p:spPr>
                <a:xfrm rot="16200000">
                  <a:off x="5181600" y="3276600"/>
                  <a:ext cx="914400" cy="2133600"/>
                </a:xfrm>
                <a:prstGeom prst="moon">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rot="16200000">
                  <a:off x="5295900" y="3009900"/>
                  <a:ext cx="685800" cy="2133600"/>
                </a:xfrm>
                <a:prstGeom prst="moon">
                  <a:avLst>
                    <a:gd name="adj" fmla="val 875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93"/>
              <p:cNvGrpSpPr/>
              <p:nvPr/>
            </p:nvGrpSpPr>
            <p:grpSpPr>
              <a:xfrm>
                <a:off x="1752600" y="3581400"/>
                <a:ext cx="609600" cy="641684"/>
                <a:chOff x="3200400" y="1524000"/>
                <a:chExt cx="1447800" cy="1524000"/>
              </a:xfrm>
            </p:grpSpPr>
            <p:sp>
              <p:nvSpPr>
                <p:cNvPr id="79" name="Oval 78"/>
                <p:cNvSpPr/>
                <p:nvPr/>
              </p:nvSpPr>
              <p:spPr>
                <a:xfrm>
                  <a:off x="3200400" y="1524000"/>
                  <a:ext cx="1447800" cy="1524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ross 79"/>
                <p:cNvSpPr/>
                <p:nvPr/>
              </p:nvSpPr>
              <p:spPr>
                <a:xfrm>
                  <a:off x="3352800" y="1828800"/>
                  <a:ext cx="1143000" cy="838200"/>
                </a:xfrm>
                <a:prstGeom prst="plus">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Quad Arrow 80"/>
                <p:cNvSpPr/>
                <p:nvPr/>
              </p:nvSpPr>
              <p:spPr>
                <a:xfrm>
                  <a:off x="3657600" y="1828800"/>
                  <a:ext cx="533400" cy="762000"/>
                </a:xfrm>
                <a:prstGeom prst="quadArrow">
                  <a:avLst/>
                </a:prstGeom>
                <a:solidFill>
                  <a:srgbClr val="D4A9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65927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7">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50"/>
                                        </p:tgtEl>
                                        <p:attrNameLst>
                                          <p:attrName>style.visibility</p:attrName>
                                        </p:attrNameLst>
                                      </p:cBhvr>
                                      <p:to>
                                        <p:strVal val="visible"/>
                                      </p:to>
                                    </p:set>
                                    <p:animEffect transition="in" filter="wipe(down)">
                                      <p:cBhvr>
                                        <p:cTn id="9" dur="580">
                                          <p:stCondLst>
                                            <p:cond delay="0"/>
                                          </p:stCondLst>
                                        </p:cTn>
                                        <p:tgtEl>
                                          <p:spTgt spid="150"/>
                                        </p:tgtEl>
                                      </p:cBhvr>
                                    </p:animEffect>
                                    <p:anim calcmode="lin" valueType="num">
                                      <p:cBhvr>
                                        <p:cTn id="10" dur="1822" tmFilter="0,0; 0.14,0.36; 0.43,0.73; 0.71,0.91; 1.0,1.0">
                                          <p:stCondLst>
                                            <p:cond delay="0"/>
                                          </p:stCondLst>
                                        </p:cTn>
                                        <p:tgtEl>
                                          <p:spTgt spid="15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5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5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5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50"/>
                                        </p:tgtEl>
                                        <p:attrNameLst>
                                          <p:attrName>ppt_y</p:attrName>
                                        </p:attrNameLst>
                                      </p:cBhvr>
                                      <p:tavLst>
                                        <p:tav tm="0" fmla="#ppt_y-sin(pi*$)/81">
                                          <p:val>
                                            <p:fltVal val="0"/>
                                          </p:val>
                                        </p:tav>
                                        <p:tav tm="100000">
                                          <p:val>
                                            <p:fltVal val="1"/>
                                          </p:val>
                                        </p:tav>
                                      </p:tavLst>
                                    </p:anim>
                                    <p:animScale>
                                      <p:cBhvr>
                                        <p:cTn id="15" dur="26">
                                          <p:stCondLst>
                                            <p:cond delay="650"/>
                                          </p:stCondLst>
                                        </p:cTn>
                                        <p:tgtEl>
                                          <p:spTgt spid="150"/>
                                        </p:tgtEl>
                                      </p:cBhvr>
                                      <p:to x="100000" y="60000"/>
                                    </p:animScale>
                                    <p:animScale>
                                      <p:cBhvr>
                                        <p:cTn id="16" dur="166" decel="50000">
                                          <p:stCondLst>
                                            <p:cond delay="676"/>
                                          </p:stCondLst>
                                        </p:cTn>
                                        <p:tgtEl>
                                          <p:spTgt spid="150"/>
                                        </p:tgtEl>
                                      </p:cBhvr>
                                      <p:to x="100000" y="100000"/>
                                    </p:animScale>
                                    <p:animScale>
                                      <p:cBhvr>
                                        <p:cTn id="17" dur="26">
                                          <p:stCondLst>
                                            <p:cond delay="1312"/>
                                          </p:stCondLst>
                                        </p:cTn>
                                        <p:tgtEl>
                                          <p:spTgt spid="150"/>
                                        </p:tgtEl>
                                      </p:cBhvr>
                                      <p:to x="100000" y="80000"/>
                                    </p:animScale>
                                    <p:animScale>
                                      <p:cBhvr>
                                        <p:cTn id="18" dur="166" decel="50000">
                                          <p:stCondLst>
                                            <p:cond delay="1338"/>
                                          </p:stCondLst>
                                        </p:cTn>
                                        <p:tgtEl>
                                          <p:spTgt spid="150"/>
                                        </p:tgtEl>
                                      </p:cBhvr>
                                      <p:to x="100000" y="100000"/>
                                    </p:animScale>
                                    <p:animScale>
                                      <p:cBhvr>
                                        <p:cTn id="19" dur="26">
                                          <p:stCondLst>
                                            <p:cond delay="1642"/>
                                          </p:stCondLst>
                                        </p:cTn>
                                        <p:tgtEl>
                                          <p:spTgt spid="150"/>
                                        </p:tgtEl>
                                      </p:cBhvr>
                                      <p:to x="100000" y="90000"/>
                                    </p:animScale>
                                    <p:animScale>
                                      <p:cBhvr>
                                        <p:cTn id="20" dur="166" decel="50000">
                                          <p:stCondLst>
                                            <p:cond delay="1668"/>
                                          </p:stCondLst>
                                        </p:cTn>
                                        <p:tgtEl>
                                          <p:spTgt spid="150"/>
                                        </p:tgtEl>
                                      </p:cBhvr>
                                      <p:to x="100000" y="100000"/>
                                    </p:animScale>
                                    <p:animScale>
                                      <p:cBhvr>
                                        <p:cTn id="21" dur="26">
                                          <p:stCondLst>
                                            <p:cond delay="1808"/>
                                          </p:stCondLst>
                                        </p:cTn>
                                        <p:tgtEl>
                                          <p:spTgt spid="150"/>
                                        </p:tgtEl>
                                      </p:cBhvr>
                                      <p:to x="100000" y="95000"/>
                                    </p:animScale>
                                    <p:animScale>
                                      <p:cBhvr>
                                        <p:cTn id="22" dur="166" decel="50000">
                                          <p:stCondLst>
                                            <p:cond delay="1834"/>
                                          </p:stCondLst>
                                        </p:cTn>
                                        <p:tgtEl>
                                          <p:spTgt spid="15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0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07">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0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7" name="Picture 516">
            <a:extLst>
              <a:ext uri="{FF2B5EF4-FFF2-40B4-BE49-F238E27FC236}">
                <a16:creationId xmlns:a16="http://schemas.microsoft.com/office/drawing/2014/main" id="{D6AAD81F-EB56-437A-A42F-CFD919854E8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0"/>
            <a:ext cx="9144000" cy="523220"/>
          </a:xfrm>
          <a:prstGeom prst="rect">
            <a:avLst/>
          </a:prstGeom>
          <a:noFill/>
        </p:spPr>
        <p:txBody>
          <a:bodyPr wrap="square" rtlCol="0">
            <a:spAutoFit/>
          </a:bodyPr>
          <a:lstStyle/>
          <a:p>
            <a:pPr algn="ctr"/>
            <a:r>
              <a:rPr lang="en-US" sz="2800" b="1" dirty="0">
                <a:latin typeface="Castellar" pitchFamily="18" charset="0"/>
              </a:rPr>
              <a:t>Lamanites and </a:t>
            </a:r>
            <a:r>
              <a:rPr lang="en-US" sz="2800" b="1" dirty="0" err="1">
                <a:latin typeface="Castellar" pitchFamily="18" charset="0"/>
              </a:rPr>
              <a:t>Amulonites</a:t>
            </a:r>
            <a:endParaRPr lang="en-US" sz="2800" b="1" dirty="0">
              <a:latin typeface="Castellar" pitchFamily="18" charset="0"/>
            </a:endParaRPr>
          </a:p>
        </p:txBody>
      </p:sp>
      <p:sp>
        <p:nvSpPr>
          <p:cNvPr id="507" name="TextBox 506"/>
          <p:cNvSpPr txBox="1"/>
          <p:nvPr/>
        </p:nvSpPr>
        <p:spPr>
          <a:xfrm>
            <a:off x="1828045" y="643979"/>
            <a:ext cx="2209800" cy="923330"/>
          </a:xfrm>
          <a:prstGeom prst="rect">
            <a:avLst/>
          </a:prstGeom>
          <a:noFill/>
        </p:spPr>
        <p:txBody>
          <a:bodyPr wrap="square" rtlCol="0">
            <a:spAutoFit/>
          </a:bodyPr>
          <a:lstStyle/>
          <a:p>
            <a:pPr fontAlgn="base"/>
            <a:r>
              <a:rPr lang="en-US" b="1" dirty="0" err="1"/>
              <a:t>Amulon</a:t>
            </a:r>
            <a:r>
              <a:rPr lang="en-US" b="1" dirty="0"/>
              <a:t> and the other priest join the Lamanites</a:t>
            </a:r>
          </a:p>
        </p:txBody>
      </p:sp>
      <p:sp>
        <p:nvSpPr>
          <p:cNvPr id="14" name="TextBox 13"/>
          <p:cNvSpPr txBox="1"/>
          <p:nvPr/>
        </p:nvSpPr>
        <p:spPr>
          <a:xfrm>
            <a:off x="1904245" y="3006179"/>
            <a:ext cx="2590800" cy="923330"/>
          </a:xfrm>
          <a:prstGeom prst="rect">
            <a:avLst/>
          </a:prstGeom>
          <a:noFill/>
        </p:spPr>
        <p:txBody>
          <a:bodyPr wrap="square" rtlCol="0">
            <a:spAutoFit/>
          </a:bodyPr>
          <a:lstStyle/>
          <a:p>
            <a:pPr fontAlgn="base"/>
            <a:r>
              <a:rPr lang="en-US" b="1" dirty="0"/>
              <a:t>They find the land of </a:t>
            </a:r>
            <a:r>
              <a:rPr lang="en-US" b="1" dirty="0" err="1"/>
              <a:t>Helam</a:t>
            </a:r>
            <a:r>
              <a:rPr lang="en-US" b="1" dirty="0"/>
              <a:t> while looking for the land of Nephi</a:t>
            </a:r>
          </a:p>
        </p:txBody>
      </p:sp>
      <p:sp>
        <p:nvSpPr>
          <p:cNvPr id="15" name="TextBox 14"/>
          <p:cNvSpPr txBox="1"/>
          <p:nvPr/>
        </p:nvSpPr>
        <p:spPr>
          <a:xfrm>
            <a:off x="0" y="6488668"/>
            <a:ext cx="3810000" cy="369332"/>
          </a:xfrm>
          <a:prstGeom prst="rect">
            <a:avLst/>
          </a:prstGeom>
          <a:noFill/>
        </p:spPr>
        <p:txBody>
          <a:bodyPr wrap="square" rtlCol="0">
            <a:spAutoFit/>
          </a:bodyPr>
          <a:lstStyle/>
          <a:p>
            <a:r>
              <a:rPr lang="en-US" b="1" dirty="0"/>
              <a:t>Mosiah 23:35-38</a:t>
            </a:r>
          </a:p>
        </p:txBody>
      </p:sp>
      <p:sp>
        <p:nvSpPr>
          <p:cNvPr id="10" name="TextBox 9"/>
          <p:cNvSpPr txBox="1"/>
          <p:nvPr/>
        </p:nvSpPr>
        <p:spPr>
          <a:xfrm>
            <a:off x="7771645" y="3310979"/>
            <a:ext cx="3367864" cy="1200329"/>
          </a:xfrm>
          <a:prstGeom prst="rect">
            <a:avLst/>
          </a:prstGeom>
          <a:noFill/>
        </p:spPr>
        <p:txBody>
          <a:bodyPr wrap="square" rtlCol="0">
            <a:spAutoFit/>
          </a:bodyPr>
          <a:lstStyle/>
          <a:p>
            <a:pPr fontAlgn="base"/>
            <a:r>
              <a:rPr lang="en-US" b="1" dirty="0"/>
              <a:t>After Alma shows them the way to the land of Nephi but </a:t>
            </a:r>
            <a:r>
              <a:rPr lang="en-US" b="1" dirty="0" err="1"/>
              <a:t>Amulon</a:t>
            </a:r>
            <a:r>
              <a:rPr lang="en-US" b="1" dirty="0"/>
              <a:t> breaks his promise and sets guards around them</a:t>
            </a:r>
          </a:p>
        </p:txBody>
      </p:sp>
      <p:sp>
        <p:nvSpPr>
          <p:cNvPr id="9" name="TextBox 8"/>
          <p:cNvSpPr txBox="1"/>
          <p:nvPr/>
        </p:nvSpPr>
        <p:spPr>
          <a:xfrm>
            <a:off x="3459758" y="5160889"/>
            <a:ext cx="3886200" cy="1200329"/>
          </a:xfrm>
          <a:prstGeom prst="rect">
            <a:avLst/>
          </a:prstGeom>
          <a:noFill/>
        </p:spPr>
        <p:txBody>
          <a:bodyPr wrap="square" rtlCol="0">
            <a:spAutoFit/>
          </a:bodyPr>
          <a:lstStyle/>
          <a:p>
            <a:pPr fontAlgn="base"/>
            <a:r>
              <a:rPr lang="en-US" b="1" dirty="0"/>
              <a:t>Some of them went to the land of Nephi and the others remained in the land of </a:t>
            </a:r>
            <a:r>
              <a:rPr lang="en-US" b="1" dirty="0" err="1"/>
              <a:t>Helam</a:t>
            </a:r>
            <a:r>
              <a:rPr lang="en-US" b="1" dirty="0"/>
              <a:t> and brought their wives and children</a:t>
            </a:r>
          </a:p>
        </p:txBody>
      </p:sp>
      <p:grpSp>
        <p:nvGrpSpPr>
          <p:cNvPr id="11" name="Group 10"/>
          <p:cNvGrpSpPr/>
          <p:nvPr/>
        </p:nvGrpSpPr>
        <p:grpSpPr>
          <a:xfrm>
            <a:off x="5257801" y="685800"/>
            <a:ext cx="2583959" cy="2157912"/>
            <a:chOff x="5105400" y="3124200"/>
            <a:chExt cx="3193559" cy="2667000"/>
          </a:xfrm>
        </p:grpSpPr>
        <p:grpSp>
          <p:nvGrpSpPr>
            <p:cNvPr id="12" name="Group 299"/>
            <p:cNvGrpSpPr/>
            <p:nvPr/>
          </p:nvGrpSpPr>
          <p:grpSpPr>
            <a:xfrm>
              <a:off x="5105400" y="3124200"/>
              <a:ext cx="1011502" cy="2466141"/>
              <a:chOff x="304800" y="261155"/>
              <a:chExt cx="1447800" cy="4274645"/>
            </a:xfrm>
          </p:grpSpPr>
          <p:grpSp>
            <p:nvGrpSpPr>
              <p:cNvPr id="101" name="Group 92"/>
              <p:cNvGrpSpPr/>
              <p:nvPr/>
            </p:nvGrpSpPr>
            <p:grpSpPr>
              <a:xfrm rot="18516258">
                <a:off x="1066800" y="3810000"/>
                <a:ext cx="371850" cy="649600"/>
                <a:chOff x="1868610" y="5305338"/>
                <a:chExt cx="371850" cy="649600"/>
              </a:xfrm>
            </p:grpSpPr>
            <p:grpSp>
              <p:nvGrpSpPr>
                <p:cNvPr id="151" name="Group 85"/>
                <p:cNvGrpSpPr/>
                <p:nvPr/>
              </p:nvGrpSpPr>
              <p:grpSpPr>
                <a:xfrm rot="1439608">
                  <a:off x="1868610" y="5305338"/>
                  <a:ext cx="371850" cy="649600"/>
                  <a:chOff x="1828800" y="4343400"/>
                  <a:chExt cx="371850" cy="649600"/>
                </a:xfrm>
              </p:grpSpPr>
              <p:sp>
                <p:nvSpPr>
                  <p:cNvPr id="155" name="Oval 154"/>
                  <p:cNvSpPr/>
                  <p:nvPr/>
                </p:nvSpPr>
                <p:spPr>
                  <a:xfrm>
                    <a:off x="1828800" y="4419600"/>
                    <a:ext cx="371850" cy="573400"/>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1828800" y="4343400"/>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90"/>
                <p:cNvGrpSpPr/>
                <p:nvPr/>
              </p:nvGrpSpPr>
              <p:grpSpPr>
                <a:xfrm rot="1471343">
                  <a:off x="1913952" y="5370362"/>
                  <a:ext cx="277495" cy="470630"/>
                  <a:chOff x="2407751" y="4191000"/>
                  <a:chExt cx="411649" cy="698154"/>
                </a:xfrm>
              </p:grpSpPr>
              <p:sp>
                <p:nvSpPr>
                  <p:cNvPr id="153" name="Moon 152"/>
                  <p:cNvSpPr/>
                  <p:nvPr/>
                </p:nvSpPr>
                <p:spPr>
                  <a:xfrm>
                    <a:off x="2590800" y="4191000"/>
                    <a:ext cx="228600" cy="685800"/>
                  </a:xfrm>
                  <a:prstGeom prst="mo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153"/>
                  <p:cNvSpPr/>
                  <p:nvPr/>
                </p:nvSpPr>
                <p:spPr>
                  <a:xfrm rot="10331238">
                    <a:off x="2407751" y="4203354"/>
                    <a:ext cx="228600" cy="685800"/>
                  </a:xfrm>
                  <a:prstGeom prst="mo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2" name="Group 101"/>
              <p:cNvGrpSpPr/>
              <p:nvPr/>
            </p:nvGrpSpPr>
            <p:grpSpPr>
              <a:xfrm>
                <a:off x="609600" y="3886200"/>
                <a:ext cx="371850" cy="649600"/>
                <a:chOff x="1868610" y="5305338"/>
                <a:chExt cx="371850" cy="649600"/>
              </a:xfrm>
            </p:grpSpPr>
            <p:grpSp>
              <p:nvGrpSpPr>
                <p:cNvPr id="145" name="Group 85"/>
                <p:cNvGrpSpPr/>
                <p:nvPr/>
              </p:nvGrpSpPr>
              <p:grpSpPr>
                <a:xfrm rot="1439608">
                  <a:off x="1868610" y="5305338"/>
                  <a:ext cx="371850" cy="649600"/>
                  <a:chOff x="1828800" y="4343400"/>
                  <a:chExt cx="371850" cy="649600"/>
                </a:xfrm>
              </p:grpSpPr>
              <p:sp>
                <p:nvSpPr>
                  <p:cNvPr id="149" name="Oval 348"/>
                  <p:cNvSpPr/>
                  <p:nvPr/>
                </p:nvSpPr>
                <p:spPr>
                  <a:xfrm>
                    <a:off x="1828800" y="4419600"/>
                    <a:ext cx="371850" cy="573400"/>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1828800" y="4343400"/>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90"/>
                <p:cNvGrpSpPr/>
                <p:nvPr/>
              </p:nvGrpSpPr>
              <p:grpSpPr>
                <a:xfrm rot="1471343">
                  <a:off x="1913952" y="5370362"/>
                  <a:ext cx="277495" cy="470630"/>
                  <a:chOff x="2407751" y="4191000"/>
                  <a:chExt cx="411649" cy="698154"/>
                </a:xfrm>
              </p:grpSpPr>
              <p:sp>
                <p:nvSpPr>
                  <p:cNvPr id="147" name="Moon 146"/>
                  <p:cNvSpPr/>
                  <p:nvPr/>
                </p:nvSpPr>
                <p:spPr>
                  <a:xfrm>
                    <a:off x="2590800" y="4191000"/>
                    <a:ext cx="228600" cy="685800"/>
                  </a:xfrm>
                  <a:prstGeom prst="mo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347"/>
                  <p:cNvSpPr/>
                  <p:nvPr/>
                </p:nvSpPr>
                <p:spPr>
                  <a:xfrm rot="10331238">
                    <a:off x="2407751" y="4203354"/>
                    <a:ext cx="228600" cy="685800"/>
                  </a:xfrm>
                  <a:prstGeom prst="mo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302"/>
              <p:cNvSpPr/>
              <p:nvPr/>
            </p:nvSpPr>
            <p:spPr>
              <a:xfrm>
                <a:off x="1371600" y="2819400"/>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303"/>
              <p:cNvSpPr/>
              <p:nvPr/>
            </p:nvSpPr>
            <p:spPr>
              <a:xfrm>
                <a:off x="304800" y="2819400"/>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304"/>
              <p:cNvSpPr/>
              <p:nvPr/>
            </p:nvSpPr>
            <p:spPr>
              <a:xfrm>
                <a:off x="457200" y="3276600"/>
                <a:ext cx="1143000" cy="838200"/>
              </a:xfrm>
              <a:prstGeom prst="trapezoid">
                <a:avLst>
                  <a:gd name="adj" fmla="val 20960"/>
                </a:avLst>
              </a:prstGeom>
              <a:solidFill>
                <a:srgbClr val="D4A9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305"/>
              <p:cNvSpPr/>
              <p:nvPr/>
            </p:nvSpPr>
            <p:spPr>
              <a:xfrm rot="20952297">
                <a:off x="1219200" y="1905000"/>
                <a:ext cx="533400" cy="1295400"/>
              </a:xfrm>
              <a:prstGeom prst="trapezoi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306"/>
              <p:cNvSpPr/>
              <p:nvPr/>
            </p:nvSpPr>
            <p:spPr>
              <a:xfrm rot="470395">
                <a:off x="314457" y="1859125"/>
                <a:ext cx="533400" cy="1295400"/>
              </a:xfrm>
              <a:prstGeom prst="trapezoi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2"/>
              <p:cNvSpPr/>
              <p:nvPr/>
            </p:nvSpPr>
            <p:spPr>
              <a:xfrm>
                <a:off x="599322" y="1752601"/>
                <a:ext cx="832210" cy="1523999"/>
              </a:xfrm>
              <a:prstGeom prst="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Cloud 3"/>
              <p:cNvSpPr/>
              <p:nvPr/>
            </p:nvSpPr>
            <p:spPr>
              <a:xfrm rot="20835976" flipH="1">
                <a:off x="1167670" y="1021891"/>
                <a:ext cx="554462" cy="1112153"/>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lowchart: Extract 4"/>
              <p:cNvSpPr/>
              <p:nvPr/>
            </p:nvSpPr>
            <p:spPr>
              <a:xfrm rot="10800000">
                <a:off x="818934" y="1927112"/>
                <a:ext cx="367090" cy="408672"/>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1" name="Cloud 5"/>
              <p:cNvSpPr/>
              <p:nvPr/>
            </p:nvSpPr>
            <p:spPr>
              <a:xfrm rot="764024">
                <a:off x="304800" y="1016373"/>
                <a:ext cx="504969" cy="1112153"/>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6"/>
              <p:cNvSpPr/>
              <p:nvPr/>
            </p:nvSpPr>
            <p:spPr>
              <a:xfrm>
                <a:off x="661612" y="1026800"/>
                <a:ext cx="681735" cy="10512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loud 7"/>
              <p:cNvSpPr/>
              <p:nvPr/>
            </p:nvSpPr>
            <p:spPr>
              <a:xfrm rot="16200000" flipH="1">
                <a:off x="763899" y="502385"/>
                <a:ext cx="529596" cy="1048825"/>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hord 313"/>
              <p:cNvSpPr/>
              <p:nvPr/>
            </p:nvSpPr>
            <p:spPr>
              <a:xfrm rot="6672735">
                <a:off x="368455" y="395930"/>
                <a:ext cx="1257893" cy="988344"/>
              </a:xfrm>
              <a:prstGeom prst="chor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hord 314"/>
              <p:cNvSpPr/>
              <p:nvPr/>
            </p:nvSpPr>
            <p:spPr>
              <a:xfrm rot="8132090">
                <a:off x="457200" y="574516"/>
                <a:ext cx="1143000" cy="977132"/>
              </a:xfrm>
              <a:prstGeom prst="chord">
                <a:avLst>
                  <a:gd name="adj1" fmla="val 2892879"/>
                  <a:gd name="adj2" fmla="val 13226598"/>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315"/>
              <p:cNvSpPr/>
              <p:nvPr/>
            </p:nvSpPr>
            <p:spPr>
              <a:xfrm>
                <a:off x="458305" y="935027"/>
                <a:ext cx="1078194" cy="269548"/>
              </a:xfrm>
              <a:prstGeom prst="roundRect">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48"/>
              <p:cNvGrpSpPr/>
              <p:nvPr/>
            </p:nvGrpSpPr>
            <p:grpSpPr>
              <a:xfrm>
                <a:off x="533400" y="914400"/>
                <a:ext cx="898495" cy="269548"/>
                <a:chOff x="2667000" y="3186545"/>
                <a:chExt cx="3008746" cy="1080655"/>
              </a:xfrm>
            </p:grpSpPr>
            <p:grpSp>
              <p:nvGrpSpPr>
                <p:cNvPr id="133" name="Group 39"/>
                <p:cNvGrpSpPr/>
                <p:nvPr/>
              </p:nvGrpSpPr>
              <p:grpSpPr>
                <a:xfrm>
                  <a:off x="2667000" y="3200400"/>
                  <a:ext cx="990600" cy="1066800"/>
                  <a:chOff x="2667000" y="3200400"/>
                  <a:chExt cx="990600" cy="1066800"/>
                </a:xfrm>
              </p:grpSpPr>
              <p:sp>
                <p:nvSpPr>
                  <p:cNvPr id="142" name="Cross 36"/>
                  <p:cNvSpPr/>
                  <p:nvPr/>
                </p:nvSpPr>
                <p:spPr>
                  <a:xfrm>
                    <a:off x="2667000" y="3200400"/>
                    <a:ext cx="990600" cy="1066800"/>
                  </a:xfrm>
                  <a:prstGeom prst="plus">
                    <a:avLst>
                      <a:gd name="adj" fmla="val 36189"/>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Cross 37"/>
                  <p:cNvSpPr/>
                  <p:nvPr/>
                </p:nvSpPr>
                <p:spPr>
                  <a:xfrm>
                    <a:off x="3024909" y="3523673"/>
                    <a:ext cx="304800" cy="381000"/>
                  </a:xfrm>
                  <a:prstGeom prst="plus">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38"/>
                  <p:cNvSpPr/>
                  <p:nvPr/>
                </p:nvSpPr>
                <p:spPr>
                  <a:xfrm>
                    <a:off x="3121891" y="3639127"/>
                    <a:ext cx="110836" cy="120073"/>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40"/>
                <p:cNvGrpSpPr/>
                <p:nvPr/>
              </p:nvGrpSpPr>
              <p:grpSpPr>
                <a:xfrm>
                  <a:off x="3687618" y="3198091"/>
                  <a:ext cx="990600" cy="1066800"/>
                  <a:chOff x="2667000" y="3200400"/>
                  <a:chExt cx="990600" cy="1066800"/>
                </a:xfrm>
              </p:grpSpPr>
              <p:sp>
                <p:nvSpPr>
                  <p:cNvPr id="139" name="Cross 138"/>
                  <p:cNvSpPr/>
                  <p:nvPr/>
                </p:nvSpPr>
                <p:spPr>
                  <a:xfrm>
                    <a:off x="2667000" y="3200400"/>
                    <a:ext cx="990600" cy="1066800"/>
                  </a:xfrm>
                  <a:prstGeom prst="plus">
                    <a:avLst>
                      <a:gd name="adj" fmla="val 36189"/>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Cross 139"/>
                  <p:cNvSpPr/>
                  <p:nvPr/>
                </p:nvSpPr>
                <p:spPr>
                  <a:xfrm>
                    <a:off x="3024909" y="3523673"/>
                    <a:ext cx="304800" cy="381000"/>
                  </a:xfrm>
                  <a:prstGeom prst="plus">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3121891" y="3639127"/>
                    <a:ext cx="110836" cy="120073"/>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44"/>
                <p:cNvGrpSpPr/>
                <p:nvPr/>
              </p:nvGrpSpPr>
              <p:grpSpPr>
                <a:xfrm>
                  <a:off x="4685146" y="3186545"/>
                  <a:ext cx="990600" cy="1066800"/>
                  <a:chOff x="2667000" y="3200400"/>
                  <a:chExt cx="990600" cy="1066800"/>
                </a:xfrm>
              </p:grpSpPr>
              <p:sp>
                <p:nvSpPr>
                  <p:cNvPr id="136" name="Cross 335"/>
                  <p:cNvSpPr/>
                  <p:nvPr/>
                </p:nvSpPr>
                <p:spPr>
                  <a:xfrm>
                    <a:off x="2667000" y="3200400"/>
                    <a:ext cx="990600" cy="1066800"/>
                  </a:xfrm>
                  <a:prstGeom prst="plus">
                    <a:avLst>
                      <a:gd name="adj" fmla="val 36189"/>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Cross 336"/>
                  <p:cNvSpPr/>
                  <p:nvPr/>
                </p:nvSpPr>
                <p:spPr>
                  <a:xfrm>
                    <a:off x="3024909" y="3523673"/>
                    <a:ext cx="304800" cy="381000"/>
                  </a:xfrm>
                  <a:prstGeom prst="plus">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3121891" y="3639127"/>
                    <a:ext cx="110836" cy="120073"/>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8" name="Group 113"/>
              <p:cNvGrpSpPr/>
              <p:nvPr/>
            </p:nvGrpSpPr>
            <p:grpSpPr>
              <a:xfrm>
                <a:off x="609600" y="3048000"/>
                <a:ext cx="838200" cy="228600"/>
                <a:chOff x="1524000" y="5181600"/>
                <a:chExt cx="1219200" cy="381000"/>
              </a:xfrm>
            </p:grpSpPr>
            <p:sp>
              <p:nvSpPr>
                <p:cNvPr id="119" name="Rounded Rectangle 318"/>
                <p:cNvSpPr/>
                <p:nvPr/>
              </p:nvSpPr>
              <p:spPr>
                <a:xfrm>
                  <a:off x="1524000" y="5181600"/>
                  <a:ext cx="1219200" cy="381000"/>
                </a:xfrm>
                <a:prstGeom prst="roundRect">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00"/>
                <p:cNvGrpSpPr/>
                <p:nvPr/>
              </p:nvGrpSpPr>
              <p:grpSpPr>
                <a:xfrm>
                  <a:off x="1524000" y="5257800"/>
                  <a:ext cx="1219200" cy="269548"/>
                  <a:chOff x="2667000" y="3186545"/>
                  <a:chExt cx="3008746" cy="1080655"/>
                </a:xfrm>
              </p:grpSpPr>
              <p:grpSp>
                <p:nvGrpSpPr>
                  <p:cNvPr id="121" name="Group 39"/>
                  <p:cNvGrpSpPr/>
                  <p:nvPr/>
                </p:nvGrpSpPr>
                <p:grpSpPr>
                  <a:xfrm>
                    <a:off x="2667000" y="3200400"/>
                    <a:ext cx="990600" cy="1066800"/>
                    <a:chOff x="2667000" y="3200400"/>
                    <a:chExt cx="990600" cy="1066800"/>
                  </a:xfrm>
                </p:grpSpPr>
                <p:sp>
                  <p:nvSpPr>
                    <p:cNvPr id="130" name="Cross 129"/>
                    <p:cNvSpPr/>
                    <p:nvPr/>
                  </p:nvSpPr>
                  <p:spPr>
                    <a:xfrm>
                      <a:off x="2667000" y="3200400"/>
                      <a:ext cx="990600" cy="1066800"/>
                    </a:xfrm>
                    <a:prstGeom prst="plus">
                      <a:avLst>
                        <a:gd name="adj" fmla="val 36189"/>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Cross 130"/>
                    <p:cNvSpPr/>
                    <p:nvPr/>
                  </p:nvSpPr>
                  <p:spPr>
                    <a:xfrm>
                      <a:off x="3024909" y="3523673"/>
                      <a:ext cx="304800" cy="381000"/>
                    </a:xfrm>
                    <a:prstGeom prst="plus">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331"/>
                    <p:cNvSpPr/>
                    <p:nvPr/>
                  </p:nvSpPr>
                  <p:spPr>
                    <a:xfrm>
                      <a:off x="3121891" y="3639127"/>
                      <a:ext cx="110836" cy="120073"/>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40"/>
                  <p:cNvGrpSpPr/>
                  <p:nvPr/>
                </p:nvGrpSpPr>
                <p:grpSpPr>
                  <a:xfrm>
                    <a:off x="3687618" y="3198091"/>
                    <a:ext cx="990600" cy="1066800"/>
                    <a:chOff x="2667000" y="3200400"/>
                    <a:chExt cx="990600" cy="1066800"/>
                  </a:xfrm>
                </p:grpSpPr>
                <p:sp>
                  <p:nvSpPr>
                    <p:cNvPr id="127" name="Cross 126"/>
                    <p:cNvSpPr/>
                    <p:nvPr/>
                  </p:nvSpPr>
                  <p:spPr>
                    <a:xfrm>
                      <a:off x="2667000" y="3200400"/>
                      <a:ext cx="990600" cy="1066800"/>
                    </a:xfrm>
                    <a:prstGeom prst="plus">
                      <a:avLst>
                        <a:gd name="adj" fmla="val 36189"/>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ross 127"/>
                    <p:cNvSpPr/>
                    <p:nvPr/>
                  </p:nvSpPr>
                  <p:spPr>
                    <a:xfrm>
                      <a:off x="3024909" y="3523673"/>
                      <a:ext cx="304800" cy="381000"/>
                    </a:xfrm>
                    <a:prstGeom prst="plus">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3121891" y="3639127"/>
                      <a:ext cx="110836" cy="120073"/>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44"/>
                  <p:cNvGrpSpPr/>
                  <p:nvPr/>
                </p:nvGrpSpPr>
                <p:grpSpPr>
                  <a:xfrm>
                    <a:off x="4685146" y="3186545"/>
                    <a:ext cx="990600" cy="1066800"/>
                    <a:chOff x="2667000" y="3200400"/>
                    <a:chExt cx="990600" cy="1066800"/>
                  </a:xfrm>
                </p:grpSpPr>
                <p:sp>
                  <p:nvSpPr>
                    <p:cNvPr id="124" name="Cross 123"/>
                    <p:cNvSpPr/>
                    <p:nvPr/>
                  </p:nvSpPr>
                  <p:spPr>
                    <a:xfrm>
                      <a:off x="2667000" y="3200400"/>
                      <a:ext cx="990600" cy="1066800"/>
                    </a:xfrm>
                    <a:prstGeom prst="plus">
                      <a:avLst>
                        <a:gd name="adj" fmla="val 36189"/>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Cross 124"/>
                    <p:cNvSpPr/>
                    <p:nvPr/>
                  </p:nvSpPr>
                  <p:spPr>
                    <a:xfrm>
                      <a:off x="3024909" y="3523673"/>
                      <a:ext cx="304800" cy="381000"/>
                    </a:xfrm>
                    <a:prstGeom prst="plus">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3121891" y="3639127"/>
                      <a:ext cx="110836" cy="120073"/>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3" name="Group 356"/>
            <p:cNvGrpSpPr/>
            <p:nvPr/>
          </p:nvGrpSpPr>
          <p:grpSpPr>
            <a:xfrm>
              <a:off x="6172200" y="3657600"/>
              <a:ext cx="977684" cy="2001253"/>
              <a:chOff x="5895109" y="1371600"/>
              <a:chExt cx="1399395" cy="3468839"/>
            </a:xfrm>
          </p:grpSpPr>
          <p:grpSp>
            <p:nvGrpSpPr>
              <p:cNvPr id="61" name="Group 84"/>
              <p:cNvGrpSpPr/>
              <p:nvPr/>
            </p:nvGrpSpPr>
            <p:grpSpPr>
              <a:xfrm rot="1810859">
                <a:off x="6304243" y="4255657"/>
                <a:ext cx="304518" cy="524745"/>
                <a:chOff x="1828800" y="4343400"/>
                <a:chExt cx="371850" cy="649600"/>
              </a:xfrm>
            </p:grpSpPr>
            <p:sp>
              <p:nvSpPr>
                <p:cNvPr id="99" name="Oval 98"/>
                <p:cNvSpPr/>
                <p:nvPr/>
              </p:nvSpPr>
              <p:spPr>
                <a:xfrm>
                  <a:off x="1828800" y="4419600"/>
                  <a:ext cx="371850" cy="573400"/>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828800" y="4343400"/>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135"/>
              <p:cNvGrpSpPr/>
              <p:nvPr/>
            </p:nvGrpSpPr>
            <p:grpSpPr>
              <a:xfrm rot="20024914">
                <a:off x="6696787" y="4315694"/>
                <a:ext cx="304518" cy="524745"/>
                <a:chOff x="1828800" y="4343400"/>
                <a:chExt cx="371850" cy="649600"/>
              </a:xfrm>
            </p:grpSpPr>
            <p:sp>
              <p:nvSpPr>
                <p:cNvPr id="97" name="Oval 96"/>
                <p:cNvSpPr/>
                <p:nvPr/>
              </p:nvSpPr>
              <p:spPr>
                <a:xfrm>
                  <a:off x="1828800" y="4419600"/>
                  <a:ext cx="371850" cy="573400"/>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828800" y="4343400"/>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lowchart: Manual Operation 62"/>
              <p:cNvSpPr/>
              <p:nvPr/>
            </p:nvSpPr>
            <p:spPr>
              <a:xfrm rot="10800000">
                <a:off x="6179964" y="3088287"/>
                <a:ext cx="922800" cy="1474476"/>
              </a:xfrm>
              <a:prstGeom prst="flowChartManualOperati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895109" y="3429000"/>
                <a:ext cx="221759" cy="394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7072745" y="3442855"/>
                <a:ext cx="221759" cy="394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Manual Operation 65"/>
              <p:cNvSpPr/>
              <p:nvPr/>
            </p:nvSpPr>
            <p:spPr>
              <a:xfrm rot="12436843">
                <a:off x="6057319" y="2651503"/>
                <a:ext cx="357246" cy="1086453"/>
              </a:xfrm>
              <a:prstGeom prst="flowChartManualOperation">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Manual Operation 66"/>
              <p:cNvSpPr/>
              <p:nvPr/>
            </p:nvSpPr>
            <p:spPr>
              <a:xfrm rot="9462355">
                <a:off x="6822127" y="2617955"/>
                <a:ext cx="357246" cy="1086453"/>
              </a:xfrm>
              <a:prstGeom prst="flowChartManualOperation">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loud 10"/>
              <p:cNvSpPr/>
              <p:nvPr/>
            </p:nvSpPr>
            <p:spPr>
              <a:xfrm rot="21267149" flipH="1">
                <a:off x="6655902" y="1833443"/>
                <a:ext cx="539065" cy="724868"/>
              </a:xfrm>
              <a:prstGeom prst="cloud">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Cloud 11"/>
              <p:cNvSpPr/>
              <p:nvPr/>
            </p:nvSpPr>
            <p:spPr>
              <a:xfrm rot="1441540" flipH="1">
                <a:off x="6096000" y="1839258"/>
                <a:ext cx="539065" cy="724868"/>
              </a:xfrm>
              <a:prstGeom prst="cloud">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Manual Operation 12"/>
              <p:cNvSpPr/>
              <p:nvPr/>
            </p:nvSpPr>
            <p:spPr>
              <a:xfrm rot="10800000">
                <a:off x="6230765" y="2564123"/>
                <a:ext cx="808598" cy="1474476"/>
              </a:xfrm>
              <a:prstGeom prst="flowChartManualOperation">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Extract 13"/>
              <p:cNvSpPr/>
              <p:nvPr/>
            </p:nvSpPr>
            <p:spPr>
              <a:xfrm rot="10800000">
                <a:off x="6448769" y="2673352"/>
                <a:ext cx="388445" cy="417950"/>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62"/>
              <p:cNvSpPr/>
              <p:nvPr/>
            </p:nvSpPr>
            <p:spPr>
              <a:xfrm>
                <a:off x="6282294" y="1752600"/>
                <a:ext cx="721397" cy="10751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63"/>
              <p:cNvGrpSpPr/>
              <p:nvPr/>
            </p:nvGrpSpPr>
            <p:grpSpPr>
              <a:xfrm>
                <a:off x="6096000" y="1371600"/>
                <a:ext cx="1143000" cy="692727"/>
                <a:chOff x="1722870" y="3269673"/>
                <a:chExt cx="1000125" cy="692727"/>
              </a:xfrm>
            </p:grpSpPr>
            <p:sp>
              <p:nvSpPr>
                <p:cNvPr id="85" name="Flowchart: Manual Operation 84"/>
                <p:cNvSpPr/>
                <p:nvPr/>
              </p:nvSpPr>
              <p:spPr>
                <a:xfrm>
                  <a:off x="1722870" y="3269673"/>
                  <a:ext cx="1000125" cy="609600"/>
                </a:xfrm>
                <a:prstGeom prst="flowChartManualOperati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52"/>
                <p:cNvSpPr/>
                <p:nvPr/>
              </p:nvSpPr>
              <p:spPr>
                <a:xfrm>
                  <a:off x="1828800" y="3657600"/>
                  <a:ext cx="762000" cy="304800"/>
                </a:xfrm>
                <a:prstGeom prst="roundRect">
                  <a:avLst/>
                </a:prstGeom>
                <a:solidFill>
                  <a:srgbClr val="F797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62"/>
                <p:cNvGrpSpPr/>
                <p:nvPr/>
              </p:nvGrpSpPr>
              <p:grpSpPr>
                <a:xfrm>
                  <a:off x="1789546" y="3657600"/>
                  <a:ext cx="838200" cy="304800"/>
                  <a:chOff x="2971800" y="3505200"/>
                  <a:chExt cx="2128982" cy="1126836"/>
                </a:xfrm>
              </p:grpSpPr>
              <p:grpSp>
                <p:nvGrpSpPr>
                  <p:cNvPr id="88" name="Group 55"/>
                  <p:cNvGrpSpPr/>
                  <p:nvPr/>
                </p:nvGrpSpPr>
                <p:grpSpPr>
                  <a:xfrm>
                    <a:off x="2971800" y="3505200"/>
                    <a:ext cx="914400" cy="1066800"/>
                    <a:chOff x="2971800" y="3505200"/>
                    <a:chExt cx="914400" cy="1066800"/>
                  </a:xfrm>
                </p:grpSpPr>
                <p:sp>
                  <p:nvSpPr>
                    <p:cNvPr id="95" name="Multiply 53"/>
                    <p:cNvSpPr/>
                    <p:nvPr/>
                  </p:nvSpPr>
                  <p:spPr>
                    <a:xfrm>
                      <a:off x="2971800" y="3505200"/>
                      <a:ext cx="914400" cy="1066800"/>
                    </a:xfrm>
                    <a:prstGeom prst="mathMultiply">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3276600" y="3886200"/>
                      <a:ext cx="3048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56"/>
                  <p:cNvGrpSpPr/>
                  <p:nvPr/>
                </p:nvGrpSpPr>
                <p:grpSpPr>
                  <a:xfrm>
                    <a:off x="3572164" y="3535218"/>
                    <a:ext cx="914400" cy="1066800"/>
                    <a:chOff x="2971800" y="3505200"/>
                    <a:chExt cx="914400" cy="1066800"/>
                  </a:xfrm>
                </p:grpSpPr>
                <p:sp>
                  <p:nvSpPr>
                    <p:cNvPr id="93" name="Multiply 92"/>
                    <p:cNvSpPr/>
                    <p:nvPr/>
                  </p:nvSpPr>
                  <p:spPr>
                    <a:xfrm>
                      <a:off x="2971800" y="3505200"/>
                      <a:ext cx="914400" cy="1066800"/>
                    </a:xfrm>
                    <a:prstGeom prst="mathMultiply">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p:cNvSpPr/>
                    <p:nvPr/>
                  </p:nvSpPr>
                  <p:spPr>
                    <a:xfrm>
                      <a:off x="3276600" y="3886200"/>
                      <a:ext cx="3048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59"/>
                  <p:cNvGrpSpPr/>
                  <p:nvPr/>
                </p:nvGrpSpPr>
                <p:grpSpPr>
                  <a:xfrm>
                    <a:off x="4186382" y="3565236"/>
                    <a:ext cx="914400" cy="1066800"/>
                    <a:chOff x="2971800" y="3505200"/>
                    <a:chExt cx="914400" cy="1066800"/>
                  </a:xfrm>
                </p:grpSpPr>
                <p:sp>
                  <p:nvSpPr>
                    <p:cNvPr id="91" name="Multiply 60"/>
                    <p:cNvSpPr/>
                    <p:nvPr/>
                  </p:nvSpPr>
                  <p:spPr>
                    <a:xfrm>
                      <a:off x="2971800" y="3505200"/>
                      <a:ext cx="914400" cy="1066800"/>
                    </a:xfrm>
                    <a:prstGeom prst="mathMultiply">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91"/>
                    <p:cNvSpPr/>
                    <p:nvPr/>
                  </p:nvSpPr>
                  <p:spPr>
                    <a:xfrm>
                      <a:off x="3276600" y="3886200"/>
                      <a:ext cx="3048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4" name="Group 130"/>
              <p:cNvGrpSpPr/>
              <p:nvPr/>
            </p:nvGrpSpPr>
            <p:grpSpPr>
              <a:xfrm>
                <a:off x="6232236" y="2650836"/>
                <a:ext cx="838200" cy="806450"/>
                <a:chOff x="5181600" y="4759036"/>
                <a:chExt cx="1955800" cy="1226128"/>
              </a:xfrm>
            </p:grpSpPr>
            <p:sp>
              <p:nvSpPr>
                <p:cNvPr id="75" name="Multiply 74"/>
                <p:cNvSpPr/>
                <p:nvPr/>
              </p:nvSpPr>
              <p:spPr>
                <a:xfrm>
                  <a:off x="5181600" y="4800600"/>
                  <a:ext cx="533400" cy="533400"/>
                </a:xfrm>
                <a:prstGeom prst="mathMultiply">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ultiply 75"/>
                <p:cNvSpPr/>
                <p:nvPr/>
              </p:nvSpPr>
              <p:spPr>
                <a:xfrm>
                  <a:off x="5562600" y="5105400"/>
                  <a:ext cx="533400" cy="533400"/>
                </a:xfrm>
                <a:prstGeom prst="mathMultiply">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ultiply 76"/>
                <p:cNvSpPr/>
                <p:nvPr/>
              </p:nvSpPr>
              <p:spPr>
                <a:xfrm>
                  <a:off x="5943600" y="5410200"/>
                  <a:ext cx="533400" cy="533400"/>
                </a:xfrm>
                <a:prstGeom prst="mathMultiply">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ultiply 77"/>
                <p:cNvSpPr/>
                <p:nvPr/>
              </p:nvSpPr>
              <p:spPr>
                <a:xfrm>
                  <a:off x="6604000" y="4759036"/>
                  <a:ext cx="533400" cy="533400"/>
                </a:xfrm>
                <a:prstGeom prst="mathMultiply">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ultiply 78"/>
                <p:cNvSpPr/>
                <p:nvPr/>
              </p:nvSpPr>
              <p:spPr>
                <a:xfrm>
                  <a:off x="6271491" y="5098473"/>
                  <a:ext cx="533400" cy="533400"/>
                </a:xfrm>
                <a:prstGeom prst="mathMultiply">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562600" y="5105400"/>
                  <a:ext cx="2286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908964" y="5398655"/>
                  <a:ext cx="2286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259946" y="5405581"/>
                  <a:ext cx="2286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592454" y="5100782"/>
                  <a:ext cx="2286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102927" y="5756564"/>
                  <a:ext cx="2286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397"/>
            <p:cNvGrpSpPr/>
            <p:nvPr/>
          </p:nvGrpSpPr>
          <p:grpSpPr>
            <a:xfrm>
              <a:off x="7239000" y="3505200"/>
              <a:ext cx="1059959" cy="2286000"/>
              <a:chOff x="5105400" y="762000"/>
              <a:chExt cx="1517159" cy="3962400"/>
            </a:xfrm>
          </p:grpSpPr>
          <p:grpSp>
            <p:nvGrpSpPr>
              <p:cNvPr id="17" name="Group 144"/>
              <p:cNvGrpSpPr/>
              <p:nvPr/>
            </p:nvGrpSpPr>
            <p:grpSpPr>
              <a:xfrm>
                <a:off x="5552916" y="4191000"/>
                <a:ext cx="305334" cy="533400"/>
                <a:chOff x="1868610" y="5305338"/>
                <a:chExt cx="371850" cy="649600"/>
              </a:xfrm>
            </p:grpSpPr>
            <p:grpSp>
              <p:nvGrpSpPr>
                <p:cNvPr id="55" name="Group 85"/>
                <p:cNvGrpSpPr/>
                <p:nvPr/>
              </p:nvGrpSpPr>
              <p:grpSpPr>
                <a:xfrm rot="1439608">
                  <a:off x="1868610" y="5305338"/>
                  <a:ext cx="371850" cy="649600"/>
                  <a:chOff x="1828800" y="4343400"/>
                  <a:chExt cx="371850" cy="649600"/>
                </a:xfrm>
              </p:grpSpPr>
              <p:sp>
                <p:nvSpPr>
                  <p:cNvPr id="59" name="Oval 58"/>
                  <p:cNvSpPr/>
                  <p:nvPr/>
                </p:nvSpPr>
                <p:spPr>
                  <a:xfrm>
                    <a:off x="1828800" y="4419600"/>
                    <a:ext cx="371850" cy="573400"/>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828800" y="4343400"/>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90"/>
                <p:cNvGrpSpPr/>
                <p:nvPr/>
              </p:nvGrpSpPr>
              <p:grpSpPr>
                <a:xfrm rot="1471343">
                  <a:off x="1913952" y="5370362"/>
                  <a:ext cx="277495" cy="470630"/>
                  <a:chOff x="2407751" y="4191000"/>
                  <a:chExt cx="411649" cy="698154"/>
                </a:xfrm>
              </p:grpSpPr>
              <p:sp>
                <p:nvSpPr>
                  <p:cNvPr id="57" name="Moon 56"/>
                  <p:cNvSpPr/>
                  <p:nvPr/>
                </p:nvSpPr>
                <p:spPr>
                  <a:xfrm>
                    <a:off x="2590800" y="4191000"/>
                    <a:ext cx="228600" cy="685800"/>
                  </a:xfrm>
                  <a:prstGeom prst="mo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10331238">
                    <a:off x="2407751" y="4203354"/>
                    <a:ext cx="228600" cy="685800"/>
                  </a:xfrm>
                  <a:prstGeom prst="mo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151"/>
              <p:cNvGrpSpPr/>
              <p:nvPr/>
            </p:nvGrpSpPr>
            <p:grpSpPr>
              <a:xfrm rot="19064909">
                <a:off x="5886210" y="4183731"/>
                <a:ext cx="305333" cy="533399"/>
                <a:chOff x="1868610" y="5305338"/>
                <a:chExt cx="371850" cy="649600"/>
              </a:xfrm>
            </p:grpSpPr>
            <p:grpSp>
              <p:nvGrpSpPr>
                <p:cNvPr id="49" name="Group 85"/>
                <p:cNvGrpSpPr/>
                <p:nvPr/>
              </p:nvGrpSpPr>
              <p:grpSpPr>
                <a:xfrm rot="1439608">
                  <a:off x="1868610" y="5305338"/>
                  <a:ext cx="371850" cy="649600"/>
                  <a:chOff x="1828800" y="4343400"/>
                  <a:chExt cx="371850" cy="649600"/>
                </a:xfrm>
              </p:grpSpPr>
              <p:sp>
                <p:nvSpPr>
                  <p:cNvPr id="53" name="Oval 52"/>
                  <p:cNvSpPr/>
                  <p:nvPr/>
                </p:nvSpPr>
                <p:spPr>
                  <a:xfrm>
                    <a:off x="1828800" y="4419600"/>
                    <a:ext cx="371850" cy="573400"/>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828800" y="4343400"/>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90"/>
                <p:cNvGrpSpPr/>
                <p:nvPr/>
              </p:nvGrpSpPr>
              <p:grpSpPr>
                <a:xfrm rot="1471343">
                  <a:off x="1913952" y="5370362"/>
                  <a:ext cx="277495" cy="470630"/>
                  <a:chOff x="2407751" y="4191000"/>
                  <a:chExt cx="411649" cy="698154"/>
                </a:xfrm>
              </p:grpSpPr>
              <p:sp>
                <p:nvSpPr>
                  <p:cNvPr id="51" name="Moon 50"/>
                  <p:cNvSpPr/>
                  <p:nvPr/>
                </p:nvSpPr>
                <p:spPr>
                  <a:xfrm>
                    <a:off x="2590800" y="4191000"/>
                    <a:ext cx="228600" cy="685800"/>
                  </a:xfrm>
                  <a:prstGeom prst="mo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10331238">
                    <a:off x="2407751" y="4203354"/>
                    <a:ext cx="228600" cy="685800"/>
                  </a:xfrm>
                  <a:prstGeom prst="mo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 name="Trapezoid 18"/>
              <p:cNvSpPr/>
              <p:nvPr/>
            </p:nvSpPr>
            <p:spPr>
              <a:xfrm>
                <a:off x="5397980" y="3657600"/>
                <a:ext cx="938165" cy="794326"/>
              </a:xfrm>
              <a:prstGeom prst="trapezoid">
                <a:avLst>
                  <a:gd name="adj" fmla="val 11762"/>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354618" y="3429000"/>
                <a:ext cx="267941" cy="394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105400" y="3429000"/>
                <a:ext cx="307109" cy="394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20364366">
                <a:off x="5947553" y="2190610"/>
                <a:ext cx="583649" cy="1428324"/>
              </a:xfrm>
              <a:prstGeom prst="trapezoid">
                <a:avLst>
                  <a:gd name="adj" fmla="val 31421"/>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817783">
                <a:off x="5189271" y="2258456"/>
                <a:ext cx="583649" cy="1428324"/>
              </a:xfrm>
              <a:prstGeom prst="trapezoid">
                <a:avLst>
                  <a:gd name="adj" fmla="val 31421"/>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17"/>
              <p:cNvSpPr/>
              <p:nvPr/>
            </p:nvSpPr>
            <p:spPr>
              <a:xfrm>
                <a:off x="5434925" y="1981200"/>
                <a:ext cx="873511" cy="1981199"/>
              </a:xfrm>
              <a:prstGeom prst="trapezoid">
                <a:avLst>
                  <a:gd name="adj" fmla="val 25716"/>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18"/>
              <p:cNvSpPr/>
              <p:nvPr/>
            </p:nvSpPr>
            <p:spPr>
              <a:xfrm rot="10800000">
                <a:off x="5587325" y="2362200"/>
                <a:ext cx="533400" cy="381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19"/>
              <p:cNvSpPr/>
              <p:nvPr/>
            </p:nvSpPr>
            <p:spPr>
              <a:xfrm>
                <a:off x="5434925" y="1340797"/>
                <a:ext cx="872048" cy="117380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0"/>
              <p:cNvSpPr/>
              <p:nvPr/>
            </p:nvSpPr>
            <p:spPr>
              <a:xfrm rot="19066372">
                <a:off x="5876234" y="1295400"/>
                <a:ext cx="445030" cy="659542"/>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1"/>
              <p:cNvSpPr/>
              <p:nvPr/>
            </p:nvSpPr>
            <p:spPr>
              <a:xfrm rot="3077158">
                <a:off x="5471402" y="1195697"/>
                <a:ext cx="430287" cy="705091"/>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74"/>
              <p:cNvGrpSpPr/>
              <p:nvPr/>
            </p:nvGrpSpPr>
            <p:grpSpPr>
              <a:xfrm>
                <a:off x="5334000" y="762000"/>
                <a:ext cx="1066800" cy="1173018"/>
                <a:chOff x="4724400" y="3551382"/>
                <a:chExt cx="1066800" cy="1173018"/>
              </a:xfrm>
            </p:grpSpPr>
            <p:sp>
              <p:nvSpPr>
                <p:cNvPr id="39" name="Moon 38"/>
                <p:cNvSpPr/>
                <p:nvPr/>
              </p:nvSpPr>
              <p:spPr>
                <a:xfrm flipH="1">
                  <a:off x="4800600" y="4191000"/>
                  <a:ext cx="152400" cy="533400"/>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72"/>
                <p:cNvSpPr/>
                <p:nvPr/>
              </p:nvSpPr>
              <p:spPr>
                <a:xfrm>
                  <a:off x="5638800" y="4191000"/>
                  <a:ext cx="152400" cy="533400"/>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rot="16200000">
                  <a:off x="4978400" y="3551382"/>
                  <a:ext cx="533400" cy="533400"/>
                </a:xfrm>
                <a:prstGeom prst="right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rot="16200000">
                  <a:off x="4724400" y="3810000"/>
                  <a:ext cx="533400" cy="533400"/>
                </a:xfrm>
                <a:prstGeom prst="right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rot="16200000">
                  <a:off x="5257800" y="3810000"/>
                  <a:ext cx="533400" cy="533400"/>
                </a:xfrm>
                <a:prstGeom prst="right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2"/>
                <p:cNvSpPr/>
                <p:nvPr/>
              </p:nvSpPr>
              <p:spPr>
                <a:xfrm>
                  <a:off x="4800600" y="4114800"/>
                  <a:ext cx="990600" cy="228600"/>
                </a:xfrm>
                <a:prstGeom prst="rect">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71"/>
                <p:cNvGrpSpPr/>
                <p:nvPr/>
              </p:nvGrpSpPr>
              <p:grpSpPr>
                <a:xfrm>
                  <a:off x="4876800" y="4119418"/>
                  <a:ext cx="781888" cy="233218"/>
                  <a:chOff x="1143000" y="4110182"/>
                  <a:chExt cx="1339272" cy="399472"/>
                </a:xfrm>
              </p:grpSpPr>
              <p:sp>
                <p:nvSpPr>
                  <p:cNvPr id="46" name="Diamond 45"/>
                  <p:cNvSpPr/>
                  <p:nvPr/>
                </p:nvSpPr>
                <p:spPr>
                  <a:xfrm>
                    <a:off x="1143000" y="4114800"/>
                    <a:ext cx="457200" cy="3810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1572491" y="4110182"/>
                    <a:ext cx="457200" cy="3810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2025072" y="4128654"/>
                    <a:ext cx="457200" cy="3810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 name="Quad Arrow 29"/>
              <p:cNvSpPr/>
              <p:nvPr/>
            </p:nvSpPr>
            <p:spPr>
              <a:xfrm>
                <a:off x="5791200" y="914400"/>
                <a:ext cx="152400" cy="304800"/>
              </a:xfrm>
              <a:prstGeom prst="quadArrow">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172"/>
              <p:cNvGrpSpPr/>
              <p:nvPr/>
            </p:nvGrpSpPr>
            <p:grpSpPr>
              <a:xfrm>
                <a:off x="5486400" y="2438400"/>
                <a:ext cx="725099" cy="782768"/>
                <a:chOff x="3546257" y="5084632"/>
                <a:chExt cx="1219201" cy="1316168"/>
              </a:xfrm>
            </p:grpSpPr>
            <p:grpSp>
              <p:nvGrpSpPr>
                <p:cNvPr id="32" name="Group 160"/>
                <p:cNvGrpSpPr/>
                <p:nvPr/>
              </p:nvGrpSpPr>
              <p:grpSpPr>
                <a:xfrm>
                  <a:off x="3810000" y="5638800"/>
                  <a:ext cx="762000" cy="762000"/>
                  <a:chOff x="3810000" y="4953000"/>
                  <a:chExt cx="762000" cy="762000"/>
                </a:xfrm>
              </p:grpSpPr>
              <p:sp>
                <p:nvSpPr>
                  <p:cNvPr id="37" name="Quad Arrow Callout 36"/>
                  <p:cNvSpPr/>
                  <p:nvPr/>
                </p:nvSpPr>
                <p:spPr>
                  <a:xfrm>
                    <a:off x="3810000" y="4953000"/>
                    <a:ext cx="762000" cy="762000"/>
                  </a:xfrm>
                  <a:prstGeom prst="quadArrowCallout">
                    <a:avLst>
                      <a:gd name="adj1" fmla="val 20939"/>
                      <a:gd name="adj2" fmla="val 18515"/>
                      <a:gd name="adj3" fmla="val 18515"/>
                      <a:gd name="adj4" fmla="val 481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4114800" y="5181600"/>
                    <a:ext cx="152400" cy="3048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Donut 32"/>
                <p:cNvSpPr/>
                <p:nvPr/>
              </p:nvSpPr>
              <p:spPr>
                <a:xfrm rot="19368333">
                  <a:off x="3770240" y="5377887"/>
                  <a:ext cx="304800" cy="4572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onut 33"/>
                <p:cNvSpPr/>
                <p:nvPr/>
              </p:nvSpPr>
              <p:spPr>
                <a:xfrm rot="1576370">
                  <a:off x="4303639" y="5377889"/>
                  <a:ext cx="304800" cy="4572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onut 34"/>
                <p:cNvSpPr/>
                <p:nvPr/>
              </p:nvSpPr>
              <p:spPr>
                <a:xfrm rot="20009619">
                  <a:off x="3546257" y="5086941"/>
                  <a:ext cx="304800" cy="4572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877401">
                  <a:off x="4460658" y="5084632"/>
                  <a:ext cx="304800" cy="4572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57" name="Group 156"/>
          <p:cNvGrpSpPr/>
          <p:nvPr/>
        </p:nvGrpSpPr>
        <p:grpSpPr>
          <a:xfrm>
            <a:off x="3886201" y="685800"/>
            <a:ext cx="1174137" cy="2324746"/>
            <a:chOff x="5943600" y="990600"/>
            <a:chExt cx="2545737" cy="5040461"/>
          </a:xfrm>
        </p:grpSpPr>
        <p:sp>
          <p:nvSpPr>
            <p:cNvPr id="158" name="Oval 4"/>
            <p:cNvSpPr/>
            <p:nvPr/>
          </p:nvSpPr>
          <p:spPr>
            <a:xfrm rot="7152509">
              <a:off x="5711867" y="3367335"/>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9" name="Group 57"/>
            <p:cNvGrpSpPr/>
            <p:nvPr/>
          </p:nvGrpSpPr>
          <p:grpSpPr>
            <a:xfrm>
              <a:off x="5943600" y="990600"/>
              <a:ext cx="2545737" cy="5040461"/>
              <a:chOff x="304800" y="914400"/>
              <a:chExt cx="2545737" cy="5040461"/>
            </a:xfrm>
          </p:grpSpPr>
          <p:sp>
            <p:nvSpPr>
              <p:cNvPr id="160" name="Rounded Rectangle 159"/>
              <p:cNvSpPr/>
              <p:nvPr/>
            </p:nvSpPr>
            <p:spPr>
              <a:xfrm>
                <a:off x="762000" y="914400"/>
                <a:ext cx="1752600" cy="3276599"/>
              </a:xfrm>
              <a:prstGeom prst="roundRect">
                <a:avLst>
                  <a:gd name="adj" fmla="val 3852"/>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69"/>
              <p:cNvGrpSpPr/>
              <p:nvPr/>
            </p:nvGrpSpPr>
            <p:grpSpPr>
              <a:xfrm flipH="1">
                <a:off x="1143000" y="4468471"/>
                <a:ext cx="609601" cy="1447801"/>
                <a:chOff x="4222137" y="4305789"/>
                <a:chExt cx="609601" cy="1447801"/>
              </a:xfrm>
            </p:grpSpPr>
            <p:sp>
              <p:nvSpPr>
                <p:cNvPr id="248" name="Oval 247"/>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68"/>
              <p:cNvGrpSpPr/>
              <p:nvPr/>
            </p:nvGrpSpPr>
            <p:grpSpPr>
              <a:xfrm>
                <a:off x="1555137" y="4507060"/>
                <a:ext cx="609601" cy="1447801"/>
                <a:chOff x="4222137" y="4305789"/>
                <a:chExt cx="609601" cy="1447801"/>
              </a:xfrm>
            </p:grpSpPr>
            <p:sp>
              <p:nvSpPr>
                <p:cNvPr id="246" name="Oval 66"/>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67"/>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Oval 4"/>
              <p:cNvSpPr/>
              <p:nvPr/>
            </p:nvSpPr>
            <p:spPr>
              <a:xfrm rot="4765551">
                <a:off x="1974237" y="3325961"/>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34"/>
              <p:cNvGrpSpPr/>
              <p:nvPr/>
            </p:nvGrpSpPr>
            <p:grpSpPr>
              <a:xfrm rot="18918069">
                <a:off x="1754044" y="2367296"/>
                <a:ext cx="992712" cy="1453296"/>
                <a:chOff x="1977877" y="1457884"/>
                <a:chExt cx="992712" cy="1453296"/>
              </a:xfrm>
            </p:grpSpPr>
            <p:sp>
              <p:nvSpPr>
                <p:cNvPr id="234" name="Trapezoid 35"/>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5" name="Group 32"/>
                <p:cNvGrpSpPr/>
                <p:nvPr/>
              </p:nvGrpSpPr>
              <p:grpSpPr>
                <a:xfrm rot="1329619">
                  <a:off x="1977877" y="2670865"/>
                  <a:ext cx="750562" cy="222094"/>
                  <a:chOff x="1398494" y="4038600"/>
                  <a:chExt cx="1192306" cy="434340"/>
                </a:xfrm>
              </p:grpSpPr>
              <p:sp>
                <p:nvSpPr>
                  <p:cNvPr id="236" name="Pentagon 235"/>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Pentagon 69"/>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Diamond 237"/>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15"/>
                  <p:cNvGrpSpPr/>
                  <p:nvPr/>
                </p:nvGrpSpPr>
                <p:grpSpPr>
                  <a:xfrm>
                    <a:off x="1909482" y="4043875"/>
                    <a:ext cx="681318" cy="429065"/>
                    <a:chOff x="685800" y="1524000"/>
                    <a:chExt cx="1219200" cy="609600"/>
                  </a:xfrm>
                </p:grpSpPr>
                <p:sp>
                  <p:nvSpPr>
                    <p:cNvPr id="241"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Pentagon 24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Pentagon 24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Diamond 243"/>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Diamond 77"/>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0" name="Diamond 239"/>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5" name="Group 33"/>
              <p:cNvGrpSpPr/>
              <p:nvPr/>
            </p:nvGrpSpPr>
            <p:grpSpPr>
              <a:xfrm>
                <a:off x="304800" y="2258671"/>
                <a:ext cx="992712" cy="1453296"/>
                <a:chOff x="1977877" y="1457884"/>
                <a:chExt cx="992712" cy="1453296"/>
              </a:xfrm>
            </p:grpSpPr>
            <p:sp>
              <p:nvSpPr>
                <p:cNvPr id="222" name="Trapezoid 18"/>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3" name="Group 32"/>
                <p:cNvGrpSpPr/>
                <p:nvPr/>
              </p:nvGrpSpPr>
              <p:grpSpPr>
                <a:xfrm rot="1329619">
                  <a:off x="1977877" y="2670865"/>
                  <a:ext cx="750562" cy="222094"/>
                  <a:chOff x="1398494" y="4038600"/>
                  <a:chExt cx="1192306" cy="434340"/>
                </a:xfrm>
              </p:grpSpPr>
              <p:sp>
                <p:nvSpPr>
                  <p:cNvPr id="224" name="Pentagon 21"/>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Pentagon 22"/>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Diamond 24"/>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15"/>
                  <p:cNvGrpSpPr/>
                  <p:nvPr/>
                </p:nvGrpSpPr>
                <p:grpSpPr>
                  <a:xfrm>
                    <a:off x="1909482" y="4043875"/>
                    <a:ext cx="681318" cy="429065"/>
                    <a:chOff x="685800" y="1524000"/>
                    <a:chExt cx="1219200" cy="609600"/>
                  </a:xfrm>
                </p:grpSpPr>
                <p:sp>
                  <p:nvSpPr>
                    <p:cNvPr id="229"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Pentagon 28"/>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Pentagon 29"/>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Diamond 30"/>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Diamond 31"/>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 name="Diamond 26"/>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6" name="Trapezoid 3"/>
              <p:cNvSpPr/>
              <p:nvPr/>
            </p:nvSpPr>
            <p:spPr>
              <a:xfrm>
                <a:off x="914400" y="2334871"/>
                <a:ext cx="1447800" cy="2667000"/>
              </a:xfrm>
              <a:prstGeom prst="trapezoid">
                <a:avLst>
                  <a:gd name="adj" fmla="val 2438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a:off x="1416571" y="2212451"/>
                <a:ext cx="457200" cy="457200"/>
              </a:xfrm>
              <a:prstGeom prst="trapezoid">
                <a:avLst>
                  <a:gd name="adj" fmla="val 34836"/>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 name="Group 17"/>
              <p:cNvGrpSpPr/>
              <p:nvPr/>
            </p:nvGrpSpPr>
            <p:grpSpPr>
              <a:xfrm>
                <a:off x="914400" y="4925671"/>
                <a:ext cx="1447800" cy="434340"/>
                <a:chOff x="533400" y="1364105"/>
                <a:chExt cx="2590800" cy="617095"/>
              </a:xfrm>
            </p:grpSpPr>
            <p:sp>
              <p:nvSpPr>
                <p:cNvPr id="210" name="Pentagon 209"/>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Pentagon 210"/>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Pentagon 7"/>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Diamond 8"/>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Diamond 9"/>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5" name="Group 15"/>
                <p:cNvGrpSpPr/>
                <p:nvPr/>
              </p:nvGrpSpPr>
              <p:grpSpPr>
                <a:xfrm>
                  <a:off x="1905000" y="1371600"/>
                  <a:ext cx="1219200" cy="609600"/>
                  <a:chOff x="685800" y="1524000"/>
                  <a:chExt cx="1219200" cy="609600"/>
                </a:xfrm>
              </p:grpSpPr>
              <p:sp>
                <p:nvSpPr>
                  <p:cNvPr id="217"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Pentagon 1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Pentagon 1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Diamond 13"/>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Diamond 14"/>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Diamond 16"/>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9" name="Oval 168"/>
              <p:cNvSpPr/>
              <p:nvPr/>
            </p:nvSpPr>
            <p:spPr>
              <a:xfrm>
                <a:off x="838200" y="1344271"/>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169"/>
              <p:cNvSpPr/>
              <p:nvPr/>
            </p:nvSpPr>
            <p:spPr>
              <a:xfrm>
                <a:off x="762000" y="1344271"/>
                <a:ext cx="1752600" cy="381000"/>
              </a:xfrm>
              <a:prstGeom prst="round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1" name="Group 50"/>
              <p:cNvGrpSpPr/>
              <p:nvPr/>
            </p:nvGrpSpPr>
            <p:grpSpPr>
              <a:xfrm>
                <a:off x="914400" y="1344271"/>
                <a:ext cx="1447800" cy="434340"/>
                <a:chOff x="533400" y="1364105"/>
                <a:chExt cx="2590800" cy="617095"/>
              </a:xfrm>
            </p:grpSpPr>
            <p:sp>
              <p:nvSpPr>
                <p:cNvPr id="198" name="Pentagon 197"/>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Pentagon 198"/>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Pentagon 199"/>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Diamond 200"/>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Diamond 201"/>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 name="Group 15"/>
                <p:cNvGrpSpPr/>
                <p:nvPr/>
              </p:nvGrpSpPr>
              <p:grpSpPr>
                <a:xfrm>
                  <a:off x="1905000" y="1371600"/>
                  <a:ext cx="1219200" cy="609600"/>
                  <a:chOff x="685800" y="1524000"/>
                  <a:chExt cx="1219200" cy="609600"/>
                </a:xfrm>
              </p:grpSpPr>
              <p:sp>
                <p:nvSpPr>
                  <p:cNvPr id="205"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Pentagon 205"/>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Pentagon 206"/>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Diamond 207"/>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Diamond 208"/>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 name="Diamond 203"/>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9"/>
              <p:cNvGrpSpPr/>
              <p:nvPr/>
            </p:nvGrpSpPr>
            <p:grpSpPr>
              <a:xfrm rot="4546340">
                <a:off x="877474" y="2680435"/>
                <a:ext cx="759652" cy="200444"/>
                <a:chOff x="3200400" y="381000"/>
                <a:chExt cx="2057400" cy="304800"/>
              </a:xfrm>
            </p:grpSpPr>
            <p:sp>
              <p:nvSpPr>
                <p:cNvPr id="195" name="Donut 194"/>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Donut 195"/>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Donut 196"/>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3" name="Group 180"/>
              <p:cNvGrpSpPr/>
              <p:nvPr/>
            </p:nvGrpSpPr>
            <p:grpSpPr>
              <a:xfrm rot="6411433">
                <a:off x="1502634" y="2730746"/>
                <a:ext cx="759652" cy="200444"/>
                <a:chOff x="3200400" y="381000"/>
                <a:chExt cx="2057400" cy="304800"/>
              </a:xfrm>
            </p:grpSpPr>
            <p:sp>
              <p:nvSpPr>
                <p:cNvPr id="192" name="Donut 191"/>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Donut 192"/>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Donut 193"/>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4" name="Group 72"/>
              <p:cNvGrpSpPr/>
              <p:nvPr/>
            </p:nvGrpSpPr>
            <p:grpSpPr>
              <a:xfrm>
                <a:off x="1295400" y="2895600"/>
                <a:ext cx="681318" cy="429065"/>
                <a:chOff x="533400" y="1371600"/>
                <a:chExt cx="1219200" cy="609600"/>
              </a:xfrm>
            </p:grpSpPr>
            <p:sp>
              <p:nvSpPr>
                <p:cNvPr id="187" name="Pentagon 19"/>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Pentagon 20"/>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Pentagon 21"/>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Diamond 189"/>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Diamond 190"/>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Cloud 174"/>
              <p:cNvSpPr/>
              <p:nvPr/>
            </p:nvSpPr>
            <p:spPr>
              <a:xfrm rot="18103548">
                <a:off x="1143000" y="2133600"/>
                <a:ext cx="914400" cy="685800"/>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1447800" y="2209800"/>
                <a:ext cx="335907" cy="25592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87"/>
              <p:cNvGrpSpPr/>
              <p:nvPr/>
            </p:nvGrpSpPr>
            <p:grpSpPr>
              <a:xfrm rot="5076103">
                <a:off x="1443148" y="3967699"/>
                <a:ext cx="1143000" cy="571500"/>
                <a:chOff x="4572000" y="3733800"/>
                <a:chExt cx="2133600" cy="1066800"/>
              </a:xfrm>
            </p:grpSpPr>
            <p:sp>
              <p:nvSpPr>
                <p:cNvPr id="185" name="Moon 184"/>
                <p:cNvSpPr/>
                <p:nvPr/>
              </p:nvSpPr>
              <p:spPr>
                <a:xfrm rot="16200000">
                  <a:off x="5181600" y="3276600"/>
                  <a:ext cx="914400" cy="2133600"/>
                </a:xfrm>
                <a:prstGeom prst="moon">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p:cNvSpPr/>
                <p:nvPr/>
              </p:nvSpPr>
              <p:spPr>
                <a:xfrm rot="16200000">
                  <a:off x="5295900" y="3009900"/>
                  <a:ext cx="685800" cy="2133600"/>
                </a:xfrm>
                <a:prstGeom prst="moon">
                  <a:avLst>
                    <a:gd name="adj" fmla="val 8750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86"/>
              <p:cNvGrpSpPr/>
              <p:nvPr/>
            </p:nvGrpSpPr>
            <p:grpSpPr>
              <a:xfrm>
                <a:off x="1066800" y="3657600"/>
                <a:ext cx="1143000" cy="571500"/>
                <a:chOff x="4572000" y="3733800"/>
                <a:chExt cx="2133600" cy="1066800"/>
              </a:xfrm>
            </p:grpSpPr>
            <p:sp>
              <p:nvSpPr>
                <p:cNvPr id="183" name="Moon 182"/>
                <p:cNvSpPr/>
                <p:nvPr/>
              </p:nvSpPr>
              <p:spPr>
                <a:xfrm rot="16200000">
                  <a:off x="5181600" y="3276600"/>
                  <a:ext cx="914400" cy="2133600"/>
                </a:xfrm>
                <a:prstGeom prst="moon">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183"/>
                <p:cNvSpPr/>
                <p:nvPr/>
              </p:nvSpPr>
              <p:spPr>
                <a:xfrm rot="16200000">
                  <a:off x="5295900" y="3009900"/>
                  <a:ext cx="685800" cy="2133600"/>
                </a:xfrm>
                <a:prstGeom prst="moon">
                  <a:avLst>
                    <a:gd name="adj" fmla="val 8750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93"/>
              <p:cNvGrpSpPr/>
              <p:nvPr/>
            </p:nvGrpSpPr>
            <p:grpSpPr>
              <a:xfrm>
                <a:off x="1752600" y="3581400"/>
                <a:ext cx="609600" cy="641684"/>
                <a:chOff x="3200400" y="1524000"/>
                <a:chExt cx="1447800" cy="1524000"/>
              </a:xfrm>
            </p:grpSpPr>
            <p:sp>
              <p:nvSpPr>
                <p:cNvPr id="180" name="Oval 179"/>
                <p:cNvSpPr/>
                <p:nvPr/>
              </p:nvSpPr>
              <p:spPr>
                <a:xfrm>
                  <a:off x="3200400" y="1524000"/>
                  <a:ext cx="1447800" cy="1524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Cross 180"/>
                <p:cNvSpPr/>
                <p:nvPr/>
              </p:nvSpPr>
              <p:spPr>
                <a:xfrm>
                  <a:off x="3352800" y="1828800"/>
                  <a:ext cx="1143000" cy="838200"/>
                </a:xfrm>
                <a:prstGeom prst="plus">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Quad Arrow 181"/>
                <p:cNvSpPr/>
                <p:nvPr/>
              </p:nvSpPr>
              <p:spPr>
                <a:xfrm>
                  <a:off x="3657600" y="1828800"/>
                  <a:ext cx="533400" cy="762000"/>
                </a:xfrm>
                <a:prstGeom prst="quadArrow">
                  <a:avLst/>
                </a:prstGeom>
                <a:solidFill>
                  <a:srgbClr val="D4A9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50" name="Group 72"/>
          <p:cNvGrpSpPr/>
          <p:nvPr/>
        </p:nvGrpSpPr>
        <p:grpSpPr>
          <a:xfrm>
            <a:off x="7772400" y="762000"/>
            <a:ext cx="2286000" cy="1676400"/>
            <a:chOff x="1524000" y="4800600"/>
            <a:chExt cx="3581400" cy="2819400"/>
          </a:xfrm>
        </p:grpSpPr>
        <p:grpSp>
          <p:nvGrpSpPr>
            <p:cNvPr id="251" name="Group 219"/>
            <p:cNvGrpSpPr/>
            <p:nvPr/>
          </p:nvGrpSpPr>
          <p:grpSpPr>
            <a:xfrm>
              <a:off x="1524000" y="4800600"/>
              <a:ext cx="1371600" cy="2819400"/>
              <a:chOff x="219698" y="533400"/>
              <a:chExt cx="3056902" cy="6705600"/>
            </a:xfrm>
          </p:grpSpPr>
          <p:sp>
            <p:nvSpPr>
              <p:cNvPr id="344" name="Oval 343"/>
              <p:cNvSpPr/>
              <p:nvPr/>
            </p:nvSpPr>
            <p:spPr>
              <a:xfrm>
                <a:off x="2667000" y="4191000"/>
                <a:ext cx="6096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ounded Rectangle 344"/>
              <p:cNvSpPr/>
              <p:nvPr/>
            </p:nvSpPr>
            <p:spPr>
              <a:xfrm rot="20091895">
                <a:off x="2271993" y="2550083"/>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457200" y="4267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ounded Rectangle 346"/>
              <p:cNvSpPr/>
              <p:nvPr/>
            </p:nvSpPr>
            <p:spPr>
              <a:xfrm rot="1200398">
                <a:off x="862129" y="25719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Trapezoid 2"/>
              <p:cNvSpPr/>
              <p:nvPr/>
            </p:nvSpPr>
            <p:spPr>
              <a:xfrm>
                <a:off x="1143000" y="25908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ectangle 348"/>
              <p:cNvSpPr/>
              <p:nvPr/>
            </p:nvSpPr>
            <p:spPr>
              <a:xfrm>
                <a:off x="1219200" y="51054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ectangle 172"/>
              <p:cNvSpPr/>
              <p:nvPr/>
            </p:nvSpPr>
            <p:spPr>
              <a:xfrm>
                <a:off x="1828800" y="51054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Trapezoid 173"/>
              <p:cNvSpPr/>
              <p:nvPr/>
            </p:nvSpPr>
            <p:spPr>
              <a:xfrm>
                <a:off x="914400" y="4495800"/>
                <a:ext cx="1796143" cy="1219200"/>
              </a:xfrm>
              <a:prstGeom prst="trapezoid">
                <a:avLst>
                  <a:gd name="adj" fmla="val 23319"/>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2" name="Group 14"/>
              <p:cNvGrpSpPr/>
              <p:nvPr/>
            </p:nvGrpSpPr>
            <p:grpSpPr>
              <a:xfrm>
                <a:off x="762000" y="5257800"/>
                <a:ext cx="2133600" cy="533400"/>
                <a:chOff x="3962400" y="5105400"/>
                <a:chExt cx="2677885" cy="1143001"/>
              </a:xfrm>
              <a:solidFill>
                <a:srgbClr val="FFC000"/>
              </a:solidFill>
            </p:grpSpPr>
            <p:sp>
              <p:nvSpPr>
                <p:cNvPr id="366" name="Multiply 365"/>
                <p:cNvSpPr/>
                <p:nvPr/>
              </p:nvSpPr>
              <p:spPr>
                <a:xfrm>
                  <a:off x="39624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Multiply 366"/>
                <p:cNvSpPr/>
                <p:nvPr/>
              </p:nvSpPr>
              <p:spPr>
                <a:xfrm>
                  <a:off x="46482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Multiply 367"/>
                <p:cNvSpPr/>
                <p:nvPr/>
              </p:nvSpPr>
              <p:spPr>
                <a:xfrm>
                  <a:off x="5344885" y="5105401"/>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3" name="Oval 352"/>
              <p:cNvSpPr/>
              <p:nvPr/>
            </p:nvSpPr>
            <p:spPr>
              <a:xfrm>
                <a:off x="990600" y="66294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1676400" y="66294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1"/>
              <p:cNvSpPr/>
              <p:nvPr/>
            </p:nvSpPr>
            <p:spPr>
              <a:xfrm>
                <a:off x="914400" y="5334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Cross 355"/>
              <p:cNvSpPr/>
              <p:nvPr/>
            </p:nvSpPr>
            <p:spPr>
              <a:xfrm rot="19617719">
                <a:off x="219698" y="3754091"/>
                <a:ext cx="1367599" cy="1446998"/>
              </a:xfrm>
              <a:prstGeom prst="plus">
                <a:avLst>
                  <a:gd name="adj" fmla="val 39769"/>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Pentagon 356"/>
              <p:cNvSpPr/>
              <p:nvPr/>
            </p:nvSpPr>
            <p:spPr>
              <a:xfrm rot="3406459">
                <a:off x="699289" y="5845190"/>
                <a:ext cx="2156415" cy="337785"/>
              </a:xfrm>
              <a:prstGeom prst="homePlat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58" name="Oval 180"/>
              <p:cNvSpPr/>
              <p:nvPr/>
            </p:nvSpPr>
            <p:spPr>
              <a:xfrm>
                <a:off x="457200" y="4267200"/>
                <a:ext cx="5334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9" name="Group 58"/>
              <p:cNvGrpSpPr/>
              <p:nvPr/>
            </p:nvGrpSpPr>
            <p:grpSpPr>
              <a:xfrm>
                <a:off x="838200" y="990600"/>
                <a:ext cx="1905000" cy="381000"/>
                <a:chOff x="3352800" y="1600200"/>
                <a:chExt cx="2133600" cy="685800"/>
              </a:xfrm>
            </p:grpSpPr>
            <p:sp>
              <p:nvSpPr>
                <p:cNvPr id="361" name="Rounded Rectangle 8"/>
                <p:cNvSpPr/>
                <p:nvPr/>
              </p:nvSpPr>
              <p:spPr>
                <a:xfrm>
                  <a:off x="3429000" y="1600200"/>
                  <a:ext cx="1981200" cy="685800"/>
                </a:xfrm>
                <a:prstGeom prst="roundRect">
                  <a:avLst>
                    <a:gd name="adj" fmla="val 37302"/>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2" name="Group 14"/>
                <p:cNvGrpSpPr/>
                <p:nvPr/>
              </p:nvGrpSpPr>
              <p:grpSpPr>
                <a:xfrm>
                  <a:off x="3352800" y="1676400"/>
                  <a:ext cx="2133600" cy="533400"/>
                  <a:chOff x="3962400" y="5105400"/>
                  <a:chExt cx="2677885" cy="1143001"/>
                </a:xfrm>
                <a:solidFill>
                  <a:srgbClr val="FFC000"/>
                </a:solidFill>
              </p:grpSpPr>
              <p:sp>
                <p:nvSpPr>
                  <p:cNvPr id="363" name="Multiply 362"/>
                  <p:cNvSpPr/>
                  <p:nvPr/>
                </p:nvSpPr>
                <p:spPr>
                  <a:xfrm>
                    <a:off x="39624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Multiply 363"/>
                  <p:cNvSpPr/>
                  <p:nvPr/>
                </p:nvSpPr>
                <p:spPr>
                  <a:xfrm>
                    <a:off x="46482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Multiply 364"/>
                  <p:cNvSpPr/>
                  <p:nvPr/>
                </p:nvSpPr>
                <p:spPr>
                  <a:xfrm>
                    <a:off x="5344885" y="5105401"/>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0" name="Diagonal Stripe 359"/>
              <p:cNvSpPr/>
              <p:nvPr/>
            </p:nvSpPr>
            <p:spPr>
              <a:xfrm rot="631421">
                <a:off x="1307394" y="860358"/>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2" name="Group 286"/>
            <p:cNvGrpSpPr/>
            <p:nvPr/>
          </p:nvGrpSpPr>
          <p:grpSpPr>
            <a:xfrm>
              <a:off x="2819400" y="4800600"/>
              <a:ext cx="1295400" cy="2819400"/>
              <a:chOff x="0" y="1600200"/>
              <a:chExt cx="2711511" cy="6705600"/>
            </a:xfrm>
          </p:grpSpPr>
          <p:grpSp>
            <p:nvGrpSpPr>
              <p:cNvPr id="294" name="Group 57"/>
              <p:cNvGrpSpPr/>
              <p:nvPr/>
            </p:nvGrpSpPr>
            <p:grpSpPr>
              <a:xfrm rot="251141">
                <a:off x="2116694" y="3216468"/>
                <a:ext cx="576696" cy="3733800"/>
                <a:chOff x="4757304" y="1219200"/>
                <a:chExt cx="924791" cy="4114800"/>
              </a:xfrm>
            </p:grpSpPr>
            <p:grpSp>
              <p:nvGrpSpPr>
                <p:cNvPr id="324" name="Group 30"/>
                <p:cNvGrpSpPr/>
                <p:nvPr/>
              </p:nvGrpSpPr>
              <p:grpSpPr>
                <a:xfrm rot="10800000">
                  <a:off x="4757304" y="1295400"/>
                  <a:ext cx="576695" cy="3179864"/>
                  <a:chOff x="4679408" y="1676400"/>
                  <a:chExt cx="927343" cy="1987415"/>
                </a:xfrm>
              </p:grpSpPr>
              <p:sp>
                <p:nvSpPr>
                  <p:cNvPr id="340" name="Pentagon 339"/>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Lightning Bolt 2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Lightning Bolt 25"/>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Freeform 2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5" name="Group 31"/>
                <p:cNvGrpSpPr/>
                <p:nvPr/>
              </p:nvGrpSpPr>
              <p:grpSpPr>
                <a:xfrm rot="10800000">
                  <a:off x="5029200" y="1219200"/>
                  <a:ext cx="576695" cy="3179864"/>
                  <a:chOff x="4679408" y="1676400"/>
                  <a:chExt cx="927343" cy="1987415"/>
                </a:xfrm>
              </p:grpSpPr>
              <p:sp>
                <p:nvSpPr>
                  <p:cNvPr id="336" name="Pentagon 335"/>
                  <p:cNvSpPr/>
                  <p:nvPr/>
                </p:nvSpPr>
                <p:spPr>
                  <a:xfrm rot="16200000">
                    <a:off x="4457700" y="2705100"/>
                    <a:ext cx="1447800" cy="304800"/>
                  </a:xfrm>
                  <a:prstGeom prst="homePlate">
                    <a:avLst/>
                  </a:prstGeom>
                  <a:solidFill>
                    <a:srgbClr val="9966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Lightning Bolt 336"/>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Lightning Bolt 337"/>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338"/>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6" name="Group 36"/>
                <p:cNvGrpSpPr/>
                <p:nvPr/>
              </p:nvGrpSpPr>
              <p:grpSpPr>
                <a:xfrm rot="10800000">
                  <a:off x="5105400" y="1905000"/>
                  <a:ext cx="576695" cy="3179864"/>
                  <a:chOff x="4679408" y="1676400"/>
                  <a:chExt cx="927343" cy="1987415"/>
                </a:xfrm>
              </p:grpSpPr>
              <p:sp>
                <p:nvSpPr>
                  <p:cNvPr id="332" name="Pentagon 331"/>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Lightning Bolt 332"/>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Lightning Bolt 333"/>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334"/>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27" name="Rounded Rectangle 51"/>
                <p:cNvSpPr/>
                <p:nvPr/>
              </p:nvSpPr>
              <p:spPr>
                <a:xfrm>
                  <a:off x="4876800" y="2971800"/>
                  <a:ext cx="685800" cy="2362200"/>
                </a:xfrm>
                <a:prstGeom prst="roundRect">
                  <a:avLst>
                    <a:gd name="adj" fmla="val 28096"/>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8" name="Group 52"/>
                <p:cNvGrpSpPr/>
                <p:nvPr/>
              </p:nvGrpSpPr>
              <p:grpSpPr>
                <a:xfrm rot="5400000">
                  <a:off x="4114800" y="3886200"/>
                  <a:ext cx="2438400" cy="457200"/>
                  <a:chOff x="3962400" y="5105400"/>
                  <a:chExt cx="2677885" cy="1143001"/>
                </a:xfrm>
              </p:grpSpPr>
              <p:sp>
                <p:nvSpPr>
                  <p:cNvPr id="329" name="Multiply 151"/>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Multiply 152"/>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Multiply 153"/>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5" name="Oval 294"/>
              <p:cNvSpPr/>
              <p:nvPr/>
            </p:nvSpPr>
            <p:spPr>
              <a:xfrm>
                <a:off x="2057400" y="5410200"/>
                <a:ext cx="6096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0" y="5334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ounded Rectangle 296"/>
              <p:cNvSpPr/>
              <p:nvPr/>
            </p:nvSpPr>
            <p:spPr>
              <a:xfrm rot="1200398">
                <a:off x="404929" y="36387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Trapezoid 297"/>
              <p:cNvSpPr/>
              <p:nvPr/>
            </p:nvSpPr>
            <p:spPr>
              <a:xfrm>
                <a:off x="685800" y="36576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121"/>
              <p:cNvSpPr/>
              <p:nvPr/>
            </p:nvSpPr>
            <p:spPr>
              <a:xfrm>
                <a:off x="762000" y="61722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122"/>
              <p:cNvSpPr/>
              <p:nvPr/>
            </p:nvSpPr>
            <p:spPr>
              <a:xfrm>
                <a:off x="1371600" y="61722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Trapezoid 123"/>
              <p:cNvSpPr/>
              <p:nvPr/>
            </p:nvSpPr>
            <p:spPr>
              <a:xfrm>
                <a:off x="457200" y="5562600"/>
                <a:ext cx="1796143" cy="1219200"/>
              </a:xfrm>
              <a:prstGeom prst="trapezoid">
                <a:avLst>
                  <a:gd name="adj" fmla="val 23319"/>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2" name="Group 14"/>
              <p:cNvGrpSpPr/>
              <p:nvPr/>
            </p:nvGrpSpPr>
            <p:grpSpPr>
              <a:xfrm>
                <a:off x="304800" y="6324600"/>
                <a:ext cx="2133600" cy="533400"/>
                <a:chOff x="3962400" y="5105400"/>
                <a:chExt cx="2677885" cy="1143001"/>
              </a:xfrm>
            </p:grpSpPr>
            <p:sp>
              <p:nvSpPr>
                <p:cNvPr id="321" name="Multiply 15"/>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Multiply 16"/>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Multiply 17"/>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41"/>
              <p:cNvGrpSpPr/>
              <p:nvPr/>
            </p:nvGrpSpPr>
            <p:grpSpPr>
              <a:xfrm rot="10960960">
                <a:off x="76200" y="3733800"/>
                <a:ext cx="576695" cy="3179864"/>
                <a:chOff x="4679408" y="1676400"/>
                <a:chExt cx="927343" cy="1987415"/>
              </a:xfrm>
            </p:grpSpPr>
            <p:sp>
              <p:nvSpPr>
                <p:cNvPr id="317" name="Pentagon 316"/>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Lightning Bolt 4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Lightning Bolt 141"/>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142"/>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04" name="Oval 303"/>
              <p:cNvSpPr/>
              <p:nvPr/>
            </p:nvSpPr>
            <p:spPr>
              <a:xfrm>
                <a:off x="533400" y="7696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a:off x="1219200" y="7696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a:off x="152400" y="5486400"/>
                <a:ext cx="4572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Curved Up Arrow 306"/>
              <p:cNvSpPr/>
              <p:nvPr/>
            </p:nvSpPr>
            <p:spPr>
              <a:xfrm rot="10317511" flipH="1">
                <a:off x="1356276" y="3667332"/>
                <a:ext cx="1355235" cy="1801951"/>
              </a:xfrm>
              <a:prstGeom prst="curvedUpArrow">
                <a:avLst>
                  <a:gd name="adj1" fmla="val 14286"/>
                  <a:gd name="adj2" fmla="val 50000"/>
                  <a:gd name="adj3" fmla="val 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8" name="Rounded Rectangle 307"/>
              <p:cNvSpPr/>
              <p:nvPr/>
            </p:nvSpPr>
            <p:spPr>
              <a:xfrm rot="20564933">
                <a:off x="1814792" y="3769282"/>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457200" y="16002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0" name="Group 60"/>
              <p:cNvGrpSpPr/>
              <p:nvPr/>
            </p:nvGrpSpPr>
            <p:grpSpPr>
              <a:xfrm>
                <a:off x="457200" y="2057400"/>
                <a:ext cx="1828800" cy="228600"/>
                <a:chOff x="3124200" y="2133600"/>
                <a:chExt cx="1828800" cy="480061"/>
              </a:xfrm>
            </p:grpSpPr>
            <p:sp>
              <p:nvSpPr>
                <p:cNvPr id="312" name="Rounded Rectangle 311"/>
                <p:cNvSpPr/>
                <p:nvPr/>
              </p:nvSpPr>
              <p:spPr>
                <a:xfrm>
                  <a:off x="3124200" y="2133600"/>
                  <a:ext cx="1721225" cy="480061"/>
                </a:xfrm>
                <a:prstGeom prst="roundRect">
                  <a:avLst>
                    <a:gd name="adj" fmla="val 37302"/>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3" name="Group 12"/>
                <p:cNvGrpSpPr/>
                <p:nvPr/>
              </p:nvGrpSpPr>
              <p:grpSpPr>
                <a:xfrm>
                  <a:off x="3124200" y="2133600"/>
                  <a:ext cx="1828800" cy="480060"/>
                  <a:chOff x="3962400" y="5105400"/>
                  <a:chExt cx="2677885" cy="1143001"/>
                </a:xfrm>
              </p:grpSpPr>
              <p:sp>
                <p:nvSpPr>
                  <p:cNvPr id="314" name="Multiply 313"/>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Multiply 137"/>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Multiply 138"/>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1" name="Diagonal Stripe 310"/>
              <p:cNvSpPr/>
              <p:nvPr/>
            </p:nvSpPr>
            <p:spPr>
              <a:xfrm rot="20559247" flipH="1">
                <a:off x="695769" y="1906393"/>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3" name="Group 245"/>
            <p:cNvGrpSpPr/>
            <p:nvPr/>
          </p:nvGrpSpPr>
          <p:grpSpPr>
            <a:xfrm>
              <a:off x="3962400" y="5105400"/>
              <a:ext cx="1143000" cy="2438400"/>
              <a:chOff x="3469948" y="1143000"/>
              <a:chExt cx="2549852" cy="6705600"/>
            </a:xfrm>
          </p:grpSpPr>
          <p:sp>
            <p:nvSpPr>
              <p:cNvPr id="254" name="Oval 76"/>
              <p:cNvSpPr/>
              <p:nvPr/>
            </p:nvSpPr>
            <p:spPr>
              <a:xfrm>
                <a:off x="5562600" y="4953000"/>
                <a:ext cx="457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ounded Rectangle 77"/>
              <p:cNvSpPr/>
              <p:nvPr/>
            </p:nvSpPr>
            <p:spPr>
              <a:xfrm rot="20564933">
                <a:off x="5167591" y="3159683"/>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78"/>
              <p:cNvSpPr/>
              <p:nvPr/>
            </p:nvSpPr>
            <p:spPr>
              <a:xfrm>
                <a:off x="3505200" y="4876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ounded Rectangle 256"/>
              <p:cNvSpPr/>
              <p:nvPr/>
            </p:nvSpPr>
            <p:spPr>
              <a:xfrm rot="1200398">
                <a:off x="3910129" y="31815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Trapezoid 2"/>
              <p:cNvSpPr/>
              <p:nvPr/>
            </p:nvSpPr>
            <p:spPr>
              <a:xfrm>
                <a:off x="4191000" y="32004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p:cNvSpPr/>
              <p:nvPr/>
            </p:nvSpPr>
            <p:spPr>
              <a:xfrm>
                <a:off x="4267200" y="57150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a:off x="4876800" y="57150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Trapezoid 260"/>
              <p:cNvSpPr/>
              <p:nvPr/>
            </p:nvSpPr>
            <p:spPr>
              <a:xfrm>
                <a:off x="3962400" y="5105400"/>
                <a:ext cx="1796143" cy="1219200"/>
              </a:xfrm>
              <a:prstGeom prst="trapezoid">
                <a:avLst>
                  <a:gd name="adj" fmla="val 23319"/>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4038600" y="7239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4724400" y="7239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1"/>
              <p:cNvSpPr/>
              <p:nvPr/>
            </p:nvSpPr>
            <p:spPr>
              <a:xfrm>
                <a:off x="3962400" y="11430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5" name="Group 112"/>
              <p:cNvGrpSpPr/>
              <p:nvPr/>
            </p:nvGrpSpPr>
            <p:grpSpPr>
              <a:xfrm rot="5021930">
                <a:off x="2397170" y="4835350"/>
                <a:ext cx="2990456" cy="844899"/>
                <a:chOff x="838200" y="1524000"/>
                <a:chExt cx="3429000" cy="1371600"/>
              </a:xfrm>
            </p:grpSpPr>
            <p:sp>
              <p:nvSpPr>
                <p:cNvPr id="290" name="Isosceles Triangle 289"/>
                <p:cNvSpPr/>
                <p:nvPr/>
              </p:nvSpPr>
              <p:spPr>
                <a:xfrm>
                  <a:off x="1295400" y="1524000"/>
                  <a:ext cx="381000" cy="6096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Isosceles Triangle 290"/>
                <p:cNvSpPr/>
                <p:nvPr/>
              </p:nvSpPr>
              <p:spPr>
                <a:xfrm>
                  <a:off x="1752600" y="1676400"/>
                  <a:ext cx="381000" cy="6096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Isosceles Triangle 114"/>
                <p:cNvSpPr/>
                <p:nvPr/>
              </p:nvSpPr>
              <p:spPr>
                <a:xfrm rot="10800000">
                  <a:off x="1219200" y="2209800"/>
                  <a:ext cx="533400" cy="6858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ounded Rectangle 292"/>
                <p:cNvSpPr/>
                <p:nvPr/>
              </p:nvSpPr>
              <p:spPr>
                <a:xfrm>
                  <a:off x="838200" y="1981200"/>
                  <a:ext cx="3429000" cy="533400"/>
                </a:xfrm>
                <a:prstGeom prst="roundRect">
                  <a:avLst>
                    <a:gd name="adj" fmla="val 5000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6" name="Oval 265"/>
              <p:cNvSpPr/>
              <p:nvPr/>
            </p:nvSpPr>
            <p:spPr>
              <a:xfrm>
                <a:off x="3657600" y="5029200"/>
                <a:ext cx="4572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7" name="Group 127"/>
              <p:cNvGrpSpPr/>
              <p:nvPr/>
            </p:nvGrpSpPr>
            <p:grpSpPr>
              <a:xfrm>
                <a:off x="4038600" y="6019800"/>
                <a:ext cx="1752600" cy="304800"/>
                <a:chOff x="1066800" y="381000"/>
                <a:chExt cx="3352800" cy="685800"/>
              </a:xfrm>
            </p:grpSpPr>
            <p:grpSp>
              <p:nvGrpSpPr>
                <p:cNvPr id="281" name="Group 120"/>
                <p:cNvGrpSpPr/>
                <p:nvPr/>
              </p:nvGrpSpPr>
              <p:grpSpPr>
                <a:xfrm>
                  <a:off x="2057400" y="381000"/>
                  <a:ext cx="1295400" cy="685800"/>
                  <a:chOff x="2057400" y="381000"/>
                  <a:chExt cx="1295400" cy="685800"/>
                </a:xfrm>
              </p:grpSpPr>
              <p:sp>
                <p:nvSpPr>
                  <p:cNvPr id="288" name="Chevron 287"/>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9" name="Chevron 111"/>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2" name="Group 121"/>
                <p:cNvGrpSpPr/>
                <p:nvPr/>
              </p:nvGrpSpPr>
              <p:grpSpPr>
                <a:xfrm>
                  <a:off x="3124200" y="381000"/>
                  <a:ext cx="1295400" cy="685800"/>
                  <a:chOff x="2057400" y="381000"/>
                  <a:chExt cx="1295400" cy="685800"/>
                </a:xfrm>
              </p:grpSpPr>
              <p:sp>
                <p:nvSpPr>
                  <p:cNvPr id="286" name="Chevron 285"/>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7" name="Chevron 286"/>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3" name="Group 124"/>
                <p:cNvGrpSpPr/>
                <p:nvPr/>
              </p:nvGrpSpPr>
              <p:grpSpPr>
                <a:xfrm>
                  <a:off x="1066800" y="381000"/>
                  <a:ext cx="1295400" cy="685800"/>
                  <a:chOff x="2057400" y="381000"/>
                  <a:chExt cx="1295400" cy="685800"/>
                </a:xfrm>
              </p:grpSpPr>
              <p:sp>
                <p:nvSpPr>
                  <p:cNvPr id="284" name="Chevron 283"/>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5" name="Chevron 284"/>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68" name="Group 139"/>
              <p:cNvGrpSpPr/>
              <p:nvPr/>
            </p:nvGrpSpPr>
            <p:grpSpPr>
              <a:xfrm>
                <a:off x="3962400" y="1600200"/>
                <a:ext cx="1721225" cy="457200"/>
                <a:chOff x="2057400" y="457200"/>
                <a:chExt cx="1721225" cy="609600"/>
              </a:xfrm>
            </p:grpSpPr>
            <p:sp>
              <p:nvSpPr>
                <p:cNvPr id="270" name="Rounded Rectangle 8"/>
                <p:cNvSpPr/>
                <p:nvPr/>
              </p:nvSpPr>
              <p:spPr>
                <a:xfrm>
                  <a:off x="2057400" y="457200"/>
                  <a:ext cx="1721225" cy="609600"/>
                </a:xfrm>
                <a:prstGeom prst="roundRect">
                  <a:avLst>
                    <a:gd name="adj" fmla="val 3730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1" name="Group 129"/>
                <p:cNvGrpSpPr/>
                <p:nvPr/>
              </p:nvGrpSpPr>
              <p:grpSpPr>
                <a:xfrm>
                  <a:off x="2057400" y="609600"/>
                  <a:ext cx="1676400" cy="228600"/>
                  <a:chOff x="1066800" y="381000"/>
                  <a:chExt cx="3352800" cy="685800"/>
                </a:xfrm>
              </p:grpSpPr>
              <p:grpSp>
                <p:nvGrpSpPr>
                  <p:cNvPr id="272" name="Group 120"/>
                  <p:cNvGrpSpPr/>
                  <p:nvPr/>
                </p:nvGrpSpPr>
                <p:grpSpPr>
                  <a:xfrm>
                    <a:off x="2057400" y="381000"/>
                    <a:ext cx="1295400" cy="685800"/>
                    <a:chOff x="2057400" y="381000"/>
                    <a:chExt cx="1295400" cy="685800"/>
                  </a:xfrm>
                </p:grpSpPr>
                <p:sp>
                  <p:nvSpPr>
                    <p:cNvPr id="279" name="Chevron 278"/>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0" name="Chevron 279"/>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3" name="Group 121"/>
                  <p:cNvGrpSpPr/>
                  <p:nvPr/>
                </p:nvGrpSpPr>
                <p:grpSpPr>
                  <a:xfrm>
                    <a:off x="3124200" y="381000"/>
                    <a:ext cx="1295400" cy="685800"/>
                    <a:chOff x="2057400" y="381000"/>
                    <a:chExt cx="1295400" cy="685800"/>
                  </a:xfrm>
                </p:grpSpPr>
                <p:sp>
                  <p:nvSpPr>
                    <p:cNvPr id="277" name="Chevron 276"/>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8" name="Chevron 277"/>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4" name="Group 124"/>
                  <p:cNvGrpSpPr/>
                  <p:nvPr/>
                </p:nvGrpSpPr>
                <p:grpSpPr>
                  <a:xfrm>
                    <a:off x="1066800" y="381000"/>
                    <a:ext cx="1295400" cy="685800"/>
                    <a:chOff x="2057400" y="381000"/>
                    <a:chExt cx="1295400" cy="685800"/>
                  </a:xfrm>
                </p:grpSpPr>
                <p:sp>
                  <p:nvSpPr>
                    <p:cNvPr id="275" name="Chevron 274"/>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6" name="Chevron 275"/>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269" name="Diagonal Stripe 268"/>
              <p:cNvSpPr/>
              <p:nvPr/>
            </p:nvSpPr>
            <p:spPr>
              <a:xfrm rot="20559247" flipH="1">
                <a:off x="4200969" y="1449194"/>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69" name="Group 368"/>
          <p:cNvGrpSpPr/>
          <p:nvPr/>
        </p:nvGrpSpPr>
        <p:grpSpPr>
          <a:xfrm>
            <a:off x="4038601" y="3048000"/>
            <a:ext cx="2632367" cy="1314590"/>
            <a:chOff x="3886200" y="762000"/>
            <a:chExt cx="4461167" cy="2227883"/>
          </a:xfrm>
        </p:grpSpPr>
        <p:grpSp>
          <p:nvGrpSpPr>
            <p:cNvPr id="370" name="Group 93"/>
            <p:cNvGrpSpPr/>
            <p:nvPr/>
          </p:nvGrpSpPr>
          <p:grpSpPr>
            <a:xfrm>
              <a:off x="3886200" y="762000"/>
              <a:ext cx="3200400" cy="2209800"/>
              <a:chOff x="2362200" y="2362200"/>
              <a:chExt cx="3200400" cy="2209800"/>
            </a:xfrm>
          </p:grpSpPr>
          <p:sp>
            <p:nvSpPr>
              <p:cNvPr id="456" name="Rectangle 455"/>
              <p:cNvSpPr/>
              <p:nvPr/>
            </p:nvSpPr>
            <p:spPr>
              <a:xfrm>
                <a:off x="2362200" y="4191000"/>
                <a:ext cx="3200400" cy="381000"/>
              </a:xfrm>
              <a:prstGeom prst="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Rectangle 2"/>
              <p:cNvSpPr/>
              <p:nvPr/>
            </p:nvSpPr>
            <p:spPr>
              <a:xfrm>
                <a:off x="2502568" y="3810000"/>
                <a:ext cx="2895600" cy="381000"/>
              </a:xfrm>
              <a:prstGeom prst="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Rectangle 3"/>
              <p:cNvSpPr/>
              <p:nvPr/>
            </p:nvSpPr>
            <p:spPr>
              <a:xfrm>
                <a:off x="3048000" y="2971800"/>
                <a:ext cx="1828800" cy="838200"/>
              </a:xfrm>
              <a:prstGeom prst="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Rectangle 4"/>
              <p:cNvSpPr/>
              <p:nvPr/>
            </p:nvSpPr>
            <p:spPr>
              <a:xfrm>
                <a:off x="3048000" y="2743200"/>
                <a:ext cx="1828800" cy="2286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Rectangle 5"/>
              <p:cNvSpPr/>
              <p:nvPr/>
            </p:nvSpPr>
            <p:spPr>
              <a:xfrm>
                <a:off x="3657600" y="3429000"/>
                <a:ext cx="545432" cy="3810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Rectangle 6"/>
              <p:cNvSpPr/>
              <p:nvPr/>
            </p:nvSpPr>
            <p:spPr>
              <a:xfrm>
                <a:off x="3296653" y="2362200"/>
                <a:ext cx="1295400" cy="381000"/>
              </a:xfrm>
              <a:prstGeom prst="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1" name="Group 187"/>
            <p:cNvGrpSpPr/>
            <p:nvPr/>
          </p:nvGrpSpPr>
          <p:grpSpPr>
            <a:xfrm>
              <a:off x="5943600" y="1066800"/>
              <a:ext cx="2403767" cy="1923083"/>
              <a:chOff x="1143000" y="2057400"/>
              <a:chExt cx="2937167" cy="2349818"/>
            </a:xfrm>
          </p:grpSpPr>
          <p:grpSp>
            <p:nvGrpSpPr>
              <p:cNvPr id="372" name="Group 21"/>
              <p:cNvGrpSpPr/>
              <p:nvPr/>
            </p:nvGrpSpPr>
            <p:grpSpPr>
              <a:xfrm>
                <a:off x="1981200" y="2667000"/>
                <a:ext cx="867418" cy="1371600"/>
                <a:chOff x="990600" y="1219200"/>
                <a:chExt cx="2549023" cy="4030629"/>
              </a:xfrm>
            </p:grpSpPr>
            <p:grpSp>
              <p:nvGrpSpPr>
                <p:cNvPr id="436" name="Group 49"/>
                <p:cNvGrpSpPr/>
                <p:nvPr/>
              </p:nvGrpSpPr>
              <p:grpSpPr>
                <a:xfrm>
                  <a:off x="990600" y="1219200"/>
                  <a:ext cx="2549023" cy="4030629"/>
                  <a:chOff x="5791200" y="1828800"/>
                  <a:chExt cx="2549022" cy="4030629"/>
                </a:xfrm>
              </p:grpSpPr>
              <p:sp>
                <p:nvSpPr>
                  <p:cNvPr id="438"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Lightning Bolt 3"/>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Lightning Bolt 4"/>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Lightning Bolt 5"/>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Lightning Bolt 6"/>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Lightning Bolt 7"/>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Lightning Bolt 8"/>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Lightning Bolt 9"/>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Lightning Bolt 10"/>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Lightning Bolt 11"/>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Lightning Bolt 12"/>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Lightning Bolt 13"/>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Lightning Bolt 14"/>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Lightning Bolt 15"/>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Lightning Bolt 16"/>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Oval 17"/>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18"/>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19"/>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7" name="Oval 436"/>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3" name="Group 22"/>
              <p:cNvGrpSpPr/>
              <p:nvPr/>
            </p:nvGrpSpPr>
            <p:grpSpPr>
              <a:xfrm>
                <a:off x="2438400" y="2057400"/>
                <a:ext cx="1389676" cy="2197418"/>
                <a:chOff x="990600" y="1219200"/>
                <a:chExt cx="2549023" cy="4030629"/>
              </a:xfrm>
            </p:grpSpPr>
            <p:grpSp>
              <p:nvGrpSpPr>
                <p:cNvPr id="416" name="Group 49"/>
                <p:cNvGrpSpPr/>
                <p:nvPr/>
              </p:nvGrpSpPr>
              <p:grpSpPr>
                <a:xfrm>
                  <a:off x="990600" y="1219200"/>
                  <a:ext cx="2549023" cy="4030629"/>
                  <a:chOff x="5791200" y="1828800"/>
                  <a:chExt cx="2549022" cy="4030629"/>
                </a:xfrm>
              </p:grpSpPr>
              <p:sp>
                <p:nvSpPr>
                  <p:cNvPr id="418"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Lightning Bolt 26"/>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Lightning Bolt 419"/>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Lightning Bolt 420"/>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Lightning Bolt 421"/>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Lightning Bolt 422"/>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Lightning Bolt 423"/>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Lightning Bolt 424"/>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Lightning Bolt 425"/>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Lightning Bolt 426"/>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Lightning Bolt 427"/>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Lightning Bolt 428"/>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Lightning Bolt 429"/>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Lightning Bolt 430"/>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Lightning Bolt 431"/>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7" name="Oval 416"/>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4" name="Group 43"/>
              <p:cNvGrpSpPr/>
              <p:nvPr/>
            </p:nvGrpSpPr>
            <p:grpSpPr>
              <a:xfrm>
                <a:off x="1143000" y="2209800"/>
                <a:ext cx="1389676" cy="2197418"/>
                <a:chOff x="990600" y="1219200"/>
                <a:chExt cx="2549023" cy="4030629"/>
              </a:xfrm>
            </p:grpSpPr>
            <p:grpSp>
              <p:nvGrpSpPr>
                <p:cNvPr id="396" name="Group 49"/>
                <p:cNvGrpSpPr/>
                <p:nvPr/>
              </p:nvGrpSpPr>
              <p:grpSpPr>
                <a:xfrm>
                  <a:off x="990600" y="1219200"/>
                  <a:ext cx="2549023" cy="4030629"/>
                  <a:chOff x="5791200" y="1828800"/>
                  <a:chExt cx="2549022" cy="4030629"/>
                </a:xfrm>
              </p:grpSpPr>
              <p:sp>
                <p:nvSpPr>
                  <p:cNvPr id="398"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Lightning Bolt 398"/>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Lightning Bolt 399"/>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Lightning Bolt 400"/>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Lightning Bolt 401"/>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Lightning Bolt 402"/>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Lightning Bolt 403"/>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Lightning Bolt 404"/>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Lightning Bolt 405"/>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Lightning Bolt 406"/>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Lightning Bolt 407"/>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Lightning Bolt 408"/>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Lightning Bolt 409"/>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Lightning Bolt 410"/>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Lightning Bolt 411"/>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7" name="Oval 396"/>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5" name="Group 64"/>
              <p:cNvGrpSpPr/>
              <p:nvPr/>
            </p:nvGrpSpPr>
            <p:grpSpPr>
              <a:xfrm>
                <a:off x="2971800" y="2438400"/>
                <a:ext cx="1108367" cy="1752600"/>
                <a:chOff x="990600" y="1219200"/>
                <a:chExt cx="2549023" cy="4030629"/>
              </a:xfrm>
            </p:grpSpPr>
            <p:grpSp>
              <p:nvGrpSpPr>
                <p:cNvPr id="376" name="Group 49"/>
                <p:cNvGrpSpPr/>
                <p:nvPr/>
              </p:nvGrpSpPr>
              <p:grpSpPr>
                <a:xfrm>
                  <a:off x="990600" y="1219200"/>
                  <a:ext cx="2549023" cy="4030629"/>
                  <a:chOff x="5791200" y="1828800"/>
                  <a:chExt cx="2549022" cy="4030629"/>
                </a:xfrm>
              </p:grpSpPr>
              <p:sp>
                <p:nvSpPr>
                  <p:cNvPr id="378"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Lightning Bolt 378"/>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Lightning Bolt 379"/>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Lightning Bolt 380"/>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Lightning Bolt 381"/>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Lightning Bolt 382"/>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Lightning Bolt 383"/>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Lightning Bolt 384"/>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Lightning Bolt 385"/>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Lightning Bolt 386"/>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Lightning Bolt 387"/>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Lightning Bolt 388"/>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Lightning Bolt 389"/>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Lightning Bolt 390"/>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Lightning Bolt 391"/>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7" name="Oval 376"/>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62" name="Group 111"/>
          <p:cNvGrpSpPr/>
          <p:nvPr/>
        </p:nvGrpSpPr>
        <p:grpSpPr>
          <a:xfrm>
            <a:off x="7315201" y="5105400"/>
            <a:ext cx="1660861" cy="1605630"/>
            <a:chOff x="228600" y="152400"/>
            <a:chExt cx="6172200" cy="6629400"/>
          </a:xfrm>
          <a:solidFill>
            <a:schemeClr val="bg1">
              <a:lumMod val="75000"/>
            </a:schemeClr>
          </a:solidFill>
        </p:grpSpPr>
        <p:sp>
          <p:nvSpPr>
            <p:cNvPr id="463" name="Rounded Rectangle 462"/>
            <p:cNvSpPr/>
            <p:nvPr/>
          </p:nvSpPr>
          <p:spPr>
            <a:xfrm>
              <a:off x="2667000" y="533400"/>
              <a:ext cx="13716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Rounded Rectangle 463"/>
            <p:cNvSpPr/>
            <p:nvPr/>
          </p:nvSpPr>
          <p:spPr>
            <a:xfrm>
              <a:off x="2209800" y="990600"/>
              <a:ext cx="22860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ounded Rectangle 464"/>
            <p:cNvSpPr/>
            <p:nvPr/>
          </p:nvSpPr>
          <p:spPr>
            <a:xfrm>
              <a:off x="2133600" y="1600200"/>
              <a:ext cx="2438400" cy="1295400"/>
            </a:xfrm>
            <a:prstGeom prst="roundRect">
              <a:avLst>
                <a:gd name="adj" fmla="val 675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Rounded Rectangle 465"/>
            <p:cNvSpPr/>
            <p:nvPr/>
          </p:nvSpPr>
          <p:spPr>
            <a:xfrm>
              <a:off x="2133600" y="2514600"/>
              <a:ext cx="2514600" cy="4572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Rounded Rectangle 466"/>
            <p:cNvSpPr/>
            <p:nvPr/>
          </p:nvSpPr>
          <p:spPr>
            <a:xfrm>
              <a:off x="1828800" y="2895600"/>
              <a:ext cx="31242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ounded Rectangle 467"/>
            <p:cNvSpPr/>
            <p:nvPr/>
          </p:nvSpPr>
          <p:spPr>
            <a:xfrm>
              <a:off x="3124200" y="1600200"/>
              <a:ext cx="609600" cy="914400"/>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ounded Rectangle 468"/>
            <p:cNvSpPr/>
            <p:nvPr/>
          </p:nvSpPr>
          <p:spPr>
            <a:xfrm>
              <a:off x="1524000" y="3505200"/>
              <a:ext cx="37338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Rounded Rectangle 469"/>
            <p:cNvSpPr/>
            <p:nvPr/>
          </p:nvSpPr>
          <p:spPr>
            <a:xfrm>
              <a:off x="1066800" y="4114800"/>
              <a:ext cx="4572000" cy="6858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ounded Rectangle 470"/>
            <p:cNvSpPr/>
            <p:nvPr/>
          </p:nvSpPr>
          <p:spPr>
            <a:xfrm>
              <a:off x="685800" y="4800600"/>
              <a:ext cx="5334000" cy="8382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Rounded Rectangle 471"/>
            <p:cNvSpPr/>
            <p:nvPr/>
          </p:nvSpPr>
          <p:spPr>
            <a:xfrm>
              <a:off x="228600" y="5638800"/>
              <a:ext cx="6172200" cy="9144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Rounded Rectangle 472"/>
            <p:cNvSpPr/>
            <p:nvPr/>
          </p:nvSpPr>
          <p:spPr>
            <a:xfrm>
              <a:off x="2133600" y="1524000"/>
              <a:ext cx="2438400" cy="1524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Trapezoid 473"/>
            <p:cNvSpPr/>
            <p:nvPr/>
          </p:nvSpPr>
          <p:spPr>
            <a:xfrm>
              <a:off x="2362200" y="2514600"/>
              <a:ext cx="2209800" cy="4267200"/>
            </a:xfrm>
            <a:prstGeom prst="trapezoi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5" name="Straight Connector 474"/>
            <p:cNvCxnSpPr/>
            <p:nvPr/>
          </p:nvCxnSpPr>
          <p:spPr>
            <a:xfrm>
              <a:off x="2895600" y="2590800"/>
              <a:ext cx="1143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p:cNvCxnSpPr/>
            <p:nvPr/>
          </p:nvCxnSpPr>
          <p:spPr>
            <a:xfrm>
              <a:off x="3124200" y="2971800"/>
              <a:ext cx="6858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p:cNvCxnSpPr/>
            <p:nvPr/>
          </p:nvCxnSpPr>
          <p:spPr>
            <a:xfrm>
              <a:off x="3124200" y="3124200"/>
              <a:ext cx="762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p:cNvCxnSpPr/>
            <p:nvPr/>
          </p:nvCxnSpPr>
          <p:spPr>
            <a:xfrm>
              <a:off x="3048000" y="3276600"/>
              <a:ext cx="762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p:cNvCxnSpPr/>
            <p:nvPr/>
          </p:nvCxnSpPr>
          <p:spPr>
            <a:xfrm>
              <a:off x="2971800" y="3429000"/>
              <a:ext cx="8382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p:cNvCxnSpPr/>
            <p:nvPr/>
          </p:nvCxnSpPr>
          <p:spPr>
            <a:xfrm>
              <a:off x="2895600" y="6324600"/>
              <a:ext cx="1143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p:cNvCxnSpPr/>
            <p:nvPr/>
          </p:nvCxnSpPr>
          <p:spPr>
            <a:xfrm>
              <a:off x="2895600" y="6172200"/>
              <a:ext cx="1143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p:cNvCxnSpPr/>
            <p:nvPr/>
          </p:nvCxnSpPr>
          <p:spPr>
            <a:xfrm>
              <a:off x="2895600" y="6019800"/>
              <a:ext cx="1143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p:cNvCxnSpPr/>
            <p:nvPr/>
          </p:nvCxnSpPr>
          <p:spPr>
            <a:xfrm>
              <a:off x="2895600" y="5867400"/>
              <a:ext cx="1143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p:cNvCxnSpPr/>
            <p:nvPr/>
          </p:nvCxnSpPr>
          <p:spPr>
            <a:xfrm>
              <a:off x="2895600" y="5715000"/>
              <a:ext cx="1143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p:cNvCxnSpPr/>
            <p:nvPr/>
          </p:nvCxnSpPr>
          <p:spPr>
            <a:xfrm>
              <a:off x="2895600" y="5562600"/>
              <a:ext cx="1143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p:cNvCxnSpPr/>
            <p:nvPr/>
          </p:nvCxnSpPr>
          <p:spPr>
            <a:xfrm>
              <a:off x="2895600" y="5410200"/>
              <a:ext cx="1143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p:cNvCxnSpPr/>
            <p:nvPr/>
          </p:nvCxnSpPr>
          <p:spPr>
            <a:xfrm>
              <a:off x="2895600" y="5257800"/>
              <a:ext cx="1143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p:cNvCxnSpPr/>
            <p:nvPr/>
          </p:nvCxnSpPr>
          <p:spPr>
            <a:xfrm>
              <a:off x="2895600" y="5105400"/>
              <a:ext cx="1143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p:cNvCxnSpPr/>
            <p:nvPr/>
          </p:nvCxnSpPr>
          <p:spPr>
            <a:xfrm>
              <a:off x="2895600" y="4953000"/>
              <a:ext cx="1143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p:cNvCxnSpPr/>
            <p:nvPr/>
          </p:nvCxnSpPr>
          <p:spPr>
            <a:xfrm>
              <a:off x="2895600" y="4800600"/>
              <a:ext cx="1143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p:cNvCxnSpPr/>
            <p:nvPr/>
          </p:nvCxnSpPr>
          <p:spPr>
            <a:xfrm>
              <a:off x="2895600" y="4648200"/>
              <a:ext cx="1143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p:cNvCxnSpPr/>
            <p:nvPr/>
          </p:nvCxnSpPr>
          <p:spPr>
            <a:xfrm>
              <a:off x="2895600" y="4495800"/>
              <a:ext cx="1143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p:cNvCxnSpPr/>
            <p:nvPr/>
          </p:nvCxnSpPr>
          <p:spPr>
            <a:xfrm>
              <a:off x="2971800" y="4343400"/>
              <a:ext cx="9906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p:cNvCxnSpPr/>
            <p:nvPr/>
          </p:nvCxnSpPr>
          <p:spPr>
            <a:xfrm>
              <a:off x="2971800" y="4191000"/>
              <a:ext cx="9906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p:cNvCxnSpPr/>
            <p:nvPr/>
          </p:nvCxnSpPr>
          <p:spPr>
            <a:xfrm>
              <a:off x="3048000" y="4038600"/>
              <a:ext cx="9144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p:cNvCxnSpPr/>
            <p:nvPr/>
          </p:nvCxnSpPr>
          <p:spPr>
            <a:xfrm>
              <a:off x="3048000" y="3886200"/>
              <a:ext cx="8382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p:cNvCxnSpPr/>
            <p:nvPr/>
          </p:nvCxnSpPr>
          <p:spPr>
            <a:xfrm>
              <a:off x="2971800" y="3733800"/>
              <a:ext cx="9144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p:cNvCxnSpPr/>
            <p:nvPr/>
          </p:nvCxnSpPr>
          <p:spPr>
            <a:xfrm>
              <a:off x="2971800" y="3581400"/>
              <a:ext cx="8382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p:cNvCxnSpPr/>
            <p:nvPr/>
          </p:nvCxnSpPr>
          <p:spPr>
            <a:xfrm>
              <a:off x="3048000" y="2819400"/>
              <a:ext cx="8382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p:cNvCxnSpPr/>
            <p:nvPr/>
          </p:nvCxnSpPr>
          <p:spPr>
            <a:xfrm>
              <a:off x="3048000" y="2667000"/>
              <a:ext cx="8382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1" name="Rounded Rectangle 500"/>
            <p:cNvSpPr/>
            <p:nvPr/>
          </p:nvSpPr>
          <p:spPr>
            <a:xfrm>
              <a:off x="2133600" y="6553200"/>
              <a:ext cx="381000" cy="228600"/>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ounded Rectangle 501"/>
            <p:cNvSpPr/>
            <p:nvPr/>
          </p:nvSpPr>
          <p:spPr>
            <a:xfrm>
              <a:off x="2514600" y="6553200"/>
              <a:ext cx="457200" cy="228600"/>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Rounded Rectangle 502"/>
            <p:cNvSpPr/>
            <p:nvPr/>
          </p:nvSpPr>
          <p:spPr>
            <a:xfrm>
              <a:off x="2133600" y="6400800"/>
              <a:ext cx="533400" cy="152400"/>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Rounded Rectangle 503"/>
            <p:cNvSpPr/>
            <p:nvPr/>
          </p:nvSpPr>
          <p:spPr>
            <a:xfrm>
              <a:off x="4267200" y="6553200"/>
              <a:ext cx="381000" cy="228600"/>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Rounded Rectangle 504"/>
            <p:cNvSpPr/>
            <p:nvPr/>
          </p:nvSpPr>
          <p:spPr>
            <a:xfrm>
              <a:off x="3886200" y="6553200"/>
              <a:ext cx="381000" cy="228600"/>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Rounded Rectangle 505"/>
            <p:cNvSpPr/>
            <p:nvPr/>
          </p:nvSpPr>
          <p:spPr>
            <a:xfrm>
              <a:off x="4114800" y="6324600"/>
              <a:ext cx="381000" cy="228600"/>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ounded Rectangle 507"/>
            <p:cNvSpPr/>
            <p:nvPr/>
          </p:nvSpPr>
          <p:spPr>
            <a:xfrm>
              <a:off x="4495800" y="6324600"/>
              <a:ext cx="152400" cy="228600"/>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Rounded Rectangle 508"/>
            <p:cNvSpPr/>
            <p:nvPr/>
          </p:nvSpPr>
          <p:spPr>
            <a:xfrm>
              <a:off x="4267200" y="6096000"/>
              <a:ext cx="381000" cy="228600"/>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Rounded Rectangle 509"/>
            <p:cNvSpPr/>
            <p:nvPr/>
          </p:nvSpPr>
          <p:spPr>
            <a:xfrm>
              <a:off x="2133600" y="6172200"/>
              <a:ext cx="381000" cy="228600"/>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1" name="Group 95"/>
            <p:cNvGrpSpPr/>
            <p:nvPr/>
          </p:nvGrpSpPr>
          <p:grpSpPr>
            <a:xfrm>
              <a:off x="2743200" y="152400"/>
              <a:ext cx="1219200" cy="457200"/>
              <a:chOff x="457200" y="6858000"/>
              <a:chExt cx="685800" cy="1447800"/>
            </a:xfrm>
            <a:grpFill/>
          </p:grpSpPr>
          <p:grpSp>
            <p:nvGrpSpPr>
              <p:cNvPr id="512" name="Group 92"/>
              <p:cNvGrpSpPr/>
              <p:nvPr/>
            </p:nvGrpSpPr>
            <p:grpSpPr>
              <a:xfrm>
                <a:off x="533400" y="6858000"/>
                <a:ext cx="533400" cy="1371600"/>
                <a:chOff x="1219200" y="6858000"/>
                <a:chExt cx="533400" cy="1371600"/>
              </a:xfrm>
              <a:grpFill/>
            </p:grpSpPr>
            <p:sp>
              <p:nvSpPr>
                <p:cNvPr id="514" name="Rounded Rectangle 513"/>
                <p:cNvSpPr/>
                <p:nvPr/>
              </p:nvSpPr>
              <p:spPr>
                <a:xfrm>
                  <a:off x="1219200" y="7391400"/>
                  <a:ext cx="533400" cy="838200"/>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Oval 514"/>
                <p:cNvSpPr/>
                <p:nvPr/>
              </p:nvSpPr>
              <p:spPr>
                <a:xfrm>
                  <a:off x="1219200" y="6858000"/>
                  <a:ext cx="533400" cy="7620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515"/>
                <p:cNvSpPr/>
                <p:nvPr/>
              </p:nvSpPr>
              <p:spPr>
                <a:xfrm>
                  <a:off x="1219200" y="7162800"/>
                  <a:ext cx="533400" cy="7620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 name="Rounded Rectangle 512"/>
              <p:cNvSpPr/>
              <p:nvPr/>
            </p:nvSpPr>
            <p:spPr>
              <a:xfrm>
                <a:off x="457200" y="8077200"/>
                <a:ext cx="685800" cy="228600"/>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4285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369"/>
                                        </p:tgtEl>
                                        <p:attrNameLst>
                                          <p:attrName>style.visibility</p:attrName>
                                        </p:attrNameLst>
                                      </p:cBhvr>
                                      <p:to>
                                        <p:strVal val="visible"/>
                                      </p:to>
                                    </p:set>
                                    <p:animEffect transition="in" filter="fade">
                                      <p:cBhvr>
                                        <p:cTn id="19" dur="2000"/>
                                        <p:tgtEl>
                                          <p:spTgt spid="36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462"/>
                                        </p:tgtEl>
                                        <p:attrNameLst>
                                          <p:attrName>style.visibility</p:attrName>
                                        </p:attrNameLst>
                                      </p:cBhvr>
                                      <p:to>
                                        <p:strVal val="visible"/>
                                      </p:to>
                                    </p:set>
                                    <p:animEffect transition="in" filter="fade">
                                      <p:cBhvr>
                                        <p:cTn id="30" dur="2000"/>
                                        <p:tgtEl>
                                          <p:spTgt spid="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 grpId="0"/>
      <p:bldP spid="14" grpId="0"/>
      <p:bldP spid="10"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Picture 133">
            <a:extLst>
              <a:ext uri="{FF2B5EF4-FFF2-40B4-BE49-F238E27FC236}">
                <a16:creationId xmlns:a16="http://schemas.microsoft.com/office/drawing/2014/main" id="{ED49459C-61B5-4BDC-BDD6-485C1F967FD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0"/>
            <a:ext cx="9144000" cy="523220"/>
          </a:xfrm>
          <a:prstGeom prst="rect">
            <a:avLst/>
          </a:prstGeom>
          <a:noFill/>
        </p:spPr>
        <p:txBody>
          <a:bodyPr wrap="square" rtlCol="0">
            <a:spAutoFit/>
          </a:bodyPr>
          <a:lstStyle/>
          <a:p>
            <a:pPr algn="ctr"/>
            <a:r>
              <a:rPr lang="en-US" sz="2800" b="1" dirty="0">
                <a:latin typeface="Castellar" pitchFamily="18" charset="0"/>
              </a:rPr>
              <a:t>King and Ruler</a:t>
            </a:r>
          </a:p>
        </p:txBody>
      </p:sp>
      <p:sp>
        <p:nvSpPr>
          <p:cNvPr id="507" name="TextBox 506"/>
          <p:cNvSpPr txBox="1"/>
          <p:nvPr/>
        </p:nvSpPr>
        <p:spPr>
          <a:xfrm>
            <a:off x="1197429" y="609600"/>
            <a:ext cx="2764971" cy="1631216"/>
          </a:xfrm>
          <a:prstGeom prst="rect">
            <a:avLst/>
          </a:prstGeom>
          <a:noFill/>
        </p:spPr>
        <p:txBody>
          <a:bodyPr wrap="square" rtlCol="0">
            <a:spAutoFit/>
          </a:bodyPr>
          <a:lstStyle/>
          <a:p>
            <a:pPr fontAlgn="base"/>
            <a:r>
              <a:rPr lang="en-US" sz="2000" b="1" dirty="0" err="1"/>
              <a:t>Amulon</a:t>
            </a:r>
            <a:r>
              <a:rPr lang="en-US" sz="2000" b="1" dirty="0"/>
              <a:t> is granted by the king of the Lamanites that he should be ruler over the people of Alma</a:t>
            </a:r>
          </a:p>
        </p:txBody>
      </p:sp>
      <p:sp>
        <p:nvSpPr>
          <p:cNvPr id="14" name="TextBox 13"/>
          <p:cNvSpPr txBox="1"/>
          <p:nvPr/>
        </p:nvSpPr>
        <p:spPr>
          <a:xfrm>
            <a:off x="3929088" y="1567122"/>
            <a:ext cx="3241690" cy="1323439"/>
          </a:xfrm>
          <a:prstGeom prst="rect">
            <a:avLst/>
          </a:prstGeom>
          <a:noFill/>
        </p:spPr>
        <p:txBody>
          <a:bodyPr wrap="square" rtlCol="0">
            <a:spAutoFit/>
          </a:bodyPr>
          <a:lstStyle/>
          <a:p>
            <a:pPr fontAlgn="base"/>
            <a:r>
              <a:rPr lang="en-US" sz="2000" b="1" dirty="0" err="1"/>
              <a:t>Amulon</a:t>
            </a:r>
            <a:r>
              <a:rPr lang="en-US" sz="2000" b="1" dirty="0"/>
              <a:t> was to obey the king of the Lamanites and not do anything contrary to his will—full subjection </a:t>
            </a:r>
          </a:p>
        </p:txBody>
      </p:sp>
      <p:sp>
        <p:nvSpPr>
          <p:cNvPr id="15" name="TextBox 14"/>
          <p:cNvSpPr txBox="1"/>
          <p:nvPr/>
        </p:nvSpPr>
        <p:spPr>
          <a:xfrm>
            <a:off x="152400" y="6446950"/>
            <a:ext cx="3810000" cy="369332"/>
          </a:xfrm>
          <a:prstGeom prst="rect">
            <a:avLst/>
          </a:prstGeom>
          <a:noFill/>
        </p:spPr>
        <p:txBody>
          <a:bodyPr wrap="square" rtlCol="0">
            <a:spAutoFit/>
          </a:bodyPr>
          <a:lstStyle/>
          <a:p>
            <a:r>
              <a:rPr lang="en-US" b="1" dirty="0"/>
              <a:t>Mosiah 23:19-Mosiah 24: 1-4</a:t>
            </a:r>
          </a:p>
        </p:txBody>
      </p:sp>
      <p:sp>
        <p:nvSpPr>
          <p:cNvPr id="10" name="TextBox 9"/>
          <p:cNvSpPr txBox="1"/>
          <p:nvPr/>
        </p:nvSpPr>
        <p:spPr>
          <a:xfrm>
            <a:off x="5151493" y="3168053"/>
            <a:ext cx="4862535" cy="1015663"/>
          </a:xfrm>
          <a:prstGeom prst="rect">
            <a:avLst/>
          </a:prstGeom>
          <a:noFill/>
        </p:spPr>
        <p:txBody>
          <a:bodyPr wrap="square" rtlCol="0">
            <a:spAutoFit/>
          </a:bodyPr>
          <a:lstStyle/>
          <a:p>
            <a:pPr fontAlgn="base"/>
            <a:r>
              <a:rPr lang="en-US" sz="2000" b="1" dirty="0"/>
              <a:t>The King of the Lamanites appointed </a:t>
            </a:r>
            <a:r>
              <a:rPr lang="en-US" sz="2000" b="1" dirty="0" err="1"/>
              <a:t>Amulon</a:t>
            </a:r>
            <a:r>
              <a:rPr lang="en-US" sz="2000" b="1" dirty="0"/>
              <a:t> to be a teacher over the people in the land of </a:t>
            </a:r>
            <a:r>
              <a:rPr lang="en-US" sz="2000" b="1" dirty="0" err="1"/>
              <a:t>Shemlon</a:t>
            </a:r>
            <a:r>
              <a:rPr lang="en-US" sz="2000" b="1" dirty="0"/>
              <a:t>, and </a:t>
            </a:r>
            <a:r>
              <a:rPr lang="en-US" sz="2000" b="1" dirty="0" err="1"/>
              <a:t>Amulon</a:t>
            </a:r>
            <a:endParaRPr lang="en-US" sz="2000" b="1" dirty="0"/>
          </a:p>
        </p:txBody>
      </p:sp>
      <p:sp>
        <p:nvSpPr>
          <p:cNvPr id="9" name="TextBox 8"/>
          <p:cNvSpPr txBox="1"/>
          <p:nvPr/>
        </p:nvSpPr>
        <p:spPr>
          <a:xfrm>
            <a:off x="2376465" y="4800601"/>
            <a:ext cx="4862535" cy="1015663"/>
          </a:xfrm>
          <a:prstGeom prst="rect">
            <a:avLst/>
          </a:prstGeom>
          <a:noFill/>
        </p:spPr>
        <p:txBody>
          <a:bodyPr wrap="square" rtlCol="0">
            <a:spAutoFit/>
          </a:bodyPr>
          <a:lstStyle/>
          <a:p>
            <a:pPr fontAlgn="base"/>
            <a:r>
              <a:rPr lang="en-US" sz="2000" b="1" dirty="0"/>
              <a:t>The king was called Laman after his father Laman and appointed </a:t>
            </a:r>
            <a:r>
              <a:rPr lang="en-US" sz="2000" b="1" dirty="0" err="1"/>
              <a:t>Amulon</a:t>
            </a:r>
            <a:r>
              <a:rPr lang="en-US" sz="2000" b="1" dirty="0"/>
              <a:t> to teach the people the language of the Nephites</a:t>
            </a:r>
          </a:p>
        </p:txBody>
      </p:sp>
      <p:grpSp>
        <p:nvGrpSpPr>
          <p:cNvPr id="11" name="Group 10"/>
          <p:cNvGrpSpPr/>
          <p:nvPr/>
        </p:nvGrpSpPr>
        <p:grpSpPr>
          <a:xfrm>
            <a:off x="7086601" y="609600"/>
            <a:ext cx="1174137" cy="2324746"/>
            <a:chOff x="5943600" y="990600"/>
            <a:chExt cx="2545737" cy="5040461"/>
          </a:xfrm>
        </p:grpSpPr>
        <p:sp>
          <p:nvSpPr>
            <p:cNvPr id="12" name="Oval 4"/>
            <p:cNvSpPr/>
            <p:nvPr/>
          </p:nvSpPr>
          <p:spPr>
            <a:xfrm rot="7152509">
              <a:off x="5711867" y="3367335"/>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57"/>
            <p:cNvGrpSpPr/>
            <p:nvPr/>
          </p:nvGrpSpPr>
          <p:grpSpPr>
            <a:xfrm>
              <a:off x="5943600" y="990600"/>
              <a:ext cx="2545737" cy="5040461"/>
              <a:chOff x="304800" y="914400"/>
              <a:chExt cx="2545737" cy="5040461"/>
            </a:xfrm>
          </p:grpSpPr>
          <p:sp>
            <p:nvSpPr>
              <p:cNvPr id="16" name="Rounded Rectangle 15"/>
              <p:cNvSpPr/>
              <p:nvPr/>
            </p:nvSpPr>
            <p:spPr>
              <a:xfrm>
                <a:off x="762000" y="914400"/>
                <a:ext cx="1752600" cy="3276599"/>
              </a:xfrm>
              <a:prstGeom prst="roundRect">
                <a:avLst>
                  <a:gd name="adj" fmla="val 3852"/>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69"/>
              <p:cNvGrpSpPr/>
              <p:nvPr/>
            </p:nvGrpSpPr>
            <p:grpSpPr>
              <a:xfrm flipH="1">
                <a:off x="1143000" y="4468471"/>
                <a:ext cx="609601" cy="1447801"/>
                <a:chOff x="4222137" y="4305789"/>
                <a:chExt cx="609601" cy="1447801"/>
              </a:xfrm>
            </p:grpSpPr>
            <p:sp>
              <p:nvSpPr>
                <p:cNvPr id="104" name="Oval 103"/>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68"/>
              <p:cNvGrpSpPr/>
              <p:nvPr/>
            </p:nvGrpSpPr>
            <p:grpSpPr>
              <a:xfrm>
                <a:off x="1555137" y="4507060"/>
                <a:ext cx="609601" cy="1447801"/>
                <a:chOff x="4222137" y="4305789"/>
                <a:chExt cx="609601" cy="1447801"/>
              </a:xfrm>
            </p:grpSpPr>
            <p:sp>
              <p:nvSpPr>
                <p:cNvPr id="102" name="Oval 66"/>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67"/>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4"/>
              <p:cNvSpPr/>
              <p:nvPr/>
            </p:nvSpPr>
            <p:spPr>
              <a:xfrm rot="4765551">
                <a:off x="1974237" y="3325961"/>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34"/>
              <p:cNvGrpSpPr/>
              <p:nvPr/>
            </p:nvGrpSpPr>
            <p:grpSpPr>
              <a:xfrm rot="18918069">
                <a:off x="1754044" y="2367296"/>
                <a:ext cx="992712" cy="1453296"/>
                <a:chOff x="1977877" y="1457884"/>
                <a:chExt cx="992712" cy="1453296"/>
              </a:xfrm>
            </p:grpSpPr>
            <p:sp>
              <p:nvSpPr>
                <p:cNvPr id="90" name="Trapezoid 35"/>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32"/>
                <p:cNvGrpSpPr/>
                <p:nvPr/>
              </p:nvGrpSpPr>
              <p:grpSpPr>
                <a:xfrm rot="1329619">
                  <a:off x="1977877" y="2670865"/>
                  <a:ext cx="750562" cy="222094"/>
                  <a:chOff x="1398494" y="4038600"/>
                  <a:chExt cx="1192306" cy="434340"/>
                </a:xfrm>
              </p:grpSpPr>
              <p:sp>
                <p:nvSpPr>
                  <p:cNvPr id="92" name="Pentagon 91"/>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Pentagon 69"/>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15"/>
                  <p:cNvGrpSpPr/>
                  <p:nvPr/>
                </p:nvGrpSpPr>
                <p:grpSpPr>
                  <a:xfrm>
                    <a:off x="1909482" y="4043875"/>
                    <a:ext cx="681318" cy="429065"/>
                    <a:chOff x="685800" y="1524000"/>
                    <a:chExt cx="1219200" cy="609600"/>
                  </a:xfrm>
                </p:grpSpPr>
                <p:sp>
                  <p:nvSpPr>
                    <p:cNvPr id="97"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Pentagon 97"/>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Pentagon 98"/>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iamond 99"/>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77"/>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Diamond 95"/>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 name="Group 33"/>
              <p:cNvGrpSpPr/>
              <p:nvPr/>
            </p:nvGrpSpPr>
            <p:grpSpPr>
              <a:xfrm>
                <a:off x="304800" y="2258671"/>
                <a:ext cx="992712" cy="1453296"/>
                <a:chOff x="1977877" y="1457884"/>
                <a:chExt cx="992712" cy="1453296"/>
              </a:xfrm>
            </p:grpSpPr>
            <p:sp>
              <p:nvSpPr>
                <p:cNvPr id="78" name="Trapezoid 18"/>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32"/>
                <p:cNvGrpSpPr/>
                <p:nvPr/>
              </p:nvGrpSpPr>
              <p:grpSpPr>
                <a:xfrm rot="1329619">
                  <a:off x="1977877" y="2670865"/>
                  <a:ext cx="750562" cy="222094"/>
                  <a:chOff x="1398494" y="4038600"/>
                  <a:chExt cx="1192306" cy="434340"/>
                </a:xfrm>
              </p:grpSpPr>
              <p:sp>
                <p:nvSpPr>
                  <p:cNvPr id="80" name="Pentagon 21"/>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entagon 22"/>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24"/>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15"/>
                  <p:cNvGrpSpPr/>
                  <p:nvPr/>
                </p:nvGrpSpPr>
                <p:grpSpPr>
                  <a:xfrm>
                    <a:off x="1909482" y="4043875"/>
                    <a:ext cx="681318" cy="429065"/>
                    <a:chOff x="685800" y="1524000"/>
                    <a:chExt cx="1219200" cy="609600"/>
                  </a:xfrm>
                </p:grpSpPr>
                <p:sp>
                  <p:nvSpPr>
                    <p:cNvPr id="85"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Pentagon 28"/>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Pentagon 29"/>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30"/>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31"/>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Diamond 26"/>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Trapezoid 3"/>
              <p:cNvSpPr/>
              <p:nvPr/>
            </p:nvSpPr>
            <p:spPr>
              <a:xfrm>
                <a:off x="914400" y="2334871"/>
                <a:ext cx="1447800" cy="2667000"/>
              </a:xfrm>
              <a:prstGeom prst="trapezoid">
                <a:avLst>
                  <a:gd name="adj" fmla="val 2438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a:off x="1416571" y="2212451"/>
                <a:ext cx="457200" cy="457200"/>
              </a:xfrm>
              <a:prstGeom prst="trapezoid">
                <a:avLst>
                  <a:gd name="adj" fmla="val 34836"/>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7"/>
              <p:cNvGrpSpPr/>
              <p:nvPr/>
            </p:nvGrpSpPr>
            <p:grpSpPr>
              <a:xfrm>
                <a:off x="914400" y="4925671"/>
                <a:ext cx="1447800" cy="434340"/>
                <a:chOff x="533400" y="1364105"/>
                <a:chExt cx="2590800" cy="617095"/>
              </a:xfrm>
            </p:grpSpPr>
            <p:sp>
              <p:nvSpPr>
                <p:cNvPr id="66" name="Pentagon 65"/>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Pentagon 66"/>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entagon 7"/>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8"/>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9"/>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15"/>
                <p:cNvGrpSpPr/>
                <p:nvPr/>
              </p:nvGrpSpPr>
              <p:grpSpPr>
                <a:xfrm>
                  <a:off x="1905000" y="1371600"/>
                  <a:ext cx="1219200" cy="609600"/>
                  <a:chOff x="685800" y="1524000"/>
                  <a:chExt cx="1219200" cy="609600"/>
                </a:xfrm>
              </p:grpSpPr>
              <p:sp>
                <p:nvSpPr>
                  <p:cNvPr id="73"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entagon 1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entagon 1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13"/>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14"/>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Diamond 16"/>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Oval 24"/>
              <p:cNvSpPr/>
              <p:nvPr/>
            </p:nvSpPr>
            <p:spPr>
              <a:xfrm>
                <a:off x="838200" y="1344271"/>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62000" y="1344271"/>
                <a:ext cx="1752600" cy="381000"/>
              </a:xfrm>
              <a:prstGeom prst="round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50"/>
              <p:cNvGrpSpPr/>
              <p:nvPr/>
            </p:nvGrpSpPr>
            <p:grpSpPr>
              <a:xfrm>
                <a:off x="914400" y="1344271"/>
                <a:ext cx="1447800" cy="434340"/>
                <a:chOff x="533400" y="1364105"/>
                <a:chExt cx="2590800" cy="617095"/>
              </a:xfrm>
            </p:grpSpPr>
            <p:sp>
              <p:nvSpPr>
                <p:cNvPr id="54" name="Pentagon 53"/>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entagon 54"/>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Pentagon 55"/>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15"/>
                <p:cNvGrpSpPr/>
                <p:nvPr/>
              </p:nvGrpSpPr>
              <p:grpSpPr>
                <a:xfrm>
                  <a:off x="1905000" y="1371600"/>
                  <a:ext cx="1219200" cy="609600"/>
                  <a:chOff x="685800" y="1524000"/>
                  <a:chExt cx="1219200" cy="609600"/>
                </a:xfrm>
              </p:grpSpPr>
              <p:sp>
                <p:nvSpPr>
                  <p:cNvPr id="61"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Pentagon 6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entagon 6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Diamond 59"/>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79"/>
              <p:cNvGrpSpPr/>
              <p:nvPr/>
            </p:nvGrpSpPr>
            <p:grpSpPr>
              <a:xfrm rot="4546340">
                <a:off x="877474" y="2680435"/>
                <a:ext cx="759652" cy="200444"/>
                <a:chOff x="3200400" y="381000"/>
                <a:chExt cx="2057400" cy="304800"/>
              </a:xfrm>
            </p:grpSpPr>
            <p:sp>
              <p:nvSpPr>
                <p:cNvPr id="51" name="Donut 50"/>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Donut 51"/>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Donut 52"/>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 name="Group 180"/>
              <p:cNvGrpSpPr/>
              <p:nvPr/>
            </p:nvGrpSpPr>
            <p:grpSpPr>
              <a:xfrm rot="6411433">
                <a:off x="1502634" y="2730746"/>
                <a:ext cx="759652" cy="200444"/>
                <a:chOff x="3200400" y="381000"/>
                <a:chExt cx="2057400" cy="304800"/>
              </a:xfrm>
            </p:grpSpPr>
            <p:sp>
              <p:nvSpPr>
                <p:cNvPr id="48" name="Donut 47"/>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Donut 48"/>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 name="Group 72"/>
              <p:cNvGrpSpPr/>
              <p:nvPr/>
            </p:nvGrpSpPr>
            <p:grpSpPr>
              <a:xfrm>
                <a:off x="1295400" y="2895600"/>
                <a:ext cx="681318" cy="429065"/>
                <a:chOff x="533400" y="1371600"/>
                <a:chExt cx="1219200" cy="609600"/>
              </a:xfrm>
            </p:grpSpPr>
            <p:sp>
              <p:nvSpPr>
                <p:cNvPr id="43" name="Pentagon 19"/>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entagon 20"/>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entagon 21"/>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Cloud 30"/>
              <p:cNvSpPr/>
              <p:nvPr/>
            </p:nvSpPr>
            <p:spPr>
              <a:xfrm rot="18103548">
                <a:off x="1143000" y="2133600"/>
                <a:ext cx="914400" cy="685800"/>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447800" y="2209800"/>
                <a:ext cx="335907" cy="25592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87"/>
              <p:cNvGrpSpPr/>
              <p:nvPr/>
            </p:nvGrpSpPr>
            <p:grpSpPr>
              <a:xfrm rot="5076103">
                <a:off x="1443148" y="3967699"/>
                <a:ext cx="1143000" cy="571500"/>
                <a:chOff x="4572000" y="3733800"/>
                <a:chExt cx="2133600" cy="1066800"/>
              </a:xfrm>
            </p:grpSpPr>
            <p:sp>
              <p:nvSpPr>
                <p:cNvPr id="41" name="Moon 40"/>
                <p:cNvSpPr/>
                <p:nvPr/>
              </p:nvSpPr>
              <p:spPr>
                <a:xfrm rot="16200000">
                  <a:off x="5181600" y="3276600"/>
                  <a:ext cx="914400" cy="2133600"/>
                </a:xfrm>
                <a:prstGeom prst="moon">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16200000">
                  <a:off x="5295900" y="3009900"/>
                  <a:ext cx="685800" cy="2133600"/>
                </a:xfrm>
                <a:prstGeom prst="moon">
                  <a:avLst>
                    <a:gd name="adj" fmla="val 8750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86"/>
              <p:cNvGrpSpPr/>
              <p:nvPr/>
            </p:nvGrpSpPr>
            <p:grpSpPr>
              <a:xfrm>
                <a:off x="1066800" y="3657600"/>
                <a:ext cx="1143000" cy="571500"/>
                <a:chOff x="4572000" y="3733800"/>
                <a:chExt cx="2133600" cy="1066800"/>
              </a:xfrm>
            </p:grpSpPr>
            <p:sp>
              <p:nvSpPr>
                <p:cNvPr id="39" name="Moon 38"/>
                <p:cNvSpPr/>
                <p:nvPr/>
              </p:nvSpPr>
              <p:spPr>
                <a:xfrm rot="16200000">
                  <a:off x="5181600" y="3276600"/>
                  <a:ext cx="914400" cy="2133600"/>
                </a:xfrm>
                <a:prstGeom prst="moon">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16200000">
                  <a:off x="5295900" y="3009900"/>
                  <a:ext cx="685800" cy="2133600"/>
                </a:xfrm>
                <a:prstGeom prst="moon">
                  <a:avLst>
                    <a:gd name="adj" fmla="val 8750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93"/>
              <p:cNvGrpSpPr/>
              <p:nvPr/>
            </p:nvGrpSpPr>
            <p:grpSpPr>
              <a:xfrm>
                <a:off x="1752600" y="3581400"/>
                <a:ext cx="609600" cy="641684"/>
                <a:chOff x="3200400" y="1524000"/>
                <a:chExt cx="1447800" cy="1524000"/>
              </a:xfrm>
            </p:grpSpPr>
            <p:sp>
              <p:nvSpPr>
                <p:cNvPr id="36" name="Oval 35"/>
                <p:cNvSpPr/>
                <p:nvPr/>
              </p:nvSpPr>
              <p:spPr>
                <a:xfrm>
                  <a:off x="3200400" y="1524000"/>
                  <a:ext cx="1447800" cy="1524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ross 36"/>
                <p:cNvSpPr/>
                <p:nvPr/>
              </p:nvSpPr>
              <p:spPr>
                <a:xfrm>
                  <a:off x="3352800" y="1828800"/>
                  <a:ext cx="1143000" cy="838200"/>
                </a:xfrm>
                <a:prstGeom prst="plus">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Quad Arrow 37"/>
                <p:cNvSpPr/>
                <p:nvPr/>
              </p:nvSpPr>
              <p:spPr>
                <a:xfrm>
                  <a:off x="3657600" y="1828800"/>
                  <a:ext cx="533400" cy="762000"/>
                </a:xfrm>
                <a:prstGeom prst="quadArrow">
                  <a:avLst/>
                </a:prstGeom>
                <a:solidFill>
                  <a:srgbClr val="D4A9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6" name="Group 105"/>
          <p:cNvGrpSpPr/>
          <p:nvPr/>
        </p:nvGrpSpPr>
        <p:grpSpPr>
          <a:xfrm>
            <a:off x="7543800" y="4114800"/>
            <a:ext cx="1066800" cy="2590800"/>
            <a:chOff x="1054228" y="1447800"/>
            <a:chExt cx="1561866" cy="4491118"/>
          </a:xfrm>
        </p:grpSpPr>
        <p:sp>
          <p:nvSpPr>
            <p:cNvPr id="107" name="Oval 106"/>
            <p:cNvSpPr/>
            <p:nvPr/>
          </p:nvSpPr>
          <p:spPr>
            <a:xfrm rot="2781170">
              <a:off x="1566270" y="5333901"/>
              <a:ext cx="281708" cy="658662"/>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20861552">
              <a:off x="1895763" y="5280256"/>
              <a:ext cx="281708" cy="658662"/>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17836924">
              <a:off x="867272" y="3649293"/>
              <a:ext cx="685800" cy="31188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3261406">
              <a:off x="2117250" y="3794992"/>
              <a:ext cx="685800" cy="31188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p:cNvSpPr/>
            <p:nvPr/>
          </p:nvSpPr>
          <p:spPr>
            <a:xfrm>
              <a:off x="1219200" y="3352800"/>
              <a:ext cx="1219200" cy="2241697"/>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rot="20489195">
              <a:off x="2048176" y="2881462"/>
              <a:ext cx="449019" cy="1215291"/>
            </a:xfrm>
            <a:prstGeom prst="trapezoi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rot="1870229">
              <a:off x="1235041" y="2804506"/>
              <a:ext cx="449019" cy="1215291"/>
            </a:xfrm>
            <a:prstGeom prst="trapezoid">
              <a:avLst>
                <a:gd name="adj" fmla="val 18655"/>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a:off x="1341093" y="2773326"/>
              <a:ext cx="990600" cy="1403498"/>
            </a:xfrm>
            <a:prstGeom prst="trapezoi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1265382" y="2071577"/>
              <a:ext cx="1173018" cy="824023"/>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gular Pentagon 115"/>
            <p:cNvSpPr/>
            <p:nvPr/>
          </p:nvSpPr>
          <p:spPr>
            <a:xfrm rot="10800000">
              <a:off x="1341093" y="1915633"/>
              <a:ext cx="990600" cy="1325526"/>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1341093" y="1837661"/>
              <a:ext cx="990600" cy="389861"/>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Isosceles Triangle 117"/>
            <p:cNvSpPr/>
            <p:nvPr/>
          </p:nvSpPr>
          <p:spPr>
            <a:xfrm>
              <a:off x="1417293" y="1447800"/>
              <a:ext cx="838200" cy="623777"/>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Isosceles Triangle 118"/>
            <p:cNvSpPr/>
            <p:nvPr/>
          </p:nvSpPr>
          <p:spPr>
            <a:xfrm>
              <a:off x="1569693" y="1603744"/>
              <a:ext cx="533400" cy="396949"/>
            </a:xfrm>
            <a:prstGeom prst="triangle">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onut 119"/>
            <p:cNvSpPr/>
            <p:nvPr/>
          </p:nvSpPr>
          <p:spPr>
            <a:xfrm>
              <a:off x="1219200" y="2514600"/>
              <a:ext cx="228600" cy="233916"/>
            </a:xfrm>
            <a:prstGeom prst="don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Donut 120"/>
            <p:cNvSpPr/>
            <p:nvPr/>
          </p:nvSpPr>
          <p:spPr>
            <a:xfrm>
              <a:off x="2209800" y="2514600"/>
              <a:ext cx="228600" cy="233916"/>
            </a:xfrm>
            <a:prstGeom prst="don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2" name="Group 54"/>
            <p:cNvGrpSpPr/>
            <p:nvPr/>
          </p:nvGrpSpPr>
          <p:grpSpPr>
            <a:xfrm rot="719704">
              <a:off x="1375597" y="2809686"/>
              <a:ext cx="939171" cy="2849364"/>
              <a:chOff x="6737584" y="4724400"/>
              <a:chExt cx="939171" cy="1878678"/>
            </a:xfrm>
          </p:grpSpPr>
          <p:sp>
            <p:nvSpPr>
              <p:cNvPr id="128" name="Oval 127"/>
              <p:cNvSpPr/>
              <p:nvPr/>
            </p:nvSpPr>
            <p:spPr>
              <a:xfrm rot="518367">
                <a:off x="6775647" y="4829587"/>
                <a:ext cx="457200" cy="1773491"/>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283591">
                <a:off x="6934200" y="4876800"/>
                <a:ext cx="228600" cy="1295400"/>
              </a:xfrm>
              <a:prstGeom prst="moon">
                <a:avLst>
                  <a:gd name="adj" fmla="val 87500"/>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791286">
                <a:off x="6737584" y="4850997"/>
                <a:ext cx="228600" cy="1392259"/>
              </a:xfrm>
              <a:prstGeom prst="moon">
                <a:avLst>
                  <a:gd name="adj" fmla="val 87500"/>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Pentagon 130"/>
              <p:cNvSpPr/>
              <p:nvPr/>
            </p:nvSpPr>
            <p:spPr>
              <a:xfrm rot="2914657">
                <a:off x="7189641" y="5050386"/>
                <a:ext cx="762000" cy="212229"/>
              </a:xfrm>
              <a:prstGeom prst="homePlat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7162800" y="4724400"/>
                <a:ext cx="228600" cy="4572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7239000" y="4724400"/>
                <a:ext cx="2286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78"/>
            <p:cNvGrpSpPr/>
            <p:nvPr/>
          </p:nvGrpSpPr>
          <p:grpSpPr>
            <a:xfrm>
              <a:off x="1295400" y="5334000"/>
              <a:ext cx="1117599" cy="228600"/>
              <a:chOff x="2971800" y="5410200"/>
              <a:chExt cx="2514600" cy="685800"/>
            </a:xfrm>
          </p:grpSpPr>
          <p:sp>
            <p:nvSpPr>
              <p:cNvPr id="124" name="Quad Arrow 123"/>
              <p:cNvSpPr/>
              <p:nvPr/>
            </p:nvSpPr>
            <p:spPr>
              <a:xfrm>
                <a:off x="2971800" y="5410200"/>
                <a:ext cx="685800" cy="685800"/>
              </a:xfrm>
              <a:prstGeom prst="quadArrow">
                <a:avLst>
                  <a:gd name="adj1" fmla="val 11726"/>
                  <a:gd name="adj2" fmla="val 22500"/>
                  <a:gd name="adj3" fmla="val 22500"/>
                </a:avLst>
              </a:prstGeom>
              <a:solidFill>
                <a:srgbClr val="927B4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Quad Arrow 124"/>
              <p:cNvSpPr/>
              <p:nvPr/>
            </p:nvSpPr>
            <p:spPr>
              <a:xfrm>
                <a:off x="3581400" y="5410200"/>
                <a:ext cx="685800" cy="685800"/>
              </a:xfrm>
              <a:prstGeom prst="quadArrow">
                <a:avLst>
                  <a:gd name="adj1" fmla="val 11726"/>
                  <a:gd name="adj2" fmla="val 22500"/>
                  <a:gd name="adj3" fmla="val 22500"/>
                </a:avLst>
              </a:prstGeom>
              <a:solidFill>
                <a:srgbClr val="927B4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Quad Arrow 125"/>
              <p:cNvSpPr/>
              <p:nvPr/>
            </p:nvSpPr>
            <p:spPr>
              <a:xfrm>
                <a:off x="4191000" y="5410200"/>
                <a:ext cx="685800" cy="685800"/>
              </a:xfrm>
              <a:prstGeom prst="quadArrow">
                <a:avLst>
                  <a:gd name="adj1" fmla="val 11726"/>
                  <a:gd name="adj2" fmla="val 22500"/>
                  <a:gd name="adj3" fmla="val 22500"/>
                </a:avLst>
              </a:prstGeom>
              <a:solidFill>
                <a:srgbClr val="927B4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Quad Arrow 126"/>
              <p:cNvSpPr/>
              <p:nvPr/>
            </p:nvSpPr>
            <p:spPr>
              <a:xfrm>
                <a:off x="4800600" y="5410200"/>
                <a:ext cx="685800" cy="685800"/>
              </a:xfrm>
              <a:prstGeom prst="quadArrow">
                <a:avLst>
                  <a:gd name="adj1" fmla="val 11726"/>
                  <a:gd name="adj2" fmla="val 22500"/>
                  <a:gd name="adj3" fmla="val 22500"/>
                </a:avLst>
              </a:prstGeom>
              <a:solidFill>
                <a:srgbClr val="927B4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7316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26"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80">
                                          <p:stCondLst>
                                            <p:cond delay="0"/>
                                          </p:stCondLst>
                                        </p:cTn>
                                        <p:tgtEl>
                                          <p:spTgt spid="11"/>
                                        </p:tgtEl>
                                      </p:cBhvr>
                                    </p:animEffect>
                                    <p:anim calcmode="lin" valueType="num">
                                      <p:cBhvr>
                                        <p:cTn id="1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9" dur="26">
                                          <p:stCondLst>
                                            <p:cond delay="650"/>
                                          </p:stCondLst>
                                        </p:cTn>
                                        <p:tgtEl>
                                          <p:spTgt spid="11"/>
                                        </p:tgtEl>
                                      </p:cBhvr>
                                      <p:to x="100000" y="60000"/>
                                    </p:animScale>
                                    <p:animScale>
                                      <p:cBhvr>
                                        <p:cTn id="20" dur="166" decel="50000">
                                          <p:stCondLst>
                                            <p:cond delay="676"/>
                                          </p:stCondLst>
                                        </p:cTn>
                                        <p:tgtEl>
                                          <p:spTgt spid="11"/>
                                        </p:tgtEl>
                                      </p:cBhvr>
                                      <p:to x="100000" y="100000"/>
                                    </p:animScale>
                                    <p:animScale>
                                      <p:cBhvr>
                                        <p:cTn id="21" dur="26">
                                          <p:stCondLst>
                                            <p:cond delay="1312"/>
                                          </p:stCondLst>
                                        </p:cTn>
                                        <p:tgtEl>
                                          <p:spTgt spid="11"/>
                                        </p:tgtEl>
                                      </p:cBhvr>
                                      <p:to x="100000" y="80000"/>
                                    </p:animScale>
                                    <p:animScale>
                                      <p:cBhvr>
                                        <p:cTn id="22" dur="166" decel="50000">
                                          <p:stCondLst>
                                            <p:cond delay="1338"/>
                                          </p:stCondLst>
                                        </p:cTn>
                                        <p:tgtEl>
                                          <p:spTgt spid="11"/>
                                        </p:tgtEl>
                                      </p:cBhvr>
                                      <p:to x="100000" y="100000"/>
                                    </p:animScale>
                                    <p:animScale>
                                      <p:cBhvr>
                                        <p:cTn id="23" dur="26">
                                          <p:stCondLst>
                                            <p:cond delay="1642"/>
                                          </p:stCondLst>
                                        </p:cTn>
                                        <p:tgtEl>
                                          <p:spTgt spid="11"/>
                                        </p:tgtEl>
                                      </p:cBhvr>
                                      <p:to x="100000" y="90000"/>
                                    </p:animScale>
                                    <p:animScale>
                                      <p:cBhvr>
                                        <p:cTn id="24" dur="166" decel="50000">
                                          <p:stCondLst>
                                            <p:cond delay="1668"/>
                                          </p:stCondLst>
                                        </p:cTn>
                                        <p:tgtEl>
                                          <p:spTgt spid="11"/>
                                        </p:tgtEl>
                                      </p:cBhvr>
                                      <p:to x="100000" y="100000"/>
                                    </p:animScale>
                                    <p:animScale>
                                      <p:cBhvr>
                                        <p:cTn id="25" dur="26">
                                          <p:stCondLst>
                                            <p:cond delay="1808"/>
                                          </p:stCondLst>
                                        </p:cTn>
                                        <p:tgtEl>
                                          <p:spTgt spid="11"/>
                                        </p:tgtEl>
                                      </p:cBhvr>
                                      <p:to x="100000" y="95000"/>
                                    </p:animScale>
                                    <p:animScale>
                                      <p:cBhvr>
                                        <p:cTn id="26" dur="166" decel="50000">
                                          <p:stCondLst>
                                            <p:cond delay="1834"/>
                                          </p:stCondLst>
                                        </p:cTn>
                                        <p:tgtEl>
                                          <p:spTgt spid="11"/>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26" presetClass="entr" presetSubtype="0" fill="hold" nodeType="withEffect">
                                  <p:stCondLst>
                                    <p:cond delay="0"/>
                                  </p:stCondLst>
                                  <p:childTnLst>
                                    <p:set>
                                      <p:cBhvr>
                                        <p:cTn id="36" dur="1" fill="hold">
                                          <p:stCondLst>
                                            <p:cond delay="0"/>
                                          </p:stCondLst>
                                        </p:cTn>
                                        <p:tgtEl>
                                          <p:spTgt spid="106"/>
                                        </p:tgtEl>
                                        <p:attrNameLst>
                                          <p:attrName>style.visibility</p:attrName>
                                        </p:attrNameLst>
                                      </p:cBhvr>
                                      <p:to>
                                        <p:strVal val="visible"/>
                                      </p:to>
                                    </p:set>
                                    <p:animEffect transition="in" filter="wipe(down)">
                                      <p:cBhvr>
                                        <p:cTn id="37" dur="580">
                                          <p:stCondLst>
                                            <p:cond delay="0"/>
                                          </p:stCondLst>
                                        </p:cTn>
                                        <p:tgtEl>
                                          <p:spTgt spid="106"/>
                                        </p:tgtEl>
                                      </p:cBhvr>
                                    </p:animEffect>
                                    <p:anim calcmode="lin" valueType="num">
                                      <p:cBhvr>
                                        <p:cTn id="38" dur="1822" tmFilter="0,0; 0.14,0.36; 0.43,0.73; 0.71,0.91; 1.0,1.0">
                                          <p:stCondLst>
                                            <p:cond delay="0"/>
                                          </p:stCondLst>
                                        </p:cTn>
                                        <p:tgtEl>
                                          <p:spTgt spid="106"/>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06"/>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06"/>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06"/>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06"/>
                                        </p:tgtEl>
                                        <p:attrNameLst>
                                          <p:attrName>ppt_y</p:attrName>
                                        </p:attrNameLst>
                                      </p:cBhvr>
                                      <p:tavLst>
                                        <p:tav tm="0" fmla="#ppt_y-sin(pi*$)/81">
                                          <p:val>
                                            <p:fltVal val="0"/>
                                          </p:val>
                                        </p:tav>
                                        <p:tav tm="100000">
                                          <p:val>
                                            <p:fltVal val="1"/>
                                          </p:val>
                                        </p:tav>
                                      </p:tavLst>
                                    </p:anim>
                                    <p:animScale>
                                      <p:cBhvr>
                                        <p:cTn id="43" dur="26">
                                          <p:stCondLst>
                                            <p:cond delay="650"/>
                                          </p:stCondLst>
                                        </p:cTn>
                                        <p:tgtEl>
                                          <p:spTgt spid="106"/>
                                        </p:tgtEl>
                                      </p:cBhvr>
                                      <p:to x="100000" y="60000"/>
                                    </p:animScale>
                                    <p:animScale>
                                      <p:cBhvr>
                                        <p:cTn id="44" dur="166" decel="50000">
                                          <p:stCondLst>
                                            <p:cond delay="676"/>
                                          </p:stCondLst>
                                        </p:cTn>
                                        <p:tgtEl>
                                          <p:spTgt spid="106"/>
                                        </p:tgtEl>
                                      </p:cBhvr>
                                      <p:to x="100000" y="100000"/>
                                    </p:animScale>
                                    <p:animScale>
                                      <p:cBhvr>
                                        <p:cTn id="45" dur="26">
                                          <p:stCondLst>
                                            <p:cond delay="1312"/>
                                          </p:stCondLst>
                                        </p:cTn>
                                        <p:tgtEl>
                                          <p:spTgt spid="106"/>
                                        </p:tgtEl>
                                      </p:cBhvr>
                                      <p:to x="100000" y="80000"/>
                                    </p:animScale>
                                    <p:animScale>
                                      <p:cBhvr>
                                        <p:cTn id="46" dur="166" decel="50000">
                                          <p:stCondLst>
                                            <p:cond delay="1338"/>
                                          </p:stCondLst>
                                        </p:cTn>
                                        <p:tgtEl>
                                          <p:spTgt spid="106"/>
                                        </p:tgtEl>
                                      </p:cBhvr>
                                      <p:to x="100000" y="100000"/>
                                    </p:animScale>
                                    <p:animScale>
                                      <p:cBhvr>
                                        <p:cTn id="47" dur="26">
                                          <p:stCondLst>
                                            <p:cond delay="1642"/>
                                          </p:stCondLst>
                                        </p:cTn>
                                        <p:tgtEl>
                                          <p:spTgt spid="106"/>
                                        </p:tgtEl>
                                      </p:cBhvr>
                                      <p:to x="100000" y="90000"/>
                                    </p:animScale>
                                    <p:animScale>
                                      <p:cBhvr>
                                        <p:cTn id="48" dur="166" decel="50000">
                                          <p:stCondLst>
                                            <p:cond delay="1668"/>
                                          </p:stCondLst>
                                        </p:cTn>
                                        <p:tgtEl>
                                          <p:spTgt spid="106"/>
                                        </p:tgtEl>
                                      </p:cBhvr>
                                      <p:to x="100000" y="100000"/>
                                    </p:animScale>
                                    <p:animScale>
                                      <p:cBhvr>
                                        <p:cTn id="49" dur="26">
                                          <p:stCondLst>
                                            <p:cond delay="1808"/>
                                          </p:stCondLst>
                                        </p:cTn>
                                        <p:tgtEl>
                                          <p:spTgt spid="106"/>
                                        </p:tgtEl>
                                      </p:cBhvr>
                                      <p:to x="100000" y="95000"/>
                                    </p:animScale>
                                    <p:animScale>
                                      <p:cBhvr>
                                        <p:cTn id="50" dur="166" decel="50000">
                                          <p:stCondLst>
                                            <p:cond delay="1834"/>
                                          </p:stCondLst>
                                        </p:cTn>
                                        <p:tgtEl>
                                          <p:spTgt spid="10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 grpId="0"/>
      <p:bldP spid="14" grpId="0"/>
      <p:bldP spid="10"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 name="Picture 305">
            <a:extLst>
              <a:ext uri="{FF2B5EF4-FFF2-40B4-BE49-F238E27FC236}">
                <a16:creationId xmlns:a16="http://schemas.microsoft.com/office/drawing/2014/main" id="{ECFEB157-D2AC-4693-A89C-D5AE1C83639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0"/>
            <a:ext cx="9144000" cy="523220"/>
          </a:xfrm>
          <a:prstGeom prst="rect">
            <a:avLst/>
          </a:prstGeom>
          <a:noFill/>
        </p:spPr>
        <p:txBody>
          <a:bodyPr wrap="square" rtlCol="0">
            <a:spAutoFit/>
          </a:bodyPr>
          <a:lstStyle/>
          <a:p>
            <a:pPr algn="ctr"/>
            <a:r>
              <a:rPr lang="en-US" sz="2800" b="1" dirty="0" err="1">
                <a:latin typeface="Castellar" pitchFamily="18" charset="0"/>
              </a:rPr>
              <a:t>Laman’s</a:t>
            </a:r>
            <a:r>
              <a:rPr lang="en-US" sz="2800" b="1" dirty="0">
                <a:latin typeface="Castellar" pitchFamily="18" charset="0"/>
              </a:rPr>
              <a:t> People</a:t>
            </a:r>
          </a:p>
        </p:txBody>
      </p:sp>
      <p:sp>
        <p:nvSpPr>
          <p:cNvPr id="507" name="TextBox 506"/>
          <p:cNvSpPr txBox="1"/>
          <p:nvPr/>
        </p:nvSpPr>
        <p:spPr>
          <a:xfrm>
            <a:off x="1752600" y="609600"/>
            <a:ext cx="2209800" cy="1323439"/>
          </a:xfrm>
          <a:prstGeom prst="rect">
            <a:avLst/>
          </a:prstGeom>
          <a:noFill/>
        </p:spPr>
        <p:txBody>
          <a:bodyPr wrap="square" rtlCol="0">
            <a:spAutoFit/>
          </a:bodyPr>
          <a:lstStyle/>
          <a:p>
            <a:pPr fontAlgn="base"/>
            <a:r>
              <a:rPr lang="en-US" sz="2000" b="1" dirty="0"/>
              <a:t>Even though the people were friendly they knew not God </a:t>
            </a:r>
          </a:p>
        </p:txBody>
      </p:sp>
      <p:sp>
        <p:nvSpPr>
          <p:cNvPr id="14" name="TextBox 13"/>
          <p:cNvSpPr txBox="1"/>
          <p:nvPr/>
        </p:nvSpPr>
        <p:spPr>
          <a:xfrm>
            <a:off x="4267200" y="1676400"/>
            <a:ext cx="2590800" cy="1015663"/>
          </a:xfrm>
          <a:prstGeom prst="rect">
            <a:avLst/>
          </a:prstGeom>
          <a:noFill/>
        </p:spPr>
        <p:txBody>
          <a:bodyPr wrap="square" rtlCol="0">
            <a:spAutoFit/>
          </a:bodyPr>
          <a:lstStyle/>
          <a:p>
            <a:pPr fontAlgn="base"/>
            <a:r>
              <a:rPr lang="en-US" sz="2000" b="1" dirty="0"/>
              <a:t>They did not know the law of Moses or the words of Abinadi</a:t>
            </a:r>
          </a:p>
        </p:txBody>
      </p:sp>
      <p:sp>
        <p:nvSpPr>
          <p:cNvPr id="15" name="TextBox 14"/>
          <p:cNvSpPr txBox="1"/>
          <p:nvPr/>
        </p:nvSpPr>
        <p:spPr>
          <a:xfrm>
            <a:off x="73221" y="6488668"/>
            <a:ext cx="3810000" cy="369332"/>
          </a:xfrm>
          <a:prstGeom prst="rect">
            <a:avLst/>
          </a:prstGeom>
          <a:noFill/>
        </p:spPr>
        <p:txBody>
          <a:bodyPr wrap="square" rtlCol="0">
            <a:spAutoFit/>
          </a:bodyPr>
          <a:lstStyle/>
          <a:p>
            <a:r>
              <a:rPr lang="en-US" b="1" dirty="0"/>
              <a:t>Mosiah 24:5-7</a:t>
            </a:r>
          </a:p>
        </p:txBody>
      </p:sp>
      <p:sp>
        <p:nvSpPr>
          <p:cNvPr id="10" name="TextBox 9"/>
          <p:cNvSpPr txBox="1"/>
          <p:nvPr/>
        </p:nvSpPr>
        <p:spPr>
          <a:xfrm>
            <a:off x="5638800" y="3429001"/>
            <a:ext cx="3886200" cy="707886"/>
          </a:xfrm>
          <a:prstGeom prst="rect">
            <a:avLst/>
          </a:prstGeom>
          <a:noFill/>
        </p:spPr>
        <p:txBody>
          <a:bodyPr wrap="square" rtlCol="0">
            <a:spAutoFit/>
          </a:bodyPr>
          <a:lstStyle/>
          <a:p>
            <a:pPr fontAlgn="base"/>
            <a:r>
              <a:rPr lang="en-US" sz="2000" b="1" dirty="0"/>
              <a:t>They were taught that they should keep a record</a:t>
            </a:r>
          </a:p>
        </p:txBody>
      </p:sp>
      <p:sp>
        <p:nvSpPr>
          <p:cNvPr id="9" name="TextBox 8"/>
          <p:cNvSpPr txBox="1"/>
          <p:nvPr/>
        </p:nvSpPr>
        <p:spPr>
          <a:xfrm>
            <a:off x="3352800" y="4800600"/>
            <a:ext cx="3886200" cy="1015663"/>
          </a:xfrm>
          <a:prstGeom prst="rect">
            <a:avLst/>
          </a:prstGeom>
          <a:noFill/>
        </p:spPr>
        <p:txBody>
          <a:bodyPr wrap="square" rtlCol="0">
            <a:spAutoFit/>
          </a:bodyPr>
          <a:lstStyle/>
          <a:p>
            <a:pPr fontAlgn="base"/>
            <a:r>
              <a:rPr lang="en-US" sz="2000" b="1" dirty="0"/>
              <a:t>The Lamanites began to prosper and trade one with another—which leads to Pride</a:t>
            </a:r>
          </a:p>
        </p:txBody>
      </p:sp>
      <p:grpSp>
        <p:nvGrpSpPr>
          <p:cNvPr id="11" name="Group 10"/>
          <p:cNvGrpSpPr/>
          <p:nvPr/>
        </p:nvGrpSpPr>
        <p:grpSpPr>
          <a:xfrm>
            <a:off x="2057400" y="2286000"/>
            <a:ext cx="2240284" cy="1981200"/>
            <a:chOff x="228600" y="2133600"/>
            <a:chExt cx="3021034" cy="2671658"/>
          </a:xfrm>
        </p:grpSpPr>
        <p:grpSp>
          <p:nvGrpSpPr>
            <p:cNvPr id="12" name="Group 170"/>
            <p:cNvGrpSpPr/>
            <p:nvPr/>
          </p:nvGrpSpPr>
          <p:grpSpPr>
            <a:xfrm>
              <a:off x="1371600" y="2133600"/>
              <a:ext cx="838200" cy="2497450"/>
              <a:chOff x="5943600" y="1143000"/>
              <a:chExt cx="2286000" cy="4774178"/>
            </a:xfrm>
          </p:grpSpPr>
          <p:sp>
            <p:nvSpPr>
              <p:cNvPr id="210" name="Cloud 209"/>
              <p:cNvSpPr/>
              <p:nvPr/>
            </p:nvSpPr>
            <p:spPr>
              <a:xfrm>
                <a:off x="5943600" y="1371600"/>
                <a:ext cx="2057400" cy="14478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11" name="Oval 210"/>
              <p:cNvSpPr/>
              <p:nvPr/>
            </p:nvSpPr>
            <p:spPr>
              <a:xfrm>
                <a:off x="7467600" y="34543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5943600" y="34543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3" name="Group 87"/>
              <p:cNvGrpSpPr/>
              <p:nvPr/>
            </p:nvGrpSpPr>
            <p:grpSpPr>
              <a:xfrm rot="1905584" flipH="1">
                <a:off x="6628960" y="4893930"/>
                <a:ext cx="549476" cy="1023248"/>
                <a:chOff x="6213924" y="4956136"/>
                <a:chExt cx="549476" cy="1023248"/>
              </a:xfrm>
            </p:grpSpPr>
            <p:sp>
              <p:nvSpPr>
                <p:cNvPr id="242" name="Oval 241"/>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86"/>
              <p:cNvGrpSpPr/>
              <p:nvPr/>
            </p:nvGrpSpPr>
            <p:grpSpPr>
              <a:xfrm rot="19694416">
                <a:off x="7239000" y="4825928"/>
                <a:ext cx="549476" cy="1023248"/>
                <a:chOff x="6213924" y="4956136"/>
                <a:chExt cx="549476" cy="1023248"/>
              </a:xfrm>
            </p:grpSpPr>
            <p:sp>
              <p:nvSpPr>
                <p:cNvPr id="240" name="Oval 239"/>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5" name="Trapezoid 214"/>
              <p:cNvSpPr/>
              <p:nvPr/>
            </p:nvSpPr>
            <p:spPr>
              <a:xfrm rot="20098521">
                <a:off x="7471210" y="2579556"/>
                <a:ext cx="619485" cy="1515458"/>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apezoid 215"/>
              <p:cNvSpPr/>
              <p:nvPr/>
            </p:nvSpPr>
            <p:spPr>
              <a:xfrm rot="1180462">
                <a:off x="6075349" y="2651392"/>
                <a:ext cx="619485" cy="1371600"/>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rapezoid 216"/>
              <p:cNvSpPr/>
              <p:nvPr/>
            </p:nvSpPr>
            <p:spPr>
              <a:xfrm>
                <a:off x="6172200" y="2692328"/>
                <a:ext cx="1828800" cy="2667000"/>
              </a:xfrm>
              <a:prstGeom prst="trapezoid">
                <a:avLst>
                  <a:gd name="adj" fmla="val 26844"/>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Isosceles Triangle 217"/>
              <p:cNvSpPr/>
              <p:nvPr/>
            </p:nvSpPr>
            <p:spPr>
              <a:xfrm rot="10800000">
                <a:off x="6783049" y="2601138"/>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rot="19938024">
                <a:off x="6436081" y="2695284"/>
                <a:ext cx="685800" cy="2288024"/>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6324600" y="1524000"/>
                <a:ext cx="1447800" cy="1371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Cloud 220"/>
              <p:cNvSpPr/>
              <p:nvPr/>
            </p:nvSpPr>
            <p:spPr>
              <a:xfrm>
                <a:off x="6477000" y="1143000"/>
                <a:ext cx="1066800" cy="838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22" name="Group 158"/>
              <p:cNvGrpSpPr/>
              <p:nvPr/>
            </p:nvGrpSpPr>
            <p:grpSpPr>
              <a:xfrm>
                <a:off x="6096000" y="1524000"/>
                <a:ext cx="1828799" cy="533400"/>
                <a:chOff x="4495800" y="381000"/>
                <a:chExt cx="3094220" cy="703289"/>
              </a:xfrm>
            </p:grpSpPr>
            <p:sp>
              <p:nvSpPr>
                <p:cNvPr id="235" name="Left-Right Arrow 234"/>
                <p:cNvSpPr/>
                <p:nvPr/>
              </p:nvSpPr>
              <p:spPr>
                <a:xfrm>
                  <a:off x="4495800" y="381000"/>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Left-Right Arrow 235"/>
                <p:cNvSpPr/>
                <p:nvPr/>
              </p:nvSpPr>
              <p:spPr>
                <a:xfrm>
                  <a:off x="6032292" y="398489"/>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Diamond 236"/>
                <p:cNvSpPr/>
                <p:nvPr/>
              </p:nvSpPr>
              <p:spPr>
                <a:xfrm>
                  <a:off x="58674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Diamond 237"/>
                <p:cNvSpPr/>
                <p:nvPr/>
              </p:nvSpPr>
              <p:spPr>
                <a:xfrm>
                  <a:off x="44958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Diamond 238"/>
                <p:cNvSpPr/>
                <p:nvPr/>
              </p:nvSpPr>
              <p:spPr>
                <a:xfrm>
                  <a:off x="7209020" y="473439"/>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159"/>
              <p:cNvGrpSpPr/>
              <p:nvPr/>
            </p:nvGrpSpPr>
            <p:grpSpPr>
              <a:xfrm>
                <a:off x="6277133" y="4967990"/>
                <a:ext cx="1600200" cy="381000"/>
                <a:chOff x="4495800" y="381000"/>
                <a:chExt cx="3094220" cy="703289"/>
              </a:xfrm>
            </p:grpSpPr>
            <p:sp>
              <p:nvSpPr>
                <p:cNvPr id="230" name="Left-Right Arrow 229"/>
                <p:cNvSpPr/>
                <p:nvPr/>
              </p:nvSpPr>
              <p:spPr>
                <a:xfrm>
                  <a:off x="4495800" y="381000"/>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Left-Right Arrow 230"/>
                <p:cNvSpPr/>
                <p:nvPr/>
              </p:nvSpPr>
              <p:spPr>
                <a:xfrm>
                  <a:off x="6032292" y="398489"/>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Diamond 231"/>
                <p:cNvSpPr/>
                <p:nvPr/>
              </p:nvSpPr>
              <p:spPr>
                <a:xfrm>
                  <a:off x="58674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Diamond 232"/>
                <p:cNvSpPr/>
                <p:nvPr/>
              </p:nvSpPr>
              <p:spPr>
                <a:xfrm>
                  <a:off x="44958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Diamond 233"/>
                <p:cNvSpPr/>
                <p:nvPr/>
              </p:nvSpPr>
              <p:spPr>
                <a:xfrm>
                  <a:off x="7209020" y="473439"/>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4" name="Moon 223"/>
              <p:cNvSpPr/>
              <p:nvPr/>
            </p:nvSpPr>
            <p:spPr>
              <a:xfrm rot="19884192">
                <a:off x="6831456" y="2698056"/>
                <a:ext cx="549114" cy="2894639"/>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 name="Group 169"/>
              <p:cNvGrpSpPr/>
              <p:nvPr/>
            </p:nvGrpSpPr>
            <p:grpSpPr>
              <a:xfrm rot="3570060">
                <a:off x="6456393" y="3943686"/>
                <a:ext cx="1170140" cy="166579"/>
                <a:chOff x="4953000" y="457200"/>
                <a:chExt cx="1321634" cy="647074"/>
              </a:xfrm>
            </p:grpSpPr>
            <p:sp>
              <p:nvSpPr>
                <p:cNvPr id="226" name="Diamond 225"/>
                <p:cNvSpPr/>
                <p:nvPr/>
              </p:nvSpPr>
              <p:spPr>
                <a:xfrm>
                  <a:off x="4953000" y="457200"/>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Diamond 226"/>
                <p:cNvSpPr/>
                <p:nvPr/>
              </p:nvSpPr>
              <p:spPr>
                <a:xfrm>
                  <a:off x="5289030" y="459698"/>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Diamond 227"/>
                <p:cNvSpPr/>
                <p:nvPr/>
              </p:nvSpPr>
              <p:spPr>
                <a:xfrm>
                  <a:off x="5591332" y="477186"/>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Diamond 228"/>
                <p:cNvSpPr/>
                <p:nvPr/>
              </p:nvSpPr>
              <p:spPr>
                <a:xfrm>
                  <a:off x="5893634" y="494674"/>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29"/>
            <p:cNvGrpSpPr/>
            <p:nvPr/>
          </p:nvGrpSpPr>
          <p:grpSpPr>
            <a:xfrm>
              <a:off x="228600" y="2819400"/>
              <a:ext cx="1112520" cy="1985858"/>
              <a:chOff x="609601" y="584615"/>
              <a:chExt cx="2743199" cy="5130385"/>
            </a:xfrm>
          </p:grpSpPr>
          <p:sp>
            <p:nvSpPr>
              <p:cNvPr id="185" name="Oval 55"/>
              <p:cNvSpPr/>
              <p:nvPr/>
            </p:nvSpPr>
            <p:spPr>
              <a:xfrm rot="2542647">
                <a:off x="609601" y="3117762"/>
                <a:ext cx="457445" cy="7916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56"/>
              <p:cNvSpPr/>
              <p:nvPr/>
            </p:nvSpPr>
            <p:spPr>
              <a:xfrm rot="19057353" flipH="1">
                <a:off x="2843442" y="3117761"/>
                <a:ext cx="457445" cy="7916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57"/>
              <p:cNvSpPr/>
              <p:nvPr/>
            </p:nvSpPr>
            <p:spPr>
              <a:xfrm rot="2500661">
                <a:off x="1345445" y="4771159"/>
                <a:ext cx="591311" cy="943841"/>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58"/>
              <p:cNvSpPr/>
              <p:nvPr/>
            </p:nvSpPr>
            <p:spPr>
              <a:xfrm rot="19779230">
                <a:off x="2113517" y="4770468"/>
                <a:ext cx="591311" cy="943841"/>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59"/>
              <p:cNvSpPr/>
              <p:nvPr/>
            </p:nvSpPr>
            <p:spPr>
              <a:xfrm rot="19779230">
                <a:off x="1991943" y="4486034"/>
                <a:ext cx="591311" cy="9855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60"/>
              <p:cNvSpPr/>
              <p:nvPr/>
            </p:nvSpPr>
            <p:spPr>
              <a:xfrm rot="2542647">
                <a:off x="1441519" y="4548660"/>
                <a:ext cx="591311" cy="9855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61"/>
              <p:cNvSpPr/>
              <p:nvPr/>
            </p:nvSpPr>
            <p:spPr>
              <a:xfrm rot="2292215" flipH="1">
                <a:off x="986788" y="2357795"/>
                <a:ext cx="616974" cy="1126317"/>
              </a:xfrm>
              <a:prstGeom prst="round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ounded Rectangle 62"/>
              <p:cNvSpPr/>
              <p:nvPr/>
            </p:nvSpPr>
            <p:spPr>
              <a:xfrm rot="19307785">
                <a:off x="2366512" y="2357796"/>
                <a:ext cx="616974" cy="1126317"/>
              </a:xfrm>
              <a:prstGeom prst="round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rapezoid 57"/>
              <p:cNvSpPr/>
              <p:nvPr/>
            </p:nvSpPr>
            <p:spPr>
              <a:xfrm>
                <a:off x="1187701" y="2485183"/>
                <a:ext cx="1642529" cy="1900659"/>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58"/>
              <p:cNvSpPr/>
              <p:nvPr/>
            </p:nvSpPr>
            <p:spPr>
              <a:xfrm>
                <a:off x="1910414" y="2485183"/>
                <a:ext cx="131402" cy="1900659"/>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ounded Rectangle 59"/>
              <p:cNvSpPr/>
              <p:nvPr/>
            </p:nvSpPr>
            <p:spPr>
              <a:xfrm rot="19307785">
                <a:off x="2642450" y="3234640"/>
                <a:ext cx="710350" cy="336630"/>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ounded Rectangle 60"/>
              <p:cNvSpPr/>
              <p:nvPr/>
            </p:nvSpPr>
            <p:spPr>
              <a:xfrm rot="2292215" flipH="1">
                <a:off x="617474" y="3177248"/>
                <a:ext cx="710350" cy="336630"/>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lowchart: Manual Input 61"/>
              <p:cNvSpPr/>
              <p:nvPr/>
            </p:nvSpPr>
            <p:spPr>
              <a:xfrm rot="20381299">
                <a:off x="1940667" y="2281660"/>
                <a:ext cx="796632" cy="209503"/>
              </a:xfrm>
              <a:prstGeom prst="flowChartManualInpu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lowchart: Manual Input 68"/>
              <p:cNvSpPr/>
              <p:nvPr/>
            </p:nvSpPr>
            <p:spPr>
              <a:xfrm rot="1218701" flipH="1">
                <a:off x="1216429" y="2284833"/>
                <a:ext cx="812638" cy="203155"/>
              </a:xfrm>
              <a:prstGeom prst="flowChartManualInpu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69"/>
              <p:cNvSpPr/>
              <p:nvPr/>
            </p:nvSpPr>
            <p:spPr>
              <a:xfrm>
                <a:off x="1274486" y="662580"/>
                <a:ext cx="1379725" cy="17598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rapezoid 70"/>
              <p:cNvSpPr/>
              <p:nvPr/>
            </p:nvSpPr>
            <p:spPr>
              <a:xfrm>
                <a:off x="1011681" y="4323109"/>
                <a:ext cx="1971035" cy="703948"/>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Block Arc 71"/>
              <p:cNvSpPr/>
              <p:nvPr/>
            </p:nvSpPr>
            <p:spPr>
              <a:xfrm>
                <a:off x="1340187" y="5097452"/>
                <a:ext cx="657012" cy="211184"/>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2" name="Block Arc 72"/>
              <p:cNvSpPr/>
              <p:nvPr/>
            </p:nvSpPr>
            <p:spPr>
              <a:xfrm rot="21278537">
                <a:off x="2070666" y="5059461"/>
                <a:ext cx="657012" cy="211184"/>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3" name="Wave 73"/>
              <p:cNvSpPr/>
              <p:nvPr/>
            </p:nvSpPr>
            <p:spPr>
              <a:xfrm rot="16432775">
                <a:off x="636390" y="1536985"/>
                <a:ext cx="1337501" cy="910169"/>
              </a:xfrm>
              <a:prstGeom prst="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Wave 74"/>
              <p:cNvSpPr/>
              <p:nvPr/>
            </p:nvSpPr>
            <p:spPr>
              <a:xfrm rot="4166995">
                <a:off x="1917853" y="1465112"/>
                <a:ext cx="1337501" cy="910169"/>
              </a:xfrm>
              <a:prstGeom prst="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Wave 75"/>
              <p:cNvSpPr/>
              <p:nvPr/>
            </p:nvSpPr>
            <p:spPr>
              <a:xfrm rot="17172890">
                <a:off x="152613" y="1342939"/>
                <a:ext cx="2081367" cy="910169"/>
              </a:xfrm>
              <a:prstGeom prst="wav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Wave 70"/>
              <p:cNvSpPr/>
              <p:nvPr/>
            </p:nvSpPr>
            <p:spPr>
              <a:xfrm rot="3710616">
                <a:off x="1832274" y="1523085"/>
                <a:ext cx="1995949" cy="730529"/>
              </a:xfrm>
              <a:prstGeom prst="wav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lowchart: Delay 71"/>
              <p:cNvSpPr/>
              <p:nvPr/>
            </p:nvSpPr>
            <p:spPr>
              <a:xfrm rot="16200000">
                <a:off x="1716529" y="-120233"/>
                <a:ext cx="429938" cy="1839633"/>
              </a:xfrm>
              <a:prstGeom prst="flowChartDelay">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72"/>
              <p:cNvSpPr/>
              <p:nvPr/>
            </p:nvSpPr>
            <p:spPr>
              <a:xfrm>
                <a:off x="1011681" y="944160"/>
                <a:ext cx="1836450" cy="503640"/>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ounded Rectangle 73"/>
              <p:cNvSpPr/>
              <p:nvPr/>
            </p:nvSpPr>
            <p:spPr>
              <a:xfrm>
                <a:off x="1011681" y="944159"/>
                <a:ext cx="1839633" cy="211184"/>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290"/>
            <p:cNvGrpSpPr/>
            <p:nvPr/>
          </p:nvGrpSpPr>
          <p:grpSpPr>
            <a:xfrm>
              <a:off x="1905000" y="2667000"/>
              <a:ext cx="762000" cy="2057399"/>
              <a:chOff x="3200400" y="1371851"/>
              <a:chExt cx="2133600" cy="4621527"/>
            </a:xfrm>
          </p:grpSpPr>
          <p:sp>
            <p:nvSpPr>
              <p:cNvPr id="136" name="Oval 135"/>
              <p:cNvSpPr/>
              <p:nvPr/>
            </p:nvSpPr>
            <p:spPr>
              <a:xfrm>
                <a:off x="4800600" y="3581400"/>
                <a:ext cx="533400" cy="8128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3200400" y="3530528"/>
                <a:ext cx="685800" cy="8128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87"/>
              <p:cNvGrpSpPr/>
              <p:nvPr/>
            </p:nvGrpSpPr>
            <p:grpSpPr>
              <a:xfrm rot="1905584" flipH="1">
                <a:off x="3809560" y="4970130"/>
                <a:ext cx="549476" cy="1023248"/>
                <a:chOff x="6213924" y="4956136"/>
                <a:chExt cx="549476" cy="1023248"/>
              </a:xfrm>
            </p:grpSpPr>
            <p:sp>
              <p:nvSpPr>
                <p:cNvPr id="183" name="Oval 182"/>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86"/>
              <p:cNvGrpSpPr/>
              <p:nvPr/>
            </p:nvGrpSpPr>
            <p:grpSpPr>
              <a:xfrm rot="19694416">
                <a:off x="4419600" y="4902128"/>
                <a:ext cx="549476" cy="1023248"/>
                <a:chOff x="6213924" y="4956136"/>
                <a:chExt cx="549476" cy="1023248"/>
              </a:xfrm>
            </p:grpSpPr>
            <p:sp>
              <p:nvSpPr>
                <p:cNvPr id="181" name="Oval 84"/>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Trapezoid 82"/>
              <p:cNvSpPr/>
              <p:nvPr/>
            </p:nvSpPr>
            <p:spPr>
              <a:xfrm rot="20262059">
                <a:off x="4600858" y="2729221"/>
                <a:ext cx="619485" cy="1479138"/>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81"/>
              <p:cNvSpPr/>
              <p:nvPr/>
            </p:nvSpPr>
            <p:spPr>
              <a:xfrm rot="1180462">
                <a:off x="3255949" y="2727592"/>
                <a:ext cx="619485" cy="1371600"/>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73"/>
              <p:cNvSpPr/>
              <p:nvPr/>
            </p:nvSpPr>
            <p:spPr>
              <a:xfrm>
                <a:off x="3352800" y="2768528"/>
                <a:ext cx="1828800" cy="2667000"/>
              </a:xfrm>
              <a:prstGeom prst="trapezoid">
                <a:avLst>
                  <a:gd name="adj" fmla="val 26844"/>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Isosceles Triangle 142"/>
              <p:cNvSpPr/>
              <p:nvPr/>
            </p:nvSpPr>
            <p:spPr>
              <a:xfrm rot="10800000">
                <a:off x="3962400" y="2438400"/>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3429000" y="1701728"/>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 Diagonal Corner Rectangle 144"/>
              <p:cNvSpPr/>
              <p:nvPr/>
            </p:nvSpPr>
            <p:spPr>
              <a:xfrm rot="17735882">
                <a:off x="3480418" y="1395646"/>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 Diagonal Corner Rectangle 145"/>
              <p:cNvSpPr/>
              <p:nvPr/>
            </p:nvSpPr>
            <p:spPr>
              <a:xfrm rot="20565624">
                <a:off x="4203644" y="1493893"/>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apezoid 146"/>
              <p:cNvSpPr/>
              <p:nvPr/>
            </p:nvSpPr>
            <p:spPr>
              <a:xfrm rot="972416">
                <a:off x="3795304" y="2864226"/>
                <a:ext cx="1069960" cy="2449810"/>
              </a:xfrm>
              <a:prstGeom prst="trapezoid">
                <a:avLst>
                  <a:gd name="adj" fmla="val 37971"/>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1"/>
              <p:cNvGrpSpPr/>
              <p:nvPr/>
            </p:nvGrpSpPr>
            <p:grpSpPr>
              <a:xfrm rot="6498823">
                <a:off x="3119839" y="3914776"/>
                <a:ext cx="2313367" cy="457200"/>
                <a:chOff x="381000" y="1600200"/>
                <a:chExt cx="9069049" cy="2819400"/>
              </a:xfrm>
            </p:grpSpPr>
            <p:grpSp>
              <p:nvGrpSpPr>
                <p:cNvPr id="167" name="Group 6"/>
                <p:cNvGrpSpPr/>
                <p:nvPr/>
              </p:nvGrpSpPr>
              <p:grpSpPr>
                <a:xfrm>
                  <a:off x="381000" y="3124200"/>
                  <a:ext cx="9067800" cy="1295400"/>
                  <a:chOff x="381000" y="3124200"/>
                  <a:chExt cx="9067800" cy="1295400"/>
                </a:xfrm>
                <a:solidFill>
                  <a:schemeClr val="accent2">
                    <a:lumMod val="60000"/>
                    <a:lumOff val="40000"/>
                  </a:schemeClr>
                </a:solidFill>
              </p:grpSpPr>
              <p:sp>
                <p:nvSpPr>
                  <p:cNvPr id="177" name="Down Arrow Callout 2"/>
                  <p:cNvSpPr/>
                  <p:nvPr/>
                </p:nvSpPr>
                <p:spPr>
                  <a:xfrm>
                    <a:off x="381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Down Arrow Callout 3"/>
                  <p:cNvSpPr/>
                  <p:nvPr/>
                </p:nvSpPr>
                <p:spPr>
                  <a:xfrm>
                    <a:off x="2667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own Arrow Callout 4"/>
                  <p:cNvSpPr/>
                  <p:nvPr/>
                </p:nvSpPr>
                <p:spPr>
                  <a:xfrm>
                    <a:off x="4953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own Arrow Callout 5"/>
                  <p:cNvSpPr/>
                  <p:nvPr/>
                </p:nvSpPr>
                <p:spPr>
                  <a:xfrm>
                    <a:off x="7239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7"/>
                <p:cNvGrpSpPr/>
                <p:nvPr/>
              </p:nvGrpSpPr>
              <p:grpSpPr>
                <a:xfrm rot="10800000">
                  <a:off x="382249" y="1600200"/>
                  <a:ext cx="9067800" cy="1295400"/>
                  <a:chOff x="381000" y="3124200"/>
                  <a:chExt cx="9067800" cy="1295400"/>
                </a:xfrm>
                <a:solidFill>
                  <a:schemeClr val="accent2">
                    <a:lumMod val="60000"/>
                    <a:lumOff val="40000"/>
                  </a:schemeClr>
                </a:solidFill>
              </p:grpSpPr>
              <p:sp>
                <p:nvSpPr>
                  <p:cNvPr id="173" name="Down Arrow Callout 172"/>
                  <p:cNvSpPr/>
                  <p:nvPr/>
                </p:nvSpPr>
                <p:spPr>
                  <a:xfrm>
                    <a:off x="381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own Arrow Callout 173"/>
                  <p:cNvSpPr/>
                  <p:nvPr/>
                </p:nvSpPr>
                <p:spPr>
                  <a:xfrm>
                    <a:off x="2667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Down Arrow Callout 174"/>
                  <p:cNvSpPr/>
                  <p:nvPr/>
                </p:nvSpPr>
                <p:spPr>
                  <a:xfrm>
                    <a:off x="4953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Down Arrow Callout 175"/>
                  <p:cNvSpPr/>
                  <p:nvPr/>
                </p:nvSpPr>
                <p:spPr>
                  <a:xfrm>
                    <a:off x="7239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9" name="Flowchart: Summing Junction 168"/>
                <p:cNvSpPr/>
                <p:nvPr/>
              </p:nvSpPr>
              <p:spPr>
                <a:xfrm>
                  <a:off x="914400" y="2514600"/>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Summing Junction 169"/>
                <p:cNvSpPr/>
                <p:nvPr/>
              </p:nvSpPr>
              <p:spPr>
                <a:xfrm>
                  <a:off x="3182911" y="2480872"/>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lowchart: Summing Junction 170"/>
                <p:cNvSpPr/>
                <p:nvPr/>
              </p:nvSpPr>
              <p:spPr>
                <a:xfrm>
                  <a:off x="5428938"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lowchart: Summing Junction 171"/>
                <p:cNvSpPr/>
                <p:nvPr/>
              </p:nvSpPr>
              <p:spPr>
                <a:xfrm>
                  <a:off x="7767403"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Flowchart: Summing Junction 148"/>
              <p:cNvSpPr/>
              <p:nvPr/>
            </p:nvSpPr>
            <p:spPr>
              <a:xfrm>
                <a:off x="4495800" y="2819400"/>
                <a:ext cx="3810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196"/>
              <p:cNvGrpSpPr/>
              <p:nvPr/>
            </p:nvGrpSpPr>
            <p:grpSpPr>
              <a:xfrm>
                <a:off x="3505200" y="1752600"/>
                <a:ext cx="1447800" cy="228602"/>
                <a:chOff x="3428999" y="685798"/>
                <a:chExt cx="1752601" cy="496456"/>
              </a:xfrm>
            </p:grpSpPr>
            <p:sp>
              <p:nvSpPr>
                <p:cNvPr id="151" name="Rounded Rectangle 150"/>
                <p:cNvSpPr/>
                <p:nvPr/>
              </p:nvSpPr>
              <p:spPr>
                <a:xfrm>
                  <a:off x="3429000" y="762000"/>
                  <a:ext cx="1752600" cy="304800"/>
                </a:xfrm>
                <a:prstGeom prst="round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81"/>
                <p:cNvGrpSpPr/>
                <p:nvPr/>
              </p:nvGrpSpPr>
              <p:grpSpPr>
                <a:xfrm rot="10800000">
                  <a:off x="3428999" y="685798"/>
                  <a:ext cx="1752601" cy="496456"/>
                  <a:chOff x="381000" y="1600200"/>
                  <a:chExt cx="9069049" cy="2819400"/>
                </a:xfrm>
              </p:grpSpPr>
              <p:grpSp>
                <p:nvGrpSpPr>
                  <p:cNvPr id="153" name="Group 6"/>
                  <p:cNvGrpSpPr/>
                  <p:nvPr/>
                </p:nvGrpSpPr>
                <p:grpSpPr>
                  <a:xfrm>
                    <a:off x="381000" y="3124200"/>
                    <a:ext cx="9067800" cy="1295400"/>
                    <a:chOff x="381000" y="3124200"/>
                    <a:chExt cx="9067800" cy="1295400"/>
                  </a:xfrm>
                  <a:solidFill>
                    <a:schemeClr val="accent2">
                      <a:lumMod val="60000"/>
                      <a:lumOff val="40000"/>
                    </a:schemeClr>
                  </a:solidFill>
                </p:grpSpPr>
                <p:sp>
                  <p:nvSpPr>
                    <p:cNvPr id="163" name="Down Arrow Callout 2"/>
                    <p:cNvSpPr/>
                    <p:nvPr/>
                  </p:nvSpPr>
                  <p:spPr>
                    <a:xfrm>
                      <a:off x="381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Down Arrow Callout 3"/>
                    <p:cNvSpPr/>
                    <p:nvPr/>
                  </p:nvSpPr>
                  <p:spPr>
                    <a:xfrm>
                      <a:off x="2667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own Arrow Callout 4"/>
                    <p:cNvSpPr/>
                    <p:nvPr/>
                  </p:nvSpPr>
                  <p:spPr>
                    <a:xfrm>
                      <a:off x="4953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Down Arrow Callout 5"/>
                    <p:cNvSpPr/>
                    <p:nvPr/>
                  </p:nvSpPr>
                  <p:spPr>
                    <a:xfrm>
                      <a:off x="7239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7"/>
                  <p:cNvGrpSpPr/>
                  <p:nvPr/>
                </p:nvGrpSpPr>
                <p:grpSpPr>
                  <a:xfrm rot="10800000">
                    <a:off x="382249" y="1600200"/>
                    <a:ext cx="9067800" cy="1295400"/>
                    <a:chOff x="381000" y="3124200"/>
                    <a:chExt cx="9067800" cy="1295400"/>
                  </a:xfrm>
                  <a:solidFill>
                    <a:schemeClr val="accent2">
                      <a:lumMod val="60000"/>
                      <a:lumOff val="40000"/>
                    </a:schemeClr>
                  </a:solidFill>
                </p:grpSpPr>
                <p:sp>
                  <p:nvSpPr>
                    <p:cNvPr id="159" name="Down Arrow Callout 158"/>
                    <p:cNvSpPr/>
                    <p:nvPr/>
                  </p:nvSpPr>
                  <p:spPr>
                    <a:xfrm>
                      <a:off x="381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Down Arrow Callout 159"/>
                    <p:cNvSpPr/>
                    <p:nvPr/>
                  </p:nvSpPr>
                  <p:spPr>
                    <a:xfrm>
                      <a:off x="2667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Down Arrow Callout 160"/>
                    <p:cNvSpPr/>
                    <p:nvPr/>
                  </p:nvSpPr>
                  <p:spPr>
                    <a:xfrm>
                      <a:off x="4953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Down Arrow Callout 161"/>
                    <p:cNvSpPr/>
                    <p:nvPr/>
                  </p:nvSpPr>
                  <p:spPr>
                    <a:xfrm>
                      <a:off x="7239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Flowchart: Summing Junction 154"/>
                  <p:cNvSpPr/>
                  <p:nvPr/>
                </p:nvSpPr>
                <p:spPr>
                  <a:xfrm>
                    <a:off x="914400" y="2514600"/>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lowchart: Summing Junction 155"/>
                  <p:cNvSpPr/>
                  <p:nvPr/>
                </p:nvSpPr>
                <p:spPr>
                  <a:xfrm>
                    <a:off x="3182911" y="2480872"/>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lowchart: Summing Junction 156"/>
                  <p:cNvSpPr/>
                  <p:nvPr/>
                </p:nvSpPr>
                <p:spPr>
                  <a:xfrm>
                    <a:off x="5428938"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lowchart: Summing Junction 157"/>
                  <p:cNvSpPr/>
                  <p:nvPr/>
                </p:nvSpPr>
                <p:spPr>
                  <a:xfrm>
                    <a:off x="7767403"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 name="Group 98"/>
            <p:cNvGrpSpPr/>
            <p:nvPr/>
          </p:nvGrpSpPr>
          <p:grpSpPr>
            <a:xfrm>
              <a:off x="2514600" y="2819400"/>
              <a:ext cx="735034" cy="1676400"/>
              <a:chOff x="4724400" y="533400"/>
              <a:chExt cx="2743199" cy="5206585"/>
            </a:xfrm>
          </p:grpSpPr>
          <p:grpSp>
            <p:nvGrpSpPr>
              <p:cNvPr id="84" name="Group 91"/>
              <p:cNvGrpSpPr/>
              <p:nvPr/>
            </p:nvGrpSpPr>
            <p:grpSpPr>
              <a:xfrm>
                <a:off x="4724400" y="533400"/>
                <a:ext cx="2743199" cy="5206585"/>
                <a:chOff x="4724400" y="533400"/>
                <a:chExt cx="2743199" cy="5206585"/>
              </a:xfrm>
            </p:grpSpPr>
            <p:sp>
              <p:nvSpPr>
                <p:cNvPr id="94" name="Oval 12"/>
                <p:cNvSpPr/>
                <p:nvPr/>
              </p:nvSpPr>
              <p:spPr>
                <a:xfrm rot="2542647">
                  <a:off x="4724400" y="3142747"/>
                  <a:ext cx="457445" cy="7916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13"/>
                <p:cNvSpPr/>
                <p:nvPr/>
              </p:nvSpPr>
              <p:spPr>
                <a:xfrm rot="19057353" flipH="1">
                  <a:off x="6958241" y="3142746"/>
                  <a:ext cx="457445" cy="7916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14"/>
                <p:cNvSpPr/>
                <p:nvPr/>
              </p:nvSpPr>
              <p:spPr>
                <a:xfrm rot="2500661">
                  <a:off x="5460244" y="4796144"/>
                  <a:ext cx="591311" cy="943841"/>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15"/>
                <p:cNvSpPr/>
                <p:nvPr/>
              </p:nvSpPr>
              <p:spPr>
                <a:xfrm rot="19779230">
                  <a:off x="6228316" y="4795453"/>
                  <a:ext cx="591311" cy="943841"/>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100"/>
                <p:cNvSpPr/>
                <p:nvPr/>
              </p:nvSpPr>
              <p:spPr>
                <a:xfrm rot="19779230">
                  <a:off x="6106742" y="4511019"/>
                  <a:ext cx="591311" cy="9855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101"/>
                <p:cNvSpPr/>
                <p:nvPr/>
              </p:nvSpPr>
              <p:spPr>
                <a:xfrm rot="2542647">
                  <a:off x="5556318" y="4573645"/>
                  <a:ext cx="591311" cy="9855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102"/>
                <p:cNvSpPr/>
                <p:nvPr/>
              </p:nvSpPr>
              <p:spPr>
                <a:xfrm rot="2292215" flipH="1">
                  <a:off x="5101587" y="2382780"/>
                  <a:ext cx="616974" cy="1126317"/>
                </a:xfrm>
                <a:prstGeom prst="round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9"/>
                <p:cNvSpPr/>
                <p:nvPr/>
              </p:nvSpPr>
              <p:spPr>
                <a:xfrm rot="19307785">
                  <a:off x="6481311" y="2382781"/>
                  <a:ext cx="616974" cy="1126317"/>
                </a:xfrm>
                <a:prstGeom prst="round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20"/>
                <p:cNvSpPr/>
                <p:nvPr/>
              </p:nvSpPr>
              <p:spPr>
                <a:xfrm>
                  <a:off x="5302500" y="2209800"/>
                  <a:ext cx="1642529" cy="2201027"/>
                </a:xfrm>
                <a:prstGeom prst="trapezoi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21"/>
                <p:cNvSpPr/>
                <p:nvPr/>
              </p:nvSpPr>
              <p:spPr>
                <a:xfrm rot="19307785">
                  <a:off x="6757249" y="3259625"/>
                  <a:ext cx="710350" cy="33663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22"/>
                <p:cNvSpPr/>
                <p:nvPr/>
              </p:nvSpPr>
              <p:spPr>
                <a:xfrm rot="2292215" flipH="1">
                  <a:off x="4732273" y="3202233"/>
                  <a:ext cx="710350" cy="33663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23"/>
                <p:cNvSpPr/>
                <p:nvPr/>
              </p:nvSpPr>
              <p:spPr>
                <a:xfrm>
                  <a:off x="5389285" y="761999"/>
                  <a:ext cx="1379725" cy="168543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24"/>
                <p:cNvSpPr/>
                <p:nvPr/>
              </p:nvSpPr>
              <p:spPr>
                <a:xfrm>
                  <a:off x="5126480" y="4348094"/>
                  <a:ext cx="1971035" cy="703948"/>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Block Arc 25"/>
                <p:cNvSpPr/>
                <p:nvPr/>
              </p:nvSpPr>
              <p:spPr>
                <a:xfrm>
                  <a:off x="5454986" y="5122437"/>
                  <a:ext cx="657012" cy="211184"/>
                </a:xfrm>
                <a:prstGeom prst="blockArc">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Block Arc 26"/>
                <p:cNvSpPr/>
                <p:nvPr/>
              </p:nvSpPr>
              <p:spPr>
                <a:xfrm rot="21278537">
                  <a:off x="6185465" y="5084446"/>
                  <a:ext cx="657012" cy="211184"/>
                </a:xfrm>
                <a:prstGeom prst="blockArc">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Wave 27"/>
                <p:cNvSpPr/>
                <p:nvPr/>
              </p:nvSpPr>
              <p:spPr>
                <a:xfrm rot="16200000">
                  <a:off x="4792954" y="1684046"/>
                  <a:ext cx="1357801" cy="732909"/>
                </a:xfrm>
                <a:prstGeom prst="wav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Wave 28"/>
                <p:cNvSpPr/>
                <p:nvPr/>
              </p:nvSpPr>
              <p:spPr>
                <a:xfrm rot="4166995">
                  <a:off x="5991066" y="1550098"/>
                  <a:ext cx="1221195" cy="740737"/>
                </a:xfrm>
                <a:prstGeom prst="wav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Wave 29"/>
                <p:cNvSpPr/>
                <p:nvPr/>
              </p:nvSpPr>
              <p:spPr>
                <a:xfrm rot="20844216">
                  <a:off x="5373058" y="883019"/>
                  <a:ext cx="1337501" cy="615695"/>
                </a:xfrm>
                <a:prstGeom prst="wav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30"/>
                <p:cNvSpPr/>
                <p:nvPr/>
              </p:nvSpPr>
              <p:spPr>
                <a:xfrm>
                  <a:off x="4953000" y="762000"/>
                  <a:ext cx="609600" cy="2667000"/>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31"/>
                <p:cNvSpPr/>
                <p:nvPr/>
              </p:nvSpPr>
              <p:spPr>
                <a:xfrm rot="21281361">
                  <a:off x="6545918" y="747089"/>
                  <a:ext cx="609600" cy="2627131"/>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6"/>
                <p:cNvSpPr/>
                <p:nvPr/>
              </p:nvSpPr>
              <p:spPr>
                <a:xfrm rot="5400000">
                  <a:off x="5753100" y="-38100"/>
                  <a:ext cx="533400" cy="1828800"/>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7"/>
                <p:cNvSpPr/>
                <p:nvPr/>
              </p:nvSpPr>
              <p:spPr>
                <a:xfrm>
                  <a:off x="5105400" y="838200"/>
                  <a:ext cx="381000" cy="533400"/>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8"/>
                <p:cNvSpPr/>
                <p:nvPr/>
              </p:nvSpPr>
              <p:spPr>
                <a:xfrm>
                  <a:off x="5105400" y="990600"/>
                  <a:ext cx="1839633" cy="211184"/>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72"/>
                <p:cNvGrpSpPr/>
                <p:nvPr/>
              </p:nvGrpSpPr>
              <p:grpSpPr>
                <a:xfrm>
                  <a:off x="5486400" y="2286000"/>
                  <a:ext cx="1143000" cy="1167870"/>
                  <a:chOff x="7620000" y="1792574"/>
                  <a:chExt cx="1377846" cy="1407826"/>
                </a:xfrm>
              </p:grpSpPr>
              <p:grpSp>
                <p:nvGrpSpPr>
                  <p:cNvPr id="127" name="Group 64"/>
                  <p:cNvGrpSpPr/>
                  <p:nvPr/>
                </p:nvGrpSpPr>
                <p:grpSpPr>
                  <a:xfrm>
                    <a:off x="7772400" y="2057400"/>
                    <a:ext cx="1066800" cy="1143000"/>
                    <a:chOff x="7772400" y="2057400"/>
                    <a:chExt cx="1066800" cy="1143000"/>
                  </a:xfrm>
                </p:grpSpPr>
                <p:sp>
                  <p:nvSpPr>
                    <p:cNvPr id="134" name="Quad Arrow 52"/>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53"/>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65"/>
                  <p:cNvGrpSpPr/>
                  <p:nvPr/>
                </p:nvGrpSpPr>
                <p:grpSpPr>
                  <a:xfrm>
                    <a:off x="7620000" y="1828800"/>
                    <a:ext cx="609600" cy="653143"/>
                    <a:chOff x="7772400" y="2057400"/>
                    <a:chExt cx="1066800" cy="1143000"/>
                  </a:xfrm>
                </p:grpSpPr>
                <p:sp>
                  <p:nvSpPr>
                    <p:cNvPr id="132" name="Quad Arrow 50"/>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51"/>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68"/>
                  <p:cNvGrpSpPr/>
                  <p:nvPr/>
                </p:nvGrpSpPr>
                <p:grpSpPr>
                  <a:xfrm>
                    <a:off x="8388246" y="1792574"/>
                    <a:ext cx="609600" cy="653143"/>
                    <a:chOff x="7772400" y="2057400"/>
                    <a:chExt cx="1066800" cy="1143000"/>
                  </a:xfrm>
                </p:grpSpPr>
                <p:sp>
                  <p:nvSpPr>
                    <p:cNvPr id="130" name="Quad Arrow 48"/>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49"/>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8" name="Group 82"/>
                <p:cNvGrpSpPr/>
                <p:nvPr/>
              </p:nvGrpSpPr>
              <p:grpSpPr>
                <a:xfrm>
                  <a:off x="5029200" y="914400"/>
                  <a:ext cx="609600" cy="653143"/>
                  <a:chOff x="7772400" y="2057400"/>
                  <a:chExt cx="1066800" cy="1143000"/>
                </a:xfrm>
              </p:grpSpPr>
              <p:sp>
                <p:nvSpPr>
                  <p:cNvPr id="125" name="Quad Arrow 43"/>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44"/>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85"/>
                <p:cNvGrpSpPr/>
                <p:nvPr/>
              </p:nvGrpSpPr>
              <p:grpSpPr>
                <a:xfrm>
                  <a:off x="6400800" y="914400"/>
                  <a:ext cx="609600" cy="653143"/>
                  <a:chOff x="7772400" y="2057400"/>
                  <a:chExt cx="1066800" cy="1143000"/>
                </a:xfrm>
              </p:grpSpPr>
              <p:sp>
                <p:nvSpPr>
                  <p:cNvPr id="123" name="Quad Arrow 41"/>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iamond 42"/>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88"/>
                <p:cNvGrpSpPr/>
                <p:nvPr/>
              </p:nvGrpSpPr>
              <p:grpSpPr>
                <a:xfrm>
                  <a:off x="5715000" y="533400"/>
                  <a:ext cx="609600" cy="653143"/>
                  <a:chOff x="7772400" y="2057400"/>
                  <a:chExt cx="1066800" cy="1143000"/>
                </a:xfrm>
              </p:grpSpPr>
              <p:sp>
                <p:nvSpPr>
                  <p:cNvPr id="121" name="Quad Arrow 39"/>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40"/>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5" name="Group 65"/>
              <p:cNvGrpSpPr/>
              <p:nvPr/>
            </p:nvGrpSpPr>
            <p:grpSpPr>
              <a:xfrm>
                <a:off x="5257800" y="4038600"/>
                <a:ext cx="609600" cy="653143"/>
                <a:chOff x="7772400" y="2057400"/>
                <a:chExt cx="1066800" cy="1143000"/>
              </a:xfrm>
            </p:grpSpPr>
            <p:sp>
              <p:nvSpPr>
                <p:cNvPr id="92" name="Quad Arrow 10"/>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11"/>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92"/>
              <p:cNvGrpSpPr/>
              <p:nvPr/>
            </p:nvGrpSpPr>
            <p:grpSpPr>
              <a:xfrm>
                <a:off x="5791200" y="4038600"/>
                <a:ext cx="609600" cy="653143"/>
                <a:chOff x="7772400" y="2057400"/>
                <a:chExt cx="1066800" cy="1143000"/>
              </a:xfrm>
            </p:grpSpPr>
            <p:sp>
              <p:nvSpPr>
                <p:cNvPr id="90" name="Quad Arrow 8"/>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95"/>
              <p:cNvGrpSpPr/>
              <p:nvPr/>
            </p:nvGrpSpPr>
            <p:grpSpPr>
              <a:xfrm>
                <a:off x="6324600" y="4038600"/>
                <a:ext cx="609600" cy="653143"/>
                <a:chOff x="7772400" y="2057400"/>
                <a:chExt cx="1066800" cy="1143000"/>
              </a:xfrm>
            </p:grpSpPr>
            <p:sp>
              <p:nvSpPr>
                <p:cNvPr id="88" name="Quad Arrow 90"/>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91"/>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160"/>
            <p:cNvGrpSpPr/>
            <p:nvPr/>
          </p:nvGrpSpPr>
          <p:grpSpPr>
            <a:xfrm>
              <a:off x="1524000" y="3276600"/>
              <a:ext cx="782051" cy="1524000"/>
              <a:chOff x="878390" y="533400"/>
              <a:chExt cx="2938814" cy="5486887"/>
            </a:xfrm>
          </p:grpSpPr>
          <p:grpSp>
            <p:nvGrpSpPr>
              <p:cNvPr id="19" name="Group 115"/>
              <p:cNvGrpSpPr/>
              <p:nvPr/>
            </p:nvGrpSpPr>
            <p:grpSpPr>
              <a:xfrm flipH="1">
                <a:off x="1484343" y="4800853"/>
                <a:ext cx="973775" cy="1219434"/>
                <a:chOff x="3281156" y="5182107"/>
                <a:chExt cx="973775" cy="1219434"/>
              </a:xfrm>
            </p:grpSpPr>
            <p:sp>
              <p:nvSpPr>
                <p:cNvPr id="82" name="Oval 81"/>
                <p:cNvSpPr/>
                <p:nvPr/>
              </p:nvSpPr>
              <p:spPr>
                <a:xfrm rot="17172481" flipH="1">
                  <a:off x="3409398" y="5556007"/>
                  <a:ext cx="717292" cy="973775"/>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19411276">
                  <a:off x="3369870" y="5182107"/>
                  <a:ext cx="639441" cy="115992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14"/>
              <p:cNvGrpSpPr/>
              <p:nvPr/>
            </p:nvGrpSpPr>
            <p:grpSpPr>
              <a:xfrm>
                <a:off x="2442681" y="4800854"/>
                <a:ext cx="951162" cy="1216277"/>
                <a:chOff x="3281606" y="5182108"/>
                <a:chExt cx="951162" cy="1216277"/>
              </a:xfrm>
            </p:grpSpPr>
            <p:sp>
              <p:nvSpPr>
                <p:cNvPr id="80" name="Oval 3"/>
                <p:cNvSpPr/>
                <p:nvPr/>
              </p:nvSpPr>
              <p:spPr>
                <a:xfrm rot="17172481" flipH="1">
                  <a:off x="3398541" y="5564158"/>
                  <a:ext cx="717292" cy="951162"/>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9411276">
                  <a:off x="3330888" y="5182108"/>
                  <a:ext cx="639441" cy="115992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Isosceles Triangle 4"/>
              <p:cNvSpPr/>
              <p:nvPr/>
            </p:nvSpPr>
            <p:spPr>
              <a:xfrm>
                <a:off x="1245192" y="2327195"/>
                <a:ext cx="2389395" cy="3282788"/>
              </a:xfrm>
              <a:prstGeom prst="triangle">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rot="10800000">
                <a:off x="2114063" y="2678922"/>
                <a:ext cx="543044" cy="703455"/>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9411276">
                <a:off x="3177763" y="3124453"/>
                <a:ext cx="639441" cy="115992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2820608">
                <a:off x="1145129" y="3303559"/>
                <a:ext cx="541034" cy="107451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rot="2242960">
                <a:off x="1208041" y="2086898"/>
                <a:ext cx="1303307" cy="1932008"/>
              </a:xfrm>
              <a:prstGeom prst="triangle">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rot="19284057">
                <a:off x="2312756" y="2086047"/>
                <a:ext cx="1303307" cy="1932008"/>
              </a:xfrm>
              <a:prstGeom prst="triangle">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679626" y="685800"/>
                <a:ext cx="1411915" cy="222760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p:cNvSpPr/>
              <p:nvPr/>
            </p:nvSpPr>
            <p:spPr>
              <a:xfrm>
                <a:off x="1679626" y="685800"/>
                <a:ext cx="1411915" cy="586212"/>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oud 28"/>
              <p:cNvSpPr/>
              <p:nvPr/>
            </p:nvSpPr>
            <p:spPr>
              <a:xfrm rot="5107997">
                <a:off x="1522956" y="2191186"/>
                <a:ext cx="3182343" cy="66806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loud 13"/>
              <p:cNvSpPr/>
              <p:nvPr/>
            </p:nvSpPr>
            <p:spPr>
              <a:xfrm rot="6038579">
                <a:off x="127135" y="2176813"/>
                <a:ext cx="3135351" cy="626179"/>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14"/>
              <p:cNvSpPr/>
              <p:nvPr/>
            </p:nvSpPr>
            <p:spPr>
              <a:xfrm rot="283094">
                <a:off x="1376269" y="785424"/>
                <a:ext cx="651653" cy="1993122"/>
              </a:xfrm>
              <a:prstGeom prst="trapezoid">
                <a:avLst>
                  <a:gd name="adj" fmla="val 23019"/>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15"/>
              <p:cNvSpPr/>
              <p:nvPr/>
            </p:nvSpPr>
            <p:spPr>
              <a:xfrm rot="21363997">
                <a:off x="2810793" y="782002"/>
                <a:ext cx="651653" cy="1993122"/>
              </a:xfrm>
              <a:prstGeom prst="trapezoid">
                <a:avLst>
                  <a:gd name="adj" fmla="val 25059"/>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Stored Data 16"/>
              <p:cNvSpPr/>
              <p:nvPr/>
            </p:nvSpPr>
            <p:spPr>
              <a:xfrm rot="5400000">
                <a:off x="2076301" y="-18901"/>
                <a:ext cx="633140" cy="1737742"/>
              </a:xfrm>
              <a:prstGeom prst="flowChartOnlineStorage">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12"/>
              <p:cNvGrpSpPr/>
              <p:nvPr/>
            </p:nvGrpSpPr>
            <p:grpSpPr>
              <a:xfrm>
                <a:off x="1981618" y="2845382"/>
                <a:ext cx="826539" cy="1330628"/>
                <a:chOff x="8347441" y="1292651"/>
                <a:chExt cx="1650698" cy="2424910"/>
              </a:xfrm>
            </p:grpSpPr>
            <p:sp>
              <p:nvSpPr>
                <p:cNvPr id="75" name="Flowchart: Collate 18"/>
                <p:cNvSpPr/>
                <p:nvPr/>
              </p:nvSpPr>
              <p:spPr>
                <a:xfrm rot="770778">
                  <a:off x="9399713" y="1292651"/>
                  <a:ext cx="598426" cy="114350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Flowchart: Collate 75"/>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Flowchart: Collate 76"/>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Quad Arrow 77"/>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Collate 78"/>
                <p:cNvSpPr/>
                <p:nvPr/>
              </p:nvSpPr>
              <p:spPr>
                <a:xfrm rot="20790787">
                  <a:off x="8347441" y="1319349"/>
                  <a:ext cx="598426" cy="114350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139"/>
              <p:cNvGrpSpPr/>
              <p:nvPr/>
            </p:nvGrpSpPr>
            <p:grpSpPr>
              <a:xfrm>
                <a:off x="1524000" y="609599"/>
                <a:ext cx="1668905" cy="424721"/>
                <a:chOff x="8207301" y="2136098"/>
                <a:chExt cx="4701747" cy="988103"/>
              </a:xfrm>
            </p:grpSpPr>
            <p:grpSp>
              <p:nvGrpSpPr>
                <p:cNvPr id="56" name="Group 118"/>
                <p:cNvGrpSpPr/>
                <p:nvPr/>
              </p:nvGrpSpPr>
              <p:grpSpPr>
                <a:xfrm>
                  <a:off x="8207301" y="2165657"/>
                  <a:ext cx="1131775" cy="958544"/>
                  <a:chOff x="8560254" y="2497413"/>
                  <a:chExt cx="1167491" cy="1220148"/>
                </a:xfrm>
              </p:grpSpPr>
              <p:sp>
                <p:nvSpPr>
                  <p:cNvPr id="72" name="Flowchart: Collate 71"/>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Flowchart: Collate 72"/>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Quad Arrow 73"/>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124"/>
                <p:cNvGrpSpPr/>
                <p:nvPr/>
              </p:nvGrpSpPr>
              <p:grpSpPr>
                <a:xfrm>
                  <a:off x="9386341" y="2136098"/>
                  <a:ext cx="1131775" cy="958544"/>
                  <a:chOff x="8560254" y="2497413"/>
                  <a:chExt cx="1167491" cy="1220148"/>
                </a:xfrm>
              </p:grpSpPr>
              <p:sp>
                <p:nvSpPr>
                  <p:cNvPr id="69" name="Flowchart: Collate 68"/>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lowchart: Collate 69"/>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Quad Arrow 70"/>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128"/>
                <p:cNvGrpSpPr/>
                <p:nvPr/>
              </p:nvGrpSpPr>
              <p:grpSpPr>
                <a:xfrm>
                  <a:off x="10581807" y="2139846"/>
                  <a:ext cx="1131775" cy="958544"/>
                  <a:chOff x="8560254" y="2497413"/>
                  <a:chExt cx="1167491" cy="1220148"/>
                </a:xfrm>
              </p:grpSpPr>
              <p:sp>
                <p:nvSpPr>
                  <p:cNvPr id="66" name="Flowchart: Collate 65"/>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Flowchart: Collate 66"/>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Quad Arrow 67"/>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132"/>
                <p:cNvGrpSpPr/>
                <p:nvPr/>
              </p:nvGrpSpPr>
              <p:grpSpPr>
                <a:xfrm>
                  <a:off x="11777273" y="2143594"/>
                  <a:ext cx="1131775" cy="958544"/>
                  <a:chOff x="8560254" y="2497413"/>
                  <a:chExt cx="1167491" cy="1220148"/>
                </a:xfrm>
              </p:grpSpPr>
              <p:sp>
                <p:nvSpPr>
                  <p:cNvPr id="63" name="Flowchart: Collate 62"/>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Flowchart: Collate 63"/>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Quad Arrow 64"/>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Diamond 59"/>
                <p:cNvSpPr/>
                <p:nvPr/>
              </p:nvSpPr>
              <p:spPr>
                <a:xfrm>
                  <a:off x="9144000" y="243840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p:cNvSpPr/>
                <p:nvPr/>
              </p:nvSpPr>
              <p:spPr>
                <a:xfrm>
                  <a:off x="10347960" y="242316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p:cNvSpPr/>
                <p:nvPr/>
              </p:nvSpPr>
              <p:spPr>
                <a:xfrm>
                  <a:off x="11536680" y="237744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140"/>
              <p:cNvGrpSpPr/>
              <p:nvPr/>
            </p:nvGrpSpPr>
            <p:grpSpPr>
              <a:xfrm>
                <a:off x="1405328" y="5106650"/>
                <a:ext cx="2057400" cy="439712"/>
                <a:chOff x="8207301" y="2136098"/>
                <a:chExt cx="4701747" cy="988103"/>
              </a:xfrm>
            </p:grpSpPr>
            <p:grpSp>
              <p:nvGrpSpPr>
                <p:cNvPr id="37" name="Group 118"/>
                <p:cNvGrpSpPr/>
                <p:nvPr/>
              </p:nvGrpSpPr>
              <p:grpSpPr>
                <a:xfrm>
                  <a:off x="8207301" y="2165657"/>
                  <a:ext cx="1131775" cy="958544"/>
                  <a:chOff x="8560254" y="2497413"/>
                  <a:chExt cx="1167491" cy="1220148"/>
                </a:xfrm>
              </p:grpSpPr>
              <p:sp>
                <p:nvSpPr>
                  <p:cNvPr id="53" name="Flowchart: Collate 52"/>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Flowchart: Collate 53"/>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Quad Arrow 54"/>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124"/>
                <p:cNvGrpSpPr/>
                <p:nvPr/>
              </p:nvGrpSpPr>
              <p:grpSpPr>
                <a:xfrm>
                  <a:off x="9386341" y="2136098"/>
                  <a:ext cx="1131775" cy="958544"/>
                  <a:chOff x="8560254" y="2497413"/>
                  <a:chExt cx="1167491" cy="1220148"/>
                </a:xfrm>
              </p:grpSpPr>
              <p:sp>
                <p:nvSpPr>
                  <p:cNvPr id="50" name="Flowchart: Collate 49"/>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Flowchart: Collate 50"/>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Quad Arrow 51"/>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128"/>
                <p:cNvGrpSpPr/>
                <p:nvPr/>
              </p:nvGrpSpPr>
              <p:grpSpPr>
                <a:xfrm>
                  <a:off x="10581807" y="2139846"/>
                  <a:ext cx="1131775" cy="958544"/>
                  <a:chOff x="8560254" y="2497413"/>
                  <a:chExt cx="1167491" cy="1220148"/>
                </a:xfrm>
              </p:grpSpPr>
              <p:sp>
                <p:nvSpPr>
                  <p:cNvPr id="47" name="Flowchart: Collate 46"/>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Flowchart: Collate 47"/>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Quad Arrow 48"/>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132"/>
                <p:cNvGrpSpPr/>
                <p:nvPr/>
              </p:nvGrpSpPr>
              <p:grpSpPr>
                <a:xfrm>
                  <a:off x="11777273" y="2143594"/>
                  <a:ext cx="1131775" cy="958544"/>
                  <a:chOff x="8560254" y="2497413"/>
                  <a:chExt cx="1167491" cy="1220148"/>
                </a:xfrm>
              </p:grpSpPr>
              <p:sp>
                <p:nvSpPr>
                  <p:cNvPr id="44" name="Flowchart: Collate 43"/>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Flowchart: Collate 44"/>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Quad Arrow 45"/>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Diamond 40"/>
                <p:cNvSpPr/>
                <p:nvPr/>
              </p:nvSpPr>
              <p:spPr>
                <a:xfrm>
                  <a:off x="9144000" y="243840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10347960" y="242316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11536680" y="237744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4" name="Group 243"/>
          <p:cNvGrpSpPr/>
          <p:nvPr/>
        </p:nvGrpSpPr>
        <p:grpSpPr>
          <a:xfrm>
            <a:off x="8001000" y="533400"/>
            <a:ext cx="1295400" cy="2590800"/>
            <a:chOff x="3937483" y="513080"/>
            <a:chExt cx="681026" cy="1754293"/>
          </a:xfrm>
        </p:grpSpPr>
        <p:sp>
          <p:nvSpPr>
            <p:cNvPr id="245"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lowchart: Delay 15"/>
            <p:cNvSpPr/>
            <p:nvPr/>
          </p:nvSpPr>
          <p:spPr>
            <a:xfrm rot="16887595">
              <a:off x="4134715" y="1481449"/>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lowchart: Delay 48"/>
            <p:cNvSpPr/>
            <p:nvPr/>
          </p:nvSpPr>
          <p:spPr>
            <a:xfrm rot="16949583">
              <a:off x="4098816" y="1466674"/>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lowchart: Delay 49"/>
            <p:cNvSpPr/>
            <p:nvPr/>
          </p:nvSpPr>
          <p:spPr>
            <a:xfrm rot="17304790">
              <a:off x="4019753" y="1464113"/>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lowchart: Delay 14"/>
            <p:cNvSpPr/>
            <p:nvPr/>
          </p:nvSpPr>
          <p:spPr>
            <a:xfrm rot="17304790">
              <a:off x="3983856" y="1449338"/>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3"/>
            <p:cNvGrpSpPr/>
            <p:nvPr/>
          </p:nvGrpSpPr>
          <p:grpSpPr>
            <a:xfrm>
              <a:off x="4342580" y="1037026"/>
              <a:ext cx="275929" cy="637681"/>
              <a:chOff x="4755948" y="2903312"/>
              <a:chExt cx="1111452" cy="2049688"/>
            </a:xfrm>
          </p:grpSpPr>
          <p:sp>
            <p:nvSpPr>
              <p:cNvPr id="264"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Trapezoid 45"/>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Trapezoid 46"/>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2" name="Cloud 42"/>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43"/>
            <p:cNvSpPr/>
            <p:nvPr/>
          </p:nvSpPr>
          <p:spPr>
            <a:xfrm rot="5225831">
              <a:off x="4245509" y="870595"/>
              <a:ext cx="83727" cy="1357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7" name="Group 266"/>
          <p:cNvGrpSpPr/>
          <p:nvPr/>
        </p:nvGrpSpPr>
        <p:grpSpPr>
          <a:xfrm>
            <a:off x="6553200" y="533400"/>
            <a:ext cx="975638" cy="2590800"/>
            <a:chOff x="4796439" y="1904297"/>
            <a:chExt cx="1449648" cy="3673434"/>
          </a:xfrm>
        </p:grpSpPr>
        <p:sp>
          <p:nvSpPr>
            <p:cNvPr id="268" name="Cloud 267"/>
            <p:cNvSpPr/>
            <p:nvPr/>
          </p:nvSpPr>
          <p:spPr>
            <a:xfrm rot="20820648" flipH="1">
              <a:off x="5338176" y="1904297"/>
              <a:ext cx="841281" cy="148899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rot="15961717">
              <a:off x="5705949" y="5097098"/>
              <a:ext cx="376327" cy="5849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rot="15961717">
              <a:off x="4943948" y="5097098"/>
              <a:ext cx="376327" cy="5849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lowchart: Manual Operation 270"/>
            <p:cNvSpPr/>
            <p:nvPr/>
          </p:nvSpPr>
          <p:spPr>
            <a:xfrm rot="10414038">
              <a:off x="5436912" y="4572000"/>
              <a:ext cx="762000" cy="762000"/>
            </a:xfrm>
            <a:prstGeom prst="flowChartManualOperation">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lowchart: Manual Operation 271"/>
            <p:cNvSpPr/>
            <p:nvPr/>
          </p:nvSpPr>
          <p:spPr>
            <a:xfrm rot="11285734">
              <a:off x="4827312" y="4572000"/>
              <a:ext cx="762000" cy="762000"/>
            </a:xfrm>
            <a:prstGeom prst="flowChartManualOperation">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lowchart: Merge 272"/>
            <p:cNvSpPr/>
            <p:nvPr/>
          </p:nvSpPr>
          <p:spPr>
            <a:xfrm rot="10800000">
              <a:off x="4903512" y="2057400"/>
              <a:ext cx="1219200" cy="2590800"/>
            </a:xfrm>
            <a:prstGeom prst="flowChartMerge">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ounded Rectangle 273"/>
            <p:cNvSpPr/>
            <p:nvPr/>
          </p:nvSpPr>
          <p:spPr>
            <a:xfrm rot="19585485">
              <a:off x="4959734" y="3359626"/>
              <a:ext cx="277554" cy="838200"/>
            </a:xfrm>
            <a:prstGeom prst="round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ounded Rectangle 274"/>
            <p:cNvSpPr/>
            <p:nvPr/>
          </p:nvSpPr>
          <p:spPr>
            <a:xfrm rot="2014515" flipH="1">
              <a:off x="5797934" y="3435826"/>
              <a:ext cx="277554" cy="838200"/>
            </a:xfrm>
            <a:prstGeom prst="round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Cloud 275"/>
            <p:cNvSpPr/>
            <p:nvPr/>
          </p:nvSpPr>
          <p:spPr>
            <a:xfrm rot="779352">
              <a:off x="4796439" y="1966052"/>
              <a:ext cx="702506" cy="1399019"/>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lowchart: Merge 276"/>
            <p:cNvSpPr/>
            <p:nvPr/>
          </p:nvSpPr>
          <p:spPr>
            <a:xfrm rot="9322467">
              <a:off x="5484087" y="2844277"/>
              <a:ext cx="762000" cy="998388"/>
            </a:xfrm>
            <a:prstGeom prst="flowChartMerge">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lowchart: Merge 277"/>
            <p:cNvSpPr/>
            <p:nvPr/>
          </p:nvSpPr>
          <p:spPr>
            <a:xfrm rot="11913361">
              <a:off x="4800600" y="2840679"/>
              <a:ext cx="762000" cy="914400"/>
            </a:xfrm>
            <a:prstGeom prst="flowChartMerge">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Donut 278"/>
            <p:cNvSpPr/>
            <p:nvPr/>
          </p:nvSpPr>
          <p:spPr>
            <a:xfrm rot="19332943">
              <a:off x="5101355" y="4070506"/>
              <a:ext cx="457200" cy="304800"/>
            </a:xfrm>
            <a:prstGeom prst="donu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0" name="Donut 279"/>
            <p:cNvSpPr/>
            <p:nvPr/>
          </p:nvSpPr>
          <p:spPr>
            <a:xfrm rot="3524746">
              <a:off x="5533400" y="4084495"/>
              <a:ext cx="457200" cy="304800"/>
            </a:xfrm>
            <a:prstGeom prst="donu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Donut 280"/>
            <p:cNvSpPr/>
            <p:nvPr/>
          </p:nvSpPr>
          <p:spPr>
            <a:xfrm rot="15211079">
              <a:off x="5017560" y="4377906"/>
              <a:ext cx="457200" cy="280009"/>
            </a:xfrm>
            <a:prstGeom prst="donu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2" name="Donut 281"/>
            <p:cNvSpPr/>
            <p:nvPr/>
          </p:nvSpPr>
          <p:spPr>
            <a:xfrm rot="17267314">
              <a:off x="5559820" y="4386123"/>
              <a:ext cx="457200" cy="280009"/>
            </a:xfrm>
            <a:prstGeom prst="donu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3" name="Donut 282"/>
            <p:cNvSpPr/>
            <p:nvPr/>
          </p:nvSpPr>
          <p:spPr>
            <a:xfrm rot="236354">
              <a:off x="5293590" y="4511173"/>
              <a:ext cx="457200" cy="280009"/>
            </a:xfrm>
            <a:prstGeom prst="donu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4" name="Oval 283"/>
            <p:cNvSpPr/>
            <p:nvPr/>
          </p:nvSpPr>
          <p:spPr>
            <a:xfrm>
              <a:off x="5284512" y="4114800"/>
              <a:ext cx="228600"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5665512" y="4114800"/>
              <a:ext cx="228600"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Donut 285"/>
            <p:cNvSpPr/>
            <p:nvPr/>
          </p:nvSpPr>
          <p:spPr>
            <a:xfrm rot="974627">
              <a:off x="5364037" y="3944556"/>
              <a:ext cx="457200" cy="280009"/>
            </a:xfrm>
            <a:prstGeom prst="donu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7" name="Lock"/>
            <p:cNvSpPr>
              <a:spLocks noEditPoints="1" noChangeArrowheads="1"/>
            </p:cNvSpPr>
            <p:nvPr/>
          </p:nvSpPr>
          <p:spPr bwMode="auto">
            <a:xfrm>
              <a:off x="5105400" y="4038600"/>
              <a:ext cx="304800" cy="381000"/>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 name="Flowchart: Merge 287"/>
            <p:cNvSpPr/>
            <p:nvPr/>
          </p:nvSpPr>
          <p:spPr>
            <a:xfrm>
              <a:off x="5334000" y="2819400"/>
              <a:ext cx="350982" cy="541188"/>
            </a:xfrm>
            <a:prstGeom prst="flowChartMerg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5055912" y="1905000"/>
              <a:ext cx="9144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1" name="Group 46"/>
          <p:cNvGrpSpPr/>
          <p:nvPr/>
        </p:nvGrpSpPr>
        <p:grpSpPr>
          <a:xfrm>
            <a:off x="7239000" y="4038600"/>
            <a:ext cx="3028950" cy="2342924"/>
            <a:chOff x="802558" y="4166401"/>
            <a:chExt cx="1981641" cy="1586581"/>
          </a:xfrm>
        </p:grpSpPr>
        <p:grpSp>
          <p:nvGrpSpPr>
            <p:cNvPr id="293" name="Group 16"/>
            <p:cNvGrpSpPr/>
            <p:nvPr/>
          </p:nvGrpSpPr>
          <p:grpSpPr>
            <a:xfrm>
              <a:off x="802558" y="4166401"/>
              <a:ext cx="1981641" cy="1586581"/>
              <a:chOff x="-2011680" y="1349418"/>
              <a:chExt cx="7269480" cy="6346781"/>
            </a:xfrm>
          </p:grpSpPr>
          <p:grpSp>
            <p:nvGrpSpPr>
              <p:cNvPr id="295" name="Group 1"/>
              <p:cNvGrpSpPr/>
              <p:nvPr/>
            </p:nvGrpSpPr>
            <p:grpSpPr>
              <a:xfrm>
                <a:off x="-2011680" y="1349418"/>
                <a:ext cx="7269480" cy="6346781"/>
                <a:chOff x="-137160" y="1426805"/>
                <a:chExt cx="2423160" cy="1697395"/>
              </a:xfrm>
            </p:grpSpPr>
            <p:sp>
              <p:nvSpPr>
                <p:cNvPr id="300" name="Rounded Rectangle 2"/>
                <p:cNvSpPr/>
                <p:nvPr/>
              </p:nvSpPr>
              <p:spPr>
                <a:xfrm>
                  <a:off x="9906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ounded Rectangle 3"/>
                <p:cNvSpPr/>
                <p:nvPr/>
              </p:nvSpPr>
              <p:spPr>
                <a:xfrm>
                  <a:off x="10668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ounded Rectangle 4"/>
                <p:cNvSpPr/>
                <p:nvPr/>
              </p:nvSpPr>
              <p:spPr>
                <a:xfrm>
                  <a:off x="-137160" y="1426805"/>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Donut 5"/>
                <p:cNvSpPr/>
                <p:nvPr/>
              </p:nvSpPr>
              <p:spPr>
                <a:xfrm>
                  <a:off x="838200" y="2057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4" name="Donut 6"/>
                <p:cNvSpPr/>
                <p:nvPr/>
              </p:nvSpPr>
              <p:spPr>
                <a:xfrm>
                  <a:off x="838200" y="2438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5" name="Donut 7"/>
                <p:cNvSpPr/>
                <p:nvPr/>
              </p:nvSpPr>
              <p:spPr>
                <a:xfrm>
                  <a:off x="838200" y="1676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6" name="Frame 12"/>
              <p:cNvSpPr/>
              <p:nvPr/>
            </p:nvSpPr>
            <p:spPr>
              <a:xfrm>
                <a:off x="1219200" y="24384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7" name="Frame 296"/>
              <p:cNvSpPr/>
              <p:nvPr/>
            </p:nvSpPr>
            <p:spPr>
              <a:xfrm>
                <a:off x="1219200" y="38862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8" name="Frame 297"/>
              <p:cNvSpPr/>
              <p:nvPr/>
            </p:nvSpPr>
            <p:spPr>
              <a:xfrm>
                <a:off x="1219200" y="52578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9" name="Rectangle 298"/>
              <p:cNvSpPr/>
              <p:nvPr/>
            </p:nvSpPr>
            <p:spPr>
              <a:xfrm>
                <a:off x="2133600" y="1447800"/>
                <a:ext cx="31242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4" name="TextBox 293"/>
            <p:cNvSpPr txBox="1"/>
            <p:nvPr/>
          </p:nvSpPr>
          <p:spPr>
            <a:xfrm>
              <a:off x="1988662" y="4309435"/>
              <a:ext cx="695994" cy="354314"/>
            </a:xfrm>
            <a:prstGeom prst="rect">
              <a:avLst/>
            </a:prstGeom>
            <a:noFill/>
          </p:spPr>
          <p:txBody>
            <a:bodyPr wrap="square" rtlCol="0">
              <a:spAutoFit/>
            </a:bodyPr>
            <a:lstStyle/>
            <a:p>
              <a:pPr algn="ctr"/>
              <a:endParaRPr lang="en-US" sz="2800" dirty="0">
                <a:latin typeface="Comic Sans MS" pitchFamily="66" charset="0"/>
              </a:endParaRPr>
            </a:p>
          </p:txBody>
        </p:sp>
      </p:grpSp>
    </p:spTree>
    <p:extLst>
      <p:ext uri="{BB962C8B-B14F-4D97-AF65-F5344CB8AC3E}">
        <p14:creationId xmlns:p14="http://schemas.microsoft.com/office/powerpoint/2010/main" val="153341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 grpId="0"/>
      <p:bldP spid="14" grpId="0"/>
      <p:bldP spid="10"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40562C">
                  <a:shade val="30000"/>
                  <a:satMod val="115000"/>
                </a:srgbClr>
              </a:gs>
              <a:gs pos="50000">
                <a:srgbClr val="40562C">
                  <a:shade val="67500"/>
                  <a:satMod val="115000"/>
                </a:srgbClr>
              </a:gs>
              <a:gs pos="100000">
                <a:srgbClr val="40562C">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05400" y="3124201"/>
            <a:ext cx="2438400" cy="646331"/>
          </a:xfrm>
          <a:prstGeom prst="rect">
            <a:avLst/>
          </a:prstGeom>
          <a:noFill/>
        </p:spPr>
        <p:txBody>
          <a:bodyPr wrap="square" rtlCol="0">
            <a:spAutoFit/>
          </a:bodyPr>
          <a:lstStyle/>
          <a:p>
            <a:r>
              <a:rPr lang="en-US" sz="3600" dirty="0">
                <a:solidFill>
                  <a:schemeClr val="bg1"/>
                </a:solidFill>
                <a:latin typeface="Footlight MT Light" pitchFamily="18" charset="0"/>
              </a:rPr>
              <a:t>Pride Cycle</a:t>
            </a:r>
          </a:p>
        </p:txBody>
      </p:sp>
      <p:sp>
        <p:nvSpPr>
          <p:cNvPr id="5" name="Oval 4"/>
          <p:cNvSpPr/>
          <p:nvPr/>
        </p:nvSpPr>
        <p:spPr>
          <a:xfrm>
            <a:off x="3048000" y="533400"/>
            <a:ext cx="6400800" cy="6096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81600" y="228601"/>
            <a:ext cx="2133600" cy="646331"/>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Come Unto Christ Liberty</a:t>
            </a:r>
          </a:p>
        </p:txBody>
      </p:sp>
      <p:sp>
        <p:nvSpPr>
          <p:cNvPr id="7" name="TextBox 6"/>
          <p:cNvSpPr txBox="1"/>
          <p:nvPr/>
        </p:nvSpPr>
        <p:spPr>
          <a:xfrm>
            <a:off x="7543800" y="838201"/>
            <a:ext cx="2133600" cy="646331"/>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Blessings</a:t>
            </a:r>
          </a:p>
          <a:p>
            <a:pPr algn="ctr"/>
            <a:r>
              <a:rPr lang="en-US" dirty="0">
                <a:solidFill>
                  <a:schemeClr val="bg1"/>
                </a:solidFill>
              </a:rPr>
              <a:t> Prosperity</a:t>
            </a:r>
          </a:p>
        </p:txBody>
      </p:sp>
      <p:sp>
        <p:nvSpPr>
          <p:cNvPr id="8" name="TextBox 7"/>
          <p:cNvSpPr txBox="1"/>
          <p:nvPr/>
        </p:nvSpPr>
        <p:spPr>
          <a:xfrm>
            <a:off x="8305800" y="1676401"/>
            <a:ext cx="2133600" cy="646331"/>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Selfishness</a:t>
            </a:r>
          </a:p>
          <a:p>
            <a:pPr algn="ctr"/>
            <a:r>
              <a:rPr lang="en-US" dirty="0">
                <a:solidFill>
                  <a:schemeClr val="bg1"/>
                </a:solidFill>
              </a:rPr>
              <a:t>Self-Indulgence</a:t>
            </a:r>
          </a:p>
        </p:txBody>
      </p:sp>
      <p:sp>
        <p:nvSpPr>
          <p:cNvPr id="9" name="TextBox 8"/>
          <p:cNvSpPr txBox="1"/>
          <p:nvPr/>
        </p:nvSpPr>
        <p:spPr>
          <a:xfrm>
            <a:off x="8534400" y="2819400"/>
            <a:ext cx="2133600" cy="923330"/>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Become “Lifted Up”</a:t>
            </a:r>
          </a:p>
          <a:p>
            <a:pPr algn="ctr"/>
            <a:r>
              <a:rPr lang="en-US" dirty="0">
                <a:solidFill>
                  <a:schemeClr val="bg1"/>
                </a:solidFill>
              </a:rPr>
              <a:t>Inequality</a:t>
            </a:r>
          </a:p>
          <a:p>
            <a:pPr algn="ctr"/>
            <a:r>
              <a:rPr lang="en-US" dirty="0">
                <a:solidFill>
                  <a:schemeClr val="bg1"/>
                </a:solidFill>
              </a:rPr>
              <a:t>Class divisions</a:t>
            </a:r>
          </a:p>
        </p:txBody>
      </p:sp>
      <p:sp>
        <p:nvSpPr>
          <p:cNvPr id="10" name="TextBox 9"/>
          <p:cNvSpPr txBox="1"/>
          <p:nvPr/>
        </p:nvSpPr>
        <p:spPr>
          <a:xfrm>
            <a:off x="8305800" y="4114800"/>
            <a:ext cx="2133600" cy="923330"/>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Seek Control over others</a:t>
            </a:r>
          </a:p>
          <a:p>
            <a:pPr algn="ctr"/>
            <a:r>
              <a:rPr lang="en-US" dirty="0">
                <a:solidFill>
                  <a:schemeClr val="bg1"/>
                </a:solidFill>
              </a:rPr>
              <a:t>Use others</a:t>
            </a:r>
          </a:p>
        </p:txBody>
      </p:sp>
      <p:sp>
        <p:nvSpPr>
          <p:cNvPr id="11" name="TextBox 10"/>
          <p:cNvSpPr txBox="1"/>
          <p:nvPr/>
        </p:nvSpPr>
        <p:spPr>
          <a:xfrm>
            <a:off x="7696200" y="5334000"/>
            <a:ext cx="2133600" cy="369332"/>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Personal Apostasy</a:t>
            </a:r>
          </a:p>
        </p:txBody>
      </p:sp>
      <p:sp>
        <p:nvSpPr>
          <p:cNvPr id="12" name="TextBox 11"/>
          <p:cNvSpPr txBox="1"/>
          <p:nvPr/>
        </p:nvSpPr>
        <p:spPr>
          <a:xfrm>
            <a:off x="5257800" y="6096000"/>
            <a:ext cx="2133600" cy="369332"/>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Sin and Bondage</a:t>
            </a:r>
          </a:p>
        </p:txBody>
      </p:sp>
      <p:sp>
        <p:nvSpPr>
          <p:cNvPr id="13" name="TextBox 12"/>
          <p:cNvSpPr txBox="1"/>
          <p:nvPr/>
        </p:nvSpPr>
        <p:spPr>
          <a:xfrm>
            <a:off x="1676400" y="2971801"/>
            <a:ext cx="2133600" cy="646331"/>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Hatred</a:t>
            </a:r>
          </a:p>
          <a:p>
            <a:pPr algn="ctr"/>
            <a:r>
              <a:rPr lang="en-US" dirty="0">
                <a:solidFill>
                  <a:schemeClr val="bg1"/>
                </a:solidFill>
              </a:rPr>
              <a:t>War</a:t>
            </a:r>
          </a:p>
        </p:txBody>
      </p:sp>
      <p:sp>
        <p:nvSpPr>
          <p:cNvPr id="14" name="TextBox 13"/>
          <p:cNvSpPr txBox="1"/>
          <p:nvPr/>
        </p:nvSpPr>
        <p:spPr>
          <a:xfrm>
            <a:off x="2971800" y="5334001"/>
            <a:ext cx="2133600" cy="646331"/>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Insensitivity</a:t>
            </a:r>
          </a:p>
          <a:p>
            <a:pPr algn="ctr"/>
            <a:r>
              <a:rPr lang="en-US" dirty="0">
                <a:solidFill>
                  <a:schemeClr val="bg1"/>
                </a:solidFill>
              </a:rPr>
              <a:t>Past Feeling</a:t>
            </a:r>
          </a:p>
        </p:txBody>
      </p:sp>
      <p:sp>
        <p:nvSpPr>
          <p:cNvPr id="15" name="TextBox 14"/>
          <p:cNvSpPr txBox="1"/>
          <p:nvPr/>
        </p:nvSpPr>
        <p:spPr>
          <a:xfrm>
            <a:off x="1905000" y="4038601"/>
            <a:ext cx="2133600" cy="646331"/>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Persecution of Others</a:t>
            </a:r>
          </a:p>
        </p:txBody>
      </p:sp>
      <p:sp>
        <p:nvSpPr>
          <p:cNvPr id="16" name="TextBox 15"/>
          <p:cNvSpPr txBox="1"/>
          <p:nvPr/>
        </p:nvSpPr>
        <p:spPr>
          <a:xfrm>
            <a:off x="1981200" y="1752600"/>
            <a:ext cx="2133600" cy="923330"/>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Misery/Endless </a:t>
            </a:r>
            <a:r>
              <a:rPr lang="en-US" dirty="0" err="1">
                <a:solidFill>
                  <a:schemeClr val="bg1"/>
                </a:solidFill>
              </a:rPr>
              <a:t>Wo</a:t>
            </a:r>
            <a:endParaRPr lang="en-US" dirty="0">
              <a:solidFill>
                <a:schemeClr val="bg1"/>
              </a:solidFill>
            </a:endParaRPr>
          </a:p>
          <a:p>
            <a:pPr algn="ctr"/>
            <a:r>
              <a:rPr lang="en-US" dirty="0">
                <a:solidFill>
                  <a:schemeClr val="bg1"/>
                </a:solidFill>
              </a:rPr>
              <a:t>We come to ourselves</a:t>
            </a:r>
          </a:p>
        </p:txBody>
      </p:sp>
      <p:sp>
        <p:nvSpPr>
          <p:cNvPr id="17" name="TextBox 16"/>
          <p:cNvSpPr txBox="1"/>
          <p:nvPr/>
        </p:nvSpPr>
        <p:spPr>
          <a:xfrm>
            <a:off x="2895600" y="838201"/>
            <a:ext cx="2133600" cy="646331"/>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Depths of Humility</a:t>
            </a:r>
          </a:p>
          <a:p>
            <a:pPr algn="ctr"/>
            <a:r>
              <a:rPr lang="en-US" dirty="0">
                <a:solidFill>
                  <a:schemeClr val="bg1"/>
                </a:solidFill>
              </a:rPr>
              <a:t>Seek help from God</a:t>
            </a:r>
          </a:p>
        </p:txBody>
      </p:sp>
      <p:sp>
        <p:nvSpPr>
          <p:cNvPr id="18" name="Curved Up Arrow 17"/>
          <p:cNvSpPr/>
          <p:nvPr/>
        </p:nvSpPr>
        <p:spPr>
          <a:xfrm flipH="1">
            <a:off x="4800600" y="1600200"/>
            <a:ext cx="2819400" cy="685800"/>
          </a:xfrm>
          <a:prstGeom prst="curvedUpArrow">
            <a:avLst>
              <a:gd name="adj1" fmla="val 25000"/>
              <a:gd name="adj2" fmla="val 73949"/>
              <a:gd name="adj3" fmla="val 36765"/>
            </a:avLst>
          </a:prstGeom>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urved Up Arrow 18"/>
          <p:cNvSpPr/>
          <p:nvPr/>
        </p:nvSpPr>
        <p:spPr>
          <a:xfrm rot="9490634" flipH="1">
            <a:off x="3682153" y="113658"/>
            <a:ext cx="1477732" cy="428955"/>
          </a:xfrm>
          <a:prstGeom prst="curvedUpArrow">
            <a:avLst>
              <a:gd name="adj1" fmla="val 25000"/>
              <a:gd name="adj2" fmla="val 73949"/>
              <a:gd name="adj3" fmla="val 36765"/>
            </a:avLst>
          </a:prstGeom>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urved Up Arrow 19"/>
          <p:cNvSpPr/>
          <p:nvPr/>
        </p:nvSpPr>
        <p:spPr>
          <a:xfrm rot="918187" flipV="1">
            <a:off x="7421809" y="187401"/>
            <a:ext cx="1477732" cy="428955"/>
          </a:xfrm>
          <a:prstGeom prst="curvedUpArrow">
            <a:avLst>
              <a:gd name="adj1" fmla="val 25000"/>
              <a:gd name="adj2" fmla="val 73949"/>
              <a:gd name="adj3" fmla="val 36765"/>
            </a:avLst>
          </a:prstGeom>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a:off x="5334000" y="1219200"/>
            <a:ext cx="1981200" cy="400110"/>
          </a:xfrm>
          <a:prstGeom prst="rect">
            <a:avLst/>
          </a:prstGeom>
          <a:noFill/>
        </p:spPr>
        <p:txBody>
          <a:bodyPr wrap="square" rtlCol="0">
            <a:spAutoFit/>
          </a:bodyPr>
          <a:lstStyle/>
          <a:p>
            <a:pPr algn="ctr"/>
            <a:r>
              <a:rPr lang="en-US" sz="2000" dirty="0">
                <a:solidFill>
                  <a:schemeClr val="bg1"/>
                </a:solidFill>
                <a:latin typeface="Footlight MT Light" pitchFamily="18" charset="0"/>
              </a:rPr>
              <a:t>Humility Cycle</a:t>
            </a:r>
          </a:p>
        </p:txBody>
      </p:sp>
    </p:spTree>
    <p:extLst>
      <p:ext uri="{BB962C8B-B14F-4D97-AF65-F5344CB8AC3E}">
        <p14:creationId xmlns:p14="http://schemas.microsoft.com/office/powerpoint/2010/main" val="56467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Picture 158">
            <a:extLst>
              <a:ext uri="{FF2B5EF4-FFF2-40B4-BE49-F238E27FC236}">
                <a16:creationId xmlns:a16="http://schemas.microsoft.com/office/drawing/2014/main" id="{B4652F6F-9B22-4651-B391-CD9395B48D5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0"/>
            <a:ext cx="9144000" cy="523220"/>
          </a:xfrm>
          <a:prstGeom prst="rect">
            <a:avLst/>
          </a:prstGeom>
          <a:noFill/>
        </p:spPr>
        <p:txBody>
          <a:bodyPr wrap="square" rtlCol="0">
            <a:spAutoFit/>
          </a:bodyPr>
          <a:lstStyle/>
          <a:p>
            <a:pPr algn="ctr"/>
            <a:r>
              <a:rPr lang="en-US" sz="2800" b="1" dirty="0" err="1">
                <a:latin typeface="Castellar" pitchFamily="18" charset="0"/>
              </a:rPr>
              <a:t>Amulon</a:t>
            </a:r>
            <a:r>
              <a:rPr lang="en-US" sz="2800" b="1" dirty="0">
                <a:latin typeface="Castellar" pitchFamily="18" charset="0"/>
              </a:rPr>
              <a:t> exercises Authority</a:t>
            </a:r>
          </a:p>
        </p:txBody>
      </p:sp>
      <p:sp>
        <p:nvSpPr>
          <p:cNvPr id="507" name="TextBox 506"/>
          <p:cNvSpPr txBox="1"/>
          <p:nvPr/>
        </p:nvSpPr>
        <p:spPr>
          <a:xfrm>
            <a:off x="1752600" y="838200"/>
            <a:ext cx="4486060" cy="1015663"/>
          </a:xfrm>
          <a:prstGeom prst="rect">
            <a:avLst/>
          </a:prstGeom>
          <a:noFill/>
        </p:spPr>
        <p:txBody>
          <a:bodyPr wrap="square" rtlCol="0">
            <a:spAutoFit/>
          </a:bodyPr>
          <a:lstStyle/>
          <a:p>
            <a:pPr fontAlgn="base"/>
            <a:r>
              <a:rPr lang="en-US" sz="2000" b="1" dirty="0" err="1"/>
              <a:t>Amulon</a:t>
            </a:r>
            <a:r>
              <a:rPr lang="en-US" sz="2000" b="1" dirty="0"/>
              <a:t> knew of Abinadi’s words, yet he put tasks upon them and put task masters over the people of Alma</a:t>
            </a:r>
          </a:p>
        </p:txBody>
      </p:sp>
      <p:sp>
        <p:nvSpPr>
          <p:cNvPr id="14" name="TextBox 13"/>
          <p:cNvSpPr txBox="1"/>
          <p:nvPr/>
        </p:nvSpPr>
        <p:spPr>
          <a:xfrm>
            <a:off x="4038600" y="2819400"/>
            <a:ext cx="3738384" cy="1015663"/>
          </a:xfrm>
          <a:prstGeom prst="rect">
            <a:avLst/>
          </a:prstGeom>
          <a:noFill/>
        </p:spPr>
        <p:txBody>
          <a:bodyPr wrap="square" rtlCol="0">
            <a:spAutoFit/>
          </a:bodyPr>
          <a:lstStyle/>
          <a:p>
            <a:pPr fontAlgn="base"/>
            <a:r>
              <a:rPr lang="en-US" sz="2000" b="1" dirty="0" err="1"/>
              <a:t>Amulon</a:t>
            </a:r>
            <a:r>
              <a:rPr lang="en-US" sz="2000" b="1" dirty="0"/>
              <a:t> commanded them that they should stop their cries and stop praying ‘Calling upon God”</a:t>
            </a:r>
          </a:p>
        </p:txBody>
      </p:sp>
      <p:sp>
        <p:nvSpPr>
          <p:cNvPr id="15" name="TextBox 14"/>
          <p:cNvSpPr txBox="1"/>
          <p:nvPr/>
        </p:nvSpPr>
        <p:spPr>
          <a:xfrm>
            <a:off x="22176" y="6488668"/>
            <a:ext cx="3810000" cy="369332"/>
          </a:xfrm>
          <a:prstGeom prst="rect">
            <a:avLst/>
          </a:prstGeom>
          <a:noFill/>
        </p:spPr>
        <p:txBody>
          <a:bodyPr wrap="square" rtlCol="0">
            <a:spAutoFit/>
          </a:bodyPr>
          <a:lstStyle/>
          <a:p>
            <a:r>
              <a:rPr lang="en-US" b="1" dirty="0"/>
              <a:t>Mosiah 24:8-12</a:t>
            </a:r>
          </a:p>
        </p:txBody>
      </p:sp>
      <p:sp>
        <p:nvSpPr>
          <p:cNvPr id="10" name="TextBox 9"/>
          <p:cNvSpPr txBox="1"/>
          <p:nvPr/>
        </p:nvSpPr>
        <p:spPr>
          <a:xfrm>
            <a:off x="6172200" y="4495800"/>
            <a:ext cx="4735286" cy="400110"/>
          </a:xfrm>
          <a:prstGeom prst="rect">
            <a:avLst/>
          </a:prstGeom>
          <a:noFill/>
        </p:spPr>
        <p:txBody>
          <a:bodyPr wrap="square" rtlCol="0">
            <a:spAutoFit/>
          </a:bodyPr>
          <a:lstStyle/>
          <a:p>
            <a:pPr fontAlgn="base"/>
            <a:r>
              <a:rPr lang="en-US" sz="2000" b="1" dirty="0"/>
              <a:t>Alma’s people pour out their hearts to God</a:t>
            </a:r>
          </a:p>
        </p:txBody>
      </p:sp>
      <p:grpSp>
        <p:nvGrpSpPr>
          <p:cNvPr id="8" name="Group 7"/>
          <p:cNvGrpSpPr/>
          <p:nvPr/>
        </p:nvGrpSpPr>
        <p:grpSpPr>
          <a:xfrm>
            <a:off x="7086601" y="609600"/>
            <a:ext cx="1174137" cy="2324746"/>
            <a:chOff x="5943600" y="990600"/>
            <a:chExt cx="2545737" cy="5040461"/>
          </a:xfrm>
        </p:grpSpPr>
        <p:sp>
          <p:nvSpPr>
            <p:cNvPr id="9" name="Oval 4"/>
            <p:cNvSpPr/>
            <p:nvPr/>
          </p:nvSpPr>
          <p:spPr>
            <a:xfrm rot="7152509">
              <a:off x="5711867" y="3367335"/>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57"/>
            <p:cNvGrpSpPr/>
            <p:nvPr/>
          </p:nvGrpSpPr>
          <p:grpSpPr>
            <a:xfrm>
              <a:off x="5943600" y="990600"/>
              <a:ext cx="2545737" cy="5040461"/>
              <a:chOff x="304800" y="914400"/>
              <a:chExt cx="2545737" cy="5040461"/>
            </a:xfrm>
          </p:grpSpPr>
          <p:sp>
            <p:nvSpPr>
              <p:cNvPr id="12" name="Rounded Rectangle 11"/>
              <p:cNvSpPr/>
              <p:nvPr/>
            </p:nvSpPr>
            <p:spPr>
              <a:xfrm>
                <a:off x="762000" y="914400"/>
                <a:ext cx="1752600" cy="3276599"/>
              </a:xfrm>
              <a:prstGeom prst="roundRect">
                <a:avLst>
                  <a:gd name="adj" fmla="val 3852"/>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69"/>
              <p:cNvGrpSpPr/>
              <p:nvPr/>
            </p:nvGrpSpPr>
            <p:grpSpPr>
              <a:xfrm flipH="1">
                <a:off x="1143000" y="4468471"/>
                <a:ext cx="609601" cy="1447801"/>
                <a:chOff x="4222137" y="4305789"/>
                <a:chExt cx="609601" cy="1447801"/>
              </a:xfrm>
            </p:grpSpPr>
            <p:sp>
              <p:nvSpPr>
                <p:cNvPr id="102" name="Oval 101"/>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68"/>
              <p:cNvGrpSpPr/>
              <p:nvPr/>
            </p:nvGrpSpPr>
            <p:grpSpPr>
              <a:xfrm>
                <a:off x="1555137" y="4507060"/>
                <a:ext cx="609601" cy="1447801"/>
                <a:chOff x="4222137" y="4305789"/>
                <a:chExt cx="609601" cy="1447801"/>
              </a:xfrm>
            </p:grpSpPr>
            <p:sp>
              <p:nvSpPr>
                <p:cNvPr id="100" name="Oval 66"/>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67"/>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4"/>
              <p:cNvSpPr/>
              <p:nvPr/>
            </p:nvSpPr>
            <p:spPr>
              <a:xfrm rot="4765551">
                <a:off x="1974237" y="3325961"/>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34"/>
              <p:cNvGrpSpPr/>
              <p:nvPr/>
            </p:nvGrpSpPr>
            <p:grpSpPr>
              <a:xfrm rot="18918069">
                <a:off x="1754044" y="2367296"/>
                <a:ext cx="992712" cy="1453296"/>
                <a:chOff x="1977877" y="1457884"/>
                <a:chExt cx="992712" cy="1453296"/>
              </a:xfrm>
            </p:grpSpPr>
            <p:sp>
              <p:nvSpPr>
                <p:cNvPr id="88" name="Trapezoid 35"/>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32"/>
                <p:cNvGrpSpPr/>
                <p:nvPr/>
              </p:nvGrpSpPr>
              <p:grpSpPr>
                <a:xfrm rot="1329619">
                  <a:off x="1977877" y="2670865"/>
                  <a:ext cx="750562" cy="222094"/>
                  <a:chOff x="1398494" y="4038600"/>
                  <a:chExt cx="1192306" cy="434340"/>
                </a:xfrm>
              </p:grpSpPr>
              <p:sp>
                <p:nvSpPr>
                  <p:cNvPr id="90" name="Pentagon 89"/>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Pentagon 69"/>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91"/>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15"/>
                  <p:cNvGrpSpPr/>
                  <p:nvPr/>
                </p:nvGrpSpPr>
                <p:grpSpPr>
                  <a:xfrm>
                    <a:off x="1909482" y="4043875"/>
                    <a:ext cx="681318" cy="429065"/>
                    <a:chOff x="685800" y="1524000"/>
                    <a:chExt cx="1219200" cy="609600"/>
                  </a:xfrm>
                </p:grpSpPr>
                <p:sp>
                  <p:nvSpPr>
                    <p:cNvPr id="95"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Pentagon 95"/>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Pentagon 96"/>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77"/>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Diamond 93"/>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33"/>
              <p:cNvGrpSpPr/>
              <p:nvPr/>
            </p:nvGrpSpPr>
            <p:grpSpPr>
              <a:xfrm>
                <a:off x="304800" y="2258671"/>
                <a:ext cx="992712" cy="1453296"/>
                <a:chOff x="1977877" y="1457884"/>
                <a:chExt cx="992712" cy="1453296"/>
              </a:xfrm>
            </p:grpSpPr>
            <p:sp>
              <p:nvSpPr>
                <p:cNvPr id="76" name="Trapezoid 18"/>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32"/>
                <p:cNvGrpSpPr/>
                <p:nvPr/>
              </p:nvGrpSpPr>
              <p:grpSpPr>
                <a:xfrm rot="1329619">
                  <a:off x="1977877" y="2670865"/>
                  <a:ext cx="750562" cy="222094"/>
                  <a:chOff x="1398494" y="4038600"/>
                  <a:chExt cx="1192306" cy="434340"/>
                </a:xfrm>
              </p:grpSpPr>
              <p:sp>
                <p:nvSpPr>
                  <p:cNvPr id="78" name="Pentagon 21"/>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Pentagon 22"/>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24"/>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15"/>
                  <p:cNvGrpSpPr/>
                  <p:nvPr/>
                </p:nvGrpSpPr>
                <p:grpSpPr>
                  <a:xfrm>
                    <a:off x="1909482" y="4043875"/>
                    <a:ext cx="681318" cy="429065"/>
                    <a:chOff x="685800" y="1524000"/>
                    <a:chExt cx="1219200" cy="609600"/>
                  </a:xfrm>
                </p:grpSpPr>
                <p:sp>
                  <p:nvSpPr>
                    <p:cNvPr id="83"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entagon 28"/>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Pentagon 29"/>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30"/>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31"/>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Diamond 26"/>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Trapezoid 3"/>
              <p:cNvSpPr/>
              <p:nvPr/>
            </p:nvSpPr>
            <p:spPr>
              <a:xfrm>
                <a:off x="914400" y="2334871"/>
                <a:ext cx="1447800" cy="2667000"/>
              </a:xfrm>
              <a:prstGeom prst="trapezoid">
                <a:avLst>
                  <a:gd name="adj" fmla="val 2438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1416571" y="2212451"/>
                <a:ext cx="457200" cy="457200"/>
              </a:xfrm>
              <a:prstGeom prst="trapezoid">
                <a:avLst>
                  <a:gd name="adj" fmla="val 34836"/>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
              <p:cNvGrpSpPr/>
              <p:nvPr/>
            </p:nvGrpSpPr>
            <p:grpSpPr>
              <a:xfrm>
                <a:off x="914400" y="4925671"/>
                <a:ext cx="1447800" cy="434340"/>
                <a:chOff x="533400" y="1364105"/>
                <a:chExt cx="2590800" cy="617095"/>
              </a:xfrm>
            </p:grpSpPr>
            <p:sp>
              <p:nvSpPr>
                <p:cNvPr id="64" name="Pentagon 63"/>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Pentagon 64"/>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entagon 7"/>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8"/>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9"/>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15"/>
                <p:cNvGrpSpPr/>
                <p:nvPr/>
              </p:nvGrpSpPr>
              <p:grpSpPr>
                <a:xfrm>
                  <a:off x="1905000" y="1371600"/>
                  <a:ext cx="1219200" cy="609600"/>
                  <a:chOff x="685800" y="1524000"/>
                  <a:chExt cx="1219200" cy="609600"/>
                </a:xfrm>
              </p:grpSpPr>
              <p:sp>
                <p:nvSpPr>
                  <p:cNvPr id="71"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entagon 1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Pentagon 1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13"/>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14"/>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Diamond 16"/>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p:nvPr/>
            </p:nvSpPr>
            <p:spPr>
              <a:xfrm>
                <a:off x="838200" y="1344271"/>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62000" y="1344271"/>
                <a:ext cx="1752600" cy="381000"/>
              </a:xfrm>
              <a:prstGeom prst="round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50"/>
              <p:cNvGrpSpPr/>
              <p:nvPr/>
            </p:nvGrpSpPr>
            <p:grpSpPr>
              <a:xfrm>
                <a:off x="914400" y="1344271"/>
                <a:ext cx="1447800" cy="434340"/>
                <a:chOff x="533400" y="1364105"/>
                <a:chExt cx="2590800" cy="617095"/>
              </a:xfrm>
            </p:grpSpPr>
            <p:sp>
              <p:nvSpPr>
                <p:cNvPr id="52" name="Pentagon 51"/>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entagon 52"/>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entagon 53"/>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15"/>
                <p:cNvGrpSpPr/>
                <p:nvPr/>
              </p:nvGrpSpPr>
              <p:grpSpPr>
                <a:xfrm>
                  <a:off x="1905000" y="1371600"/>
                  <a:ext cx="1219200" cy="609600"/>
                  <a:chOff x="685800" y="1524000"/>
                  <a:chExt cx="1219200" cy="609600"/>
                </a:xfrm>
              </p:grpSpPr>
              <p:sp>
                <p:nvSpPr>
                  <p:cNvPr id="59"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entagon 59"/>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Pentagon 60"/>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Diamond 57"/>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79"/>
              <p:cNvGrpSpPr/>
              <p:nvPr/>
            </p:nvGrpSpPr>
            <p:grpSpPr>
              <a:xfrm rot="4546340">
                <a:off x="877474" y="2680435"/>
                <a:ext cx="759652" cy="200444"/>
                <a:chOff x="3200400" y="381000"/>
                <a:chExt cx="2057400" cy="304800"/>
              </a:xfrm>
            </p:grpSpPr>
            <p:sp>
              <p:nvSpPr>
                <p:cNvPr id="49" name="Donut 48"/>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50"/>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 name="Group 180"/>
              <p:cNvGrpSpPr/>
              <p:nvPr/>
            </p:nvGrpSpPr>
            <p:grpSpPr>
              <a:xfrm rot="6411433">
                <a:off x="1502634" y="2730746"/>
                <a:ext cx="759652" cy="200444"/>
                <a:chOff x="3200400" y="381000"/>
                <a:chExt cx="2057400" cy="304800"/>
              </a:xfrm>
            </p:grpSpPr>
            <p:sp>
              <p:nvSpPr>
                <p:cNvPr id="46" name="Donut 45"/>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47"/>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72"/>
              <p:cNvGrpSpPr/>
              <p:nvPr/>
            </p:nvGrpSpPr>
            <p:grpSpPr>
              <a:xfrm>
                <a:off x="1295400" y="2895600"/>
                <a:ext cx="681318" cy="429065"/>
                <a:chOff x="533400" y="1371600"/>
                <a:chExt cx="1219200" cy="609600"/>
              </a:xfrm>
            </p:grpSpPr>
            <p:sp>
              <p:nvSpPr>
                <p:cNvPr id="41" name="Pentagon 19"/>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20"/>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entagon 21"/>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Cloud 28"/>
              <p:cNvSpPr/>
              <p:nvPr/>
            </p:nvSpPr>
            <p:spPr>
              <a:xfrm rot="18103548">
                <a:off x="1143000" y="2133600"/>
                <a:ext cx="914400" cy="685800"/>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447800" y="2209800"/>
                <a:ext cx="335907" cy="25592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87"/>
              <p:cNvGrpSpPr/>
              <p:nvPr/>
            </p:nvGrpSpPr>
            <p:grpSpPr>
              <a:xfrm rot="5076103">
                <a:off x="1443148" y="3967699"/>
                <a:ext cx="1143000" cy="571500"/>
                <a:chOff x="4572000" y="3733800"/>
                <a:chExt cx="2133600" cy="1066800"/>
              </a:xfrm>
            </p:grpSpPr>
            <p:sp>
              <p:nvSpPr>
                <p:cNvPr id="39" name="Moon 38"/>
                <p:cNvSpPr/>
                <p:nvPr/>
              </p:nvSpPr>
              <p:spPr>
                <a:xfrm rot="16200000">
                  <a:off x="5181600" y="3276600"/>
                  <a:ext cx="914400" cy="2133600"/>
                </a:xfrm>
                <a:prstGeom prst="moon">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16200000">
                  <a:off x="5295900" y="3009900"/>
                  <a:ext cx="685800" cy="2133600"/>
                </a:xfrm>
                <a:prstGeom prst="moon">
                  <a:avLst>
                    <a:gd name="adj" fmla="val 8750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86"/>
              <p:cNvGrpSpPr/>
              <p:nvPr/>
            </p:nvGrpSpPr>
            <p:grpSpPr>
              <a:xfrm>
                <a:off x="1066800" y="3657600"/>
                <a:ext cx="1143000" cy="571500"/>
                <a:chOff x="4572000" y="3733800"/>
                <a:chExt cx="2133600" cy="1066800"/>
              </a:xfrm>
            </p:grpSpPr>
            <p:sp>
              <p:nvSpPr>
                <p:cNvPr id="37" name="Moon 36"/>
                <p:cNvSpPr/>
                <p:nvPr/>
              </p:nvSpPr>
              <p:spPr>
                <a:xfrm rot="16200000">
                  <a:off x="5181600" y="3276600"/>
                  <a:ext cx="914400" cy="2133600"/>
                </a:xfrm>
                <a:prstGeom prst="moon">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16200000">
                  <a:off x="5295900" y="3009900"/>
                  <a:ext cx="685800" cy="2133600"/>
                </a:xfrm>
                <a:prstGeom prst="moon">
                  <a:avLst>
                    <a:gd name="adj" fmla="val 8750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93"/>
              <p:cNvGrpSpPr/>
              <p:nvPr/>
            </p:nvGrpSpPr>
            <p:grpSpPr>
              <a:xfrm>
                <a:off x="1752600" y="3581400"/>
                <a:ext cx="609600" cy="641684"/>
                <a:chOff x="3200400" y="1524000"/>
                <a:chExt cx="1447800" cy="1524000"/>
              </a:xfrm>
            </p:grpSpPr>
            <p:sp>
              <p:nvSpPr>
                <p:cNvPr id="34" name="Oval 33"/>
                <p:cNvSpPr/>
                <p:nvPr/>
              </p:nvSpPr>
              <p:spPr>
                <a:xfrm>
                  <a:off x="3200400" y="1524000"/>
                  <a:ext cx="1447800" cy="1524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ross 34"/>
                <p:cNvSpPr/>
                <p:nvPr/>
              </p:nvSpPr>
              <p:spPr>
                <a:xfrm>
                  <a:off x="3352800" y="1828800"/>
                  <a:ext cx="1143000" cy="838200"/>
                </a:xfrm>
                <a:prstGeom prst="plus">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Quad Arrow 35"/>
                <p:cNvSpPr/>
                <p:nvPr/>
              </p:nvSpPr>
              <p:spPr>
                <a:xfrm>
                  <a:off x="3657600" y="1828800"/>
                  <a:ext cx="533400" cy="762000"/>
                </a:xfrm>
                <a:prstGeom prst="quadArrow">
                  <a:avLst/>
                </a:prstGeom>
                <a:solidFill>
                  <a:srgbClr val="D4A9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4" name="Group 152"/>
          <p:cNvGrpSpPr/>
          <p:nvPr/>
        </p:nvGrpSpPr>
        <p:grpSpPr>
          <a:xfrm>
            <a:off x="7162800" y="4876800"/>
            <a:ext cx="2133600" cy="1717288"/>
            <a:chOff x="228600" y="1143000"/>
            <a:chExt cx="3124200" cy="2514600"/>
          </a:xfrm>
        </p:grpSpPr>
        <p:grpSp>
          <p:nvGrpSpPr>
            <p:cNvPr id="105" name="Group 122"/>
            <p:cNvGrpSpPr/>
            <p:nvPr/>
          </p:nvGrpSpPr>
          <p:grpSpPr>
            <a:xfrm>
              <a:off x="1676400" y="1143000"/>
              <a:ext cx="914400" cy="1676400"/>
              <a:chOff x="6781800" y="685800"/>
              <a:chExt cx="1371600" cy="2475230"/>
            </a:xfrm>
          </p:grpSpPr>
          <p:sp>
            <p:nvSpPr>
              <p:cNvPr id="144" name="Rounded Rectangle 143"/>
              <p:cNvSpPr/>
              <p:nvPr/>
            </p:nvSpPr>
            <p:spPr>
              <a:xfrm>
                <a:off x="7010400" y="1219200"/>
                <a:ext cx="990600" cy="7620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7086600" y="2703830"/>
                <a:ext cx="381000" cy="457200"/>
              </a:xfrm>
              <a:prstGeom prst="ellipse">
                <a:avLst/>
              </a:prstGeom>
              <a:solidFill>
                <a:srgbClr val="D2B13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7467600" y="2703830"/>
                <a:ext cx="381000" cy="457200"/>
              </a:xfrm>
              <a:prstGeom prst="ellipse">
                <a:avLst/>
              </a:prstGeom>
              <a:solidFill>
                <a:srgbClr val="D2B13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7772400" y="2170430"/>
                <a:ext cx="381000" cy="304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6781800" y="2094230"/>
                <a:ext cx="381000"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rapezoid 148"/>
              <p:cNvSpPr/>
              <p:nvPr/>
            </p:nvSpPr>
            <p:spPr>
              <a:xfrm rot="19486427" flipH="1">
                <a:off x="7322992" y="1555187"/>
                <a:ext cx="762000" cy="797355"/>
              </a:xfrm>
              <a:prstGeom prst="trapezoid">
                <a:avLst>
                  <a:gd name="adj" fmla="val 34231"/>
                </a:avLst>
              </a:prstGeom>
              <a:solidFill>
                <a:srgbClr val="D2B13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149"/>
              <p:cNvSpPr/>
              <p:nvPr/>
            </p:nvSpPr>
            <p:spPr>
              <a:xfrm rot="2113573">
                <a:off x="6858000" y="1560830"/>
                <a:ext cx="762000" cy="838200"/>
              </a:xfrm>
              <a:prstGeom prst="trapezoid">
                <a:avLst>
                  <a:gd name="adj" fmla="val 34231"/>
                </a:avLst>
              </a:prstGeom>
              <a:solidFill>
                <a:srgbClr val="D2B13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Isosceles Triangle 150"/>
              <p:cNvSpPr/>
              <p:nvPr/>
            </p:nvSpPr>
            <p:spPr>
              <a:xfrm>
                <a:off x="7010400" y="1484630"/>
                <a:ext cx="990600" cy="1447800"/>
              </a:xfrm>
              <a:prstGeom prst="triangle">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7162800" y="722630"/>
                <a:ext cx="685800" cy="990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Wave 152"/>
              <p:cNvSpPr/>
              <p:nvPr/>
            </p:nvSpPr>
            <p:spPr>
              <a:xfrm rot="19933828">
                <a:off x="7094920" y="685800"/>
                <a:ext cx="533400" cy="457200"/>
              </a:xfrm>
              <a:prstGeom prst="wav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Wave 153"/>
              <p:cNvSpPr/>
              <p:nvPr/>
            </p:nvSpPr>
            <p:spPr>
              <a:xfrm rot="2263772">
                <a:off x="7466602" y="840452"/>
                <a:ext cx="533400" cy="457200"/>
              </a:xfrm>
              <a:prstGeom prst="wav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Wave 154"/>
              <p:cNvSpPr/>
              <p:nvPr/>
            </p:nvSpPr>
            <p:spPr>
              <a:xfrm rot="16858411">
                <a:off x="6577035" y="1249715"/>
                <a:ext cx="1060182" cy="457200"/>
              </a:xfrm>
              <a:prstGeom prst="wav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Wave 155"/>
              <p:cNvSpPr/>
              <p:nvPr/>
            </p:nvSpPr>
            <p:spPr>
              <a:xfrm rot="4357884">
                <a:off x="7390128" y="1336161"/>
                <a:ext cx="1060182" cy="457200"/>
              </a:xfrm>
              <a:prstGeom prst="wav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7086600" y="914400"/>
                <a:ext cx="304800" cy="228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7620000" y="914400"/>
                <a:ext cx="304800" cy="228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83"/>
            <p:cNvGrpSpPr/>
            <p:nvPr/>
          </p:nvGrpSpPr>
          <p:grpSpPr>
            <a:xfrm>
              <a:off x="907305" y="2043483"/>
              <a:ext cx="775663" cy="1614117"/>
              <a:chOff x="10363200" y="3733800"/>
              <a:chExt cx="1219200" cy="2744898"/>
            </a:xfrm>
          </p:grpSpPr>
          <p:sp>
            <p:nvSpPr>
              <p:cNvPr id="131" name="Oval 130"/>
              <p:cNvSpPr/>
              <p:nvPr/>
            </p:nvSpPr>
            <p:spPr>
              <a:xfrm>
                <a:off x="11231237" y="5361439"/>
                <a:ext cx="333860" cy="34176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10363200" y="5275997"/>
                <a:ext cx="333860" cy="42721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p:cNvSpPr/>
              <p:nvPr/>
            </p:nvSpPr>
            <p:spPr>
              <a:xfrm rot="19486427" flipH="1">
                <a:off x="10847755" y="4667381"/>
                <a:ext cx="667721" cy="939865"/>
              </a:xfrm>
              <a:prstGeom prst="trapezoid">
                <a:avLst>
                  <a:gd name="adj" fmla="val 34231"/>
                </a:avLst>
              </a:prstGeom>
              <a:solidFill>
                <a:srgbClr val="95BC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rot="2113573">
                <a:off x="10429972" y="4677901"/>
                <a:ext cx="667721" cy="939865"/>
              </a:xfrm>
              <a:prstGeom prst="trapezoid">
                <a:avLst>
                  <a:gd name="adj" fmla="val 34231"/>
                </a:avLst>
              </a:prstGeom>
              <a:solidFill>
                <a:srgbClr val="95BC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Isosceles Triangle 134"/>
              <p:cNvSpPr/>
              <p:nvPr/>
            </p:nvSpPr>
            <p:spPr>
              <a:xfrm>
                <a:off x="10563516" y="4592459"/>
                <a:ext cx="868037" cy="1623403"/>
              </a:xfrm>
              <a:prstGeom prst="triangle">
                <a:avLst/>
              </a:prstGeom>
              <a:solidFill>
                <a:srgbClr val="95BC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10697060" y="3738036"/>
                <a:ext cx="600949" cy="111075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rot="2618579">
                <a:off x="10885844" y="3773513"/>
                <a:ext cx="548179" cy="471094"/>
              </a:xfrm>
              <a:prstGeom prst="ellipse">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8502806">
                <a:off x="10551846" y="3733800"/>
                <a:ext cx="548179" cy="471094"/>
              </a:xfrm>
              <a:prstGeom prst="ellipse">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Cloud 138"/>
              <p:cNvSpPr/>
              <p:nvPr/>
            </p:nvSpPr>
            <p:spPr>
              <a:xfrm>
                <a:off x="10363200" y="4079805"/>
                <a:ext cx="333860" cy="683538"/>
              </a:xfrm>
              <a:prstGeom prst="cloud">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Cloud 139"/>
              <p:cNvSpPr/>
              <p:nvPr/>
            </p:nvSpPr>
            <p:spPr>
              <a:xfrm rot="20350014">
                <a:off x="11248540" y="4047988"/>
                <a:ext cx="333860" cy="683538"/>
              </a:xfrm>
              <a:prstGeom prst="cloud">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rot="20030197">
                <a:off x="10896600" y="5791200"/>
                <a:ext cx="533400" cy="680989"/>
              </a:xfrm>
              <a:prstGeom prst="ellipse">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rot="20030197">
                <a:off x="10417087" y="5766387"/>
                <a:ext cx="391319" cy="680989"/>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rot="20030197">
                <a:off x="10562209" y="5797709"/>
                <a:ext cx="533400" cy="680989"/>
              </a:xfrm>
              <a:prstGeom prst="ellipse">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80"/>
            <p:cNvGrpSpPr/>
            <p:nvPr/>
          </p:nvGrpSpPr>
          <p:grpSpPr>
            <a:xfrm flipH="1">
              <a:off x="228600" y="1685012"/>
              <a:ext cx="872621" cy="1627148"/>
              <a:chOff x="1295400" y="3200400"/>
              <a:chExt cx="1371600" cy="2767058"/>
            </a:xfrm>
          </p:grpSpPr>
          <p:sp>
            <p:nvSpPr>
              <p:cNvPr id="120" name="Oval 119"/>
              <p:cNvSpPr/>
              <p:nvPr/>
            </p:nvSpPr>
            <p:spPr>
              <a:xfrm>
                <a:off x="1295400" y="4779658"/>
                <a:ext cx="381000" cy="42721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286000" y="4865100"/>
                <a:ext cx="381000" cy="34176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rot="2113573">
                <a:off x="1371600" y="4181562"/>
                <a:ext cx="762000" cy="939865"/>
              </a:xfrm>
              <a:prstGeom prst="trapezoid">
                <a:avLst>
                  <a:gd name="adj" fmla="val 34231"/>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rot="19486427" flipH="1">
                <a:off x="1848372" y="4171042"/>
                <a:ext cx="762000" cy="939865"/>
              </a:xfrm>
              <a:prstGeom prst="trapezoid">
                <a:avLst>
                  <a:gd name="adj" fmla="val 34231"/>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Isosceles Triangle 123"/>
              <p:cNvSpPr/>
              <p:nvPr/>
            </p:nvSpPr>
            <p:spPr>
              <a:xfrm>
                <a:off x="1524000" y="4038600"/>
                <a:ext cx="990600" cy="1623403"/>
              </a:xfrm>
              <a:prstGeom prst="triangle">
                <a:avLst/>
              </a:prstGeom>
              <a:solidFill>
                <a:srgbClr val="D2B13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rot="1503148">
                <a:off x="2233027" y="5378189"/>
                <a:ext cx="329298" cy="542768"/>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676400" y="3241697"/>
                <a:ext cx="685800" cy="111075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Wave 126"/>
              <p:cNvSpPr/>
              <p:nvPr/>
            </p:nvSpPr>
            <p:spPr>
              <a:xfrm rot="19933828">
                <a:off x="1608520" y="3200400"/>
                <a:ext cx="533400" cy="512654"/>
              </a:xfrm>
              <a:prstGeom prst="wav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Wave 127"/>
              <p:cNvSpPr/>
              <p:nvPr/>
            </p:nvSpPr>
            <p:spPr>
              <a:xfrm rot="2263772">
                <a:off x="1980202" y="3373810"/>
                <a:ext cx="533400" cy="512654"/>
              </a:xfrm>
              <a:prstGeom prst="wav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1503148">
                <a:off x="1480413" y="5249407"/>
                <a:ext cx="462865" cy="641850"/>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rot="1503148">
                <a:off x="1866723" y="5325608"/>
                <a:ext cx="462865" cy="641850"/>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85"/>
            <p:cNvGrpSpPr/>
            <p:nvPr/>
          </p:nvGrpSpPr>
          <p:grpSpPr>
            <a:xfrm>
              <a:off x="2458632" y="1909057"/>
              <a:ext cx="894168" cy="1655938"/>
              <a:chOff x="9448800" y="4343400"/>
              <a:chExt cx="1405467" cy="2816017"/>
            </a:xfrm>
          </p:grpSpPr>
          <p:sp>
            <p:nvSpPr>
              <p:cNvPr id="109" name="Oval 75"/>
              <p:cNvSpPr/>
              <p:nvPr/>
            </p:nvSpPr>
            <p:spPr>
              <a:xfrm>
                <a:off x="10515600" y="6477000"/>
                <a:ext cx="338667" cy="512654"/>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73"/>
              <p:cNvSpPr/>
              <p:nvPr/>
            </p:nvSpPr>
            <p:spPr>
              <a:xfrm>
                <a:off x="10329333" y="5971039"/>
                <a:ext cx="338667" cy="34176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72"/>
              <p:cNvSpPr/>
              <p:nvPr/>
            </p:nvSpPr>
            <p:spPr>
              <a:xfrm>
                <a:off x="9448800" y="5885597"/>
                <a:ext cx="338667" cy="42721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rot="19486427" flipH="1">
                <a:off x="9940331" y="5276981"/>
                <a:ext cx="677333" cy="939865"/>
              </a:xfrm>
              <a:prstGeom prst="trapezoid">
                <a:avLst>
                  <a:gd name="adj" fmla="val 34231"/>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rot="2113573">
                <a:off x="9516533" y="5287501"/>
                <a:ext cx="677333" cy="939865"/>
              </a:xfrm>
              <a:prstGeom prst="trapezoid">
                <a:avLst>
                  <a:gd name="adj" fmla="val 34231"/>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Isosceles Triangle 113"/>
              <p:cNvSpPr/>
              <p:nvPr/>
            </p:nvSpPr>
            <p:spPr>
              <a:xfrm>
                <a:off x="9677400" y="5181600"/>
                <a:ext cx="880533" cy="1623403"/>
              </a:xfrm>
              <a:prstGeom prst="triangl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9787467" y="4347636"/>
                <a:ext cx="609600" cy="111075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2618579">
                <a:off x="9978968" y="4383113"/>
                <a:ext cx="556071" cy="471094"/>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8502806">
                <a:off x="9640162" y="4343400"/>
                <a:ext cx="556071" cy="471094"/>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74"/>
              <p:cNvSpPr/>
              <p:nvPr/>
            </p:nvSpPr>
            <p:spPr>
              <a:xfrm rot="19090827">
                <a:off x="9739451" y="6404185"/>
                <a:ext cx="527251" cy="755232"/>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74"/>
              <p:cNvSpPr/>
              <p:nvPr/>
            </p:nvSpPr>
            <p:spPr>
              <a:xfrm rot="19090827">
                <a:off x="10141909" y="6460971"/>
                <a:ext cx="425633" cy="641656"/>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23588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 grpId="0"/>
      <p:bldP spid="14"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8" name="Picture 507">
            <a:extLst>
              <a:ext uri="{FF2B5EF4-FFF2-40B4-BE49-F238E27FC236}">
                <a16:creationId xmlns:a16="http://schemas.microsoft.com/office/drawing/2014/main" id="{8B33EF37-6785-420C-9241-DB1CDFA852C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830997"/>
          </a:xfrm>
          <a:prstGeom prst="rect">
            <a:avLst/>
          </a:prstGeom>
          <a:noFill/>
        </p:spPr>
        <p:txBody>
          <a:bodyPr wrap="square" rtlCol="0">
            <a:spAutoFit/>
          </a:bodyPr>
          <a:lstStyle/>
          <a:p>
            <a:pPr algn="ctr"/>
            <a:r>
              <a:rPr lang="en-US" sz="4800" b="1" dirty="0">
                <a:latin typeface="Castellar" pitchFamily="18" charset="0"/>
              </a:rPr>
              <a:t>Meanwhile…</a:t>
            </a:r>
          </a:p>
        </p:txBody>
      </p:sp>
      <p:sp>
        <p:nvSpPr>
          <p:cNvPr id="5" name="TextBox 4"/>
          <p:cNvSpPr txBox="1"/>
          <p:nvPr/>
        </p:nvSpPr>
        <p:spPr>
          <a:xfrm>
            <a:off x="5715000" y="1981200"/>
            <a:ext cx="4419600" cy="923330"/>
          </a:xfrm>
          <a:prstGeom prst="rect">
            <a:avLst/>
          </a:prstGeom>
          <a:noFill/>
        </p:spPr>
        <p:txBody>
          <a:bodyPr wrap="square" rtlCol="0">
            <a:spAutoFit/>
          </a:bodyPr>
          <a:lstStyle/>
          <a:p>
            <a:pPr fontAlgn="base"/>
            <a:r>
              <a:rPr lang="en-US" b="1" dirty="0"/>
              <a:t>“The Lord did strengthen them that the people of King Noah could not overtake them to destroy them”</a:t>
            </a:r>
          </a:p>
        </p:txBody>
      </p:sp>
      <p:sp>
        <p:nvSpPr>
          <p:cNvPr id="6" name="TextBox 5"/>
          <p:cNvSpPr txBox="1"/>
          <p:nvPr/>
        </p:nvSpPr>
        <p:spPr>
          <a:xfrm>
            <a:off x="1676400" y="838201"/>
            <a:ext cx="5181600" cy="830997"/>
          </a:xfrm>
          <a:prstGeom prst="rect">
            <a:avLst/>
          </a:prstGeom>
          <a:noFill/>
        </p:spPr>
        <p:txBody>
          <a:bodyPr wrap="square" rtlCol="0">
            <a:spAutoFit/>
          </a:bodyPr>
          <a:lstStyle/>
          <a:p>
            <a:pPr fontAlgn="base"/>
            <a:r>
              <a:rPr lang="en-US" sz="2400" b="1" dirty="0"/>
              <a:t>Alma was warned of King Noah’s army approaching</a:t>
            </a:r>
          </a:p>
        </p:txBody>
      </p:sp>
      <p:sp>
        <p:nvSpPr>
          <p:cNvPr id="7" name="TextBox 6"/>
          <p:cNvSpPr txBox="1"/>
          <p:nvPr/>
        </p:nvSpPr>
        <p:spPr>
          <a:xfrm>
            <a:off x="1752600" y="3352801"/>
            <a:ext cx="4953000" cy="646331"/>
          </a:xfrm>
          <a:prstGeom prst="rect">
            <a:avLst/>
          </a:prstGeom>
          <a:noFill/>
        </p:spPr>
        <p:txBody>
          <a:bodyPr wrap="square" rtlCol="0">
            <a:spAutoFit/>
          </a:bodyPr>
          <a:lstStyle/>
          <a:p>
            <a:pPr fontAlgn="base"/>
            <a:r>
              <a:rPr lang="en-US" b="1" dirty="0"/>
              <a:t>They traveled 8 days in the wilderness and came to a beautiful place…a land of pure water</a:t>
            </a:r>
          </a:p>
        </p:txBody>
      </p:sp>
      <p:grpSp>
        <p:nvGrpSpPr>
          <p:cNvPr id="9" name="Group 93"/>
          <p:cNvGrpSpPr/>
          <p:nvPr/>
        </p:nvGrpSpPr>
        <p:grpSpPr>
          <a:xfrm>
            <a:off x="6858000" y="3657600"/>
            <a:ext cx="2507078" cy="1731078"/>
            <a:chOff x="2362200" y="2362200"/>
            <a:chExt cx="3200400" cy="2209800"/>
          </a:xfrm>
        </p:grpSpPr>
        <p:sp>
          <p:nvSpPr>
            <p:cNvPr id="95" name="Rectangle 94"/>
            <p:cNvSpPr/>
            <p:nvPr/>
          </p:nvSpPr>
          <p:spPr>
            <a:xfrm>
              <a:off x="2362200" y="4191000"/>
              <a:ext cx="3200400" cy="381000"/>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2"/>
            <p:cNvSpPr/>
            <p:nvPr/>
          </p:nvSpPr>
          <p:spPr>
            <a:xfrm>
              <a:off x="2502568" y="3810000"/>
              <a:ext cx="2895600" cy="381000"/>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3"/>
            <p:cNvSpPr/>
            <p:nvPr/>
          </p:nvSpPr>
          <p:spPr>
            <a:xfrm>
              <a:off x="3048000" y="2971800"/>
              <a:ext cx="1828800" cy="8382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4"/>
            <p:cNvSpPr/>
            <p:nvPr/>
          </p:nvSpPr>
          <p:spPr>
            <a:xfrm>
              <a:off x="3048000" y="2743200"/>
              <a:ext cx="1828800" cy="228600"/>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5"/>
            <p:cNvSpPr/>
            <p:nvPr/>
          </p:nvSpPr>
          <p:spPr>
            <a:xfrm>
              <a:off x="3657600" y="3429000"/>
              <a:ext cx="545432" cy="3810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6"/>
            <p:cNvSpPr/>
            <p:nvPr/>
          </p:nvSpPr>
          <p:spPr>
            <a:xfrm>
              <a:off x="3296653" y="2362200"/>
              <a:ext cx="1295400" cy="3810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8305801" y="3657600"/>
            <a:ext cx="2251367" cy="1801158"/>
            <a:chOff x="1143000" y="2057400"/>
            <a:chExt cx="2937167" cy="2349818"/>
          </a:xfrm>
        </p:grpSpPr>
        <p:grpSp>
          <p:nvGrpSpPr>
            <p:cNvPr id="102" name="Group 21"/>
            <p:cNvGrpSpPr/>
            <p:nvPr/>
          </p:nvGrpSpPr>
          <p:grpSpPr>
            <a:xfrm>
              <a:off x="1981200" y="2667000"/>
              <a:ext cx="867418" cy="1371600"/>
              <a:chOff x="990600" y="1219200"/>
              <a:chExt cx="2549023" cy="4030629"/>
            </a:xfrm>
          </p:grpSpPr>
          <p:grpSp>
            <p:nvGrpSpPr>
              <p:cNvPr id="166" name="Group 49"/>
              <p:cNvGrpSpPr/>
              <p:nvPr/>
            </p:nvGrpSpPr>
            <p:grpSpPr>
              <a:xfrm>
                <a:off x="990600" y="1219200"/>
                <a:ext cx="2549023" cy="4030629"/>
                <a:chOff x="5791200" y="1828800"/>
                <a:chExt cx="2549022" cy="4030629"/>
              </a:xfrm>
            </p:grpSpPr>
            <p:sp>
              <p:nvSpPr>
                <p:cNvPr id="168"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Lightning Bolt 3"/>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Lightning Bolt 4"/>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Lightning Bolt 5"/>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Lightning Bolt 6"/>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Lightning Bolt 7"/>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Lightning Bolt 8"/>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Lightning Bolt 9"/>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Lightning Bolt 10"/>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Lightning Bolt 11"/>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Lightning Bolt 12"/>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Lightning Bolt 13"/>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Lightning Bolt 14"/>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Lightning Bolt 15"/>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Lightning Bolt 16"/>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7"/>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9"/>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7" name="Oval 166"/>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22"/>
            <p:cNvGrpSpPr/>
            <p:nvPr/>
          </p:nvGrpSpPr>
          <p:grpSpPr>
            <a:xfrm>
              <a:off x="2438400" y="2057400"/>
              <a:ext cx="1389676" cy="2197418"/>
              <a:chOff x="990600" y="1219200"/>
              <a:chExt cx="2549023" cy="4030629"/>
            </a:xfrm>
          </p:grpSpPr>
          <p:grpSp>
            <p:nvGrpSpPr>
              <p:cNvPr id="146" name="Group 49"/>
              <p:cNvGrpSpPr/>
              <p:nvPr/>
            </p:nvGrpSpPr>
            <p:grpSpPr>
              <a:xfrm>
                <a:off x="990600" y="1219200"/>
                <a:ext cx="2549023" cy="4030629"/>
                <a:chOff x="5791200" y="1828800"/>
                <a:chExt cx="2549022" cy="4030629"/>
              </a:xfrm>
            </p:grpSpPr>
            <p:sp>
              <p:nvSpPr>
                <p:cNvPr id="148"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Lightning Bolt 26"/>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Lightning Bolt 149"/>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Lightning Bolt 150"/>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Lightning Bolt 151"/>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Lightning Bolt 152"/>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Lightning Bolt 153"/>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Lightning Bolt 154"/>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Lightning Bolt 155"/>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Lightning Bolt 156"/>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Lightning Bolt 157"/>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Lightning Bolt 158"/>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Lightning Bolt 159"/>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Lightning Bolt 160"/>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Lightning Bolt 161"/>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7" name="Oval 146"/>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43"/>
            <p:cNvGrpSpPr/>
            <p:nvPr/>
          </p:nvGrpSpPr>
          <p:grpSpPr>
            <a:xfrm>
              <a:off x="1143000" y="2209800"/>
              <a:ext cx="1389676" cy="2197418"/>
              <a:chOff x="990600" y="1219200"/>
              <a:chExt cx="2549023" cy="4030629"/>
            </a:xfrm>
          </p:grpSpPr>
          <p:grpSp>
            <p:nvGrpSpPr>
              <p:cNvPr id="126" name="Group 49"/>
              <p:cNvGrpSpPr/>
              <p:nvPr/>
            </p:nvGrpSpPr>
            <p:grpSpPr>
              <a:xfrm>
                <a:off x="990600" y="1219200"/>
                <a:ext cx="2549023" cy="4030629"/>
                <a:chOff x="5791200" y="1828800"/>
                <a:chExt cx="2549022" cy="4030629"/>
              </a:xfrm>
            </p:grpSpPr>
            <p:sp>
              <p:nvSpPr>
                <p:cNvPr id="128"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Lightning Bolt 128"/>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Lightning Bolt 129"/>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Lightning Bolt 130"/>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Lightning Bolt 131"/>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Lightning Bolt 132"/>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Lightning Bolt 133"/>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Lightning Bolt 134"/>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Lightning Bolt 135"/>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Lightning Bolt 136"/>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Lightning Bolt 137"/>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Lightning Bolt 138"/>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Lightning Bolt 139"/>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Lightning Bolt 140"/>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Lightning Bolt 141"/>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Oval 126"/>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64"/>
            <p:cNvGrpSpPr/>
            <p:nvPr/>
          </p:nvGrpSpPr>
          <p:grpSpPr>
            <a:xfrm>
              <a:off x="2971800" y="2438400"/>
              <a:ext cx="1108367" cy="1752600"/>
              <a:chOff x="990600" y="1219200"/>
              <a:chExt cx="2549023" cy="4030629"/>
            </a:xfrm>
          </p:grpSpPr>
          <p:grpSp>
            <p:nvGrpSpPr>
              <p:cNvPr id="106" name="Group 49"/>
              <p:cNvGrpSpPr/>
              <p:nvPr/>
            </p:nvGrpSpPr>
            <p:grpSpPr>
              <a:xfrm>
                <a:off x="990600" y="1219200"/>
                <a:ext cx="2549023" cy="4030629"/>
                <a:chOff x="5791200" y="1828800"/>
                <a:chExt cx="2549022" cy="4030629"/>
              </a:xfrm>
            </p:grpSpPr>
            <p:sp>
              <p:nvSpPr>
                <p:cNvPr id="108"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ightning Bolt 108"/>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Lightning Bolt 109"/>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Lightning Bolt 110"/>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ightning Bolt 111"/>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ightning Bolt 112"/>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ightning Bolt 113"/>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Lightning Bolt 114"/>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Lightning Bolt 115"/>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Lightning Bolt 116"/>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Lightning Bolt 117"/>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Lightning Bolt 118"/>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Lightning Bolt 119"/>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Lightning Bolt 120"/>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Lightning Bolt 121"/>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Oval 106"/>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Double Wave 185"/>
          <p:cNvSpPr/>
          <p:nvPr/>
        </p:nvSpPr>
        <p:spPr>
          <a:xfrm>
            <a:off x="0" y="5638800"/>
            <a:ext cx="12192000" cy="609600"/>
          </a:xfrm>
          <a:prstGeom prst="doubleWav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extBox 186"/>
          <p:cNvSpPr txBox="1"/>
          <p:nvPr/>
        </p:nvSpPr>
        <p:spPr>
          <a:xfrm>
            <a:off x="104899" y="6477000"/>
            <a:ext cx="2286000" cy="369332"/>
          </a:xfrm>
          <a:prstGeom prst="rect">
            <a:avLst/>
          </a:prstGeom>
          <a:noFill/>
        </p:spPr>
        <p:txBody>
          <a:bodyPr wrap="square" rtlCol="0">
            <a:spAutoFit/>
          </a:bodyPr>
          <a:lstStyle/>
          <a:p>
            <a:r>
              <a:rPr lang="en-US" b="1" dirty="0"/>
              <a:t>Mosiah 23:1-5</a:t>
            </a:r>
          </a:p>
        </p:txBody>
      </p:sp>
      <p:grpSp>
        <p:nvGrpSpPr>
          <p:cNvPr id="507" name="Group 506"/>
          <p:cNvGrpSpPr/>
          <p:nvPr/>
        </p:nvGrpSpPr>
        <p:grpSpPr>
          <a:xfrm>
            <a:off x="4648201" y="4267201"/>
            <a:ext cx="2119363" cy="1111621"/>
            <a:chOff x="3124200" y="4267200"/>
            <a:chExt cx="2119363" cy="1111621"/>
          </a:xfrm>
        </p:grpSpPr>
        <p:grpSp>
          <p:nvGrpSpPr>
            <p:cNvPr id="188" name="Group 107"/>
            <p:cNvGrpSpPr/>
            <p:nvPr/>
          </p:nvGrpSpPr>
          <p:grpSpPr>
            <a:xfrm>
              <a:off x="3124200" y="4267200"/>
              <a:ext cx="519163" cy="1111621"/>
              <a:chOff x="7610042" y="1124339"/>
              <a:chExt cx="2183077" cy="4674359"/>
            </a:xfrm>
          </p:grpSpPr>
          <p:grpSp>
            <p:nvGrpSpPr>
              <p:cNvPr id="189" name="Group 58"/>
              <p:cNvGrpSpPr/>
              <p:nvPr/>
            </p:nvGrpSpPr>
            <p:grpSpPr>
              <a:xfrm rot="19650881">
                <a:off x="7610042" y="1912498"/>
                <a:ext cx="560711" cy="1828800"/>
                <a:chOff x="6765584" y="990600"/>
                <a:chExt cx="1083016" cy="3532339"/>
              </a:xfrm>
            </p:grpSpPr>
            <p:sp>
              <p:nvSpPr>
                <p:cNvPr id="239" name="Moon 238"/>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Moon 239"/>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Moon 240"/>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Moon 241"/>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Moon 242"/>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Moon 189"/>
              <p:cNvSpPr/>
              <p:nvPr/>
            </p:nvSpPr>
            <p:spPr>
              <a:xfrm flipH="1">
                <a:off x="8153400" y="2667000"/>
                <a:ext cx="533400" cy="3124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1" name="Group 59"/>
              <p:cNvGrpSpPr/>
              <p:nvPr/>
            </p:nvGrpSpPr>
            <p:grpSpPr>
              <a:xfrm rot="19650881">
                <a:off x="7610043" y="2598297"/>
                <a:ext cx="560711" cy="1828800"/>
                <a:chOff x="6765584" y="990600"/>
                <a:chExt cx="1083016" cy="3532339"/>
              </a:xfrm>
            </p:grpSpPr>
            <p:sp>
              <p:nvSpPr>
                <p:cNvPr id="234" name="Moon 233"/>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Moon 234"/>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Moon 235"/>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Moon 236"/>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Moon 237"/>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65"/>
              <p:cNvGrpSpPr/>
              <p:nvPr/>
            </p:nvGrpSpPr>
            <p:grpSpPr>
              <a:xfrm rot="19650881">
                <a:off x="7610042" y="3360298"/>
                <a:ext cx="560711" cy="1828800"/>
                <a:chOff x="6765584" y="990600"/>
                <a:chExt cx="1083016" cy="3532339"/>
              </a:xfrm>
            </p:grpSpPr>
            <p:sp>
              <p:nvSpPr>
                <p:cNvPr id="229" name="Moon 228"/>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Moon 229"/>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Moon 230"/>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Moon 231"/>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Moon 232"/>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71"/>
              <p:cNvGrpSpPr/>
              <p:nvPr/>
            </p:nvGrpSpPr>
            <p:grpSpPr>
              <a:xfrm rot="928600">
                <a:off x="8349452" y="1870455"/>
                <a:ext cx="560711" cy="1828800"/>
                <a:chOff x="6765584" y="990600"/>
                <a:chExt cx="1083016" cy="3532339"/>
              </a:xfrm>
            </p:grpSpPr>
            <p:sp>
              <p:nvSpPr>
                <p:cNvPr id="224" name="Moon 223"/>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Moon 224"/>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225"/>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oon 226"/>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Moon 227"/>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77"/>
              <p:cNvGrpSpPr/>
              <p:nvPr/>
            </p:nvGrpSpPr>
            <p:grpSpPr>
              <a:xfrm rot="2972959">
                <a:off x="8598363" y="2330596"/>
                <a:ext cx="560711" cy="1828800"/>
                <a:chOff x="6765584" y="990600"/>
                <a:chExt cx="1083016" cy="3532339"/>
              </a:xfrm>
            </p:grpSpPr>
            <p:sp>
              <p:nvSpPr>
                <p:cNvPr id="219" name="Moon 218"/>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oon 219"/>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oon 220"/>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Moon 221"/>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Moon 222"/>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83"/>
              <p:cNvGrpSpPr/>
              <p:nvPr/>
            </p:nvGrpSpPr>
            <p:grpSpPr>
              <a:xfrm rot="21057775">
                <a:off x="7936516" y="1124339"/>
                <a:ext cx="560711" cy="2493875"/>
                <a:chOff x="6765584" y="990600"/>
                <a:chExt cx="1083016" cy="3532339"/>
              </a:xfrm>
            </p:grpSpPr>
            <p:sp>
              <p:nvSpPr>
                <p:cNvPr id="214" name="Moon 213"/>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Moon 214"/>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215"/>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216"/>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89"/>
              <p:cNvGrpSpPr/>
              <p:nvPr/>
            </p:nvGrpSpPr>
            <p:grpSpPr>
              <a:xfrm rot="1547556">
                <a:off x="8354077" y="3318090"/>
                <a:ext cx="560711" cy="1828800"/>
                <a:chOff x="6765584" y="990600"/>
                <a:chExt cx="1083016" cy="3532339"/>
              </a:xfrm>
            </p:grpSpPr>
            <p:sp>
              <p:nvSpPr>
                <p:cNvPr id="209" name="Moon 208"/>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209"/>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210"/>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oon 211"/>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oon 212"/>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95"/>
              <p:cNvGrpSpPr/>
              <p:nvPr/>
            </p:nvGrpSpPr>
            <p:grpSpPr>
              <a:xfrm rot="19650881">
                <a:off x="7610042" y="3969898"/>
                <a:ext cx="560711" cy="1828800"/>
                <a:chOff x="6765584" y="990600"/>
                <a:chExt cx="1083016" cy="3532339"/>
              </a:xfrm>
            </p:grpSpPr>
            <p:sp>
              <p:nvSpPr>
                <p:cNvPr id="204" name="Moon 203"/>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204"/>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205"/>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206"/>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207"/>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101"/>
              <p:cNvGrpSpPr/>
              <p:nvPr/>
            </p:nvGrpSpPr>
            <p:grpSpPr>
              <a:xfrm rot="1949119" flipH="1">
                <a:off x="8372043" y="3969897"/>
                <a:ext cx="560711" cy="1828800"/>
                <a:chOff x="6765584" y="990600"/>
                <a:chExt cx="1083016" cy="3532339"/>
              </a:xfrm>
            </p:grpSpPr>
            <p:sp>
              <p:nvSpPr>
                <p:cNvPr id="199" name="Moon 198"/>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199"/>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200"/>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201"/>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202"/>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4" name="Group 107"/>
            <p:cNvGrpSpPr/>
            <p:nvPr/>
          </p:nvGrpSpPr>
          <p:grpSpPr>
            <a:xfrm>
              <a:off x="3657600" y="4267200"/>
              <a:ext cx="519163" cy="1111621"/>
              <a:chOff x="7610042" y="1124339"/>
              <a:chExt cx="2183077" cy="4674359"/>
            </a:xfrm>
          </p:grpSpPr>
          <p:grpSp>
            <p:nvGrpSpPr>
              <p:cNvPr id="245" name="Group 58"/>
              <p:cNvGrpSpPr/>
              <p:nvPr/>
            </p:nvGrpSpPr>
            <p:grpSpPr>
              <a:xfrm rot="19650881">
                <a:off x="7610042" y="1912498"/>
                <a:ext cx="560711" cy="1828800"/>
                <a:chOff x="6765584" y="990600"/>
                <a:chExt cx="1083016" cy="3532339"/>
              </a:xfrm>
            </p:grpSpPr>
            <p:sp>
              <p:nvSpPr>
                <p:cNvPr id="295" name="Moon 294"/>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Moon 295"/>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Moon 296"/>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Moon 297"/>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Moon 298"/>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6" name="Moon 245"/>
              <p:cNvSpPr/>
              <p:nvPr/>
            </p:nvSpPr>
            <p:spPr>
              <a:xfrm flipH="1">
                <a:off x="8153400" y="2667000"/>
                <a:ext cx="533400" cy="3124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7" name="Group 59"/>
              <p:cNvGrpSpPr/>
              <p:nvPr/>
            </p:nvGrpSpPr>
            <p:grpSpPr>
              <a:xfrm rot="19650881">
                <a:off x="7610043" y="2598297"/>
                <a:ext cx="560711" cy="1828800"/>
                <a:chOff x="6765584" y="990600"/>
                <a:chExt cx="1083016" cy="3532339"/>
              </a:xfrm>
            </p:grpSpPr>
            <p:sp>
              <p:nvSpPr>
                <p:cNvPr id="290" name="Moon 289"/>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Moon 290"/>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291"/>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Moon 292"/>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Moon 293"/>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65"/>
              <p:cNvGrpSpPr/>
              <p:nvPr/>
            </p:nvGrpSpPr>
            <p:grpSpPr>
              <a:xfrm rot="19650881">
                <a:off x="7610042" y="3360298"/>
                <a:ext cx="560711" cy="1828800"/>
                <a:chOff x="6765584" y="990600"/>
                <a:chExt cx="1083016" cy="3532339"/>
              </a:xfrm>
            </p:grpSpPr>
            <p:sp>
              <p:nvSpPr>
                <p:cNvPr id="285" name="Moon 284"/>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Moon 285"/>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Moon 286"/>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Moon 287"/>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Moon 288"/>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71"/>
              <p:cNvGrpSpPr/>
              <p:nvPr/>
            </p:nvGrpSpPr>
            <p:grpSpPr>
              <a:xfrm rot="928600">
                <a:off x="8349452" y="1870455"/>
                <a:ext cx="560711" cy="1828800"/>
                <a:chOff x="6765584" y="990600"/>
                <a:chExt cx="1083016" cy="3532339"/>
              </a:xfrm>
            </p:grpSpPr>
            <p:sp>
              <p:nvSpPr>
                <p:cNvPr id="280" name="Moon 279"/>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Moon 280"/>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Moon 281"/>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Moon 282"/>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Moon 283"/>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77"/>
              <p:cNvGrpSpPr/>
              <p:nvPr/>
            </p:nvGrpSpPr>
            <p:grpSpPr>
              <a:xfrm rot="2972959">
                <a:off x="8598363" y="2330596"/>
                <a:ext cx="560711" cy="1828800"/>
                <a:chOff x="6765584" y="990600"/>
                <a:chExt cx="1083016" cy="3532339"/>
              </a:xfrm>
            </p:grpSpPr>
            <p:sp>
              <p:nvSpPr>
                <p:cNvPr id="275" name="Moon 274"/>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oon 275"/>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Moon 276"/>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oon 277"/>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oon 278"/>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83"/>
              <p:cNvGrpSpPr/>
              <p:nvPr/>
            </p:nvGrpSpPr>
            <p:grpSpPr>
              <a:xfrm rot="21057775">
                <a:off x="7936516" y="1124339"/>
                <a:ext cx="560711" cy="2493875"/>
                <a:chOff x="6765584" y="990600"/>
                <a:chExt cx="1083016" cy="3532339"/>
              </a:xfrm>
            </p:grpSpPr>
            <p:sp>
              <p:nvSpPr>
                <p:cNvPr id="270" name="Moon 269"/>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Moon 270"/>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Moon 271"/>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Moon 272"/>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273"/>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89"/>
              <p:cNvGrpSpPr/>
              <p:nvPr/>
            </p:nvGrpSpPr>
            <p:grpSpPr>
              <a:xfrm rot="1547556">
                <a:off x="8354077" y="3318090"/>
                <a:ext cx="560711" cy="1828800"/>
                <a:chOff x="6765584" y="990600"/>
                <a:chExt cx="1083016" cy="3532339"/>
              </a:xfrm>
            </p:grpSpPr>
            <p:sp>
              <p:nvSpPr>
                <p:cNvPr id="265" name="Moon 264"/>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Moon 265"/>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Moon 266"/>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oon 267"/>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Moon 268"/>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95"/>
              <p:cNvGrpSpPr/>
              <p:nvPr/>
            </p:nvGrpSpPr>
            <p:grpSpPr>
              <a:xfrm rot="19650881">
                <a:off x="7610042" y="3969898"/>
                <a:ext cx="560711" cy="1828800"/>
                <a:chOff x="6765584" y="990600"/>
                <a:chExt cx="1083016" cy="3532339"/>
              </a:xfrm>
            </p:grpSpPr>
            <p:sp>
              <p:nvSpPr>
                <p:cNvPr id="260" name="Moon 259"/>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Moon 260"/>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Moon 261"/>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Moon 262"/>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Moon 263"/>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101"/>
              <p:cNvGrpSpPr/>
              <p:nvPr/>
            </p:nvGrpSpPr>
            <p:grpSpPr>
              <a:xfrm rot="1949119" flipH="1">
                <a:off x="8372043" y="3969897"/>
                <a:ext cx="560711" cy="1828800"/>
                <a:chOff x="6765584" y="990600"/>
                <a:chExt cx="1083016" cy="3532339"/>
              </a:xfrm>
            </p:grpSpPr>
            <p:sp>
              <p:nvSpPr>
                <p:cNvPr id="255" name="Moon 254"/>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Moon 255"/>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Moon 256"/>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Moon 257"/>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Moon 258"/>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0" name="Group 107"/>
            <p:cNvGrpSpPr/>
            <p:nvPr/>
          </p:nvGrpSpPr>
          <p:grpSpPr>
            <a:xfrm>
              <a:off x="4191000" y="4267200"/>
              <a:ext cx="519163" cy="1111621"/>
              <a:chOff x="7610042" y="1124339"/>
              <a:chExt cx="2183077" cy="4674359"/>
            </a:xfrm>
          </p:grpSpPr>
          <p:grpSp>
            <p:nvGrpSpPr>
              <p:cNvPr id="301" name="Group 58"/>
              <p:cNvGrpSpPr/>
              <p:nvPr/>
            </p:nvGrpSpPr>
            <p:grpSpPr>
              <a:xfrm rot="19650881">
                <a:off x="7610042" y="1912498"/>
                <a:ext cx="560711" cy="1828800"/>
                <a:chOff x="6765584" y="990600"/>
                <a:chExt cx="1083016" cy="3532339"/>
              </a:xfrm>
            </p:grpSpPr>
            <p:sp>
              <p:nvSpPr>
                <p:cNvPr id="351" name="Moon 35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Moon 35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Moon 35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Moon 35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Moon 35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2" name="Moon 301"/>
              <p:cNvSpPr/>
              <p:nvPr/>
            </p:nvSpPr>
            <p:spPr>
              <a:xfrm flipH="1">
                <a:off x="8153400" y="2667000"/>
                <a:ext cx="533400" cy="3124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3" name="Group 59"/>
              <p:cNvGrpSpPr/>
              <p:nvPr/>
            </p:nvGrpSpPr>
            <p:grpSpPr>
              <a:xfrm rot="19650881">
                <a:off x="7610043" y="2598297"/>
                <a:ext cx="560711" cy="1828800"/>
                <a:chOff x="6765584" y="990600"/>
                <a:chExt cx="1083016" cy="3532339"/>
              </a:xfrm>
            </p:grpSpPr>
            <p:sp>
              <p:nvSpPr>
                <p:cNvPr id="346" name="Moon 345"/>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Moon 346"/>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Moon 347"/>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Moon 348"/>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Moon 349"/>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4" name="Group 65"/>
              <p:cNvGrpSpPr/>
              <p:nvPr/>
            </p:nvGrpSpPr>
            <p:grpSpPr>
              <a:xfrm rot="19650881">
                <a:off x="7610042" y="3360298"/>
                <a:ext cx="560711" cy="1828800"/>
                <a:chOff x="6765584" y="990600"/>
                <a:chExt cx="1083016" cy="3532339"/>
              </a:xfrm>
            </p:grpSpPr>
            <p:sp>
              <p:nvSpPr>
                <p:cNvPr id="341" name="Moon 34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Moon 34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Moon 34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Moon 34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Moon 34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71"/>
              <p:cNvGrpSpPr/>
              <p:nvPr/>
            </p:nvGrpSpPr>
            <p:grpSpPr>
              <a:xfrm rot="928600">
                <a:off x="8349452" y="1870455"/>
                <a:ext cx="560711" cy="1828800"/>
                <a:chOff x="6765584" y="990600"/>
                <a:chExt cx="1083016" cy="3532339"/>
              </a:xfrm>
            </p:grpSpPr>
            <p:sp>
              <p:nvSpPr>
                <p:cNvPr id="336" name="Moon 335"/>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Moon 336"/>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Moon 337"/>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Moon 338"/>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Moon 339"/>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6" name="Group 77"/>
              <p:cNvGrpSpPr/>
              <p:nvPr/>
            </p:nvGrpSpPr>
            <p:grpSpPr>
              <a:xfrm rot="2972959">
                <a:off x="8598363" y="2330596"/>
                <a:ext cx="560711" cy="1828800"/>
                <a:chOff x="6765584" y="990600"/>
                <a:chExt cx="1083016" cy="3532339"/>
              </a:xfrm>
            </p:grpSpPr>
            <p:sp>
              <p:nvSpPr>
                <p:cNvPr id="331" name="Moon 33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Moon 33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Moon 33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Moon 33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Moon 33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 name="Group 83"/>
              <p:cNvGrpSpPr/>
              <p:nvPr/>
            </p:nvGrpSpPr>
            <p:grpSpPr>
              <a:xfrm rot="21057775">
                <a:off x="7936516" y="1124339"/>
                <a:ext cx="560711" cy="2493875"/>
                <a:chOff x="6765584" y="990600"/>
                <a:chExt cx="1083016" cy="3532339"/>
              </a:xfrm>
            </p:grpSpPr>
            <p:sp>
              <p:nvSpPr>
                <p:cNvPr id="326" name="Moon 325"/>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Moon 326"/>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Moon 327"/>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Moon 328"/>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Moon 329"/>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89"/>
              <p:cNvGrpSpPr/>
              <p:nvPr/>
            </p:nvGrpSpPr>
            <p:grpSpPr>
              <a:xfrm rot="1547556">
                <a:off x="8354077" y="3318090"/>
                <a:ext cx="560711" cy="1828800"/>
                <a:chOff x="6765584" y="990600"/>
                <a:chExt cx="1083016" cy="3532339"/>
              </a:xfrm>
            </p:grpSpPr>
            <p:sp>
              <p:nvSpPr>
                <p:cNvPr id="321" name="Moon 32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Moon 32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Moon 32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Moon 32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Moon 32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9" name="Group 95"/>
              <p:cNvGrpSpPr/>
              <p:nvPr/>
            </p:nvGrpSpPr>
            <p:grpSpPr>
              <a:xfrm rot="19650881">
                <a:off x="7610042" y="3969898"/>
                <a:ext cx="560711" cy="1828800"/>
                <a:chOff x="6765584" y="990600"/>
                <a:chExt cx="1083016" cy="3532339"/>
              </a:xfrm>
            </p:grpSpPr>
            <p:sp>
              <p:nvSpPr>
                <p:cNvPr id="316" name="Moon 315"/>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Moon 316"/>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Moon 317"/>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Moon 318"/>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Moon 319"/>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0" name="Group 101"/>
              <p:cNvGrpSpPr/>
              <p:nvPr/>
            </p:nvGrpSpPr>
            <p:grpSpPr>
              <a:xfrm rot="1949119" flipH="1">
                <a:off x="8372043" y="3969897"/>
                <a:ext cx="560711" cy="1828800"/>
                <a:chOff x="6765584" y="990600"/>
                <a:chExt cx="1083016" cy="3532339"/>
              </a:xfrm>
            </p:grpSpPr>
            <p:sp>
              <p:nvSpPr>
                <p:cNvPr id="311" name="Moon 31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Moon 31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Moon 31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Moon 31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Moon 31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6" name="Group 107"/>
            <p:cNvGrpSpPr/>
            <p:nvPr/>
          </p:nvGrpSpPr>
          <p:grpSpPr>
            <a:xfrm>
              <a:off x="4724400" y="4267200"/>
              <a:ext cx="519163" cy="1111621"/>
              <a:chOff x="7610042" y="1124339"/>
              <a:chExt cx="2183077" cy="4674359"/>
            </a:xfrm>
          </p:grpSpPr>
          <p:grpSp>
            <p:nvGrpSpPr>
              <p:cNvPr id="357" name="Group 58"/>
              <p:cNvGrpSpPr/>
              <p:nvPr/>
            </p:nvGrpSpPr>
            <p:grpSpPr>
              <a:xfrm rot="19650881">
                <a:off x="7610042" y="1912498"/>
                <a:ext cx="560711" cy="1828800"/>
                <a:chOff x="6765584" y="990600"/>
                <a:chExt cx="1083016" cy="3532339"/>
              </a:xfrm>
            </p:grpSpPr>
            <p:sp>
              <p:nvSpPr>
                <p:cNvPr id="407" name="Moon 40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Moon 40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Moon 40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Moon 40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Moon 41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8" name="Moon 357"/>
              <p:cNvSpPr/>
              <p:nvPr/>
            </p:nvSpPr>
            <p:spPr>
              <a:xfrm flipH="1">
                <a:off x="8153400" y="2667000"/>
                <a:ext cx="533400" cy="3124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9" name="Group 59"/>
              <p:cNvGrpSpPr/>
              <p:nvPr/>
            </p:nvGrpSpPr>
            <p:grpSpPr>
              <a:xfrm rot="19650881">
                <a:off x="7610043" y="2598297"/>
                <a:ext cx="560711" cy="1828800"/>
                <a:chOff x="6765584" y="990600"/>
                <a:chExt cx="1083016" cy="3532339"/>
              </a:xfrm>
            </p:grpSpPr>
            <p:sp>
              <p:nvSpPr>
                <p:cNvPr id="402" name="Moon 401"/>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Moon 402"/>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Moon 403"/>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Moon 404"/>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Moon 40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0" name="Group 65"/>
              <p:cNvGrpSpPr/>
              <p:nvPr/>
            </p:nvGrpSpPr>
            <p:grpSpPr>
              <a:xfrm rot="19650881">
                <a:off x="7610042" y="3360298"/>
                <a:ext cx="560711" cy="1828800"/>
                <a:chOff x="6765584" y="990600"/>
                <a:chExt cx="1083016" cy="3532339"/>
              </a:xfrm>
            </p:grpSpPr>
            <p:sp>
              <p:nvSpPr>
                <p:cNvPr id="397" name="Moon 39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Moon 39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Moon 39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Moon 39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Moon 40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1" name="Group 71"/>
              <p:cNvGrpSpPr/>
              <p:nvPr/>
            </p:nvGrpSpPr>
            <p:grpSpPr>
              <a:xfrm rot="928600">
                <a:off x="8349452" y="1870455"/>
                <a:ext cx="560711" cy="1828800"/>
                <a:chOff x="6765584" y="990600"/>
                <a:chExt cx="1083016" cy="3532339"/>
              </a:xfrm>
            </p:grpSpPr>
            <p:sp>
              <p:nvSpPr>
                <p:cNvPr id="392" name="Moon 391"/>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Moon 392"/>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Moon 393"/>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Moon 394"/>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Moon 39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77"/>
              <p:cNvGrpSpPr/>
              <p:nvPr/>
            </p:nvGrpSpPr>
            <p:grpSpPr>
              <a:xfrm rot="2972959">
                <a:off x="8598363" y="2330596"/>
                <a:ext cx="560711" cy="1828800"/>
                <a:chOff x="6765584" y="990600"/>
                <a:chExt cx="1083016" cy="3532339"/>
              </a:xfrm>
            </p:grpSpPr>
            <p:sp>
              <p:nvSpPr>
                <p:cNvPr id="387" name="Moon 38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Moon 38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Moon 38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Moon 38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Moon 39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3" name="Group 83"/>
              <p:cNvGrpSpPr/>
              <p:nvPr/>
            </p:nvGrpSpPr>
            <p:grpSpPr>
              <a:xfrm rot="21057775">
                <a:off x="7936516" y="1124339"/>
                <a:ext cx="560711" cy="2493875"/>
                <a:chOff x="6765584" y="990600"/>
                <a:chExt cx="1083016" cy="3532339"/>
              </a:xfrm>
            </p:grpSpPr>
            <p:sp>
              <p:nvSpPr>
                <p:cNvPr id="382" name="Moon 381"/>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Moon 382"/>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Moon 383"/>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Moon 384"/>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Moon 38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4" name="Group 89"/>
              <p:cNvGrpSpPr/>
              <p:nvPr/>
            </p:nvGrpSpPr>
            <p:grpSpPr>
              <a:xfrm rot="1547556">
                <a:off x="8354077" y="3318090"/>
                <a:ext cx="560711" cy="1828800"/>
                <a:chOff x="6765584" y="990600"/>
                <a:chExt cx="1083016" cy="3532339"/>
              </a:xfrm>
            </p:grpSpPr>
            <p:sp>
              <p:nvSpPr>
                <p:cNvPr id="377" name="Moon 37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Moon 37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Moon 37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Moon 37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Moon 38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5" name="Group 95"/>
              <p:cNvGrpSpPr/>
              <p:nvPr/>
            </p:nvGrpSpPr>
            <p:grpSpPr>
              <a:xfrm rot="19650881">
                <a:off x="7610042" y="3969898"/>
                <a:ext cx="560711" cy="1828800"/>
                <a:chOff x="6765584" y="990600"/>
                <a:chExt cx="1083016" cy="3532339"/>
              </a:xfrm>
            </p:grpSpPr>
            <p:sp>
              <p:nvSpPr>
                <p:cNvPr id="372" name="Moon 371"/>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Moon 372"/>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Moon 373"/>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Moon 374"/>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Moon 37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6" name="Group 101"/>
              <p:cNvGrpSpPr/>
              <p:nvPr/>
            </p:nvGrpSpPr>
            <p:grpSpPr>
              <a:xfrm rot="1949119" flipH="1">
                <a:off x="8372043" y="3969897"/>
                <a:ext cx="560711" cy="1828800"/>
                <a:chOff x="6765584" y="990600"/>
                <a:chExt cx="1083016" cy="3532339"/>
              </a:xfrm>
            </p:grpSpPr>
            <p:sp>
              <p:nvSpPr>
                <p:cNvPr id="367" name="Moon 36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Moon 36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Moon 36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Moon 36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Moon 37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77" name="Group 72"/>
          <p:cNvGrpSpPr/>
          <p:nvPr/>
        </p:nvGrpSpPr>
        <p:grpSpPr>
          <a:xfrm>
            <a:off x="3657600" y="1371600"/>
            <a:ext cx="849086" cy="1828800"/>
            <a:chOff x="838200" y="2752626"/>
            <a:chExt cx="1752600" cy="3762638"/>
          </a:xfrm>
        </p:grpSpPr>
        <p:sp>
          <p:nvSpPr>
            <p:cNvPr id="978" name="Moon 21"/>
            <p:cNvSpPr/>
            <p:nvPr/>
          </p:nvSpPr>
          <p:spPr>
            <a:xfrm rot="686128">
              <a:off x="1191184" y="3254699"/>
              <a:ext cx="275173" cy="869996"/>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Oval 22"/>
            <p:cNvSpPr/>
            <p:nvPr/>
          </p:nvSpPr>
          <p:spPr>
            <a:xfrm rot="19444033">
              <a:off x="1734697" y="5698034"/>
              <a:ext cx="376768" cy="73266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Oval 23"/>
            <p:cNvSpPr/>
            <p:nvPr/>
          </p:nvSpPr>
          <p:spPr>
            <a:xfrm rot="2648374">
              <a:off x="1311286" y="5855295"/>
              <a:ext cx="350992" cy="659969"/>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1" name="Trapezoid 24"/>
            <p:cNvSpPr/>
            <p:nvPr/>
          </p:nvSpPr>
          <p:spPr>
            <a:xfrm>
              <a:off x="1188151" y="4613630"/>
              <a:ext cx="1049852" cy="1537351"/>
            </a:xfrm>
            <a:prstGeom prst="trapezoid">
              <a:avLst>
                <a:gd name="adj" fmla="val 15446"/>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2" name="Oval 25"/>
            <p:cNvSpPr/>
            <p:nvPr/>
          </p:nvSpPr>
          <p:spPr>
            <a:xfrm>
              <a:off x="838200" y="5099109"/>
              <a:ext cx="262463" cy="48547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 name="Oval 26"/>
            <p:cNvSpPr/>
            <p:nvPr/>
          </p:nvSpPr>
          <p:spPr>
            <a:xfrm>
              <a:off x="2325491" y="4937283"/>
              <a:ext cx="265309" cy="55843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Trapezoid 27"/>
            <p:cNvSpPr/>
            <p:nvPr/>
          </p:nvSpPr>
          <p:spPr>
            <a:xfrm rot="20486525">
              <a:off x="1871303" y="3769390"/>
              <a:ext cx="614141" cy="1584238"/>
            </a:xfrm>
            <a:prstGeom prst="trapezoid">
              <a:avLst>
                <a:gd name="adj" fmla="val 38678"/>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Trapezoid 28"/>
            <p:cNvSpPr/>
            <p:nvPr/>
          </p:nvSpPr>
          <p:spPr>
            <a:xfrm rot="1355661">
              <a:off x="879714" y="3778926"/>
              <a:ext cx="653689" cy="1584238"/>
            </a:xfrm>
            <a:prstGeom prst="trapezoid">
              <a:avLst>
                <a:gd name="adj" fmla="val 38678"/>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Trapezoid 29"/>
            <p:cNvSpPr/>
            <p:nvPr/>
          </p:nvSpPr>
          <p:spPr>
            <a:xfrm>
              <a:off x="1100663" y="4209064"/>
              <a:ext cx="1224828" cy="1523006"/>
            </a:xfrm>
            <a:prstGeom prst="trapezoid">
              <a:avLst>
                <a:gd name="adj" fmla="val 38678"/>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7" name="Trapezoid 30"/>
            <p:cNvSpPr/>
            <p:nvPr/>
          </p:nvSpPr>
          <p:spPr>
            <a:xfrm rot="1339147">
              <a:off x="1432977" y="3956908"/>
              <a:ext cx="742884" cy="901878"/>
            </a:xfrm>
            <a:prstGeom prst="trapezoid">
              <a:avLst>
                <a:gd name="adj" fmla="val 3598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 name="Trapezoid 987"/>
            <p:cNvSpPr/>
            <p:nvPr/>
          </p:nvSpPr>
          <p:spPr>
            <a:xfrm rot="20508981">
              <a:off x="1238628" y="3896683"/>
              <a:ext cx="691086" cy="961371"/>
            </a:xfrm>
            <a:prstGeom prst="trapezoid">
              <a:avLst>
                <a:gd name="adj" fmla="val 35985"/>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9" name="Group 74"/>
            <p:cNvGrpSpPr/>
            <p:nvPr/>
          </p:nvGrpSpPr>
          <p:grpSpPr>
            <a:xfrm rot="20913872" flipH="1">
              <a:off x="1942990" y="3031456"/>
              <a:ext cx="517033" cy="1139635"/>
              <a:chOff x="6528137" y="1535176"/>
              <a:chExt cx="450325" cy="1073251"/>
            </a:xfrm>
          </p:grpSpPr>
          <p:sp>
            <p:nvSpPr>
              <p:cNvPr id="1030" name="Moon 71"/>
              <p:cNvSpPr/>
              <p:nvPr/>
            </p:nvSpPr>
            <p:spPr>
              <a:xfrm rot="20552136">
                <a:off x="6548749" y="1545521"/>
                <a:ext cx="301982" cy="1032334"/>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Moon 72"/>
              <p:cNvSpPr/>
              <p:nvPr/>
            </p:nvSpPr>
            <p:spPr>
              <a:xfrm rot="20552136">
                <a:off x="6624948" y="1545521"/>
                <a:ext cx="301982" cy="1032334"/>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Moon 73"/>
              <p:cNvSpPr/>
              <p:nvPr/>
            </p:nvSpPr>
            <p:spPr>
              <a:xfrm rot="21340991">
                <a:off x="6676480" y="1576093"/>
                <a:ext cx="301982" cy="1032334"/>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Moon 74"/>
              <p:cNvSpPr/>
              <p:nvPr/>
            </p:nvSpPr>
            <p:spPr>
              <a:xfrm>
                <a:off x="6528137" y="1535176"/>
                <a:ext cx="239670" cy="819319"/>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Moon 75"/>
              <p:cNvSpPr/>
              <p:nvPr/>
            </p:nvSpPr>
            <p:spPr>
              <a:xfrm rot="21435342">
                <a:off x="6654172" y="1662940"/>
                <a:ext cx="235589" cy="805368"/>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0" name="Group 73"/>
            <p:cNvGrpSpPr/>
            <p:nvPr/>
          </p:nvGrpSpPr>
          <p:grpSpPr>
            <a:xfrm rot="686128">
              <a:off x="1100663" y="2914453"/>
              <a:ext cx="604067" cy="1177100"/>
              <a:chOff x="6477000" y="1545521"/>
              <a:chExt cx="526130" cy="1108534"/>
            </a:xfrm>
          </p:grpSpPr>
          <p:sp>
            <p:nvSpPr>
              <p:cNvPr id="1023" name="Moon 66"/>
              <p:cNvSpPr/>
              <p:nvPr/>
            </p:nvSpPr>
            <p:spPr>
              <a:xfrm rot="20552136">
                <a:off x="6548749" y="1545521"/>
                <a:ext cx="301982" cy="1032334"/>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Moon 67"/>
              <p:cNvSpPr/>
              <p:nvPr/>
            </p:nvSpPr>
            <p:spPr>
              <a:xfrm rot="20552136">
                <a:off x="6624948" y="1545521"/>
                <a:ext cx="301982" cy="1032334"/>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Moon 68"/>
              <p:cNvSpPr/>
              <p:nvPr/>
            </p:nvSpPr>
            <p:spPr>
              <a:xfrm rot="20552136">
                <a:off x="6701148" y="1621721"/>
                <a:ext cx="301982" cy="1032334"/>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Moon 69"/>
              <p:cNvSpPr/>
              <p:nvPr/>
            </p:nvSpPr>
            <p:spPr>
              <a:xfrm>
                <a:off x="6477000" y="1676400"/>
                <a:ext cx="239670" cy="819319"/>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Moon 70"/>
              <p:cNvSpPr/>
              <p:nvPr/>
            </p:nvSpPr>
            <p:spPr>
              <a:xfrm rot="21435342">
                <a:off x="6648545" y="1833978"/>
                <a:ext cx="235589" cy="805368"/>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1" name="Oval 14"/>
            <p:cNvSpPr/>
            <p:nvPr/>
          </p:nvSpPr>
          <p:spPr>
            <a:xfrm rot="19066372">
              <a:off x="1782320" y="2752626"/>
              <a:ext cx="510953" cy="70033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2" name="Oval 991"/>
            <p:cNvSpPr/>
            <p:nvPr/>
          </p:nvSpPr>
          <p:spPr>
            <a:xfrm rot="3077158">
              <a:off x="1336081" y="2616339"/>
              <a:ext cx="456902" cy="80953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Isosceles Triangle 992"/>
            <p:cNvSpPr/>
            <p:nvPr/>
          </p:nvSpPr>
          <p:spPr>
            <a:xfrm rot="10800000">
              <a:off x="1450614" y="3804498"/>
              <a:ext cx="524926" cy="485479"/>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4" name="Oval 13"/>
            <p:cNvSpPr/>
            <p:nvPr/>
          </p:nvSpPr>
          <p:spPr>
            <a:xfrm>
              <a:off x="1363126" y="2800831"/>
              <a:ext cx="787389" cy="124640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5" name="Group 80"/>
            <p:cNvGrpSpPr/>
            <p:nvPr/>
          </p:nvGrpSpPr>
          <p:grpSpPr>
            <a:xfrm rot="16200000" flipH="1">
              <a:off x="1639604" y="2476150"/>
              <a:ext cx="496897" cy="1049852"/>
              <a:chOff x="6477000" y="1545521"/>
              <a:chExt cx="526130" cy="1108534"/>
            </a:xfrm>
          </p:grpSpPr>
          <p:sp>
            <p:nvSpPr>
              <p:cNvPr id="1018" name="Moon 1017"/>
              <p:cNvSpPr/>
              <p:nvPr/>
            </p:nvSpPr>
            <p:spPr>
              <a:xfrm rot="20552136">
                <a:off x="6548749" y="1545521"/>
                <a:ext cx="301982" cy="1032334"/>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9" name="Moon 1018"/>
              <p:cNvSpPr/>
              <p:nvPr/>
            </p:nvSpPr>
            <p:spPr>
              <a:xfrm rot="20552136">
                <a:off x="6624948" y="1545521"/>
                <a:ext cx="301982" cy="1032334"/>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Moon 63"/>
              <p:cNvSpPr/>
              <p:nvPr/>
            </p:nvSpPr>
            <p:spPr>
              <a:xfrm rot="19982206">
                <a:off x="6701148" y="1621721"/>
                <a:ext cx="301982" cy="1032334"/>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Moon 64"/>
              <p:cNvSpPr/>
              <p:nvPr/>
            </p:nvSpPr>
            <p:spPr>
              <a:xfrm>
                <a:off x="6477000" y="1676400"/>
                <a:ext cx="239670" cy="819319"/>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Moon 65"/>
              <p:cNvSpPr/>
              <p:nvPr/>
            </p:nvSpPr>
            <p:spPr>
              <a:xfrm rot="21435342">
                <a:off x="6648545" y="1833978"/>
                <a:ext cx="235589" cy="805368"/>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6" name="Moon 995"/>
            <p:cNvSpPr/>
            <p:nvPr/>
          </p:nvSpPr>
          <p:spPr>
            <a:xfrm rot="16364658" flipH="1">
              <a:off x="1579549" y="2636717"/>
              <a:ext cx="285050" cy="879123"/>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Oval 996"/>
            <p:cNvSpPr/>
            <p:nvPr/>
          </p:nvSpPr>
          <p:spPr>
            <a:xfrm>
              <a:off x="1450614" y="2833540"/>
              <a:ext cx="699902" cy="323653"/>
            </a:xfrm>
            <a:prstGeom prst="ellipse">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8" name="Rounded Rectangle 997"/>
            <p:cNvSpPr/>
            <p:nvPr/>
          </p:nvSpPr>
          <p:spPr>
            <a:xfrm>
              <a:off x="1275638" y="4613630"/>
              <a:ext cx="874877" cy="323653"/>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9" name="Group 48"/>
            <p:cNvGrpSpPr/>
            <p:nvPr/>
          </p:nvGrpSpPr>
          <p:grpSpPr>
            <a:xfrm>
              <a:off x="1363126" y="4694543"/>
              <a:ext cx="699902" cy="174274"/>
              <a:chOff x="553453" y="4798401"/>
              <a:chExt cx="1858183" cy="519282"/>
            </a:xfrm>
          </p:grpSpPr>
          <p:sp>
            <p:nvSpPr>
              <p:cNvPr id="1013" name="Frame 1012"/>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4" name="Frame 1013"/>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5" name="Frame 1014"/>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6" name="Frame 1015"/>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7" name="Frame 1016"/>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00" name="Rounded Rectangle 999"/>
            <p:cNvSpPr/>
            <p:nvPr/>
          </p:nvSpPr>
          <p:spPr>
            <a:xfrm>
              <a:off x="1143000" y="3124200"/>
              <a:ext cx="1295400" cy="2286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1" name="Group 60"/>
            <p:cNvGrpSpPr/>
            <p:nvPr/>
          </p:nvGrpSpPr>
          <p:grpSpPr>
            <a:xfrm>
              <a:off x="1219200" y="2971800"/>
              <a:ext cx="1021829" cy="307918"/>
              <a:chOff x="1187970" y="2667000"/>
              <a:chExt cx="2889355" cy="870678"/>
            </a:xfrm>
          </p:grpSpPr>
          <p:grpSp>
            <p:nvGrpSpPr>
              <p:cNvPr id="1002" name="Group 25"/>
              <p:cNvGrpSpPr/>
              <p:nvPr/>
            </p:nvGrpSpPr>
            <p:grpSpPr>
              <a:xfrm>
                <a:off x="1187970" y="2667000"/>
                <a:ext cx="838200" cy="838200"/>
                <a:chOff x="1219200" y="2971800"/>
                <a:chExt cx="838200" cy="838200"/>
              </a:xfrm>
            </p:grpSpPr>
            <p:sp>
              <p:nvSpPr>
                <p:cNvPr id="1011" name="Frame 1010"/>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2" name="Quad Arrow 1011"/>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3" name="Group 26"/>
              <p:cNvGrpSpPr/>
              <p:nvPr/>
            </p:nvGrpSpPr>
            <p:grpSpPr>
              <a:xfrm>
                <a:off x="2214797" y="2683239"/>
                <a:ext cx="838200" cy="838200"/>
                <a:chOff x="1219200" y="2971800"/>
                <a:chExt cx="838200" cy="838200"/>
              </a:xfrm>
            </p:grpSpPr>
            <p:sp>
              <p:nvSpPr>
                <p:cNvPr id="1009" name="Frame 1008"/>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0" name="Quad Arrow 1009"/>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4" name="Group 29"/>
              <p:cNvGrpSpPr/>
              <p:nvPr/>
            </p:nvGrpSpPr>
            <p:grpSpPr>
              <a:xfrm>
                <a:off x="3239125" y="2699478"/>
                <a:ext cx="838200" cy="838200"/>
                <a:chOff x="1219200" y="2971800"/>
                <a:chExt cx="838200" cy="838200"/>
              </a:xfrm>
            </p:grpSpPr>
            <p:sp>
              <p:nvSpPr>
                <p:cNvPr id="1007" name="Frame 1006"/>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8" name="Quad Arrow 1007"/>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5" name="Diamond 1004"/>
              <p:cNvSpPr/>
              <p:nvPr/>
            </p:nvSpPr>
            <p:spPr>
              <a:xfrm>
                <a:off x="1948721" y="2803161"/>
                <a:ext cx="269823" cy="464695"/>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Diamond 1005"/>
              <p:cNvSpPr/>
              <p:nvPr/>
            </p:nvSpPr>
            <p:spPr>
              <a:xfrm>
                <a:off x="3015521" y="2835639"/>
                <a:ext cx="269823" cy="464695"/>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35" name="Group 817"/>
          <p:cNvGrpSpPr/>
          <p:nvPr/>
        </p:nvGrpSpPr>
        <p:grpSpPr>
          <a:xfrm>
            <a:off x="1981200" y="4038600"/>
            <a:ext cx="1524000" cy="1524000"/>
            <a:chOff x="4648200" y="2209800"/>
            <a:chExt cx="3962400" cy="4057792"/>
          </a:xfrm>
        </p:grpSpPr>
        <p:grpSp>
          <p:nvGrpSpPr>
            <p:cNvPr id="1036" name="Group 164"/>
            <p:cNvGrpSpPr/>
            <p:nvPr/>
          </p:nvGrpSpPr>
          <p:grpSpPr>
            <a:xfrm>
              <a:off x="7010400" y="2209800"/>
              <a:ext cx="1524000" cy="2895600"/>
              <a:chOff x="7162800" y="1143000"/>
              <a:chExt cx="1981200" cy="3545131"/>
            </a:xfrm>
          </p:grpSpPr>
          <p:grpSp>
            <p:nvGrpSpPr>
              <p:cNvPr id="1139" name="Group 159"/>
              <p:cNvGrpSpPr/>
              <p:nvPr/>
            </p:nvGrpSpPr>
            <p:grpSpPr>
              <a:xfrm>
                <a:off x="7162800" y="1143000"/>
                <a:ext cx="1981200" cy="3545131"/>
                <a:chOff x="5662720" y="1532681"/>
                <a:chExt cx="1576282" cy="2463466"/>
              </a:xfrm>
            </p:grpSpPr>
            <p:sp>
              <p:nvSpPr>
                <p:cNvPr id="1148" name="Oval 1147"/>
                <p:cNvSpPr/>
                <p:nvPr/>
              </p:nvSpPr>
              <p:spPr>
                <a:xfrm rot="649721" flipH="1">
                  <a:off x="6475386" y="3734570"/>
                  <a:ext cx="405299" cy="2615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9" name="Oval 1148"/>
                <p:cNvSpPr/>
                <p:nvPr/>
              </p:nvSpPr>
              <p:spPr>
                <a:xfrm rot="649721" flipH="1">
                  <a:off x="6111629" y="3734570"/>
                  <a:ext cx="405299" cy="2615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0" name="Cloud 137"/>
                <p:cNvSpPr/>
                <p:nvPr/>
              </p:nvSpPr>
              <p:spPr>
                <a:xfrm rot="671737">
                  <a:off x="5831588" y="1689669"/>
                  <a:ext cx="413272" cy="942744"/>
                </a:xfrm>
                <a:prstGeom prst="cloud">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1" name="Cloud 1150"/>
                <p:cNvSpPr/>
                <p:nvPr/>
              </p:nvSpPr>
              <p:spPr>
                <a:xfrm rot="20706537">
                  <a:off x="6651194" y="1794329"/>
                  <a:ext cx="472405" cy="861777"/>
                </a:xfrm>
                <a:prstGeom prst="cloud">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2" name="Oval 1151"/>
                <p:cNvSpPr/>
                <p:nvPr/>
              </p:nvSpPr>
              <p:spPr>
                <a:xfrm rot="20950279">
                  <a:off x="5662720" y="3167509"/>
                  <a:ext cx="405299" cy="1765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3" name="Oval 1152"/>
                <p:cNvSpPr/>
                <p:nvPr/>
              </p:nvSpPr>
              <p:spPr>
                <a:xfrm rot="649721" flipH="1">
                  <a:off x="6833703" y="3238459"/>
                  <a:ext cx="405299" cy="1765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4" name="Trapezoid 1153"/>
                <p:cNvSpPr/>
                <p:nvPr/>
              </p:nvSpPr>
              <p:spPr>
                <a:xfrm flipH="1">
                  <a:off x="6008331" y="2422692"/>
                  <a:ext cx="878238" cy="1450495"/>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5" name="Trapezoid 1154"/>
                <p:cNvSpPr/>
                <p:nvPr/>
              </p:nvSpPr>
              <p:spPr>
                <a:xfrm rot="1217087" flipH="1">
                  <a:off x="5895872" y="2457661"/>
                  <a:ext cx="363026" cy="839617"/>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6" name="Trapezoid 1155"/>
                <p:cNvSpPr/>
                <p:nvPr/>
              </p:nvSpPr>
              <p:spPr>
                <a:xfrm rot="20382913">
                  <a:off x="6644565" y="2462118"/>
                  <a:ext cx="395175" cy="870050"/>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7" name="Isosceles Triangle 1156"/>
                <p:cNvSpPr/>
                <p:nvPr/>
              </p:nvSpPr>
              <p:spPr>
                <a:xfrm rot="10800000" flipH="1">
                  <a:off x="6329609" y="2591689"/>
                  <a:ext cx="292746" cy="292689"/>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8" name="Oval 1157"/>
                <p:cNvSpPr/>
                <p:nvPr/>
              </p:nvSpPr>
              <p:spPr>
                <a:xfrm flipH="1">
                  <a:off x="6077248" y="1571316"/>
                  <a:ext cx="809321" cy="106422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9" name="Cloud 1158"/>
                <p:cNvSpPr/>
                <p:nvPr/>
              </p:nvSpPr>
              <p:spPr>
                <a:xfrm rot="16200000">
                  <a:off x="6263298" y="1264802"/>
                  <a:ext cx="424123" cy="959881"/>
                </a:xfrm>
                <a:prstGeom prst="cloud">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0" name="Cloud 1139"/>
              <p:cNvSpPr/>
              <p:nvPr/>
            </p:nvSpPr>
            <p:spPr>
              <a:xfrm rot="16200000">
                <a:off x="7693703" y="2320976"/>
                <a:ext cx="921895" cy="819462"/>
              </a:xfrm>
              <a:prstGeom prst="cloud">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1" name="Oval 1140"/>
              <p:cNvSpPr/>
              <p:nvPr/>
            </p:nvSpPr>
            <p:spPr>
              <a:xfrm flipH="1">
                <a:off x="7842606" y="2401040"/>
                <a:ext cx="509413" cy="25405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2" name="Group 163"/>
              <p:cNvGrpSpPr/>
              <p:nvPr/>
            </p:nvGrpSpPr>
            <p:grpSpPr>
              <a:xfrm>
                <a:off x="7543801" y="3581401"/>
                <a:ext cx="1066799" cy="1066800"/>
                <a:chOff x="7543801" y="3581401"/>
                <a:chExt cx="1066799" cy="1066800"/>
              </a:xfrm>
            </p:grpSpPr>
            <p:sp>
              <p:nvSpPr>
                <p:cNvPr id="1143" name="Rounded Rectangle 1142"/>
                <p:cNvSpPr/>
                <p:nvPr/>
              </p:nvSpPr>
              <p:spPr>
                <a:xfrm>
                  <a:off x="7696200" y="3657600"/>
                  <a:ext cx="914400" cy="152400"/>
                </a:xfrm>
                <a:prstGeom prst="roundRect">
                  <a:avLst/>
                </a:prstGeom>
                <a:solidFill>
                  <a:srgbClr val="D98A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4" name="Group 162"/>
                <p:cNvGrpSpPr/>
                <p:nvPr/>
              </p:nvGrpSpPr>
              <p:grpSpPr>
                <a:xfrm>
                  <a:off x="7543801" y="3581401"/>
                  <a:ext cx="457200" cy="1066800"/>
                  <a:chOff x="6827799" y="4800600"/>
                  <a:chExt cx="868401" cy="2043177"/>
                </a:xfrm>
                <a:solidFill>
                  <a:srgbClr val="D98A33"/>
                </a:solidFill>
              </p:grpSpPr>
              <p:sp>
                <p:nvSpPr>
                  <p:cNvPr id="1145" name="Double Wave 1144"/>
                  <p:cNvSpPr/>
                  <p:nvPr/>
                </p:nvSpPr>
                <p:spPr>
                  <a:xfrm rot="16516316">
                    <a:off x="6407650" y="5697864"/>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 name="Double Wave 1145"/>
                  <p:cNvSpPr/>
                  <p:nvPr/>
                </p:nvSpPr>
                <p:spPr>
                  <a:xfrm rot="17633710">
                    <a:off x="6141999" y="5700777"/>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7" name="Rounded Rectangle 1146"/>
                  <p:cNvSpPr/>
                  <p:nvPr/>
                </p:nvSpPr>
                <p:spPr>
                  <a:xfrm>
                    <a:off x="7010400" y="4800600"/>
                    <a:ext cx="6858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37" name="Group 51"/>
            <p:cNvGrpSpPr/>
            <p:nvPr/>
          </p:nvGrpSpPr>
          <p:grpSpPr>
            <a:xfrm>
              <a:off x="4648200" y="2590800"/>
              <a:ext cx="1447800" cy="2590800"/>
              <a:chOff x="1752601" y="3962400"/>
              <a:chExt cx="990599" cy="1828800"/>
            </a:xfrm>
          </p:grpSpPr>
          <p:sp>
            <p:nvSpPr>
              <p:cNvPr id="1126" name="Oval 136"/>
              <p:cNvSpPr/>
              <p:nvPr/>
            </p:nvSpPr>
            <p:spPr>
              <a:xfrm rot="4630237">
                <a:off x="1996397" y="5551579"/>
                <a:ext cx="176078" cy="30316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 name="Oval 1126"/>
              <p:cNvSpPr/>
              <p:nvPr/>
            </p:nvSpPr>
            <p:spPr>
              <a:xfrm rot="4630237">
                <a:off x="2283530" y="5536610"/>
                <a:ext cx="176078" cy="30316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 name="Flowchart: Delay 54"/>
              <p:cNvSpPr/>
              <p:nvPr/>
            </p:nvSpPr>
            <p:spPr>
              <a:xfrm rot="16200000">
                <a:off x="1637209" y="4213855"/>
                <a:ext cx="1259895" cy="756985"/>
              </a:xfrm>
              <a:prstGeom prst="flowChartDelay">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 name="Oval 1128"/>
              <p:cNvSpPr/>
              <p:nvPr/>
            </p:nvSpPr>
            <p:spPr>
              <a:xfrm rot="7016247">
                <a:off x="2531273" y="4914747"/>
                <a:ext cx="160189" cy="2636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 name="Oval 1129"/>
              <p:cNvSpPr/>
              <p:nvPr/>
            </p:nvSpPr>
            <p:spPr>
              <a:xfrm rot="4630237">
                <a:off x="1804338" y="4961409"/>
                <a:ext cx="160189" cy="2636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 name="Flowchart: Manual Operation 1130"/>
              <p:cNvSpPr/>
              <p:nvPr/>
            </p:nvSpPr>
            <p:spPr>
              <a:xfrm rot="10800000">
                <a:off x="2045282" y="4709005"/>
                <a:ext cx="443750" cy="723273"/>
              </a:xfrm>
              <a:prstGeom prst="flowChartManualOperation">
                <a:avLst/>
              </a:prstGeom>
              <a:solidFill>
                <a:srgbClr val="EDCD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 name="Flowchart: Manual Operation 1131"/>
              <p:cNvSpPr/>
              <p:nvPr/>
            </p:nvSpPr>
            <p:spPr>
              <a:xfrm rot="10800000">
                <a:off x="1966973" y="5128970"/>
                <a:ext cx="600368" cy="349971"/>
              </a:xfrm>
              <a:prstGeom prst="flowChartManualOperation">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3" name="Flowchart: Manual Operation 1132"/>
              <p:cNvSpPr/>
              <p:nvPr/>
            </p:nvSpPr>
            <p:spPr>
              <a:xfrm rot="12427803">
                <a:off x="1905094" y="4667306"/>
                <a:ext cx="261029" cy="442901"/>
              </a:xfrm>
              <a:prstGeom prst="flowChartManualOperation">
                <a:avLst/>
              </a:prstGeom>
              <a:solidFill>
                <a:srgbClr val="EDCD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 name="Flowchart: Manual Operation 1133"/>
              <p:cNvSpPr/>
              <p:nvPr/>
            </p:nvSpPr>
            <p:spPr>
              <a:xfrm rot="9172197" flipH="1">
                <a:off x="2352726" y="4644511"/>
                <a:ext cx="261029" cy="442901"/>
              </a:xfrm>
              <a:prstGeom prst="flowChartManualOperation">
                <a:avLst/>
              </a:prstGeom>
              <a:solidFill>
                <a:srgbClr val="EDCD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5" name="Oval 1134"/>
              <p:cNvSpPr/>
              <p:nvPr/>
            </p:nvSpPr>
            <p:spPr>
              <a:xfrm>
                <a:off x="2019179" y="4125720"/>
                <a:ext cx="495956" cy="62994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 name="Flowchart: Manual Operation 1135"/>
              <p:cNvSpPr/>
              <p:nvPr/>
            </p:nvSpPr>
            <p:spPr>
              <a:xfrm rot="10800000">
                <a:off x="1888664" y="5292290"/>
                <a:ext cx="756985" cy="349971"/>
              </a:xfrm>
              <a:prstGeom prst="flowChartManualOperation">
                <a:avLst/>
              </a:prstGeom>
              <a:solidFill>
                <a:srgbClr val="EDCD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7" name="Double Wave 1136"/>
              <p:cNvSpPr/>
              <p:nvPr/>
            </p:nvSpPr>
            <p:spPr>
              <a:xfrm>
                <a:off x="2019179" y="4125720"/>
                <a:ext cx="495956" cy="186651"/>
              </a:xfrm>
              <a:prstGeom prst="doubleWave">
                <a:avLst>
                  <a:gd name="adj1" fmla="val 6250"/>
                  <a:gd name="adj2" fmla="val 1038"/>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8" name="Rounded Rectangle 1137"/>
              <p:cNvSpPr/>
              <p:nvPr/>
            </p:nvSpPr>
            <p:spPr>
              <a:xfrm>
                <a:off x="1966973" y="4125720"/>
                <a:ext cx="600368" cy="69994"/>
              </a:xfrm>
              <a:prstGeom prst="round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8" name="Group 102"/>
            <p:cNvGrpSpPr/>
            <p:nvPr/>
          </p:nvGrpSpPr>
          <p:grpSpPr>
            <a:xfrm>
              <a:off x="7239000" y="3429000"/>
              <a:ext cx="1371600" cy="2590800"/>
              <a:chOff x="1565994" y="990600"/>
              <a:chExt cx="2085014" cy="3466754"/>
            </a:xfrm>
          </p:grpSpPr>
          <p:sp>
            <p:nvSpPr>
              <p:cNvPr id="1107" name="Oval 1106"/>
              <p:cNvSpPr/>
              <p:nvPr/>
            </p:nvSpPr>
            <p:spPr>
              <a:xfrm rot="4427519">
                <a:off x="2206128" y="3815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Oval 1107"/>
              <p:cNvSpPr/>
              <p:nvPr/>
            </p:nvSpPr>
            <p:spPr>
              <a:xfrm rot="17172481" flipH="1">
                <a:off x="2739528" y="3815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9" name="Isosceles Triangle 1108"/>
              <p:cNvSpPr/>
              <p:nvPr/>
            </p:nvSpPr>
            <p:spPr>
              <a:xfrm>
                <a:off x="1905000" y="2057400"/>
                <a:ext cx="1676400" cy="2133600"/>
              </a:xfrm>
              <a:prstGeom prst="triangle">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0" name="Isosceles Triangle 1109"/>
              <p:cNvSpPr/>
              <p:nvPr/>
            </p:nvSpPr>
            <p:spPr>
              <a:xfrm rot="10800000">
                <a:off x="2514600" y="2286000"/>
                <a:ext cx="381000" cy="4572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1" name="Oval 1110"/>
              <p:cNvSpPr/>
              <p:nvPr/>
            </p:nvSpPr>
            <p:spPr>
              <a:xfrm rot="19411276">
                <a:off x="3230951" y="2794217"/>
                <a:ext cx="420057" cy="75387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2" name="Oval 1111"/>
              <p:cNvSpPr/>
              <p:nvPr/>
            </p:nvSpPr>
            <p:spPr>
              <a:xfrm rot="2820608">
                <a:off x="1732904" y="2776914"/>
                <a:ext cx="420057" cy="75387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3" name="Isosceles Triangle 1112"/>
              <p:cNvSpPr/>
              <p:nvPr/>
            </p:nvSpPr>
            <p:spPr>
              <a:xfrm rot="2242960">
                <a:off x="1878936" y="1901223"/>
                <a:ext cx="914400" cy="1255680"/>
              </a:xfrm>
              <a:prstGeom prst="triangle">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4" name="Isosceles Triangle 1113"/>
              <p:cNvSpPr/>
              <p:nvPr/>
            </p:nvSpPr>
            <p:spPr>
              <a:xfrm rot="19284057">
                <a:off x="2654004" y="1900669"/>
                <a:ext cx="914400" cy="1255680"/>
              </a:xfrm>
              <a:prstGeom prst="triangle">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5" name="Oval 1114"/>
              <p:cNvSpPr/>
              <p:nvPr/>
            </p:nvSpPr>
            <p:spPr>
              <a:xfrm>
                <a:off x="2209800" y="990600"/>
                <a:ext cx="990600" cy="1447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6" name="Cloud 1115"/>
              <p:cNvSpPr/>
              <p:nvPr/>
            </p:nvSpPr>
            <p:spPr>
              <a:xfrm>
                <a:off x="2209800" y="990600"/>
                <a:ext cx="990600"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7" name="Cloud 127"/>
              <p:cNvSpPr/>
              <p:nvPr/>
            </p:nvSpPr>
            <p:spPr>
              <a:xfrm rot="5107997">
                <a:off x="2396437" y="1718794"/>
                <a:ext cx="1505693"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8" name="Cloud 128"/>
              <p:cNvSpPr/>
              <p:nvPr/>
            </p:nvSpPr>
            <p:spPr>
              <a:xfrm rot="6038579">
                <a:off x="1558237" y="1718794"/>
                <a:ext cx="1505693"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9" name="Trapezoid 129"/>
              <p:cNvSpPr/>
              <p:nvPr/>
            </p:nvSpPr>
            <p:spPr>
              <a:xfrm rot="283094">
                <a:off x="1986442" y="1103684"/>
                <a:ext cx="457200" cy="1295400"/>
              </a:xfrm>
              <a:prstGeom prst="trapezoid">
                <a:avLst>
                  <a:gd name="adj" fmla="val 4365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0" name="Trapezoid 130"/>
              <p:cNvSpPr/>
              <p:nvPr/>
            </p:nvSpPr>
            <p:spPr>
              <a:xfrm rot="21363997">
                <a:off x="3015691" y="1080956"/>
                <a:ext cx="457200" cy="1295400"/>
              </a:xfrm>
              <a:prstGeom prst="trapezoid">
                <a:avLst>
                  <a:gd name="adj" fmla="val 43418"/>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1" name="Flowchart: Stored Data 131"/>
              <p:cNvSpPr/>
              <p:nvPr/>
            </p:nvSpPr>
            <p:spPr>
              <a:xfrm rot="5400000">
                <a:off x="2438400" y="685800"/>
                <a:ext cx="609600" cy="1219200"/>
              </a:xfrm>
              <a:prstGeom prst="flowChartOnlineStorag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2" name="Cross 132"/>
              <p:cNvSpPr/>
              <p:nvPr/>
            </p:nvSpPr>
            <p:spPr>
              <a:xfrm>
                <a:off x="1981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3" name="Cross 133"/>
              <p:cNvSpPr/>
              <p:nvPr/>
            </p:nvSpPr>
            <p:spPr>
              <a:xfrm>
                <a:off x="2362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4" name="Cross 1123"/>
              <p:cNvSpPr/>
              <p:nvPr/>
            </p:nvSpPr>
            <p:spPr>
              <a:xfrm>
                <a:off x="28194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5" name="Cross 1124"/>
              <p:cNvSpPr/>
              <p:nvPr/>
            </p:nvSpPr>
            <p:spPr>
              <a:xfrm>
                <a:off x="3124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9" name="Group 154"/>
            <p:cNvGrpSpPr/>
            <p:nvPr/>
          </p:nvGrpSpPr>
          <p:grpSpPr>
            <a:xfrm>
              <a:off x="5791200" y="2209800"/>
              <a:ext cx="1460335" cy="2798228"/>
              <a:chOff x="5719860" y="1011772"/>
              <a:chExt cx="1460335" cy="2798228"/>
            </a:xfrm>
          </p:grpSpPr>
          <p:grpSp>
            <p:nvGrpSpPr>
              <p:cNvPr id="1088" name="Group 66"/>
              <p:cNvGrpSpPr/>
              <p:nvPr/>
            </p:nvGrpSpPr>
            <p:grpSpPr>
              <a:xfrm>
                <a:off x="5719860" y="1011772"/>
                <a:ext cx="1460335" cy="2798228"/>
                <a:chOff x="1063405" y="1105006"/>
                <a:chExt cx="1156804" cy="2679532"/>
              </a:xfrm>
            </p:grpSpPr>
            <p:sp>
              <p:nvSpPr>
                <p:cNvPr id="1090" name="Oval 1089"/>
                <p:cNvSpPr/>
                <p:nvPr/>
              </p:nvSpPr>
              <p:spPr>
                <a:xfrm rot="3435232" flipH="1">
                  <a:off x="1923333" y="2878345"/>
                  <a:ext cx="344631" cy="22373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1" name="Oval 1090"/>
                <p:cNvSpPr/>
                <p:nvPr/>
              </p:nvSpPr>
              <p:spPr>
                <a:xfrm rot="18164768">
                  <a:off x="1109081" y="2859600"/>
                  <a:ext cx="381000" cy="26114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Oval 1091"/>
                <p:cNvSpPr/>
                <p:nvPr/>
              </p:nvSpPr>
              <p:spPr>
                <a:xfrm rot="20260128">
                  <a:off x="1365965" y="3489048"/>
                  <a:ext cx="381000" cy="29549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Oval 1092"/>
                <p:cNvSpPr/>
                <p:nvPr/>
              </p:nvSpPr>
              <p:spPr>
                <a:xfrm rot="2101605">
                  <a:off x="1559094" y="3476458"/>
                  <a:ext cx="381000" cy="28905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Trapezoid 1093"/>
                <p:cNvSpPr/>
                <p:nvPr/>
              </p:nvSpPr>
              <p:spPr>
                <a:xfrm>
                  <a:off x="1371600" y="2362200"/>
                  <a:ext cx="609600" cy="12954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Trapezoid 105"/>
                <p:cNvSpPr/>
                <p:nvPr/>
              </p:nvSpPr>
              <p:spPr>
                <a:xfrm rot="20676161" flipH="1">
                  <a:off x="1778512" y="2173915"/>
                  <a:ext cx="415251" cy="825311"/>
                </a:xfrm>
                <a:prstGeom prst="trapezoid">
                  <a:avLst/>
                </a:prstGeom>
                <a:solidFill>
                  <a:srgbClr val="FF9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Trapezoid 1095"/>
                <p:cNvSpPr/>
                <p:nvPr/>
              </p:nvSpPr>
              <p:spPr>
                <a:xfrm rot="996339">
                  <a:off x="1176071" y="2175726"/>
                  <a:ext cx="415251" cy="825311"/>
                </a:xfrm>
                <a:prstGeom prst="trapezoid">
                  <a:avLst/>
                </a:prstGeom>
                <a:solidFill>
                  <a:srgbClr val="FF9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Cloud 1096"/>
                <p:cNvSpPr/>
                <p:nvPr/>
              </p:nvSpPr>
              <p:spPr>
                <a:xfrm rot="247138">
                  <a:off x="1063405" y="1105006"/>
                  <a:ext cx="1156804" cy="1914203"/>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Trapezoid 108"/>
                <p:cNvSpPr/>
                <p:nvPr/>
              </p:nvSpPr>
              <p:spPr>
                <a:xfrm>
                  <a:off x="1371600" y="2209800"/>
                  <a:ext cx="609600" cy="1295400"/>
                </a:xfrm>
                <a:prstGeom prst="trapezoid">
                  <a:avLst/>
                </a:prstGeom>
                <a:solidFill>
                  <a:srgbClr val="FF9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9" name="Oval 1098"/>
                <p:cNvSpPr/>
                <p:nvPr/>
              </p:nvSpPr>
              <p:spPr>
                <a:xfrm>
                  <a:off x="1524000" y="1905000"/>
                  <a:ext cx="3048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0" name="Oval 110"/>
                <p:cNvSpPr/>
                <p:nvPr/>
              </p:nvSpPr>
              <p:spPr>
                <a:xfrm>
                  <a:off x="1295400" y="1219200"/>
                  <a:ext cx="7620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1" name="Cloud 1100"/>
                <p:cNvSpPr/>
                <p:nvPr/>
              </p:nvSpPr>
              <p:spPr>
                <a:xfrm>
                  <a:off x="1371600" y="1219200"/>
                  <a:ext cx="533400" cy="3810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2" name="Quad Arrow 1101"/>
                <p:cNvSpPr/>
                <p:nvPr/>
              </p:nvSpPr>
              <p:spPr>
                <a:xfrm>
                  <a:off x="1371600" y="3276600"/>
                  <a:ext cx="304800" cy="228600"/>
                </a:xfrm>
                <a:prstGeom prst="quad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3" name="Quad Arrow 1102"/>
                <p:cNvSpPr/>
                <p:nvPr/>
              </p:nvSpPr>
              <p:spPr>
                <a:xfrm>
                  <a:off x="1676400" y="3276600"/>
                  <a:ext cx="304800" cy="228600"/>
                </a:xfrm>
                <a:prstGeom prst="quad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4" name="Trapezoid 1103"/>
                <p:cNvSpPr/>
                <p:nvPr/>
              </p:nvSpPr>
              <p:spPr>
                <a:xfrm rot="996339">
                  <a:off x="1149519" y="1240328"/>
                  <a:ext cx="298481" cy="1024383"/>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 name="Trapezoid 1104"/>
                <p:cNvSpPr/>
                <p:nvPr/>
              </p:nvSpPr>
              <p:spPr>
                <a:xfrm rot="20603661" flipH="1">
                  <a:off x="1892752" y="1240489"/>
                  <a:ext cx="298481" cy="1024383"/>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 name="Cross 1105"/>
                <p:cNvSpPr/>
                <p:nvPr/>
              </p:nvSpPr>
              <p:spPr>
                <a:xfrm>
                  <a:off x="1371600" y="1219200"/>
                  <a:ext cx="609600" cy="228600"/>
                </a:xfrm>
                <a:prstGeom prst="plus">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89" name="Straight Connector 1088"/>
              <p:cNvCxnSpPr/>
              <p:nvPr/>
            </p:nvCxnSpPr>
            <p:spPr>
              <a:xfrm>
                <a:off x="6248400" y="2133600"/>
                <a:ext cx="533881" cy="7082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0" name="Group 175"/>
            <p:cNvGrpSpPr/>
            <p:nvPr/>
          </p:nvGrpSpPr>
          <p:grpSpPr>
            <a:xfrm>
              <a:off x="5029200" y="3657600"/>
              <a:ext cx="1325026" cy="2609992"/>
              <a:chOff x="5913974" y="3028808"/>
              <a:chExt cx="2411294" cy="3767618"/>
            </a:xfrm>
          </p:grpSpPr>
          <p:sp>
            <p:nvSpPr>
              <p:cNvPr id="1066" name="Oval 1065"/>
              <p:cNvSpPr/>
              <p:nvPr/>
            </p:nvSpPr>
            <p:spPr>
              <a:xfrm rot="20950279">
                <a:off x="7110493" y="6477068"/>
                <a:ext cx="685750" cy="31935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Oval 1066"/>
              <p:cNvSpPr/>
              <p:nvPr/>
            </p:nvSpPr>
            <p:spPr>
              <a:xfrm rot="20950279">
                <a:off x="6500895" y="6477068"/>
                <a:ext cx="685750" cy="31935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Trapezoid 1067"/>
              <p:cNvSpPr/>
              <p:nvPr/>
            </p:nvSpPr>
            <p:spPr>
              <a:xfrm>
                <a:off x="6387501" y="4383012"/>
                <a:ext cx="1485940" cy="2170187"/>
              </a:xfrm>
              <a:prstGeom prst="trapezoi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Oval 1068"/>
              <p:cNvSpPr/>
              <p:nvPr/>
            </p:nvSpPr>
            <p:spPr>
              <a:xfrm>
                <a:off x="6697298" y="3563423"/>
                <a:ext cx="805279" cy="129930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Oval 1069"/>
              <p:cNvSpPr/>
              <p:nvPr/>
            </p:nvSpPr>
            <p:spPr>
              <a:xfrm rot="1778146" flipH="1">
                <a:off x="7639518" y="5254192"/>
                <a:ext cx="685750" cy="31729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Oval 1070"/>
              <p:cNvSpPr/>
              <p:nvPr/>
            </p:nvSpPr>
            <p:spPr>
              <a:xfrm rot="20147342">
                <a:off x="5913974" y="5229555"/>
                <a:ext cx="685750" cy="37421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Trapezoid 1071"/>
              <p:cNvSpPr/>
              <p:nvPr/>
            </p:nvSpPr>
            <p:spPr>
              <a:xfrm rot="20382913">
                <a:off x="7449493" y="4425706"/>
                <a:ext cx="614225" cy="1025089"/>
              </a:xfrm>
              <a:prstGeom prst="trapezoi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Trapezoid 1072"/>
              <p:cNvSpPr/>
              <p:nvPr/>
            </p:nvSpPr>
            <p:spPr>
              <a:xfrm rot="1217087" flipH="1">
                <a:off x="6128343" y="4431148"/>
                <a:ext cx="668618" cy="1062245"/>
              </a:xfrm>
              <a:prstGeom prst="trapezoi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Oval 1073"/>
              <p:cNvSpPr/>
              <p:nvPr/>
            </p:nvSpPr>
            <p:spPr>
              <a:xfrm>
                <a:off x="6387501" y="3343567"/>
                <a:ext cx="1485940" cy="129930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 name="Chord 1074"/>
              <p:cNvSpPr/>
              <p:nvPr/>
            </p:nvSpPr>
            <p:spPr>
              <a:xfrm rot="7621963">
                <a:off x="6466037" y="2914888"/>
                <a:ext cx="1393524" cy="1621363"/>
              </a:xfrm>
              <a:prstGeom prst="chord">
                <a:avLst>
                  <a:gd name="adj1" fmla="val 2700000"/>
                  <a:gd name="adj2" fmla="val 14305134"/>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Trapezoid 1075"/>
              <p:cNvSpPr/>
              <p:nvPr/>
            </p:nvSpPr>
            <p:spPr>
              <a:xfrm>
                <a:off x="6477000" y="5486400"/>
                <a:ext cx="1295400" cy="228600"/>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Cloud 1076"/>
              <p:cNvSpPr/>
              <p:nvPr/>
            </p:nvSpPr>
            <p:spPr>
              <a:xfrm rot="671737">
                <a:off x="6113193" y="3545769"/>
                <a:ext cx="530633" cy="1403388"/>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Cloud 1077"/>
              <p:cNvSpPr/>
              <p:nvPr/>
            </p:nvSpPr>
            <p:spPr>
              <a:xfrm rot="20928263" flipH="1">
                <a:off x="7564082" y="3626833"/>
                <a:ext cx="620603" cy="1244278"/>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Rectangle 1078"/>
              <p:cNvSpPr/>
              <p:nvPr/>
            </p:nvSpPr>
            <p:spPr>
              <a:xfrm>
                <a:off x="6324601" y="3505199"/>
                <a:ext cx="1662458" cy="242417"/>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0" name="Group 167"/>
              <p:cNvGrpSpPr/>
              <p:nvPr/>
            </p:nvGrpSpPr>
            <p:grpSpPr>
              <a:xfrm>
                <a:off x="6400800" y="6248400"/>
                <a:ext cx="1417819" cy="273571"/>
                <a:chOff x="457200" y="1600200"/>
                <a:chExt cx="8229600" cy="1752600"/>
              </a:xfrm>
            </p:grpSpPr>
            <p:sp>
              <p:nvSpPr>
                <p:cNvPr id="1081" name="Plaque 1080"/>
                <p:cNvSpPr/>
                <p:nvPr/>
              </p:nvSpPr>
              <p:spPr>
                <a:xfrm>
                  <a:off x="4572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Plaque 1081"/>
                <p:cNvSpPr/>
                <p:nvPr/>
              </p:nvSpPr>
              <p:spPr>
                <a:xfrm>
                  <a:off x="12954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Plaque 1082"/>
                <p:cNvSpPr/>
                <p:nvPr/>
              </p:nvSpPr>
              <p:spPr>
                <a:xfrm>
                  <a:off x="23622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Plaque 1083"/>
                <p:cNvSpPr/>
                <p:nvPr/>
              </p:nvSpPr>
              <p:spPr>
                <a:xfrm>
                  <a:off x="34290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Plaque 1084"/>
                <p:cNvSpPr/>
                <p:nvPr/>
              </p:nvSpPr>
              <p:spPr>
                <a:xfrm>
                  <a:off x="44958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Plaque 1085"/>
                <p:cNvSpPr/>
                <p:nvPr/>
              </p:nvSpPr>
              <p:spPr>
                <a:xfrm>
                  <a:off x="55626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Plaque 1086"/>
                <p:cNvSpPr/>
                <p:nvPr/>
              </p:nvSpPr>
              <p:spPr>
                <a:xfrm>
                  <a:off x="66294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1" name="Group 186"/>
            <p:cNvGrpSpPr/>
            <p:nvPr/>
          </p:nvGrpSpPr>
          <p:grpSpPr>
            <a:xfrm>
              <a:off x="6019800" y="3200400"/>
              <a:ext cx="1447800" cy="2971800"/>
              <a:chOff x="8191500" y="2895600"/>
              <a:chExt cx="1905000" cy="3429000"/>
            </a:xfrm>
          </p:grpSpPr>
          <p:grpSp>
            <p:nvGrpSpPr>
              <p:cNvPr id="1042" name="Group 85"/>
              <p:cNvGrpSpPr/>
              <p:nvPr/>
            </p:nvGrpSpPr>
            <p:grpSpPr>
              <a:xfrm>
                <a:off x="8191500" y="2895600"/>
                <a:ext cx="1905000" cy="3429000"/>
                <a:chOff x="7162800" y="2590801"/>
                <a:chExt cx="1600200" cy="2895598"/>
              </a:xfrm>
            </p:grpSpPr>
            <p:sp>
              <p:nvSpPr>
                <p:cNvPr id="1053" name="Rounded Rectangle 1052"/>
                <p:cNvSpPr/>
                <p:nvPr/>
              </p:nvSpPr>
              <p:spPr>
                <a:xfrm rot="1254567">
                  <a:off x="7377738" y="2776566"/>
                  <a:ext cx="460427" cy="932782"/>
                </a:xfrm>
                <a:prstGeom prst="roundRect">
                  <a:avLst>
                    <a:gd name="adj" fmla="val 50000"/>
                  </a:avLst>
                </a:prstGeom>
                <a:solidFill>
                  <a:srgbClr val="7645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ounded Rectangle 1053"/>
                <p:cNvSpPr/>
                <p:nvPr/>
              </p:nvSpPr>
              <p:spPr>
                <a:xfrm rot="20345433" flipH="1">
                  <a:off x="8167040" y="2776567"/>
                  <a:ext cx="460427" cy="932782"/>
                </a:xfrm>
                <a:prstGeom prst="roundRect">
                  <a:avLst>
                    <a:gd name="adj" fmla="val 50000"/>
                  </a:avLst>
                </a:prstGeom>
                <a:solidFill>
                  <a:srgbClr val="7645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Oval 1054"/>
                <p:cNvSpPr/>
                <p:nvPr/>
              </p:nvSpPr>
              <p:spPr>
                <a:xfrm rot="6128217">
                  <a:off x="8063330" y="5171484"/>
                  <a:ext cx="264049" cy="365782"/>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Oval 1055"/>
                <p:cNvSpPr/>
                <p:nvPr/>
              </p:nvSpPr>
              <p:spPr>
                <a:xfrm rot="4472555">
                  <a:off x="7721505" y="5161706"/>
                  <a:ext cx="241894" cy="38445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Oval 1056"/>
                <p:cNvSpPr/>
                <p:nvPr/>
              </p:nvSpPr>
              <p:spPr>
                <a:xfrm rot="2901859">
                  <a:off x="7263296" y="4084817"/>
                  <a:ext cx="221384" cy="42237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Oval 1057"/>
                <p:cNvSpPr/>
                <p:nvPr/>
              </p:nvSpPr>
              <p:spPr>
                <a:xfrm rot="20226769">
                  <a:off x="8491278" y="4130614"/>
                  <a:ext cx="271722" cy="34062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Trapezoid 1058"/>
                <p:cNvSpPr/>
                <p:nvPr/>
              </p:nvSpPr>
              <p:spPr>
                <a:xfrm>
                  <a:off x="7439378" y="3571711"/>
                  <a:ext cx="1177462" cy="1750807"/>
                </a:xfrm>
                <a:prstGeom prst="trapezoid">
                  <a:avLst/>
                </a:prstGeom>
                <a:solidFill>
                  <a:srgbClr val="ECB14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Trapezoid 1059"/>
                <p:cNvSpPr/>
                <p:nvPr/>
              </p:nvSpPr>
              <p:spPr>
                <a:xfrm rot="1442139">
                  <a:off x="7397413" y="3467083"/>
                  <a:ext cx="328386" cy="917340"/>
                </a:xfrm>
                <a:prstGeom prst="trapezoid">
                  <a:avLst/>
                </a:prstGeom>
                <a:solidFill>
                  <a:srgbClr val="ECB14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Trapezoid 1060"/>
                <p:cNvSpPr/>
                <p:nvPr/>
              </p:nvSpPr>
              <p:spPr>
                <a:xfrm rot="20249249">
                  <a:off x="8292963" y="3468131"/>
                  <a:ext cx="328386" cy="917340"/>
                </a:xfrm>
                <a:prstGeom prst="trapezoid">
                  <a:avLst/>
                </a:prstGeom>
                <a:solidFill>
                  <a:srgbClr val="ECB14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Rounded Rectangle 1061"/>
                <p:cNvSpPr/>
                <p:nvPr/>
              </p:nvSpPr>
              <p:spPr>
                <a:xfrm rot="5400000">
                  <a:off x="7818423" y="2264054"/>
                  <a:ext cx="333136" cy="986629"/>
                </a:xfrm>
                <a:prstGeom prst="roundRect">
                  <a:avLst>
                    <a:gd name="adj" fmla="val 50000"/>
                  </a:avLst>
                </a:prstGeom>
                <a:solidFill>
                  <a:srgbClr val="7645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Oval 1062"/>
                <p:cNvSpPr/>
                <p:nvPr/>
              </p:nvSpPr>
              <p:spPr>
                <a:xfrm>
                  <a:off x="7557452" y="2790682"/>
                  <a:ext cx="860453" cy="97929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Rounded Rectangle 1063"/>
                <p:cNvSpPr/>
                <p:nvPr/>
              </p:nvSpPr>
              <p:spPr>
                <a:xfrm>
                  <a:off x="7491676" y="2790682"/>
                  <a:ext cx="996313" cy="170311"/>
                </a:xfrm>
                <a:prstGeom prst="roundRect">
                  <a:avLst>
                    <a:gd name="adj" fmla="val 50000"/>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Rectangle 1064"/>
                <p:cNvSpPr/>
                <p:nvPr/>
              </p:nvSpPr>
              <p:spPr>
                <a:xfrm>
                  <a:off x="7620000" y="4267200"/>
                  <a:ext cx="838200" cy="152400"/>
                </a:xfrm>
                <a:prstGeom prst="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3" name="Oval 1042"/>
              <p:cNvSpPr/>
              <p:nvPr/>
            </p:nvSpPr>
            <p:spPr>
              <a:xfrm rot="21206386">
                <a:off x="8879543" y="3846263"/>
                <a:ext cx="642589" cy="764949"/>
              </a:xfrm>
              <a:prstGeom prst="ellipse">
                <a:avLst/>
              </a:prstGeom>
              <a:solidFill>
                <a:srgbClr val="7645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Oval 54"/>
              <p:cNvSpPr/>
              <p:nvPr/>
            </p:nvSpPr>
            <p:spPr>
              <a:xfrm>
                <a:off x="8966181" y="3962400"/>
                <a:ext cx="355638" cy="228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5" name="Group 178"/>
              <p:cNvGrpSpPr/>
              <p:nvPr/>
            </p:nvGrpSpPr>
            <p:grpSpPr>
              <a:xfrm>
                <a:off x="8534400" y="5791200"/>
                <a:ext cx="1371600" cy="304800"/>
                <a:chOff x="1219200" y="2133600"/>
                <a:chExt cx="7086600" cy="685800"/>
              </a:xfrm>
            </p:grpSpPr>
            <p:sp>
              <p:nvSpPr>
                <p:cNvPr id="1046" name="&quot;No&quot; Symbol 1045"/>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7" name="&quot;No&quot; Symbol 1046"/>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8" name="&quot;No&quot; Symbol 1047"/>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9" name="&quot;No&quot; Symbol 1048"/>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0" name="&quot;No&quot; Symbol 1049"/>
                <p:cNvSpPr/>
                <p:nvPr/>
              </p:nvSpPr>
              <p:spPr>
                <a:xfrm>
                  <a:off x="49530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1" name="&quot;No&quot; Symbol 1050"/>
                <p:cNvSpPr/>
                <p:nvPr/>
              </p:nvSpPr>
              <p:spPr>
                <a:xfrm>
                  <a:off x="58674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2" name="&quot;No&quot; Symbol 1051"/>
                <p:cNvSpPr/>
                <p:nvPr/>
              </p:nvSpPr>
              <p:spPr>
                <a:xfrm>
                  <a:off x="6781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1160" name="TextBox 1159"/>
          <p:cNvSpPr txBox="1"/>
          <p:nvPr/>
        </p:nvSpPr>
        <p:spPr>
          <a:xfrm>
            <a:off x="4953000" y="6211670"/>
            <a:ext cx="5257800" cy="646331"/>
          </a:xfrm>
          <a:prstGeom prst="rect">
            <a:avLst/>
          </a:prstGeom>
          <a:noFill/>
        </p:spPr>
        <p:txBody>
          <a:bodyPr wrap="square" rtlCol="0">
            <a:spAutoFit/>
          </a:bodyPr>
          <a:lstStyle/>
          <a:p>
            <a:pPr algn="ctr" fontAlgn="base"/>
            <a:r>
              <a:rPr lang="en-US" b="1" dirty="0"/>
              <a:t>They pitched their tents, tilled the ground, built buildings and ‘labored exceedingly’</a:t>
            </a:r>
          </a:p>
        </p:txBody>
      </p:sp>
    </p:spTree>
    <p:extLst>
      <p:ext uri="{BB962C8B-B14F-4D97-AF65-F5344CB8AC3E}">
        <p14:creationId xmlns:p14="http://schemas.microsoft.com/office/powerpoint/2010/main" val="126117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2" presetClass="entr" presetSubtype="8" fill="hold" nodeType="withEffect">
                                  <p:stCondLst>
                                    <p:cond delay="0"/>
                                  </p:stCondLst>
                                  <p:childTnLst>
                                    <p:set>
                                      <p:cBhvr>
                                        <p:cTn id="18" dur="1" fill="hold">
                                          <p:stCondLst>
                                            <p:cond delay="0"/>
                                          </p:stCondLst>
                                        </p:cTn>
                                        <p:tgtEl>
                                          <p:spTgt spid="1035"/>
                                        </p:tgtEl>
                                        <p:attrNameLst>
                                          <p:attrName>style.visibility</p:attrName>
                                        </p:attrNameLst>
                                      </p:cBhvr>
                                      <p:to>
                                        <p:strVal val="visible"/>
                                      </p:to>
                                    </p:set>
                                    <p:anim calcmode="lin" valueType="num">
                                      <p:cBhvr additive="base">
                                        <p:cTn id="19" dur="2000" fill="hold"/>
                                        <p:tgtEl>
                                          <p:spTgt spid="1035"/>
                                        </p:tgtEl>
                                        <p:attrNameLst>
                                          <p:attrName>ppt_x</p:attrName>
                                        </p:attrNameLst>
                                      </p:cBhvr>
                                      <p:tavLst>
                                        <p:tav tm="0">
                                          <p:val>
                                            <p:strVal val="0-#ppt_w/2"/>
                                          </p:val>
                                        </p:tav>
                                        <p:tav tm="100000">
                                          <p:val>
                                            <p:strVal val="#ppt_x"/>
                                          </p:val>
                                        </p:tav>
                                      </p:tavLst>
                                    </p:anim>
                                    <p:anim calcmode="lin" valueType="num">
                                      <p:cBhvr additive="base">
                                        <p:cTn id="20" dur="2000" fill="hold"/>
                                        <p:tgtEl>
                                          <p:spTgt spid="1035"/>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186"/>
                                        </p:tgtEl>
                                        <p:attrNameLst>
                                          <p:attrName>style.visibility</p:attrName>
                                        </p:attrNameLst>
                                      </p:cBhvr>
                                      <p:to>
                                        <p:strVal val="visible"/>
                                      </p:to>
                                    </p:set>
                                    <p:animEffect transition="in" filter="fade">
                                      <p:cBhvr>
                                        <p:cTn id="23" dur="2000"/>
                                        <p:tgtEl>
                                          <p:spTgt spid="18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60"/>
                                        </p:tgtEl>
                                        <p:attrNameLst>
                                          <p:attrName>style.visibility</p:attrName>
                                        </p:attrNameLst>
                                      </p:cBhvr>
                                      <p:to>
                                        <p:strVal val="visible"/>
                                      </p:to>
                                    </p:set>
                                  </p:childTnLst>
                                </p:cTn>
                              </p:par>
                              <p:par>
                                <p:cTn id="32" presetID="9" presetClass="entr" presetSubtype="0" fill="hold" nodeType="withEffect">
                                  <p:stCondLst>
                                    <p:cond delay="0"/>
                                  </p:stCondLst>
                                  <p:childTnLst>
                                    <p:set>
                                      <p:cBhvr>
                                        <p:cTn id="33" dur="1" fill="hold">
                                          <p:stCondLst>
                                            <p:cond delay="0"/>
                                          </p:stCondLst>
                                        </p:cTn>
                                        <p:tgtEl>
                                          <p:spTgt spid="507"/>
                                        </p:tgtEl>
                                        <p:attrNameLst>
                                          <p:attrName>style.visibility</p:attrName>
                                        </p:attrNameLst>
                                      </p:cBhvr>
                                      <p:to>
                                        <p:strVal val="visible"/>
                                      </p:to>
                                    </p:set>
                                    <p:animEffect transition="in" filter="dissolve">
                                      <p:cBhvr>
                                        <p:cTn id="34" dur="500"/>
                                        <p:tgtEl>
                                          <p:spTgt spid="507"/>
                                        </p:tgtEl>
                                      </p:cBhvr>
                                    </p:animEffect>
                                  </p:childTnLst>
                                </p:cTn>
                              </p:par>
                              <p:par>
                                <p:cTn id="35" presetID="10"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86" grpId="0" animBg="1"/>
      <p:bldP spid="116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CE8F49-B982-4550-BE5A-ED8BEB0B913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0"/>
            <a:ext cx="9144000" cy="523220"/>
          </a:xfrm>
          <a:prstGeom prst="rect">
            <a:avLst/>
          </a:prstGeom>
          <a:noFill/>
        </p:spPr>
        <p:txBody>
          <a:bodyPr wrap="square" rtlCol="0">
            <a:spAutoFit/>
          </a:bodyPr>
          <a:lstStyle/>
          <a:p>
            <a:pPr algn="ctr"/>
            <a:r>
              <a:rPr lang="en-US" sz="2800" b="1" dirty="0">
                <a:latin typeface="Castellar" pitchFamily="18" charset="0"/>
              </a:rPr>
              <a:t>Lift up your heads</a:t>
            </a:r>
          </a:p>
        </p:txBody>
      </p:sp>
      <p:sp>
        <p:nvSpPr>
          <p:cNvPr id="507" name="TextBox 506"/>
          <p:cNvSpPr txBox="1"/>
          <p:nvPr/>
        </p:nvSpPr>
        <p:spPr>
          <a:xfrm>
            <a:off x="2320636" y="683062"/>
            <a:ext cx="8610600" cy="1569660"/>
          </a:xfrm>
          <a:prstGeom prst="rect">
            <a:avLst/>
          </a:prstGeom>
          <a:noFill/>
        </p:spPr>
        <p:txBody>
          <a:bodyPr wrap="square" rtlCol="0">
            <a:spAutoFit/>
          </a:bodyPr>
          <a:lstStyle/>
          <a:p>
            <a:pPr fontAlgn="base"/>
            <a:r>
              <a:rPr lang="en-US" sz="2400" b="1" dirty="0">
                <a:solidFill>
                  <a:srgbClr val="FF0000"/>
                </a:solidFill>
              </a:rPr>
              <a:t>How can prayer help us when we have difficult burdens?</a:t>
            </a:r>
          </a:p>
          <a:p>
            <a:pPr fontAlgn="base"/>
            <a:endParaRPr lang="en-US" sz="2400" dirty="0">
              <a:solidFill>
                <a:srgbClr val="FF0000"/>
              </a:solidFill>
            </a:endParaRPr>
          </a:p>
          <a:p>
            <a:pPr fontAlgn="base"/>
            <a:r>
              <a:rPr lang="en-US" sz="2400" b="1" dirty="0">
                <a:solidFill>
                  <a:srgbClr val="FF0000"/>
                </a:solidFill>
              </a:rPr>
              <a:t>When we experience trials, why might it be comforting to know that God knows the “thoughts of [our] hearts”?</a:t>
            </a:r>
          </a:p>
        </p:txBody>
      </p:sp>
      <p:sp>
        <p:nvSpPr>
          <p:cNvPr id="15" name="TextBox 14"/>
          <p:cNvSpPr txBox="1"/>
          <p:nvPr/>
        </p:nvSpPr>
        <p:spPr>
          <a:xfrm>
            <a:off x="207818" y="6461492"/>
            <a:ext cx="3810000" cy="369332"/>
          </a:xfrm>
          <a:prstGeom prst="rect">
            <a:avLst/>
          </a:prstGeom>
          <a:noFill/>
        </p:spPr>
        <p:txBody>
          <a:bodyPr wrap="square" rtlCol="0">
            <a:spAutoFit/>
          </a:bodyPr>
          <a:lstStyle/>
          <a:p>
            <a:r>
              <a:rPr lang="en-US" b="1" dirty="0"/>
              <a:t>Mosiah 24:14</a:t>
            </a:r>
          </a:p>
        </p:txBody>
      </p:sp>
      <p:sp>
        <p:nvSpPr>
          <p:cNvPr id="8" name="TextBox 7"/>
          <p:cNvSpPr txBox="1"/>
          <p:nvPr/>
        </p:nvSpPr>
        <p:spPr>
          <a:xfrm>
            <a:off x="2881745" y="2935784"/>
            <a:ext cx="7135091" cy="2862322"/>
          </a:xfrm>
          <a:prstGeom prst="rect">
            <a:avLst/>
          </a:prstGeom>
          <a:noFill/>
        </p:spPr>
        <p:txBody>
          <a:bodyPr wrap="square" rtlCol="0">
            <a:spAutoFit/>
          </a:bodyPr>
          <a:lstStyle/>
          <a:p>
            <a:pPr fontAlgn="base"/>
            <a:r>
              <a:rPr lang="en-US" sz="2000" b="1" dirty="0"/>
              <a:t>“Lift up your heads and be of good comfort, for I know of the covenant which ye have made unto me; and I will covenant with my people and deliver them out of bondage.</a:t>
            </a:r>
          </a:p>
          <a:p>
            <a:pPr fontAlgn="base"/>
            <a:endParaRPr lang="en-US" sz="2000" b="1" dirty="0"/>
          </a:p>
          <a:p>
            <a:pPr fontAlgn="base"/>
            <a:r>
              <a:rPr lang="en-US" sz="2000" b="1" dirty="0"/>
              <a:t>And I will also ease the burdens which are put upon your shoulders, that even you cannot feel them upon your backs, even while you are in bondage; and this will I do that ye may stand as witnesses for me hereafter, and that ye may know of a surety that I, the Lord God, do visit my people in their afflictions.”</a:t>
            </a:r>
          </a:p>
        </p:txBody>
      </p:sp>
    </p:spTree>
    <p:extLst>
      <p:ext uri="{BB962C8B-B14F-4D97-AF65-F5344CB8AC3E}">
        <p14:creationId xmlns:p14="http://schemas.microsoft.com/office/powerpoint/2010/main" val="90309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D554BBA-AC3E-449D-A51C-3AE44553E0F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President monson1.jpg"/>
          <p:cNvPicPr>
            <a:picLocks noChangeAspect="1"/>
          </p:cNvPicPr>
          <p:nvPr/>
        </p:nvPicPr>
        <p:blipFill>
          <a:blip r:embed="rId4" cstate="print"/>
          <a:stretch>
            <a:fillRect/>
          </a:stretch>
        </p:blipFill>
        <p:spPr>
          <a:xfrm>
            <a:off x="8077201" y="609600"/>
            <a:ext cx="1380359" cy="1828800"/>
          </a:xfrm>
          <a:prstGeom prst="rect">
            <a:avLst/>
          </a:prstGeom>
        </p:spPr>
      </p:pic>
      <p:pic>
        <p:nvPicPr>
          <p:cNvPr id="10" name="Picture 9" descr="Richard G. Scott.jpg"/>
          <p:cNvPicPr>
            <a:picLocks noChangeAspect="1"/>
          </p:cNvPicPr>
          <p:nvPr/>
        </p:nvPicPr>
        <p:blipFill>
          <a:blip r:embed="rId5" cstate="print"/>
          <a:stretch>
            <a:fillRect/>
          </a:stretch>
        </p:blipFill>
        <p:spPr>
          <a:xfrm>
            <a:off x="1676400" y="3962400"/>
            <a:ext cx="1408176" cy="1767840"/>
          </a:xfrm>
          <a:prstGeom prst="rect">
            <a:avLst/>
          </a:prstGeom>
        </p:spPr>
      </p:pic>
      <p:grpSp>
        <p:nvGrpSpPr>
          <p:cNvPr id="15" name="Group 14"/>
          <p:cNvGrpSpPr/>
          <p:nvPr/>
        </p:nvGrpSpPr>
        <p:grpSpPr>
          <a:xfrm>
            <a:off x="1828800" y="304800"/>
            <a:ext cx="5791200" cy="2133600"/>
            <a:chOff x="304800" y="304800"/>
            <a:chExt cx="5791200" cy="2133600"/>
          </a:xfrm>
        </p:grpSpPr>
        <p:sp>
          <p:nvSpPr>
            <p:cNvPr id="11" name="Rectangle 10"/>
            <p:cNvSpPr/>
            <p:nvPr/>
          </p:nvSpPr>
          <p:spPr>
            <a:xfrm>
              <a:off x="304800" y="304800"/>
              <a:ext cx="5791200" cy="21336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81000" y="381000"/>
              <a:ext cx="5715000" cy="1938992"/>
            </a:xfrm>
            <a:prstGeom prst="rect">
              <a:avLst/>
            </a:prstGeom>
            <a:noFill/>
          </p:spPr>
          <p:txBody>
            <a:bodyPr wrap="square" rtlCol="0">
              <a:spAutoFit/>
            </a:bodyPr>
            <a:lstStyle/>
            <a:p>
              <a:pPr fontAlgn="base"/>
              <a:r>
                <a:rPr lang="en-US" sz="2000" dirty="0"/>
                <a:t>“Remember that this work is not yours and mine alone. It is the Lord’s work, and when we are on the Lord’s errand, we are entitled to the Lord’s help. Remember that the Lord will shape the back to bear the burden placed upon it.”</a:t>
              </a:r>
            </a:p>
            <a:p>
              <a:pPr fontAlgn="base"/>
              <a:r>
                <a:rPr lang="en-US" sz="2000" dirty="0"/>
                <a:t>Thomas S. Monson</a:t>
              </a:r>
            </a:p>
          </p:txBody>
        </p:sp>
      </p:grpSp>
      <p:grpSp>
        <p:nvGrpSpPr>
          <p:cNvPr id="14" name="Group 13"/>
          <p:cNvGrpSpPr/>
          <p:nvPr/>
        </p:nvGrpSpPr>
        <p:grpSpPr>
          <a:xfrm>
            <a:off x="3200400" y="2895600"/>
            <a:ext cx="7315200" cy="3810000"/>
            <a:chOff x="1676400" y="2895600"/>
            <a:chExt cx="7315200" cy="3810000"/>
          </a:xfrm>
        </p:grpSpPr>
        <p:sp>
          <p:nvSpPr>
            <p:cNvPr id="13" name="Rectangle 12"/>
            <p:cNvSpPr/>
            <p:nvPr/>
          </p:nvSpPr>
          <p:spPr>
            <a:xfrm>
              <a:off x="1676400" y="2895600"/>
              <a:ext cx="7315200" cy="38100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52600" y="2971800"/>
              <a:ext cx="7162800" cy="3477875"/>
            </a:xfrm>
            <a:prstGeom prst="rect">
              <a:avLst/>
            </a:prstGeom>
            <a:noFill/>
          </p:spPr>
          <p:txBody>
            <a:bodyPr wrap="square" rtlCol="0">
              <a:spAutoFit/>
            </a:bodyPr>
            <a:lstStyle/>
            <a:p>
              <a:pPr fontAlgn="base"/>
              <a:r>
                <a:rPr lang="en-US" sz="2000" dirty="0"/>
                <a:t>“The Lord is intent on your personal growth and development. That progress is accelerated when you willingly allow Him to lead you through every growth experience you encounter, whether initially it be to your individual liking or not. When you trust in the Lord, when you are willing to let your heart and your mind be centered in His will, when you ask to be led by the Spirit to do His will, you are assured of the greatest happiness along the way and the most fulfilling attainment from this mortal experience. If you question everything you are asked to do, or dig in your heels at every unpleasant challenge, you make it harder for the Lord to bless you”</a:t>
              </a:r>
            </a:p>
            <a:p>
              <a:pPr fontAlgn="base"/>
              <a:r>
                <a:rPr lang="en-US" sz="2000" dirty="0"/>
                <a:t>Richard G. Scott</a:t>
              </a:r>
            </a:p>
          </p:txBody>
        </p:sp>
      </p:grpSp>
    </p:spTree>
    <p:extLst>
      <p:ext uri="{BB962C8B-B14F-4D97-AF65-F5344CB8AC3E}">
        <p14:creationId xmlns:p14="http://schemas.microsoft.com/office/powerpoint/2010/main" val="177510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Picture 134">
            <a:extLst>
              <a:ext uri="{FF2B5EF4-FFF2-40B4-BE49-F238E27FC236}">
                <a16:creationId xmlns:a16="http://schemas.microsoft.com/office/drawing/2014/main" id="{44833E00-FDA2-4C36-BE42-5108DE31DB9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0"/>
            <a:ext cx="9144000" cy="523220"/>
          </a:xfrm>
          <a:prstGeom prst="rect">
            <a:avLst/>
          </a:prstGeom>
          <a:noFill/>
        </p:spPr>
        <p:txBody>
          <a:bodyPr wrap="square" rtlCol="0">
            <a:spAutoFit/>
          </a:bodyPr>
          <a:lstStyle/>
          <a:p>
            <a:pPr algn="ctr"/>
            <a:r>
              <a:rPr lang="en-US" sz="2800" b="1" dirty="0">
                <a:latin typeface="Castellar" pitchFamily="18" charset="0"/>
              </a:rPr>
              <a:t>Deliverance</a:t>
            </a:r>
          </a:p>
        </p:txBody>
      </p:sp>
      <p:sp>
        <p:nvSpPr>
          <p:cNvPr id="507" name="TextBox 506"/>
          <p:cNvSpPr txBox="1"/>
          <p:nvPr/>
        </p:nvSpPr>
        <p:spPr>
          <a:xfrm>
            <a:off x="1524000" y="533400"/>
            <a:ext cx="8610600" cy="1569660"/>
          </a:xfrm>
          <a:prstGeom prst="rect">
            <a:avLst/>
          </a:prstGeom>
          <a:noFill/>
        </p:spPr>
        <p:txBody>
          <a:bodyPr wrap="square" rtlCol="0">
            <a:spAutoFit/>
          </a:bodyPr>
          <a:lstStyle/>
          <a:p>
            <a:pPr fontAlgn="base"/>
            <a:r>
              <a:rPr lang="en-US" sz="2400" dirty="0"/>
              <a:t>The people’s burdens became light</a:t>
            </a:r>
          </a:p>
          <a:p>
            <a:pPr fontAlgn="base"/>
            <a:r>
              <a:rPr lang="en-US" sz="2400" dirty="0"/>
              <a:t>The Lord strengthened them</a:t>
            </a:r>
          </a:p>
          <a:p>
            <a:pPr fontAlgn="base"/>
            <a:r>
              <a:rPr lang="en-US" sz="2400" dirty="0"/>
              <a:t>They were cheerful and patient to the will of the Lord</a:t>
            </a:r>
          </a:p>
          <a:p>
            <a:pPr fontAlgn="base"/>
            <a:r>
              <a:rPr lang="en-US" sz="2400" dirty="0"/>
              <a:t>Their faith was great</a:t>
            </a:r>
          </a:p>
        </p:txBody>
      </p:sp>
      <p:sp>
        <p:nvSpPr>
          <p:cNvPr id="15" name="TextBox 14"/>
          <p:cNvSpPr txBox="1"/>
          <p:nvPr/>
        </p:nvSpPr>
        <p:spPr>
          <a:xfrm>
            <a:off x="0" y="6432155"/>
            <a:ext cx="3810000" cy="369332"/>
          </a:xfrm>
          <a:prstGeom prst="rect">
            <a:avLst/>
          </a:prstGeom>
          <a:noFill/>
        </p:spPr>
        <p:txBody>
          <a:bodyPr wrap="square" rtlCol="0">
            <a:spAutoFit/>
          </a:bodyPr>
          <a:lstStyle/>
          <a:p>
            <a:r>
              <a:rPr lang="en-US" b="1" dirty="0"/>
              <a:t>Mosiah 24:18-22</a:t>
            </a:r>
          </a:p>
        </p:txBody>
      </p:sp>
      <p:sp>
        <p:nvSpPr>
          <p:cNvPr id="8" name="TextBox 7"/>
          <p:cNvSpPr txBox="1"/>
          <p:nvPr/>
        </p:nvSpPr>
        <p:spPr>
          <a:xfrm>
            <a:off x="3352800" y="2590801"/>
            <a:ext cx="7010400" cy="830997"/>
          </a:xfrm>
          <a:prstGeom prst="rect">
            <a:avLst/>
          </a:prstGeom>
          <a:noFill/>
        </p:spPr>
        <p:txBody>
          <a:bodyPr wrap="square" rtlCol="0">
            <a:spAutoFit/>
          </a:bodyPr>
          <a:lstStyle/>
          <a:p>
            <a:pPr fontAlgn="base"/>
            <a:r>
              <a:rPr lang="en-US" sz="2400" b="1" dirty="0"/>
              <a:t>“Thou </a:t>
            </a:r>
            <a:r>
              <a:rPr lang="en-US" sz="2400" b="1" dirty="0" err="1"/>
              <a:t>shalt</a:t>
            </a:r>
            <a:r>
              <a:rPr lang="en-US" sz="2400" b="1" dirty="0"/>
              <a:t> go before this people, and I will go with thee and deliver this people out of</a:t>
            </a:r>
            <a:r>
              <a:rPr lang="en-US" sz="2400" b="1" baseline="30000" dirty="0"/>
              <a:t> </a:t>
            </a:r>
            <a:r>
              <a:rPr lang="en-US" sz="2400" b="1" dirty="0"/>
              <a:t>bondage.”</a:t>
            </a:r>
          </a:p>
        </p:txBody>
      </p:sp>
      <p:sp>
        <p:nvSpPr>
          <p:cNvPr id="7" name="TextBox 6"/>
          <p:cNvSpPr txBox="1"/>
          <p:nvPr/>
        </p:nvSpPr>
        <p:spPr>
          <a:xfrm>
            <a:off x="4267200" y="4267200"/>
            <a:ext cx="6400800" cy="2677656"/>
          </a:xfrm>
          <a:prstGeom prst="rect">
            <a:avLst/>
          </a:prstGeom>
          <a:noFill/>
        </p:spPr>
        <p:txBody>
          <a:bodyPr wrap="square" rtlCol="0">
            <a:spAutoFit/>
          </a:bodyPr>
          <a:lstStyle/>
          <a:p>
            <a:pPr fontAlgn="base"/>
            <a:r>
              <a:rPr lang="en-US" sz="2400" dirty="0"/>
              <a:t>They gathered their flocks and grain</a:t>
            </a:r>
          </a:p>
          <a:p>
            <a:pPr fontAlgn="base"/>
            <a:r>
              <a:rPr lang="en-US" sz="2400" dirty="0"/>
              <a:t>The Lord caused a “deep sleep” to come upon the Lamanites at night</a:t>
            </a:r>
          </a:p>
          <a:p>
            <a:pPr fontAlgn="base"/>
            <a:r>
              <a:rPr lang="en-US" sz="2400" dirty="0"/>
              <a:t>They departed and traveled all day to a valley they called Valley of Alma</a:t>
            </a:r>
          </a:p>
          <a:p>
            <a:pPr fontAlgn="base"/>
            <a:r>
              <a:rPr lang="en-US" sz="2400" dirty="0"/>
              <a:t>They gave thanks</a:t>
            </a:r>
          </a:p>
          <a:p>
            <a:pPr fontAlgn="base"/>
            <a:endParaRPr lang="en-US" sz="2400" dirty="0"/>
          </a:p>
        </p:txBody>
      </p:sp>
      <p:grpSp>
        <p:nvGrpSpPr>
          <p:cNvPr id="9" name="Group 817"/>
          <p:cNvGrpSpPr/>
          <p:nvPr/>
        </p:nvGrpSpPr>
        <p:grpSpPr>
          <a:xfrm>
            <a:off x="1981200" y="3810000"/>
            <a:ext cx="1676400" cy="1752600"/>
            <a:chOff x="4648200" y="2209800"/>
            <a:chExt cx="3962400" cy="4057792"/>
          </a:xfrm>
        </p:grpSpPr>
        <p:grpSp>
          <p:nvGrpSpPr>
            <p:cNvPr id="10" name="Group 164"/>
            <p:cNvGrpSpPr/>
            <p:nvPr/>
          </p:nvGrpSpPr>
          <p:grpSpPr>
            <a:xfrm>
              <a:off x="7010400" y="2209800"/>
              <a:ext cx="1524000" cy="2895600"/>
              <a:chOff x="7162800" y="1143000"/>
              <a:chExt cx="1981200" cy="3545131"/>
            </a:xfrm>
          </p:grpSpPr>
          <p:grpSp>
            <p:nvGrpSpPr>
              <p:cNvPr id="114" name="Group 159"/>
              <p:cNvGrpSpPr/>
              <p:nvPr/>
            </p:nvGrpSpPr>
            <p:grpSpPr>
              <a:xfrm>
                <a:off x="7162800" y="1143000"/>
                <a:ext cx="1981200" cy="3545131"/>
                <a:chOff x="5662720" y="1532681"/>
                <a:chExt cx="1576282" cy="2463466"/>
              </a:xfrm>
            </p:grpSpPr>
            <p:sp>
              <p:nvSpPr>
                <p:cNvPr id="123" name="Oval 122"/>
                <p:cNvSpPr/>
                <p:nvPr/>
              </p:nvSpPr>
              <p:spPr>
                <a:xfrm rot="649721" flipH="1">
                  <a:off x="6475386" y="3734570"/>
                  <a:ext cx="405299" cy="2615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rot="649721" flipH="1">
                  <a:off x="6111629" y="3734570"/>
                  <a:ext cx="405299" cy="2615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Cloud 137"/>
                <p:cNvSpPr/>
                <p:nvPr/>
              </p:nvSpPr>
              <p:spPr>
                <a:xfrm rot="671737">
                  <a:off x="5831588" y="1689669"/>
                  <a:ext cx="413272" cy="942744"/>
                </a:xfrm>
                <a:prstGeom prst="cloud">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loud 125"/>
                <p:cNvSpPr/>
                <p:nvPr/>
              </p:nvSpPr>
              <p:spPr>
                <a:xfrm rot="20706537">
                  <a:off x="6651194" y="1794329"/>
                  <a:ext cx="472405" cy="861777"/>
                </a:xfrm>
                <a:prstGeom prst="cloud">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20950279">
                  <a:off x="5662720" y="3167509"/>
                  <a:ext cx="405299" cy="1765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649721" flipH="1">
                  <a:off x="6833703" y="3238459"/>
                  <a:ext cx="405299" cy="1765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128"/>
                <p:cNvSpPr/>
                <p:nvPr/>
              </p:nvSpPr>
              <p:spPr>
                <a:xfrm flipH="1">
                  <a:off x="6008331" y="2422692"/>
                  <a:ext cx="878238" cy="1450495"/>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p:cNvSpPr/>
                <p:nvPr/>
              </p:nvSpPr>
              <p:spPr>
                <a:xfrm rot="1217087" flipH="1">
                  <a:off x="5895872" y="2457661"/>
                  <a:ext cx="363026" cy="839617"/>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rapezoid 130"/>
                <p:cNvSpPr/>
                <p:nvPr/>
              </p:nvSpPr>
              <p:spPr>
                <a:xfrm rot="20382913">
                  <a:off x="6644565" y="2462118"/>
                  <a:ext cx="395175" cy="870050"/>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Isosceles Triangle 131"/>
                <p:cNvSpPr/>
                <p:nvPr/>
              </p:nvSpPr>
              <p:spPr>
                <a:xfrm rot="10800000" flipH="1">
                  <a:off x="6329609" y="2591689"/>
                  <a:ext cx="292746" cy="292689"/>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flipH="1">
                  <a:off x="6077248" y="1571316"/>
                  <a:ext cx="809321" cy="106422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Cloud 133"/>
                <p:cNvSpPr/>
                <p:nvPr/>
              </p:nvSpPr>
              <p:spPr>
                <a:xfrm rot="16200000">
                  <a:off x="6263298" y="1264802"/>
                  <a:ext cx="424123" cy="959881"/>
                </a:xfrm>
                <a:prstGeom prst="cloud">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Cloud 114"/>
              <p:cNvSpPr/>
              <p:nvPr/>
            </p:nvSpPr>
            <p:spPr>
              <a:xfrm rot="16200000">
                <a:off x="7693703" y="2320976"/>
                <a:ext cx="921895" cy="819462"/>
              </a:xfrm>
              <a:prstGeom prst="cloud">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flipH="1">
                <a:off x="7842606" y="2401040"/>
                <a:ext cx="509413" cy="25405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63"/>
              <p:cNvGrpSpPr/>
              <p:nvPr/>
            </p:nvGrpSpPr>
            <p:grpSpPr>
              <a:xfrm>
                <a:off x="7543801" y="3581401"/>
                <a:ext cx="1066799" cy="1066800"/>
                <a:chOff x="7543801" y="3581401"/>
                <a:chExt cx="1066799" cy="1066800"/>
              </a:xfrm>
            </p:grpSpPr>
            <p:sp>
              <p:nvSpPr>
                <p:cNvPr id="118" name="Rounded Rectangle 117"/>
                <p:cNvSpPr/>
                <p:nvPr/>
              </p:nvSpPr>
              <p:spPr>
                <a:xfrm>
                  <a:off x="7696200" y="3657600"/>
                  <a:ext cx="914400" cy="152400"/>
                </a:xfrm>
                <a:prstGeom prst="roundRect">
                  <a:avLst/>
                </a:prstGeom>
                <a:solidFill>
                  <a:srgbClr val="D98A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62"/>
                <p:cNvGrpSpPr/>
                <p:nvPr/>
              </p:nvGrpSpPr>
              <p:grpSpPr>
                <a:xfrm>
                  <a:off x="7543801" y="3581401"/>
                  <a:ext cx="457200" cy="1066800"/>
                  <a:chOff x="6827799" y="4800600"/>
                  <a:chExt cx="868401" cy="2043177"/>
                </a:xfrm>
                <a:solidFill>
                  <a:srgbClr val="D98A33"/>
                </a:solidFill>
              </p:grpSpPr>
              <p:sp>
                <p:nvSpPr>
                  <p:cNvPr id="120" name="Double Wave 119"/>
                  <p:cNvSpPr/>
                  <p:nvPr/>
                </p:nvSpPr>
                <p:spPr>
                  <a:xfrm rot="16516316">
                    <a:off x="6407650" y="5697864"/>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uble Wave 120"/>
                  <p:cNvSpPr/>
                  <p:nvPr/>
                </p:nvSpPr>
                <p:spPr>
                  <a:xfrm rot="17633710">
                    <a:off x="6141999" y="5700777"/>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p:nvPr/>
                </p:nvSpPr>
                <p:spPr>
                  <a:xfrm>
                    <a:off x="7010400" y="4800600"/>
                    <a:ext cx="6858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 name="Group 51"/>
            <p:cNvGrpSpPr/>
            <p:nvPr/>
          </p:nvGrpSpPr>
          <p:grpSpPr>
            <a:xfrm>
              <a:off x="4648200" y="2590800"/>
              <a:ext cx="1447800" cy="2590800"/>
              <a:chOff x="1752601" y="3962400"/>
              <a:chExt cx="990599" cy="1828800"/>
            </a:xfrm>
          </p:grpSpPr>
          <p:sp>
            <p:nvSpPr>
              <p:cNvPr id="101" name="Oval 136"/>
              <p:cNvSpPr/>
              <p:nvPr/>
            </p:nvSpPr>
            <p:spPr>
              <a:xfrm rot="4630237">
                <a:off x="1996397" y="5551579"/>
                <a:ext cx="176078" cy="30316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4630237">
                <a:off x="2283530" y="5536610"/>
                <a:ext cx="176078" cy="30316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lowchart: Delay 54"/>
              <p:cNvSpPr/>
              <p:nvPr/>
            </p:nvSpPr>
            <p:spPr>
              <a:xfrm rot="16200000">
                <a:off x="1637209" y="4213855"/>
                <a:ext cx="1259895" cy="756985"/>
              </a:xfrm>
              <a:prstGeom prst="flowChartDelay">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7016247">
                <a:off x="2531273" y="4914747"/>
                <a:ext cx="160189" cy="2636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4630237">
                <a:off x="1804338" y="4961409"/>
                <a:ext cx="160189" cy="2636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lowchart: Manual Operation 105"/>
              <p:cNvSpPr/>
              <p:nvPr/>
            </p:nvSpPr>
            <p:spPr>
              <a:xfrm rot="10800000">
                <a:off x="2045282" y="4709005"/>
                <a:ext cx="443750" cy="723273"/>
              </a:xfrm>
              <a:prstGeom prst="flowChartManualOperation">
                <a:avLst/>
              </a:prstGeom>
              <a:solidFill>
                <a:srgbClr val="EDCD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lowchart: Manual Operation 106"/>
              <p:cNvSpPr/>
              <p:nvPr/>
            </p:nvSpPr>
            <p:spPr>
              <a:xfrm rot="10800000">
                <a:off x="1966973" y="5128970"/>
                <a:ext cx="600368" cy="349971"/>
              </a:xfrm>
              <a:prstGeom prst="flowChartManualOperation">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Manual Operation 107"/>
              <p:cNvSpPr/>
              <p:nvPr/>
            </p:nvSpPr>
            <p:spPr>
              <a:xfrm rot="12427803">
                <a:off x="1905094" y="4667306"/>
                <a:ext cx="261029" cy="442901"/>
              </a:xfrm>
              <a:prstGeom prst="flowChartManualOperation">
                <a:avLst/>
              </a:prstGeom>
              <a:solidFill>
                <a:srgbClr val="EDCD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lowchart: Manual Operation 108"/>
              <p:cNvSpPr/>
              <p:nvPr/>
            </p:nvSpPr>
            <p:spPr>
              <a:xfrm rot="9172197" flipH="1">
                <a:off x="2352726" y="4644511"/>
                <a:ext cx="261029" cy="442901"/>
              </a:xfrm>
              <a:prstGeom prst="flowChartManualOperation">
                <a:avLst/>
              </a:prstGeom>
              <a:solidFill>
                <a:srgbClr val="EDCD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2019179" y="4125720"/>
                <a:ext cx="495956" cy="62994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Manual Operation 110"/>
              <p:cNvSpPr/>
              <p:nvPr/>
            </p:nvSpPr>
            <p:spPr>
              <a:xfrm rot="10800000">
                <a:off x="1888664" y="5292290"/>
                <a:ext cx="756985" cy="349971"/>
              </a:xfrm>
              <a:prstGeom prst="flowChartManualOperation">
                <a:avLst/>
              </a:prstGeom>
              <a:solidFill>
                <a:srgbClr val="EDCD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ouble Wave 111"/>
              <p:cNvSpPr/>
              <p:nvPr/>
            </p:nvSpPr>
            <p:spPr>
              <a:xfrm>
                <a:off x="2019179" y="4125720"/>
                <a:ext cx="495956" cy="186651"/>
              </a:xfrm>
              <a:prstGeom prst="doubleWave">
                <a:avLst>
                  <a:gd name="adj1" fmla="val 6250"/>
                  <a:gd name="adj2" fmla="val 1038"/>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1966973" y="4125720"/>
                <a:ext cx="600368" cy="69994"/>
              </a:xfrm>
              <a:prstGeom prst="round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02"/>
            <p:cNvGrpSpPr/>
            <p:nvPr/>
          </p:nvGrpSpPr>
          <p:grpSpPr>
            <a:xfrm>
              <a:off x="7239000" y="3429000"/>
              <a:ext cx="1371600" cy="2590800"/>
              <a:chOff x="1565994" y="990600"/>
              <a:chExt cx="2085014" cy="3466754"/>
            </a:xfrm>
          </p:grpSpPr>
          <p:sp>
            <p:nvSpPr>
              <p:cNvPr id="82" name="Oval 81"/>
              <p:cNvSpPr/>
              <p:nvPr/>
            </p:nvSpPr>
            <p:spPr>
              <a:xfrm rot="4427519">
                <a:off x="2206128" y="3815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17172481" flipH="1">
                <a:off x="2739528" y="3815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Isosceles Triangle 83"/>
              <p:cNvSpPr/>
              <p:nvPr/>
            </p:nvSpPr>
            <p:spPr>
              <a:xfrm>
                <a:off x="1905000" y="2057400"/>
                <a:ext cx="1676400" cy="2133600"/>
              </a:xfrm>
              <a:prstGeom prst="triangle">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p:cNvSpPr/>
              <p:nvPr/>
            </p:nvSpPr>
            <p:spPr>
              <a:xfrm rot="10800000">
                <a:off x="2514600" y="2286000"/>
                <a:ext cx="381000" cy="4572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19411276">
                <a:off x="3230951" y="2794217"/>
                <a:ext cx="420057" cy="75387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2820608">
                <a:off x="1732904" y="2776914"/>
                <a:ext cx="420057" cy="75387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Isosceles Triangle 87"/>
              <p:cNvSpPr/>
              <p:nvPr/>
            </p:nvSpPr>
            <p:spPr>
              <a:xfrm rot="2242960">
                <a:off x="1878936" y="1901223"/>
                <a:ext cx="914400" cy="1255680"/>
              </a:xfrm>
              <a:prstGeom prst="triangle">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Isosceles Triangle 88"/>
              <p:cNvSpPr/>
              <p:nvPr/>
            </p:nvSpPr>
            <p:spPr>
              <a:xfrm rot="19284057">
                <a:off x="2654004" y="1900669"/>
                <a:ext cx="914400" cy="1255680"/>
              </a:xfrm>
              <a:prstGeom prst="triangle">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209800" y="990600"/>
                <a:ext cx="990600" cy="1447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loud 90"/>
              <p:cNvSpPr/>
              <p:nvPr/>
            </p:nvSpPr>
            <p:spPr>
              <a:xfrm>
                <a:off x="2209800" y="990600"/>
                <a:ext cx="990600"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Cloud 127"/>
              <p:cNvSpPr/>
              <p:nvPr/>
            </p:nvSpPr>
            <p:spPr>
              <a:xfrm rot="5107997">
                <a:off x="2396437" y="1718794"/>
                <a:ext cx="1505693"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loud 128"/>
              <p:cNvSpPr/>
              <p:nvPr/>
            </p:nvSpPr>
            <p:spPr>
              <a:xfrm rot="6038579">
                <a:off x="1558237" y="1718794"/>
                <a:ext cx="1505693"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129"/>
              <p:cNvSpPr/>
              <p:nvPr/>
            </p:nvSpPr>
            <p:spPr>
              <a:xfrm rot="283094">
                <a:off x="1986442" y="1103684"/>
                <a:ext cx="457200" cy="1295400"/>
              </a:xfrm>
              <a:prstGeom prst="trapezoid">
                <a:avLst>
                  <a:gd name="adj" fmla="val 4365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130"/>
              <p:cNvSpPr/>
              <p:nvPr/>
            </p:nvSpPr>
            <p:spPr>
              <a:xfrm rot="21363997">
                <a:off x="3015691" y="1080956"/>
                <a:ext cx="457200" cy="1295400"/>
              </a:xfrm>
              <a:prstGeom prst="trapezoid">
                <a:avLst>
                  <a:gd name="adj" fmla="val 43418"/>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lowchart: Stored Data 131"/>
              <p:cNvSpPr/>
              <p:nvPr/>
            </p:nvSpPr>
            <p:spPr>
              <a:xfrm rot="5400000">
                <a:off x="2438400" y="685800"/>
                <a:ext cx="609600" cy="1219200"/>
              </a:xfrm>
              <a:prstGeom prst="flowChartOnlineStorag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ross 132"/>
              <p:cNvSpPr/>
              <p:nvPr/>
            </p:nvSpPr>
            <p:spPr>
              <a:xfrm>
                <a:off x="1981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ross 133"/>
              <p:cNvSpPr/>
              <p:nvPr/>
            </p:nvSpPr>
            <p:spPr>
              <a:xfrm>
                <a:off x="2362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Cross 98"/>
              <p:cNvSpPr/>
              <p:nvPr/>
            </p:nvSpPr>
            <p:spPr>
              <a:xfrm>
                <a:off x="28194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Cross 99"/>
              <p:cNvSpPr/>
              <p:nvPr/>
            </p:nvSpPr>
            <p:spPr>
              <a:xfrm>
                <a:off x="3124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54"/>
            <p:cNvGrpSpPr/>
            <p:nvPr/>
          </p:nvGrpSpPr>
          <p:grpSpPr>
            <a:xfrm>
              <a:off x="5791200" y="2209800"/>
              <a:ext cx="1460335" cy="2798228"/>
              <a:chOff x="5719860" y="1011772"/>
              <a:chExt cx="1460335" cy="2798228"/>
            </a:xfrm>
          </p:grpSpPr>
          <p:grpSp>
            <p:nvGrpSpPr>
              <p:cNvPr id="63" name="Group 66"/>
              <p:cNvGrpSpPr/>
              <p:nvPr/>
            </p:nvGrpSpPr>
            <p:grpSpPr>
              <a:xfrm>
                <a:off x="5719860" y="1011772"/>
                <a:ext cx="1460335" cy="2798228"/>
                <a:chOff x="1063405" y="1105006"/>
                <a:chExt cx="1156804" cy="2679532"/>
              </a:xfrm>
            </p:grpSpPr>
            <p:sp>
              <p:nvSpPr>
                <p:cNvPr id="65" name="Oval 64"/>
                <p:cNvSpPr/>
                <p:nvPr/>
              </p:nvSpPr>
              <p:spPr>
                <a:xfrm rot="3435232" flipH="1">
                  <a:off x="1923333" y="2878345"/>
                  <a:ext cx="344631" cy="22373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18164768">
                  <a:off x="1109081" y="2859600"/>
                  <a:ext cx="381000" cy="26114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20260128">
                  <a:off x="1365965" y="3489048"/>
                  <a:ext cx="381000" cy="29549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2101605">
                  <a:off x="1559094" y="3476458"/>
                  <a:ext cx="381000" cy="28905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a:off x="1371600" y="2362200"/>
                  <a:ext cx="609600" cy="12954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105"/>
                <p:cNvSpPr/>
                <p:nvPr/>
              </p:nvSpPr>
              <p:spPr>
                <a:xfrm rot="20676161" flipH="1">
                  <a:off x="1778512" y="2173915"/>
                  <a:ext cx="415251" cy="825311"/>
                </a:xfrm>
                <a:prstGeom prst="trapezoid">
                  <a:avLst/>
                </a:prstGeom>
                <a:solidFill>
                  <a:srgbClr val="FF9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rot="996339">
                  <a:off x="1176071" y="2175726"/>
                  <a:ext cx="415251" cy="825311"/>
                </a:xfrm>
                <a:prstGeom prst="trapezoid">
                  <a:avLst/>
                </a:prstGeom>
                <a:solidFill>
                  <a:srgbClr val="FF9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loud 71"/>
                <p:cNvSpPr/>
                <p:nvPr/>
              </p:nvSpPr>
              <p:spPr>
                <a:xfrm rot="247138">
                  <a:off x="1063405" y="1105006"/>
                  <a:ext cx="1156804" cy="1914203"/>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108"/>
                <p:cNvSpPr/>
                <p:nvPr/>
              </p:nvSpPr>
              <p:spPr>
                <a:xfrm>
                  <a:off x="1371600" y="2209800"/>
                  <a:ext cx="609600" cy="1295400"/>
                </a:xfrm>
                <a:prstGeom prst="trapezoid">
                  <a:avLst/>
                </a:prstGeom>
                <a:solidFill>
                  <a:srgbClr val="FF9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524000" y="1905000"/>
                  <a:ext cx="3048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0"/>
                <p:cNvSpPr/>
                <p:nvPr/>
              </p:nvSpPr>
              <p:spPr>
                <a:xfrm>
                  <a:off x="1295400" y="1219200"/>
                  <a:ext cx="7620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loud 75"/>
                <p:cNvSpPr/>
                <p:nvPr/>
              </p:nvSpPr>
              <p:spPr>
                <a:xfrm>
                  <a:off x="1371600" y="1219200"/>
                  <a:ext cx="533400" cy="3810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Quad Arrow 76"/>
                <p:cNvSpPr/>
                <p:nvPr/>
              </p:nvSpPr>
              <p:spPr>
                <a:xfrm>
                  <a:off x="1371600" y="3276600"/>
                  <a:ext cx="304800" cy="228600"/>
                </a:xfrm>
                <a:prstGeom prst="quad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Quad Arrow 77"/>
                <p:cNvSpPr/>
                <p:nvPr/>
              </p:nvSpPr>
              <p:spPr>
                <a:xfrm>
                  <a:off x="1676400" y="3276600"/>
                  <a:ext cx="304800" cy="228600"/>
                </a:xfrm>
                <a:prstGeom prst="quad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rot="996339">
                  <a:off x="1149519" y="1240328"/>
                  <a:ext cx="298481" cy="1024383"/>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20603661" flipH="1">
                  <a:off x="1892752" y="1240489"/>
                  <a:ext cx="298481" cy="1024383"/>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ross 80"/>
                <p:cNvSpPr/>
                <p:nvPr/>
              </p:nvSpPr>
              <p:spPr>
                <a:xfrm>
                  <a:off x="1371600" y="1219200"/>
                  <a:ext cx="609600" cy="228600"/>
                </a:xfrm>
                <a:prstGeom prst="plus">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4" name="Straight Connector 63"/>
              <p:cNvCxnSpPr/>
              <p:nvPr/>
            </p:nvCxnSpPr>
            <p:spPr>
              <a:xfrm>
                <a:off x="6248400" y="2133600"/>
                <a:ext cx="533881" cy="7082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75"/>
            <p:cNvGrpSpPr/>
            <p:nvPr/>
          </p:nvGrpSpPr>
          <p:grpSpPr>
            <a:xfrm>
              <a:off x="5029200" y="3657600"/>
              <a:ext cx="1325026" cy="2609992"/>
              <a:chOff x="5913974" y="3028808"/>
              <a:chExt cx="2411294" cy="3767618"/>
            </a:xfrm>
          </p:grpSpPr>
          <p:sp>
            <p:nvSpPr>
              <p:cNvPr id="41" name="Oval 40"/>
              <p:cNvSpPr/>
              <p:nvPr/>
            </p:nvSpPr>
            <p:spPr>
              <a:xfrm rot="20950279">
                <a:off x="7110493" y="6477068"/>
                <a:ext cx="685750" cy="31935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20950279">
                <a:off x="6500895" y="6477068"/>
                <a:ext cx="685750" cy="31935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a:off x="6387501" y="4383012"/>
                <a:ext cx="1485940" cy="2170187"/>
              </a:xfrm>
              <a:prstGeom prst="trapezoi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697298" y="3563423"/>
                <a:ext cx="805279" cy="129930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1778146" flipH="1">
                <a:off x="7639518" y="5254192"/>
                <a:ext cx="685750" cy="31729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20147342">
                <a:off x="5913974" y="5229555"/>
                <a:ext cx="685750" cy="37421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20382913">
                <a:off x="7449493" y="4425706"/>
                <a:ext cx="614225" cy="1025089"/>
              </a:xfrm>
              <a:prstGeom prst="trapezoi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1217087" flipH="1">
                <a:off x="6128343" y="4431148"/>
                <a:ext cx="668618" cy="1062245"/>
              </a:xfrm>
              <a:prstGeom prst="trapezoi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387501" y="3343567"/>
                <a:ext cx="1485940" cy="129930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hord 49"/>
              <p:cNvSpPr/>
              <p:nvPr/>
            </p:nvSpPr>
            <p:spPr>
              <a:xfrm rot="7621963">
                <a:off x="6466037" y="2914888"/>
                <a:ext cx="1393524" cy="1621363"/>
              </a:xfrm>
              <a:prstGeom prst="chord">
                <a:avLst>
                  <a:gd name="adj1" fmla="val 2700000"/>
                  <a:gd name="adj2" fmla="val 14305134"/>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a:off x="6477000" y="5486400"/>
                <a:ext cx="1295400" cy="228600"/>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loud 51"/>
              <p:cNvSpPr/>
              <p:nvPr/>
            </p:nvSpPr>
            <p:spPr>
              <a:xfrm rot="671737">
                <a:off x="6113193" y="3545769"/>
                <a:ext cx="530633" cy="1403388"/>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loud 52"/>
              <p:cNvSpPr/>
              <p:nvPr/>
            </p:nvSpPr>
            <p:spPr>
              <a:xfrm rot="20928263" flipH="1">
                <a:off x="7564082" y="3626833"/>
                <a:ext cx="620603" cy="1244278"/>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324601" y="3505199"/>
                <a:ext cx="1662458" cy="242417"/>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167"/>
              <p:cNvGrpSpPr/>
              <p:nvPr/>
            </p:nvGrpSpPr>
            <p:grpSpPr>
              <a:xfrm>
                <a:off x="6400800" y="6248400"/>
                <a:ext cx="1417819" cy="273571"/>
                <a:chOff x="457200" y="1600200"/>
                <a:chExt cx="8229600" cy="1752600"/>
              </a:xfrm>
            </p:grpSpPr>
            <p:sp>
              <p:nvSpPr>
                <p:cNvPr id="56" name="Plaque 55"/>
                <p:cNvSpPr/>
                <p:nvPr/>
              </p:nvSpPr>
              <p:spPr>
                <a:xfrm>
                  <a:off x="4572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laque 56"/>
                <p:cNvSpPr/>
                <p:nvPr/>
              </p:nvSpPr>
              <p:spPr>
                <a:xfrm>
                  <a:off x="12954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laque 57"/>
                <p:cNvSpPr/>
                <p:nvPr/>
              </p:nvSpPr>
              <p:spPr>
                <a:xfrm>
                  <a:off x="23622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Plaque 58"/>
                <p:cNvSpPr/>
                <p:nvPr/>
              </p:nvSpPr>
              <p:spPr>
                <a:xfrm>
                  <a:off x="34290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laque 59"/>
                <p:cNvSpPr/>
                <p:nvPr/>
              </p:nvSpPr>
              <p:spPr>
                <a:xfrm>
                  <a:off x="44958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Plaque 60"/>
                <p:cNvSpPr/>
                <p:nvPr/>
              </p:nvSpPr>
              <p:spPr>
                <a:xfrm>
                  <a:off x="55626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Plaque 61"/>
                <p:cNvSpPr/>
                <p:nvPr/>
              </p:nvSpPr>
              <p:spPr>
                <a:xfrm>
                  <a:off x="66294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186"/>
            <p:cNvGrpSpPr/>
            <p:nvPr/>
          </p:nvGrpSpPr>
          <p:grpSpPr>
            <a:xfrm>
              <a:off x="6019800" y="3200400"/>
              <a:ext cx="1447800" cy="2971800"/>
              <a:chOff x="8191500" y="2895600"/>
              <a:chExt cx="1905000" cy="3429000"/>
            </a:xfrm>
          </p:grpSpPr>
          <p:grpSp>
            <p:nvGrpSpPr>
              <p:cNvPr id="17" name="Group 85"/>
              <p:cNvGrpSpPr/>
              <p:nvPr/>
            </p:nvGrpSpPr>
            <p:grpSpPr>
              <a:xfrm>
                <a:off x="8191500" y="2895600"/>
                <a:ext cx="1905000" cy="3429000"/>
                <a:chOff x="7162800" y="2590801"/>
                <a:chExt cx="1600200" cy="2895598"/>
              </a:xfrm>
            </p:grpSpPr>
            <p:sp>
              <p:nvSpPr>
                <p:cNvPr id="28" name="Rounded Rectangle 27"/>
                <p:cNvSpPr/>
                <p:nvPr/>
              </p:nvSpPr>
              <p:spPr>
                <a:xfrm rot="1254567">
                  <a:off x="7377738" y="2776566"/>
                  <a:ext cx="460427" cy="932782"/>
                </a:xfrm>
                <a:prstGeom prst="roundRect">
                  <a:avLst>
                    <a:gd name="adj" fmla="val 50000"/>
                  </a:avLst>
                </a:prstGeom>
                <a:solidFill>
                  <a:srgbClr val="7645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rot="20345433" flipH="1">
                  <a:off x="8167040" y="2776567"/>
                  <a:ext cx="460427" cy="932782"/>
                </a:xfrm>
                <a:prstGeom prst="roundRect">
                  <a:avLst>
                    <a:gd name="adj" fmla="val 50000"/>
                  </a:avLst>
                </a:prstGeom>
                <a:solidFill>
                  <a:srgbClr val="7645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6128217">
                  <a:off x="8063330" y="5171484"/>
                  <a:ext cx="264049" cy="365782"/>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4472555">
                  <a:off x="7721505" y="5161706"/>
                  <a:ext cx="241894" cy="38445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2901859">
                  <a:off x="7263296" y="4084817"/>
                  <a:ext cx="221384" cy="42237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20226769">
                  <a:off x="8491278" y="4130614"/>
                  <a:ext cx="271722" cy="34062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a:off x="7439378" y="3571711"/>
                  <a:ext cx="1177462" cy="1750807"/>
                </a:xfrm>
                <a:prstGeom prst="trapezoid">
                  <a:avLst/>
                </a:prstGeom>
                <a:solidFill>
                  <a:srgbClr val="ECB14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1442139">
                  <a:off x="7397413" y="3467083"/>
                  <a:ext cx="328386" cy="917340"/>
                </a:xfrm>
                <a:prstGeom prst="trapezoid">
                  <a:avLst/>
                </a:prstGeom>
                <a:solidFill>
                  <a:srgbClr val="ECB14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20249249">
                  <a:off x="8292963" y="3468131"/>
                  <a:ext cx="328386" cy="917340"/>
                </a:xfrm>
                <a:prstGeom prst="trapezoid">
                  <a:avLst/>
                </a:prstGeom>
                <a:solidFill>
                  <a:srgbClr val="ECB14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rot="5400000">
                  <a:off x="7818423" y="2264054"/>
                  <a:ext cx="333136" cy="986629"/>
                </a:xfrm>
                <a:prstGeom prst="roundRect">
                  <a:avLst>
                    <a:gd name="adj" fmla="val 50000"/>
                  </a:avLst>
                </a:prstGeom>
                <a:solidFill>
                  <a:srgbClr val="7645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557452" y="2790682"/>
                  <a:ext cx="860453" cy="97929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7491676" y="2790682"/>
                  <a:ext cx="996313" cy="170311"/>
                </a:xfrm>
                <a:prstGeom prst="roundRect">
                  <a:avLst>
                    <a:gd name="adj" fmla="val 50000"/>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620000" y="4267200"/>
                  <a:ext cx="838200" cy="152400"/>
                </a:xfrm>
                <a:prstGeom prst="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p:cNvSpPr/>
              <p:nvPr/>
            </p:nvSpPr>
            <p:spPr>
              <a:xfrm rot="21206386">
                <a:off x="8879543" y="3846263"/>
                <a:ext cx="642589" cy="764949"/>
              </a:xfrm>
              <a:prstGeom prst="ellipse">
                <a:avLst/>
              </a:prstGeom>
              <a:solidFill>
                <a:srgbClr val="7645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54"/>
              <p:cNvSpPr/>
              <p:nvPr/>
            </p:nvSpPr>
            <p:spPr>
              <a:xfrm>
                <a:off x="8966181" y="3962400"/>
                <a:ext cx="355638" cy="228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78"/>
              <p:cNvGrpSpPr/>
              <p:nvPr/>
            </p:nvGrpSpPr>
            <p:grpSpPr>
              <a:xfrm>
                <a:off x="8534400" y="5791200"/>
                <a:ext cx="1371600" cy="304800"/>
                <a:chOff x="1219200" y="2133600"/>
                <a:chExt cx="7086600" cy="685800"/>
              </a:xfrm>
            </p:grpSpPr>
            <p:sp>
              <p:nvSpPr>
                <p:cNvPr id="21" name="&quot;No&quot; Symbol 20"/>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quot;No&quot; Symbol 21"/>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quot;No&quot; Symbol 22"/>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quot;No&quot; Symbol 23"/>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quot;No&quot; Symbol 24"/>
                <p:cNvSpPr/>
                <p:nvPr/>
              </p:nvSpPr>
              <p:spPr>
                <a:xfrm>
                  <a:off x="49530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quot;No&quot; Symbol 25"/>
                <p:cNvSpPr/>
                <p:nvPr/>
              </p:nvSpPr>
              <p:spPr>
                <a:xfrm>
                  <a:off x="58674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quot;No&quot; Symbol 26"/>
                <p:cNvSpPr/>
                <p:nvPr/>
              </p:nvSpPr>
              <p:spPr>
                <a:xfrm>
                  <a:off x="6781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Tree>
    <p:extLst>
      <p:ext uri="{BB962C8B-B14F-4D97-AF65-F5344CB8AC3E}">
        <p14:creationId xmlns:p14="http://schemas.microsoft.com/office/powerpoint/2010/main" val="173535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7">
                                            <p:txEl>
                                              <p:pRg st="0" end="0"/>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additive="base">
                                        <p:cTn id="9" dur="2000" fill="hold"/>
                                        <p:tgtEl>
                                          <p:spTgt spid="9"/>
                                        </p:tgtEl>
                                        <p:attrNameLst>
                                          <p:attrName>ppt_x</p:attrName>
                                        </p:attrNameLst>
                                      </p:cBhvr>
                                      <p:tavLst>
                                        <p:tav tm="0">
                                          <p:val>
                                            <p:strVal val="#ppt_x"/>
                                          </p:val>
                                        </p:tav>
                                        <p:tav tm="100000">
                                          <p:val>
                                            <p:strVal val="#ppt_x"/>
                                          </p:val>
                                        </p:tav>
                                      </p:tavLst>
                                    </p:anim>
                                    <p:anim calcmode="lin" valueType="num">
                                      <p:cBhvr additive="base">
                                        <p:cTn id="10"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childTnLst>
                                </p:cTn>
                              </p:par>
                              <p:par>
                                <p:cTn id="39" presetID="2" presetClass="exit" presetSubtype="3" fill="hold" nodeType="withEffect">
                                  <p:stCondLst>
                                    <p:cond delay="0"/>
                                  </p:stCondLst>
                                  <p:childTnLst>
                                    <p:anim calcmode="lin" valueType="num">
                                      <p:cBhvr additive="base">
                                        <p:cTn id="40" dur="2000"/>
                                        <p:tgtEl>
                                          <p:spTgt spid="9"/>
                                        </p:tgtEl>
                                        <p:attrNameLst>
                                          <p:attrName>ppt_x</p:attrName>
                                        </p:attrNameLst>
                                      </p:cBhvr>
                                      <p:tavLst>
                                        <p:tav tm="0">
                                          <p:val>
                                            <p:strVal val="ppt_x"/>
                                          </p:val>
                                        </p:tav>
                                        <p:tav tm="100000">
                                          <p:val>
                                            <p:strVal val="1+ppt_w/2"/>
                                          </p:val>
                                        </p:tav>
                                      </p:tavLst>
                                    </p:anim>
                                    <p:anim calcmode="lin" valueType="num">
                                      <p:cBhvr additive="base">
                                        <p:cTn id="41" dur="2000"/>
                                        <p:tgtEl>
                                          <p:spTgt spid="9"/>
                                        </p:tgtEl>
                                        <p:attrNameLst>
                                          <p:attrName>ppt_y</p:attrName>
                                        </p:attrNameLst>
                                      </p:cBhvr>
                                      <p:tavLst>
                                        <p:tav tm="0">
                                          <p:val>
                                            <p:strVal val="ppt_y"/>
                                          </p:val>
                                        </p:tav>
                                        <p:tav tm="100000">
                                          <p:val>
                                            <p:strVal val="0-ppt_h/2"/>
                                          </p:val>
                                        </p:tav>
                                      </p:tavLst>
                                    </p:anim>
                                    <p:set>
                                      <p:cBhvr>
                                        <p:cTn id="42" dur="1" fill="hold">
                                          <p:stCondLst>
                                            <p:cond delay="1999"/>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 name="Picture 206">
            <a:extLst>
              <a:ext uri="{FF2B5EF4-FFF2-40B4-BE49-F238E27FC236}">
                <a16:creationId xmlns:a16="http://schemas.microsoft.com/office/drawing/2014/main" id="{BDEADA46-36D1-4E3D-B3A4-A6FE33628B2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0"/>
            <a:ext cx="9144000" cy="523220"/>
          </a:xfrm>
          <a:prstGeom prst="rect">
            <a:avLst/>
          </a:prstGeom>
          <a:noFill/>
        </p:spPr>
        <p:txBody>
          <a:bodyPr wrap="square" rtlCol="0">
            <a:spAutoFit/>
          </a:bodyPr>
          <a:lstStyle/>
          <a:p>
            <a:pPr algn="ctr"/>
            <a:r>
              <a:rPr lang="en-US" sz="2800" b="1" dirty="0">
                <a:latin typeface="Castellar" pitchFamily="18" charset="0"/>
              </a:rPr>
              <a:t>Make Haste</a:t>
            </a:r>
          </a:p>
        </p:txBody>
      </p:sp>
      <p:sp>
        <p:nvSpPr>
          <p:cNvPr id="507" name="TextBox 506"/>
          <p:cNvSpPr txBox="1"/>
          <p:nvPr/>
        </p:nvSpPr>
        <p:spPr>
          <a:xfrm>
            <a:off x="1524000" y="609600"/>
            <a:ext cx="6781800" cy="1569660"/>
          </a:xfrm>
          <a:prstGeom prst="rect">
            <a:avLst/>
          </a:prstGeom>
          <a:noFill/>
        </p:spPr>
        <p:txBody>
          <a:bodyPr wrap="square" rtlCol="0">
            <a:spAutoFit/>
          </a:bodyPr>
          <a:lstStyle/>
          <a:p>
            <a:pPr fontAlgn="base"/>
            <a:r>
              <a:rPr lang="en-US" sz="2400" dirty="0"/>
              <a:t>Alma is warned that the Lamanites have awakened</a:t>
            </a:r>
          </a:p>
          <a:p>
            <a:pPr fontAlgn="base"/>
            <a:endParaRPr lang="en-US" sz="2400" dirty="0"/>
          </a:p>
          <a:p>
            <a:pPr fontAlgn="base"/>
            <a:r>
              <a:rPr lang="en-US" sz="2400" dirty="0"/>
              <a:t>The Lord will “stop the Lamanites in this valley that they come no further in pursuit of this people.”</a:t>
            </a:r>
          </a:p>
        </p:txBody>
      </p:sp>
      <p:sp>
        <p:nvSpPr>
          <p:cNvPr id="15" name="TextBox 14"/>
          <p:cNvSpPr txBox="1"/>
          <p:nvPr/>
        </p:nvSpPr>
        <p:spPr>
          <a:xfrm>
            <a:off x="144517" y="6464116"/>
            <a:ext cx="3810000" cy="369332"/>
          </a:xfrm>
          <a:prstGeom prst="rect">
            <a:avLst/>
          </a:prstGeom>
          <a:noFill/>
        </p:spPr>
        <p:txBody>
          <a:bodyPr wrap="square" rtlCol="0">
            <a:spAutoFit/>
          </a:bodyPr>
          <a:lstStyle/>
          <a:p>
            <a:r>
              <a:rPr lang="en-US" b="1" dirty="0"/>
              <a:t>Mosiah 24:23-25</a:t>
            </a:r>
          </a:p>
        </p:txBody>
      </p:sp>
      <p:sp>
        <p:nvSpPr>
          <p:cNvPr id="8" name="TextBox 7"/>
          <p:cNvSpPr txBox="1"/>
          <p:nvPr/>
        </p:nvSpPr>
        <p:spPr>
          <a:xfrm>
            <a:off x="4495800" y="2895601"/>
            <a:ext cx="5715000" cy="830997"/>
          </a:xfrm>
          <a:prstGeom prst="rect">
            <a:avLst/>
          </a:prstGeom>
          <a:noFill/>
        </p:spPr>
        <p:txBody>
          <a:bodyPr wrap="square" rtlCol="0">
            <a:spAutoFit/>
          </a:bodyPr>
          <a:lstStyle/>
          <a:p>
            <a:pPr fontAlgn="base"/>
            <a:r>
              <a:rPr lang="en-US" sz="2400" dirty="0"/>
              <a:t>It took them 12 day to arrive in the land of Zarahemla</a:t>
            </a:r>
          </a:p>
        </p:txBody>
      </p:sp>
      <p:sp>
        <p:nvSpPr>
          <p:cNvPr id="7" name="TextBox 6"/>
          <p:cNvSpPr txBox="1"/>
          <p:nvPr/>
        </p:nvSpPr>
        <p:spPr>
          <a:xfrm>
            <a:off x="3733800" y="5334001"/>
            <a:ext cx="6400800" cy="830997"/>
          </a:xfrm>
          <a:prstGeom prst="rect">
            <a:avLst/>
          </a:prstGeom>
          <a:noFill/>
        </p:spPr>
        <p:txBody>
          <a:bodyPr wrap="square" rtlCol="0">
            <a:spAutoFit/>
          </a:bodyPr>
          <a:lstStyle/>
          <a:p>
            <a:pPr fontAlgn="base"/>
            <a:r>
              <a:rPr lang="en-US" sz="2400" dirty="0"/>
              <a:t>King Mosiah received them with joy</a:t>
            </a:r>
          </a:p>
          <a:p>
            <a:pPr fontAlgn="base"/>
            <a:endParaRPr lang="en-US" sz="2400" dirty="0"/>
          </a:p>
        </p:txBody>
      </p:sp>
      <p:grpSp>
        <p:nvGrpSpPr>
          <p:cNvPr id="9" name="Group 8"/>
          <p:cNvGrpSpPr/>
          <p:nvPr/>
        </p:nvGrpSpPr>
        <p:grpSpPr>
          <a:xfrm>
            <a:off x="1752600" y="2286000"/>
            <a:ext cx="2667000" cy="1491180"/>
            <a:chOff x="381000" y="1143000"/>
            <a:chExt cx="7495675" cy="4191000"/>
          </a:xfrm>
        </p:grpSpPr>
        <p:grpSp>
          <p:nvGrpSpPr>
            <p:cNvPr id="10" name="Group 34"/>
            <p:cNvGrpSpPr/>
            <p:nvPr/>
          </p:nvGrpSpPr>
          <p:grpSpPr>
            <a:xfrm>
              <a:off x="381000" y="1143000"/>
              <a:ext cx="1094875" cy="4191000"/>
              <a:chOff x="6906126" y="1078832"/>
              <a:chExt cx="1094875" cy="4191000"/>
            </a:xfrm>
          </p:grpSpPr>
          <p:sp>
            <p:nvSpPr>
              <p:cNvPr id="48" name="Rectangle 47"/>
              <p:cNvSpPr/>
              <p:nvPr/>
            </p:nvSpPr>
            <p:spPr>
              <a:xfrm>
                <a:off x="6906127" y="1078832"/>
                <a:ext cx="1094874"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solidFill>
                    <a:schemeClr val="tx1"/>
                  </a:solidFill>
                </a:endParaRPr>
              </a:p>
            </p:txBody>
          </p:sp>
          <p:sp>
            <p:nvSpPr>
              <p:cNvPr id="49" name="Rectangle 48"/>
              <p:cNvSpPr/>
              <p:nvPr/>
            </p:nvSpPr>
            <p:spPr>
              <a:xfrm>
                <a:off x="6906127" y="1612232"/>
                <a:ext cx="1094874"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906126" y="2526632"/>
                <a:ext cx="1094874" cy="9144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906126" y="3441032"/>
                <a:ext cx="1094874"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906126" y="4355432"/>
                <a:ext cx="1094874"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35"/>
            <p:cNvGrpSpPr/>
            <p:nvPr/>
          </p:nvGrpSpPr>
          <p:grpSpPr>
            <a:xfrm>
              <a:off x="1447800" y="1143000"/>
              <a:ext cx="1094875" cy="4191000"/>
              <a:chOff x="6906126" y="1078832"/>
              <a:chExt cx="1094875" cy="4191000"/>
            </a:xfrm>
          </p:grpSpPr>
          <p:sp>
            <p:nvSpPr>
              <p:cNvPr id="43" name="Rectangle 42"/>
              <p:cNvSpPr/>
              <p:nvPr/>
            </p:nvSpPr>
            <p:spPr>
              <a:xfrm>
                <a:off x="6906127" y="1078832"/>
                <a:ext cx="1094874"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solidFill>
                    <a:schemeClr val="tx1"/>
                  </a:solidFill>
                </a:endParaRPr>
              </a:p>
            </p:txBody>
          </p:sp>
          <p:sp>
            <p:nvSpPr>
              <p:cNvPr id="44" name="Rectangle 43"/>
              <p:cNvSpPr/>
              <p:nvPr/>
            </p:nvSpPr>
            <p:spPr>
              <a:xfrm>
                <a:off x="6906127" y="1612232"/>
                <a:ext cx="1094874" cy="9144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906126" y="2526632"/>
                <a:ext cx="1094874" cy="9144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906126" y="3441032"/>
                <a:ext cx="1094874"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906126" y="4355432"/>
                <a:ext cx="1094874"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41"/>
            <p:cNvGrpSpPr/>
            <p:nvPr/>
          </p:nvGrpSpPr>
          <p:grpSpPr>
            <a:xfrm>
              <a:off x="2514600" y="1143000"/>
              <a:ext cx="1094875" cy="4191000"/>
              <a:chOff x="6906126" y="1078832"/>
              <a:chExt cx="1094875" cy="4191000"/>
            </a:xfrm>
          </p:grpSpPr>
          <p:sp>
            <p:nvSpPr>
              <p:cNvPr id="38" name="Rectangle 37"/>
              <p:cNvSpPr/>
              <p:nvPr/>
            </p:nvSpPr>
            <p:spPr>
              <a:xfrm>
                <a:off x="6906127" y="1078832"/>
                <a:ext cx="1094874"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chemeClr val="tx1"/>
                  </a:solidFill>
                </a:endParaRPr>
              </a:p>
            </p:txBody>
          </p:sp>
          <p:sp>
            <p:nvSpPr>
              <p:cNvPr id="39" name="Rectangle 38"/>
              <p:cNvSpPr/>
              <p:nvPr/>
            </p:nvSpPr>
            <p:spPr>
              <a:xfrm>
                <a:off x="6906127" y="1612232"/>
                <a:ext cx="1094874" cy="9144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906126" y="2526632"/>
                <a:ext cx="1094874" cy="9144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906126" y="3441032"/>
                <a:ext cx="1094874"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906126" y="4355432"/>
                <a:ext cx="1094874"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47"/>
            <p:cNvGrpSpPr/>
            <p:nvPr/>
          </p:nvGrpSpPr>
          <p:grpSpPr>
            <a:xfrm>
              <a:off x="3581400" y="1143000"/>
              <a:ext cx="1094875" cy="4191000"/>
              <a:chOff x="6906126" y="1078832"/>
              <a:chExt cx="1094875" cy="4191000"/>
            </a:xfrm>
          </p:grpSpPr>
          <p:sp>
            <p:nvSpPr>
              <p:cNvPr id="33" name="Rectangle 32"/>
              <p:cNvSpPr/>
              <p:nvPr/>
            </p:nvSpPr>
            <p:spPr>
              <a:xfrm>
                <a:off x="6906127" y="1078832"/>
                <a:ext cx="1094874"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chemeClr val="tx1"/>
                  </a:solidFill>
                </a:endParaRPr>
              </a:p>
            </p:txBody>
          </p:sp>
          <p:sp>
            <p:nvSpPr>
              <p:cNvPr id="34" name="Rectangle 33"/>
              <p:cNvSpPr/>
              <p:nvPr/>
            </p:nvSpPr>
            <p:spPr>
              <a:xfrm>
                <a:off x="6906127" y="1612232"/>
                <a:ext cx="1094874" cy="9144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906126" y="2526632"/>
                <a:ext cx="1094874" cy="9144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906126" y="3441032"/>
                <a:ext cx="1094874"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906126" y="4355432"/>
                <a:ext cx="1094874"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53"/>
            <p:cNvGrpSpPr/>
            <p:nvPr/>
          </p:nvGrpSpPr>
          <p:grpSpPr>
            <a:xfrm>
              <a:off x="4648200" y="1143000"/>
              <a:ext cx="1094875" cy="4191000"/>
              <a:chOff x="6906126" y="1078832"/>
              <a:chExt cx="1094875" cy="4191000"/>
            </a:xfrm>
          </p:grpSpPr>
          <p:sp>
            <p:nvSpPr>
              <p:cNvPr id="28" name="Rectangle 27"/>
              <p:cNvSpPr/>
              <p:nvPr/>
            </p:nvSpPr>
            <p:spPr>
              <a:xfrm>
                <a:off x="6906127" y="1078832"/>
                <a:ext cx="1094874"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Rectangle 28"/>
              <p:cNvSpPr/>
              <p:nvPr/>
            </p:nvSpPr>
            <p:spPr>
              <a:xfrm>
                <a:off x="6906127" y="1612232"/>
                <a:ext cx="1094874" cy="9144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906126" y="2526632"/>
                <a:ext cx="1094874" cy="9144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906126" y="3441032"/>
                <a:ext cx="1094874"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906126" y="4355432"/>
                <a:ext cx="1094874"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59"/>
            <p:cNvGrpSpPr/>
            <p:nvPr/>
          </p:nvGrpSpPr>
          <p:grpSpPr>
            <a:xfrm>
              <a:off x="5715000" y="1143000"/>
              <a:ext cx="1094875" cy="4191000"/>
              <a:chOff x="6906126" y="1078832"/>
              <a:chExt cx="1094875" cy="4191000"/>
            </a:xfrm>
          </p:grpSpPr>
          <p:sp>
            <p:nvSpPr>
              <p:cNvPr id="23" name="Rectangle 22"/>
              <p:cNvSpPr/>
              <p:nvPr/>
            </p:nvSpPr>
            <p:spPr>
              <a:xfrm>
                <a:off x="6906127" y="1078832"/>
                <a:ext cx="1094874"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Rectangle 23"/>
              <p:cNvSpPr/>
              <p:nvPr/>
            </p:nvSpPr>
            <p:spPr>
              <a:xfrm>
                <a:off x="6906127" y="1612232"/>
                <a:ext cx="1094874" cy="9144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906126" y="2526632"/>
                <a:ext cx="1094874" cy="9144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906126" y="3441032"/>
                <a:ext cx="1094874"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906126" y="4355432"/>
                <a:ext cx="1094874"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65"/>
            <p:cNvGrpSpPr/>
            <p:nvPr/>
          </p:nvGrpSpPr>
          <p:grpSpPr>
            <a:xfrm>
              <a:off x="6781800" y="1143000"/>
              <a:ext cx="1094875" cy="4191000"/>
              <a:chOff x="6906126" y="1078832"/>
              <a:chExt cx="1094875" cy="4191000"/>
            </a:xfrm>
          </p:grpSpPr>
          <p:sp>
            <p:nvSpPr>
              <p:cNvPr id="18" name="Rectangle 17"/>
              <p:cNvSpPr/>
              <p:nvPr/>
            </p:nvSpPr>
            <p:spPr>
              <a:xfrm>
                <a:off x="6906127" y="1078832"/>
                <a:ext cx="1094874"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p:cNvSpPr/>
              <p:nvPr/>
            </p:nvSpPr>
            <p:spPr>
              <a:xfrm>
                <a:off x="6906127" y="1612232"/>
                <a:ext cx="1094874" cy="9144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906126" y="2526632"/>
                <a:ext cx="1094874"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906126" y="3441032"/>
                <a:ext cx="1094874"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906126" y="4355432"/>
                <a:ext cx="1094874"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 name="Group 52"/>
          <p:cNvGrpSpPr/>
          <p:nvPr/>
        </p:nvGrpSpPr>
        <p:grpSpPr>
          <a:xfrm>
            <a:off x="8534400" y="3505201"/>
            <a:ext cx="1447800" cy="2946971"/>
            <a:chOff x="4495800" y="457200"/>
            <a:chExt cx="1219200" cy="2642171"/>
          </a:xfrm>
        </p:grpSpPr>
        <p:grpSp>
          <p:nvGrpSpPr>
            <p:cNvPr id="54" name="Group 53"/>
            <p:cNvGrpSpPr/>
            <p:nvPr/>
          </p:nvGrpSpPr>
          <p:grpSpPr>
            <a:xfrm>
              <a:off x="4495800" y="609600"/>
              <a:ext cx="1219200" cy="2489771"/>
              <a:chOff x="3276600" y="786829"/>
              <a:chExt cx="1219200" cy="2489771"/>
            </a:xfrm>
          </p:grpSpPr>
          <p:sp>
            <p:nvSpPr>
              <p:cNvPr id="61" name="Cloud 2"/>
              <p:cNvSpPr/>
              <p:nvPr/>
            </p:nvSpPr>
            <p:spPr>
              <a:xfrm rot="1518698" flipH="1">
                <a:off x="3438312" y="836066"/>
                <a:ext cx="407897" cy="890154"/>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loud 3"/>
              <p:cNvSpPr/>
              <p:nvPr/>
            </p:nvSpPr>
            <p:spPr>
              <a:xfrm rot="20659987">
                <a:off x="4018852" y="853664"/>
                <a:ext cx="361746" cy="868718"/>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4"/>
              <p:cNvSpPr/>
              <p:nvPr/>
            </p:nvSpPr>
            <p:spPr>
              <a:xfrm>
                <a:off x="4245708" y="2166393"/>
                <a:ext cx="250092" cy="363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5"/>
              <p:cNvSpPr/>
              <p:nvPr/>
            </p:nvSpPr>
            <p:spPr>
              <a:xfrm>
                <a:off x="3276600" y="2093454"/>
                <a:ext cx="250092" cy="4028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
              <p:cNvSpPr/>
              <p:nvPr/>
            </p:nvSpPr>
            <p:spPr>
              <a:xfrm>
                <a:off x="3651738" y="2919748"/>
                <a:ext cx="312615" cy="35685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7"/>
              <p:cNvSpPr/>
              <p:nvPr/>
            </p:nvSpPr>
            <p:spPr>
              <a:xfrm>
                <a:off x="3870569" y="2919748"/>
                <a:ext cx="312615" cy="35685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8"/>
              <p:cNvSpPr/>
              <p:nvPr/>
            </p:nvSpPr>
            <p:spPr>
              <a:xfrm rot="1996156">
                <a:off x="3360356" y="1631987"/>
                <a:ext cx="414302"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9"/>
              <p:cNvSpPr/>
              <p:nvPr/>
            </p:nvSpPr>
            <p:spPr>
              <a:xfrm rot="2041752">
                <a:off x="3422568" y="1540645"/>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10"/>
              <p:cNvSpPr/>
              <p:nvPr/>
            </p:nvSpPr>
            <p:spPr>
              <a:xfrm rot="19870960">
                <a:off x="4043389" y="1634074"/>
                <a:ext cx="389154"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11"/>
              <p:cNvSpPr/>
              <p:nvPr/>
            </p:nvSpPr>
            <p:spPr>
              <a:xfrm rot="20036208">
                <a:off x="3967373" y="1552069"/>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12"/>
              <p:cNvSpPr/>
              <p:nvPr/>
            </p:nvSpPr>
            <p:spPr>
              <a:xfrm>
                <a:off x="3620477" y="1571640"/>
                <a:ext cx="593969" cy="150670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3"/>
              <p:cNvSpPr/>
              <p:nvPr/>
            </p:nvSpPr>
            <p:spPr>
              <a:xfrm>
                <a:off x="3784984" y="1452689"/>
                <a:ext cx="245992" cy="3172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14"/>
              <p:cNvSpPr/>
              <p:nvPr/>
            </p:nvSpPr>
            <p:spPr>
              <a:xfrm rot="21335299">
                <a:off x="3944457" y="1543878"/>
                <a:ext cx="286810" cy="1419680"/>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15"/>
              <p:cNvSpPr/>
              <p:nvPr/>
            </p:nvSpPr>
            <p:spPr>
              <a:xfrm rot="353417">
                <a:off x="3613475" y="1531532"/>
                <a:ext cx="286810" cy="1441888"/>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6"/>
              <p:cNvSpPr/>
              <p:nvPr/>
            </p:nvSpPr>
            <p:spPr>
              <a:xfrm>
                <a:off x="3557954" y="807851"/>
                <a:ext cx="750277" cy="8034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62"/>
              <p:cNvGrpSpPr/>
              <p:nvPr/>
            </p:nvGrpSpPr>
            <p:grpSpPr>
              <a:xfrm rot="5201482">
                <a:off x="3803137" y="1994656"/>
                <a:ext cx="476901" cy="103518"/>
                <a:chOff x="3886200" y="6096000"/>
                <a:chExt cx="3124200" cy="533400"/>
              </a:xfrm>
            </p:grpSpPr>
            <p:sp>
              <p:nvSpPr>
                <p:cNvPr id="96" name="Left-Right Arrow 95"/>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Left-Right Arrow 96"/>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Left-Right Arrow 97"/>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63"/>
              <p:cNvGrpSpPr/>
              <p:nvPr/>
            </p:nvGrpSpPr>
            <p:grpSpPr>
              <a:xfrm rot="5201482">
                <a:off x="3819688" y="2594378"/>
                <a:ext cx="476901" cy="103518"/>
                <a:chOff x="3886200" y="6096000"/>
                <a:chExt cx="3124200" cy="533400"/>
              </a:xfrm>
            </p:grpSpPr>
            <p:sp>
              <p:nvSpPr>
                <p:cNvPr id="93" name="Left-Right Arrow 92"/>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 Arrow 93"/>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eft-Right Arrow 94"/>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67"/>
              <p:cNvGrpSpPr/>
              <p:nvPr/>
            </p:nvGrpSpPr>
            <p:grpSpPr>
              <a:xfrm rot="5400000">
                <a:off x="3578790" y="1999625"/>
                <a:ext cx="476901" cy="103518"/>
                <a:chOff x="3886200" y="6096000"/>
                <a:chExt cx="3124200" cy="533400"/>
              </a:xfrm>
            </p:grpSpPr>
            <p:sp>
              <p:nvSpPr>
                <p:cNvPr id="90" name="Left-Right Arrow 89"/>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eft-Right Arrow 90"/>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eft-Right Arrow 91"/>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1"/>
              <p:cNvGrpSpPr/>
              <p:nvPr/>
            </p:nvGrpSpPr>
            <p:grpSpPr>
              <a:xfrm rot="5400000">
                <a:off x="3551568" y="2602446"/>
                <a:ext cx="476901" cy="103518"/>
                <a:chOff x="3886200" y="6096000"/>
                <a:chExt cx="3124200" cy="533400"/>
              </a:xfrm>
            </p:grpSpPr>
            <p:sp>
              <p:nvSpPr>
                <p:cNvPr id="87"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eft-Right Arrow 88"/>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Diamond 79"/>
              <p:cNvSpPr/>
              <p:nvPr/>
            </p:nvSpPr>
            <p:spPr>
              <a:xfrm>
                <a:off x="3995615"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3745523"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a:off x="3776785"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3964354"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3861375" y="1729605"/>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3852180" y="2315030"/>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loud 2"/>
              <p:cNvSpPr/>
              <p:nvPr/>
            </p:nvSpPr>
            <p:spPr>
              <a:xfrm rot="15742615" flipH="1">
                <a:off x="3778420" y="528827"/>
                <a:ext cx="282635" cy="798640"/>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0"/>
            <p:cNvGrpSpPr/>
            <p:nvPr/>
          </p:nvGrpSpPr>
          <p:grpSpPr>
            <a:xfrm>
              <a:off x="4800600" y="457200"/>
              <a:ext cx="730738" cy="436153"/>
              <a:chOff x="4953000" y="1219200"/>
              <a:chExt cx="1676400" cy="838200"/>
            </a:xfrm>
          </p:grpSpPr>
          <p:sp>
            <p:nvSpPr>
              <p:cNvPr id="56" name="Rounded Rectangle 55"/>
              <p:cNvSpPr/>
              <p:nvPr/>
            </p:nvSpPr>
            <p:spPr>
              <a:xfrm>
                <a:off x="4953000" y="1828800"/>
                <a:ext cx="1676400" cy="228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5410200" y="1219200"/>
                <a:ext cx="762000" cy="685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248400" y="1524000"/>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988859" y="1532965"/>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5562600" y="1371600"/>
                <a:ext cx="457200" cy="381000"/>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9" name="Group 98"/>
          <p:cNvGrpSpPr/>
          <p:nvPr/>
        </p:nvGrpSpPr>
        <p:grpSpPr>
          <a:xfrm>
            <a:off x="8229600" y="228600"/>
            <a:ext cx="1404088" cy="2743200"/>
            <a:chOff x="838200" y="2752626"/>
            <a:chExt cx="1752600" cy="3762638"/>
          </a:xfrm>
        </p:grpSpPr>
        <p:sp>
          <p:nvSpPr>
            <p:cNvPr id="100" name="Moon 99"/>
            <p:cNvSpPr/>
            <p:nvPr/>
          </p:nvSpPr>
          <p:spPr>
            <a:xfrm rot="686128">
              <a:off x="1191184" y="3254699"/>
              <a:ext cx="275173" cy="869996"/>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19444033">
              <a:off x="1734697" y="5698034"/>
              <a:ext cx="376768" cy="73266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2648374">
              <a:off x="1311286" y="5855295"/>
              <a:ext cx="350992" cy="65996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a:off x="1188151" y="4613630"/>
              <a:ext cx="1049852" cy="1537351"/>
            </a:xfrm>
            <a:prstGeom prst="trapezoid">
              <a:avLst>
                <a:gd name="adj" fmla="val 1544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838200" y="5099109"/>
              <a:ext cx="262463" cy="4854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2325491" y="4937283"/>
              <a:ext cx="265309" cy="5584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rot="20486525">
              <a:off x="1871303" y="3769390"/>
              <a:ext cx="614141" cy="1584238"/>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6"/>
            <p:cNvSpPr/>
            <p:nvPr/>
          </p:nvSpPr>
          <p:spPr>
            <a:xfrm rot="1355661">
              <a:off x="879714" y="3778926"/>
              <a:ext cx="653689" cy="1584238"/>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a:off x="1100663" y="4209064"/>
              <a:ext cx="1224828" cy="1523006"/>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rot="1339147">
              <a:off x="1432977" y="3956908"/>
              <a:ext cx="742884" cy="901878"/>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rot="20508981">
              <a:off x="1238628" y="3896683"/>
              <a:ext cx="691086" cy="961371"/>
            </a:xfrm>
            <a:prstGeom prst="trapezoid">
              <a:avLst>
                <a:gd name="adj" fmla="val 35985"/>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74"/>
            <p:cNvGrpSpPr/>
            <p:nvPr/>
          </p:nvGrpSpPr>
          <p:grpSpPr>
            <a:xfrm rot="20913872" flipH="1">
              <a:off x="1942990" y="3031456"/>
              <a:ext cx="517033" cy="1139635"/>
              <a:chOff x="6528137" y="1535176"/>
              <a:chExt cx="450325" cy="1073251"/>
            </a:xfrm>
          </p:grpSpPr>
          <p:sp>
            <p:nvSpPr>
              <p:cNvPr id="150" name="Moon 149"/>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151"/>
              <p:cNvSpPr/>
              <p:nvPr/>
            </p:nvSpPr>
            <p:spPr>
              <a:xfrm rot="21340991">
                <a:off x="6676480" y="1576093"/>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2"/>
              <p:cNvSpPr/>
              <p:nvPr/>
            </p:nvSpPr>
            <p:spPr>
              <a:xfrm>
                <a:off x="6528137" y="1535176"/>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153"/>
              <p:cNvSpPr/>
              <p:nvPr/>
            </p:nvSpPr>
            <p:spPr>
              <a:xfrm rot="21435342">
                <a:off x="6654172" y="1662940"/>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73"/>
            <p:cNvGrpSpPr/>
            <p:nvPr/>
          </p:nvGrpSpPr>
          <p:grpSpPr>
            <a:xfrm rot="686128">
              <a:off x="1100663" y="2914453"/>
              <a:ext cx="604067" cy="1177100"/>
              <a:chOff x="6477000" y="1545521"/>
              <a:chExt cx="526130" cy="1108534"/>
            </a:xfrm>
          </p:grpSpPr>
          <p:sp>
            <p:nvSpPr>
              <p:cNvPr id="145" name="Moon 144"/>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p:cNvSpPr/>
              <p:nvPr/>
            </p:nvSpPr>
            <p:spPr>
              <a:xfrm rot="20552136">
                <a:off x="6701148" y="16217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p:cNvSpPr/>
              <p:nvPr/>
            </p:nvSpPr>
            <p:spPr>
              <a:xfrm>
                <a:off x="6477000" y="1676400"/>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p:cNvSpPr/>
              <p:nvPr/>
            </p:nvSpPr>
            <p:spPr>
              <a:xfrm rot="21435342">
                <a:off x="6648545" y="1833978"/>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Oval 14"/>
            <p:cNvSpPr/>
            <p:nvPr/>
          </p:nvSpPr>
          <p:spPr>
            <a:xfrm rot="19066372">
              <a:off x="1782320" y="2752626"/>
              <a:ext cx="510953" cy="70033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3077158">
              <a:off x="1336081" y="2616339"/>
              <a:ext cx="456902" cy="80953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Isosceles Triangle 114"/>
            <p:cNvSpPr/>
            <p:nvPr/>
          </p:nvSpPr>
          <p:spPr>
            <a:xfrm rot="10800000">
              <a:off x="1450614" y="3804498"/>
              <a:ext cx="524926" cy="485479"/>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3"/>
            <p:cNvSpPr/>
            <p:nvPr/>
          </p:nvSpPr>
          <p:spPr>
            <a:xfrm>
              <a:off x="1363126" y="2800831"/>
              <a:ext cx="787389" cy="12464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80"/>
            <p:cNvGrpSpPr/>
            <p:nvPr/>
          </p:nvGrpSpPr>
          <p:grpSpPr>
            <a:xfrm rot="16200000" flipH="1">
              <a:off x="1639604" y="2476150"/>
              <a:ext cx="496897" cy="1049852"/>
              <a:chOff x="6477000" y="1545521"/>
              <a:chExt cx="526130" cy="1108534"/>
            </a:xfrm>
          </p:grpSpPr>
          <p:sp>
            <p:nvSpPr>
              <p:cNvPr id="140" name="Moon 139"/>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40"/>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141"/>
              <p:cNvSpPr/>
              <p:nvPr/>
            </p:nvSpPr>
            <p:spPr>
              <a:xfrm rot="19982206">
                <a:off x="6701148" y="16217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42"/>
              <p:cNvSpPr/>
              <p:nvPr/>
            </p:nvSpPr>
            <p:spPr>
              <a:xfrm>
                <a:off x="6477000" y="1676400"/>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143"/>
              <p:cNvSpPr/>
              <p:nvPr/>
            </p:nvSpPr>
            <p:spPr>
              <a:xfrm rot="21435342">
                <a:off x="6648545" y="1833978"/>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Moon 117"/>
            <p:cNvSpPr/>
            <p:nvPr/>
          </p:nvSpPr>
          <p:spPr>
            <a:xfrm rot="16364658" flipH="1">
              <a:off x="1579549" y="2636717"/>
              <a:ext cx="285050" cy="879123"/>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1450614" y="2752627"/>
              <a:ext cx="699901" cy="404566"/>
            </a:xfrm>
            <a:prstGeom prst="ellipse">
              <a:avLst/>
            </a:prstGeom>
            <a:solidFill>
              <a:srgbClr val="A26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a:off x="1275638" y="4613630"/>
              <a:ext cx="874877" cy="323653"/>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48"/>
            <p:cNvGrpSpPr/>
            <p:nvPr/>
          </p:nvGrpSpPr>
          <p:grpSpPr>
            <a:xfrm>
              <a:off x="1363126" y="4694543"/>
              <a:ext cx="699902" cy="174274"/>
              <a:chOff x="553453" y="4798401"/>
              <a:chExt cx="1858183" cy="519282"/>
            </a:xfrm>
          </p:grpSpPr>
          <p:sp>
            <p:nvSpPr>
              <p:cNvPr id="135" name="Frame 134"/>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6" name="Frame 135"/>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Frame 136"/>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8" name="Frame 137"/>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Frame 138"/>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2" name="Rounded Rectangle 121"/>
            <p:cNvSpPr/>
            <p:nvPr/>
          </p:nvSpPr>
          <p:spPr>
            <a:xfrm>
              <a:off x="1143000" y="3124200"/>
              <a:ext cx="1295400" cy="228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60"/>
            <p:cNvGrpSpPr/>
            <p:nvPr/>
          </p:nvGrpSpPr>
          <p:grpSpPr>
            <a:xfrm>
              <a:off x="1219200" y="2971800"/>
              <a:ext cx="1021829" cy="307918"/>
              <a:chOff x="1187970" y="2667000"/>
              <a:chExt cx="2889355" cy="870678"/>
            </a:xfrm>
          </p:grpSpPr>
          <p:grpSp>
            <p:nvGrpSpPr>
              <p:cNvPr id="124" name="Group 25"/>
              <p:cNvGrpSpPr/>
              <p:nvPr/>
            </p:nvGrpSpPr>
            <p:grpSpPr>
              <a:xfrm>
                <a:off x="1187970" y="2667000"/>
                <a:ext cx="838200" cy="838200"/>
                <a:chOff x="1219200" y="2971800"/>
                <a:chExt cx="838200" cy="838200"/>
              </a:xfrm>
            </p:grpSpPr>
            <p:sp>
              <p:nvSpPr>
                <p:cNvPr id="133" name="Frame 132"/>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Quad Arrow 133"/>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26"/>
              <p:cNvGrpSpPr/>
              <p:nvPr/>
            </p:nvGrpSpPr>
            <p:grpSpPr>
              <a:xfrm>
                <a:off x="2214797" y="2683239"/>
                <a:ext cx="838200" cy="838200"/>
                <a:chOff x="1219200" y="2971800"/>
                <a:chExt cx="838200" cy="838200"/>
              </a:xfrm>
            </p:grpSpPr>
            <p:sp>
              <p:nvSpPr>
                <p:cNvPr id="131" name="Frame 130"/>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2" name="Quad Arrow 131"/>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29"/>
              <p:cNvGrpSpPr/>
              <p:nvPr/>
            </p:nvGrpSpPr>
            <p:grpSpPr>
              <a:xfrm>
                <a:off x="3239125" y="2699478"/>
                <a:ext cx="838200" cy="838200"/>
                <a:chOff x="1219200" y="2971800"/>
                <a:chExt cx="838200" cy="838200"/>
              </a:xfrm>
            </p:grpSpPr>
            <p:sp>
              <p:nvSpPr>
                <p:cNvPr id="129" name="Frame 128"/>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Quad Arrow 129"/>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Diamond 126"/>
              <p:cNvSpPr/>
              <p:nvPr/>
            </p:nvSpPr>
            <p:spPr>
              <a:xfrm>
                <a:off x="1948721" y="2803161"/>
                <a:ext cx="269823" cy="464695"/>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3015521" y="2835639"/>
                <a:ext cx="269823" cy="464695"/>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5" name="Group 154"/>
          <p:cNvGrpSpPr/>
          <p:nvPr/>
        </p:nvGrpSpPr>
        <p:grpSpPr>
          <a:xfrm>
            <a:off x="3733800" y="3962400"/>
            <a:ext cx="3200400" cy="1295400"/>
            <a:chOff x="1600200" y="1295400"/>
            <a:chExt cx="4419600" cy="1905000"/>
          </a:xfrm>
        </p:grpSpPr>
        <p:sp>
          <p:nvSpPr>
            <p:cNvPr id="156" name="Trapezoid 155"/>
            <p:cNvSpPr/>
            <p:nvPr/>
          </p:nvSpPr>
          <p:spPr>
            <a:xfrm>
              <a:off x="2133600" y="2057400"/>
              <a:ext cx="3429000" cy="6858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2362200" y="1676400"/>
              <a:ext cx="2971800" cy="381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a:off x="2286000" y="1295400"/>
              <a:ext cx="1371600" cy="3810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p:cNvSpPr/>
            <p:nvPr/>
          </p:nvSpPr>
          <p:spPr>
            <a:xfrm>
              <a:off x="2286000" y="1600200"/>
              <a:ext cx="3124200" cy="152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9"/>
            <p:cNvGrpSpPr/>
            <p:nvPr/>
          </p:nvGrpSpPr>
          <p:grpSpPr>
            <a:xfrm>
              <a:off x="2362200" y="1676400"/>
              <a:ext cx="381000" cy="457200"/>
              <a:chOff x="2362200" y="1676400"/>
              <a:chExt cx="381000" cy="457200"/>
            </a:xfrm>
          </p:grpSpPr>
          <p:sp>
            <p:nvSpPr>
              <p:cNvPr id="205" name="Multiply 7"/>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Diamond 8"/>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0"/>
            <p:cNvGrpSpPr/>
            <p:nvPr/>
          </p:nvGrpSpPr>
          <p:grpSpPr>
            <a:xfrm>
              <a:off x="2743200" y="1676400"/>
              <a:ext cx="381000" cy="457200"/>
              <a:chOff x="2362200" y="1676400"/>
              <a:chExt cx="381000" cy="457200"/>
            </a:xfrm>
          </p:grpSpPr>
          <p:sp>
            <p:nvSpPr>
              <p:cNvPr id="203" name="Multiply 11"/>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Diamond 12"/>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3"/>
            <p:cNvGrpSpPr/>
            <p:nvPr/>
          </p:nvGrpSpPr>
          <p:grpSpPr>
            <a:xfrm>
              <a:off x="3124200" y="1676400"/>
              <a:ext cx="381000" cy="457200"/>
              <a:chOff x="2362200" y="1676400"/>
              <a:chExt cx="381000" cy="457200"/>
            </a:xfrm>
          </p:grpSpPr>
          <p:sp>
            <p:nvSpPr>
              <p:cNvPr id="201" name="Multiply 14"/>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Diamond 201"/>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
            <p:cNvGrpSpPr/>
            <p:nvPr/>
          </p:nvGrpSpPr>
          <p:grpSpPr>
            <a:xfrm>
              <a:off x="3505200" y="1676400"/>
              <a:ext cx="381000" cy="457200"/>
              <a:chOff x="2362200" y="1676400"/>
              <a:chExt cx="381000" cy="457200"/>
            </a:xfrm>
          </p:grpSpPr>
          <p:sp>
            <p:nvSpPr>
              <p:cNvPr id="199" name="Multiply 198"/>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Diamond 199"/>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9"/>
            <p:cNvGrpSpPr/>
            <p:nvPr/>
          </p:nvGrpSpPr>
          <p:grpSpPr>
            <a:xfrm>
              <a:off x="3886200" y="1676400"/>
              <a:ext cx="381000" cy="457200"/>
              <a:chOff x="2362200" y="1676400"/>
              <a:chExt cx="381000" cy="457200"/>
            </a:xfrm>
          </p:grpSpPr>
          <p:sp>
            <p:nvSpPr>
              <p:cNvPr id="197" name="Multiply 196"/>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Diamond 197"/>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22"/>
            <p:cNvGrpSpPr/>
            <p:nvPr/>
          </p:nvGrpSpPr>
          <p:grpSpPr>
            <a:xfrm>
              <a:off x="4267200" y="1676400"/>
              <a:ext cx="381000" cy="457200"/>
              <a:chOff x="2362200" y="1676400"/>
              <a:chExt cx="381000" cy="457200"/>
            </a:xfrm>
          </p:grpSpPr>
          <p:sp>
            <p:nvSpPr>
              <p:cNvPr id="195" name="Multiply 194"/>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25"/>
            <p:cNvGrpSpPr/>
            <p:nvPr/>
          </p:nvGrpSpPr>
          <p:grpSpPr>
            <a:xfrm>
              <a:off x="4648200" y="1676400"/>
              <a:ext cx="381000" cy="457200"/>
              <a:chOff x="2362200" y="1676400"/>
              <a:chExt cx="381000" cy="457200"/>
            </a:xfrm>
          </p:grpSpPr>
          <p:sp>
            <p:nvSpPr>
              <p:cNvPr id="193" name="Multiply 192"/>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27"/>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28"/>
            <p:cNvGrpSpPr/>
            <p:nvPr/>
          </p:nvGrpSpPr>
          <p:grpSpPr>
            <a:xfrm>
              <a:off x="5001491" y="1676400"/>
              <a:ext cx="381000" cy="457200"/>
              <a:chOff x="2362200" y="1676400"/>
              <a:chExt cx="381000" cy="457200"/>
            </a:xfrm>
          </p:grpSpPr>
          <p:sp>
            <p:nvSpPr>
              <p:cNvPr id="191" name="Multiply 190"/>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8" name="Rounded Rectangle 167"/>
            <p:cNvSpPr/>
            <p:nvPr/>
          </p:nvSpPr>
          <p:spPr>
            <a:xfrm>
              <a:off x="3657600" y="2362200"/>
              <a:ext cx="304800" cy="381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a:off x="3657600" y="1371600"/>
              <a:ext cx="304800" cy="9906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33"/>
            <p:cNvGrpSpPr/>
            <p:nvPr/>
          </p:nvGrpSpPr>
          <p:grpSpPr>
            <a:xfrm>
              <a:off x="3643746" y="1828800"/>
              <a:ext cx="304800" cy="535709"/>
              <a:chOff x="2362200" y="1676400"/>
              <a:chExt cx="381000" cy="457200"/>
            </a:xfrm>
          </p:grpSpPr>
          <p:sp>
            <p:nvSpPr>
              <p:cNvPr id="189" name="Multiply 188"/>
              <p:cNvSpPr/>
              <p:nvPr/>
            </p:nvSpPr>
            <p:spPr>
              <a:xfrm>
                <a:off x="2362200" y="1676400"/>
                <a:ext cx="381000" cy="457200"/>
              </a:xfrm>
              <a:prstGeom prst="mathMultiply">
                <a:avLst>
                  <a:gd name="adj1" fmla="val 38066"/>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Diamond 189"/>
              <p:cNvSpPr/>
              <p:nvPr/>
            </p:nvSpPr>
            <p:spPr>
              <a:xfrm>
                <a:off x="2514600" y="1828800"/>
                <a:ext cx="76200" cy="152400"/>
              </a:xfrm>
              <a:prstGeom prst="diamond">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1" name="Rounded Rectangle 170"/>
            <p:cNvSpPr/>
            <p:nvPr/>
          </p:nvSpPr>
          <p:spPr>
            <a:xfrm>
              <a:off x="3962400" y="1295400"/>
              <a:ext cx="1371600" cy="3048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a:off x="3657600" y="1752600"/>
              <a:ext cx="304800" cy="762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roup 38"/>
            <p:cNvGrpSpPr/>
            <p:nvPr/>
          </p:nvGrpSpPr>
          <p:grpSpPr>
            <a:xfrm>
              <a:off x="3657600" y="1295400"/>
              <a:ext cx="304800" cy="535709"/>
              <a:chOff x="2362200" y="1676400"/>
              <a:chExt cx="381000" cy="457200"/>
            </a:xfrm>
          </p:grpSpPr>
          <p:sp>
            <p:nvSpPr>
              <p:cNvPr id="187" name="Multiply 186"/>
              <p:cNvSpPr/>
              <p:nvPr/>
            </p:nvSpPr>
            <p:spPr>
              <a:xfrm>
                <a:off x="2362200" y="1676400"/>
                <a:ext cx="381000" cy="457200"/>
              </a:xfrm>
              <a:prstGeom prst="mathMultiply">
                <a:avLst>
                  <a:gd name="adj1" fmla="val 38066"/>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Diamond 187"/>
              <p:cNvSpPr/>
              <p:nvPr/>
            </p:nvSpPr>
            <p:spPr>
              <a:xfrm>
                <a:off x="2514600" y="1828800"/>
                <a:ext cx="76200" cy="152400"/>
              </a:xfrm>
              <a:prstGeom prst="diamond">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Trapezoid 173"/>
            <p:cNvSpPr/>
            <p:nvPr/>
          </p:nvSpPr>
          <p:spPr>
            <a:xfrm>
              <a:off x="1905000" y="2743200"/>
              <a:ext cx="38100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174"/>
            <p:cNvSpPr/>
            <p:nvPr/>
          </p:nvSpPr>
          <p:spPr>
            <a:xfrm>
              <a:off x="1752600" y="2895600"/>
              <a:ext cx="41148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p:cNvSpPr/>
            <p:nvPr/>
          </p:nvSpPr>
          <p:spPr>
            <a:xfrm>
              <a:off x="1600200" y="3048000"/>
              <a:ext cx="44196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ounded Rectangle 176"/>
            <p:cNvSpPr/>
            <p:nvPr/>
          </p:nvSpPr>
          <p:spPr>
            <a:xfrm>
              <a:off x="3352800" y="2209800"/>
              <a:ext cx="304800" cy="533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p:cNvSpPr/>
            <p:nvPr/>
          </p:nvSpPr>
          <p:spPr>
            <a:xfrm>
              <a:off x="3962400" y="2209800"/>
              <a:ext cx="304800" cy="533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Collate 178"/>
            <p:cNvSpPr/>
            <p:nvPr/>
          </p:nvSpPr>
          <p:spPr>
            <a:xfrm>
              <a:off x="3429000" y="2209800"/>
              <a:ext cx="152400" cy="533400"/>
            </a:xfrm>
            <a:prstGeom prst="flowChartCol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0" name="Flowchart: Collate 179"/>
            <p:cNvSpPr/>
            <p:nvPr/>
          </p:nvSpPr>
          <p:spPr>
            <a:xfrm>
              <a:off x="4038600" y="2209800"/>
              <a:ext cx="152400" cy="533400"/>
            </a:xfrm>
            <a:prstGeom prst="flowChartCol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81" name="Group 48"/>
            <p:cNvGrpSpPr/>
            <p:nvPr/>
          </p:nvGrpSpPr>
          <p:grpSpPr>
            <a:xfrm>
              <a:off x="3352800" y="2286000"/>
              <a:ext cx="304800" cy="365760"/>
              <a:chOff x="2362200" y="1676400"/>
              <a:chExt cx="381000" cy="457200"/>
            </a:xfrm>
          </p:grpSpPr>
          <p:sp>
            <p:nvSpPr>
              <p:cNvPr id="185" name="Multiply 184"/>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Diamond 185"/>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51"/>
            <p:cNvGrpSpPr/>
            <p:nvPr/>
          </p:nvGrpSpPr>
          <p:grpSpPr>
            <a:xfrm>
              <a:off x="3962400" y="2286000"/>
              <a:ext cx="304800" cy="365760"/>
              <a:chOff x="2362200" y="1676400"/>
              <a:chExt cx="381000" cy="457200"/>
            </a:xfrm>
          </p:grpSpPr>
          <p:sp>
            <p:nvSpPr>
              <p:cNvPr id="183" name="Multiply 182"/>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Diamond 183"/>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13306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0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26"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down)">
                                      <p:cBhvr>
                                        <p:cTn id="27" dur="580">
                                          <p:stCondLst>
                                            <p:cond delay="0"/>
                                          </p:stCondLst>
                                        </p:cTn>
                                        <p:tgtEl>
                                          <p:spTgt spid="53"/>
                                        </p:tgtEl>
                                      </p:cBhvr>
                                    </p:animEffect>
                                    <p:anim calcmode="lin" valueType="num">
                                      <p:cBhvr>
                                        <p:cTn id="28"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33" dur="26">
                                          <p:stCondLst>
                                            <p:cond delay="650"/>
                                          </p:stCondLst>
                                        </p:cTn>
                                        <p:tgtEl>
                                          <p:spTgt spid="53"/>
                                        </p:tgtEl>
                                      </p:cBhvr>
                                      <p:to x="100000" y="60000"/>
                                    </p:animScale>
                                    <p:animScale>
                                      <p:cBhvr>
                                        <p:cTn id="34" dur="166" decel="50000">
                                          <p:stCondLst>
                                            <p:cond delay="676"/>
                                          </p:stCondLst>
                                        </p:cTn>
                                        <p:tgtEl>
                                          <p:spTgt spid="53"/>
                                        </p:tgtEl>
                                      </p:cBhvr>
                                      <p:to x="100000" y="100000"/>
                                    </p:animScale>
                                    <p:animScale>
                                      <p:cBhvr>
                                        <p:cTn id="35" dur="26">
                                          <p:stCondLst>
                                            <p:cond delay="1312"/>
                                          </p:stCondLst>
                                        </p:cTn>
                                        <p:tgtEl>
                                          <p:spTgt spid="53"/>
                                        </p:tgtEl>
                                      </p:cBhvr>
                                      <p:to x="100000" y="80000"/>
                                    </p:animScale>
                                    <p:animScale>
                                      <p:cBhvr>
                                        <p:cTn id="36" dur="166" decel="50000">
                                          <p:stCondLst>
                                            <p:cond delay="1338"/>
                                          </p:stCondLst>
                                        </p:cTn>
                                        <p:tgtEl>
                                          <p:spTgt spid="53"/>
                                        </p:tgtEl>
                                      </p:cBhvr>
                                      <p:to x="100000" y="100000"/>
                                    </p:animScale>
                                    <p:animScale>
                                      <p:cBhvr>
                                        <p:cTn id="37" dur="26">
                                          <p:stCondLst>
                                            <p:cond delay="1642"/>
                                          </p:stCondLst>
                                        </p:cTn>
                                        <p:tgtEl>
                                          <p:spTgt spid="53"/>
                                        </p:tgtEl>
                                      </p:cBhvr>
                                      <p:to x="100000" y="90000"/>
                                    </p:animScale>
                                    <p:animScale>
                                      <p:cBhvr>
                                        <p:cTn id="38" dur="166" decel="50000">
                                          <p:stCondLst>
                                            <p:cond delay="1668"/>
                                          </p:stCondLst>
                                        </p:cTn>
                                        <p:tgtEl>
                                          <p:spTgt spid="53"/>
                                        </p:tgtEl>
                                      </p:cBhvr>
                                      <p:to x="100000" y="100000"/>
                                    </p:animScale>
                                    <p:animScale>
                                      <p:cBhvr>
                                        <p:cTn id="39" dur="26">
                                          <p:stCondLst>
                                            <p:cond delay="1808"/>
                                          </p:stCondLst>
                                        </p:cTn>
                                        <p:tgtEl>
                                          <p:spTgt spid="53"/>
                                        </p:tgtEl>
                                      </p:cBhvr>
                                      <p:to x="100000" y="95000"/>
                                    </p:animScale>
                                    <p:animScale>
                                      <p:cBhvr>
                                        <p:cTn id="40" dur="166" decel="50000">
                                          <p:stCondLst>
                                            <p:cond delay="1834"/>
                                          </p:stCondLst>
                                        </p:cTn>
                                        <p:tgtEl>
                                          <p:spTgt spid="5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E048B19-EFF4-444C-812A-C7B6BFC48F0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07" name="TextBox 506"/>
          <p:cNvSpPr txBox="1"/>
          <p:nvPr/>
        </p:nvSpPr>
        <p:spPr>
          <a:xfrm>
            <a:off x="891541" y="1423243"/>
            <a:ext cx="11175768" cy="3970318"/>
          </a:xfrm>
          <a:prstGeom prst="rect">
            <a:avLst/>
          </a:prstGeom>
          <a:noFill/>
        </p:spPr>
        <p:txBody>
          <a:bodyPr wrap="square" rtlCol="0">
            <a:spAutoFit/>
          </a:bodyPr>
          <a:lstStyle/>
          <a:p>
            <a:pPr fontAlgn="base"/>
            <a:r>
              <a:rPr lang="en-US" b="1" dirty="0"/>
              <a:t>Video:</a:t>
            </a:r>
          </a:p>
          <a:p>
            <a:pPr fontAlgn="base"/>
            <a:r>
              <a:rPr lang="en-US" b="1" dirty="0"/>
              <a:t>Lifting Burdens (3:35)</a:t>
            </a:r>
          </a:p>
          <a:p>
            <a:pPr fontAlgn="base"/>
            <a:endParaRPr lang="en-US" b="1" dirty="0"/>
          </a:p>
          <a:p>
            <a:pPr fontAlgn="base"/>
            <a:r>
              <a:rPr lang="en-US" b="1" dirty="0"/>
              <a:t>Joseph Fielding McConkie and Robert L. Millet Doctrinal Commentary on the Book of Mormon Vol. 2 p. 278</a:t>
            </a:r>
          </a:p>
          <a:p>
            <a:pPr fontAlgn="base"/>
            <a:r>
              <a:rPr lang="en-US" b="1" dirty="0"/>
              <a:t>Charles Kingsley  in Wallis, </a:t>
            </a:r>
            <a:r>
              <a:rPr lang="en-US" b="1" i="1" dirty="0"/>
              <a:t>Treasure Chest </a:t>
            </a:r>
            <a:r>
              <a:rPr lang="en-US" b="1" dirty="0"/>
              <a:t>p 47</a:t>
            </a:r>
          </a:p>
          <a:p>
            <a:pPr fontAlgn="base"/>
            <a:r>
              <a:rPr lang="en-US" b="1" dirty="0"/>
              <a:t>Richard L. Evans Conf. Report Oct 1959 </a:t>
            </a:r>
          </a:p>
          <a:p>
            <a:pPr fontAlgn="base"/>
            <a:r>
              <a:rPr lang="en-US" b="1" dirty="0"/>
              <a:t>Richard G. Scott (“Trust in the Lord,” </a:t>
            </a:r>
            <a:r>
              <a:rPr lang="en-US" b="1" i="1" dirty="0"/>
              <a:t>Ensign,</a:t>
            </a:r>
            <a:r>
              <a:rPr lang="en-US" b="1" dirty="0"/>
              <a:t> Nov. 1995, 16).</a:t>
            </a:r>
          </a:p>
          <a:p>
            <a:pPr fontAlgn="base"/>
            <a:r>
              <a:rPr lang="en-US" b="1" i="1" dirty="0">
                <a:effectLst/>
              </a:rPr>
              <a:t>Merriam-Webster’s Collegiate Dictionary,</a:t>
            </a:r>
            <a:r>
              <a:rPr lang="en-US" b="1" i="0" dirty="0">
                <a:effectLst/>
              </a:rPr>
              <a:t> 11th ed. (2003), “chasten”]” (Lynn G. Robbins, </a:t>
            </a:r>
            <a:r>
              <a:rPr lang="en-US" b="1" dirty="0"/>
              <a:t>“The Righteous Judge,”</a:t>
            </a:r>
            <a:r>
              <a:rPr lang="en-US" b="1" i="1" dirty="0">
                <a:effectLst/>
              </a:rPr>
              <a:t> Ensign</a:t>
            </a:r>
            <a:r>
              <a:rPr lang="en-US" b="1" i="0" dirty="0">
                <a:effectLst/>
              </a:rPr>
              <a:t> or </a:t>
            </a:r>
            <a:r>
              <a:rPr lang="en-US" b="1" i="1" dirty="0">
                <a:effectLst/>
              </a:rPr>
              <a:t>Liahona, </a:t>
            </a:r>
            <a:r>
              <a:rPr lang="en-US" b="1" i="0" dirty="0">
                <a:effectLst/>
              </a:rPr>
              <a:t>Nov. 2016, 97).</a:t>
            </a:r>
            <a:endParaRPr lang="en-US" b="1" dirty="0"/>
          </a:p>
          <a:p>
            <a:pPr fontAlgn="base"/>
            <a:r>
              <a:rPr lang="en-US" b="1" dirty="0"/>
              <a:t>The Book of Mormon Who’s Who by Ed J. </a:t>
            </a:r>
            <a:r>
              <a:rPr lang="en-US" b="1" dirty="0" err="1"/>
              <a:t>Pinegar</a:t>
            </a:r>
            <a:r>
              <a:rPr lang="en-US" b="1" dirty="0"/>
              <a:t> and Richard J. Allen pg. 24</a:t>
            </a:r>
          </a:p>
          <a:p>
            <a:pPr fontAlgn="base"/>
            <a:r>
              <a:rPr lang="en-US" b="1" dirty="0"/>
              <a:t>Thomas S. Monson Ensign, May 1992 p 48</a:t>
            </a:r>
          </a:p>
          <a:p>
            <a:pPr fontAlgn="base"/>
            <a:r>
              <a:rPr lang="en-US" b="1" dirty="0"/>
              <a:t>Richard G. Scott (“Finding Joy in Life,” </a:t>
            </a:r>
            <a:r>
              <a:rPr lang="en-US" b="1" i="1" dirty="0"/>
              <a:t>Ensign,</a:t>
            </a:r>
            <a:r>
              <a:rPr lang="en-US" b="1" dirty="0"/>
              <a:t> May 1996, 25).</a:t>
            </a:r>
          </a:p>
          <a:p>
            <a:pPr fontAlgn="base"/>
            <a:r>
              <a:rPr lang="en-US" b="1" dirty="0"/>
              <a:t>Pride Cycle—Poway Institute Notes from Lesley </a:t>
            </a:r>
            <a:r>
              <a:rPr lang="en-US" b="1" dirty="0" err="1"/>
              <a:t>Meachum</a:t>
            </a:r>
            <a:r>
              <a:rPr lang="en-US" b="1" dirty="0"/>
              <a:t> and Becky Davies</a:t>
            </a:r>
          </a:p>
          <a:p>
            <a:pPr fontAlgn="base"/>
            <a:r>
              <a:rPr lang="en-US" b="1" dirty="0"/>
              <a:t>Boyd K. Packer “That All May Be Edified, 203”</a:t>
            </a:r>
          </a:p>
        </p:txBody>
      </p:sp>
      <p:grpSp>
        <p:nvGrpSpPr>
          <p:cNvPr id="2" name="Group 15"/>
          <p:cNvGrpSpPr/>
          <p:nvPr/>
        </p:nvGrpSpPr>
        <p:grpSpPr>
          <a:xfrm>
            <a:off x="381000" y="124691"/>
            <a:ext cx="1981200" cy="3048000"/>
            <a:chOff x="6019800" y="3505200"/>
            <a:chExt cx="1981200" cy="3048000"/>
          </a:xfrm>
        </p:grpSpPr>
        <p:sp>
          <p:nvSpPr>
            <p:cNvPr id="17" name="Wave 16"/>
            <p:cNvSpPr/>
            <p:nvPr/>
          </p:nvSpPr>
          <p:spPr>
            <a:xfrm>
              <a:off x="6019800" y="3505200"/>
              <a:ext cx="1981200" cy="1066800"/>
            </a:xfrm>
            <a:prstGeom prst="wav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019800" y="3657600"/>
              <a:ext cx="45719" cy="28956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7" name="TextBox 196"/>
          <p:cNvSpPr txBox="1"/>
          <p:nvPr/>
        </p:nvSpPr>
        <p:spPr>
          <a:xfrm>
            <a:off x="891541" y="458873"/>
            <a:ext cx="2209800" cy="400110"/>
          </a:xfrm>
          <a:prstGeom prst="rect">
            <a:avLst/>
          </a:prstGeom>
          <a:noFill/>
        </p:spPr>
        <p:txBody>
          <a:bodyPr wrap="square" rtlCol="0">
            <a:spAutoFit/>
          </a:bodyPr>
          <a:lstStyle/>
          <a:p>
            <a:pPr fontAlgn="base"/>
            <a:r>
              <a:rPr lang="en-US" sz="2000" dirty="0"/>
              <a:t>Sources:</a:t>
            </a:r>
          </a:p>
        </p:txBody>
      </p:sp>
      <p:sp>
        <p:nvSpPr>
          <p:cNvPr id="10" name="Footer Placeholder 14">
            <a:extLst>
              <a:ext uri="{FF2B5EF4-FFF2-40B4-BE49-F238E27FC236}">
                <a16:creationId xmlns:a16="http://schemas.microsoft.com/office/drawing/2014/main" id="{AE38B494-ED3C-4CD1-957B-3EDD77972227}"/>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1783013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DC2B747-4F13-4167-BD59-EB041ACE5D0B}"/>
              </a:ext>
            </a:extLst>
          </p:cNvPr>
          <p:cNvGraphicFramePr>
            <a:graphicFrameLocks noGrp="1"/>
          </p:cNvGraphicFramePr>
          <p:nvPr/>
        </p:nvGraphicFramePr>
        <p:xfrm>
          <a:off x="361506" y="765543"/>
          <a:ext cx="11440634" cy="5816008"/>
        </p:xfrm>
        <a:graphic>
          <a:graphicData uri="http://schemas.openxmlformats.org/drawingml/2006/table">
            <a:tbl>
              <a:tblPr firstRow="1" bandRow="1">
                <a:tableStyleId>{5940675A-B579-460E-94D1-54222C63F5DA}</a:tableStyleId>
              </a:tblPr>
              <a:tblGrid>
                <a:gridCol w="5720317">
                  <a:extLst>
                    <a:ext uri="{9D8B030D-6E8A-4147-A177-3AD203B41FA5}">
                      <a16:colId xmlns:a16="http://schemas.microsoft.com/office/drawing/2014/main" val="1073759236"/>
                    </a:ext>
                  </a:extLst>
                </a:gridCol>
                <a:gridCol w="5720317">
                  <a:extLst>
                    <a:ext uri="{9D8B030D-6E8A-4147-A177-3AD203B41FA5}">
                      <a16:colId xmlns:a16="http://schemas.microsoft.com/office/drawing/2014/main" val="1497998975"/>
                    </a:ext>
                  </a:extLst>
                </a:gridCol>
              </a:tblGrid>
              <a:tr h="727001">
                <a:tc>
                  <a:txBody>
                    <a:bodyPr/>
                    <a:lstStyle/>
                    <a:p>
                      <a:pPr algn="ctr"/>
                      <a:r>
                        <a:rPr lang="en-US" sz="2800" dirty="0"/>
                        <a:t>Limhi’s Bondage and Deliverance</a:t>
                      </a:r>
                    </a:p>
                  </a:txBody>
                  <a:tcPr/>
                </a:tc>
                <a:tc>
                  <a:txBody>
                    <a:bodyPr/>
                    <a:lstStyle/>
                    <a:p>
                      <a:pPr algn="ctr"/>
                      <a:r>
                        <a:rPr lang="en-US" sz="2800" dirty="0"/>
                        <a:t>Alma’s Bondage and Deliverance</a:t>
                      </a:r>
                    </a:p>
                  </a:txBody>
                  <a:tcPr/>
                </a:tc>
                <a:extLst>
                  <a:ext uri="{0D108BD9-81ED-4DB2-BD59-A6C34878D82A}">
                    <a16:rowId xmlns:a16="http://schemas.microsoft.com/office/drawing/2014/main" val="4080672660"/>
                  </a:ext>
                </a:extLst>
              </a:tr>
              <a:tr h="727001">
                <a:tc>
                  <a:txBody>
                    <a:bodyPr/>
                    <a:lstStyle/>
                    <a:p>
                      <a:r>
                        <a:rPr lang="en-US" dirty="0"/>
                        <a:t>Limhi’s group was placed under bondage with much bloodshed (21:5-12)</a:t>
                      </a:r>
                    </a:p>
                  </a:txBody>
                  <a:tcPr/>
                </a:tc>
                <a:tc>
                  <a:txBody>
                    <a:bodyPr/>
                    <a:lstStyle/>
                    <a:p>
                      <a:r>
                        <a:rPr lang="en-US" dirty="0"/>
                        <a:t>Alma’s group was placed under bondage with no bloodshed (23:35-38)</a:t>
                      </a:r>
                    </a:p>
                  </a:txBody>
                  <a:tcPr/>
                </a:tc>
                <a:extLst>
                  <a:ext uri="{0D108BD9-81ED-4DB2-BD59-A6C34878D82A}">
                    <a16:rowId xmlns:a16="http://schemas.microsoft.com/office/drawing/2014/main" val="2032111882"/>
                  </a:ext>
                </a:extLst>
              </a:tr>
              <a:tr h="727001">
                <a:tc>
                  <a:txBody>
                    <a:bodyPr/>
                    <a:lstStyle/>
                    <a:p>
                      <a:r>
                        <a:rPr lang="en-US" dirty="0"/>
                        <a:t>The Lord was slow to hear their cries because they had been slow to hear Him (21:15)</a:t>
                      </a:r>
                    </a:p>
                  </a:txBody>
                  <a:tcPr/>
                </a:tc>
                <a:tc>
                  <a:txBody>
                    <a:bodyPr/>
                    <a:lstStyle/>
                    <a:p>
                      <a:r>
                        <a:rPr lang="en-US" dirty="0"/>
                        <a:t>The Lord was not slow to hear their cries (24:10-13)</a:t>
                      </a:r>
                    </a:p>
                  </a:txBody>
                  <a:tcPr/>
                </a:tc>
                <a:extLst>
                  <a:ext uri="{0D108BD9-81ED-4DB2-BD59-A6C34878D82A}">
                    <a16:rowId xmlns:a16="http://schemas.microsoft.com/office/drawing/2014/main" val="2172049440"/>
                  </a:ext>
                </a:extLst>
              </a:tr>
              <a:tr h="727001">
                <a:tc>
                  <a:txBody>
                    <a:bodyPr/>
                    <a:lstStyle/>
                    <a:p>
                      <a:r>
                        <a:rPr lang="en-US" dirty="0"/>
                        <a:t>The Lord softened the Lamanites’ hearts so they eased the burdens of Limhi’s group (21:15)</a:t>
                      </a:r>
                    </a:p>
                  </a:txBody>
                  <a:tcPr/>
                </a:tc>
                <a:tc>
                  <a:txBody>
                    <a:bodyPr/>
                    <a:lstStyle/>
                    <a:p>
                      <a:r>
                        <a:rPr lang="en-US" dirty="0"/>
                        <a:t>The Lord physically </a:t>
                      </a:r>
                      <a:r>
                        <a:rPr lang="en-US" dirty="0" err="1"/>
                        <a:t>eaed</a:t>
                      </a:r>
                      <a:r>
                        <a:rPr lang="en-US" dirty="0"/>
                        <a:t> the burdens of Alma’s group (24:14-15)</a:t>
                      </a:r>
                    </a:p>
                  </a:txBody>
                  <a:tcPr/>
                </a:tc>
                <a:extLst>
                  <a:ext uri="{0D108BD9-81ED-4DB2-BD59-A6C34878D82A}">
                    <a16:rowId xmlns:a16="http://schemas.microsoft.com/office/drawing/2014/main" val="137916198"/>
                  </a:ext>
                </a:extLst>
              </a:tr>
              <a:tr h="727001">
                <a:tc>
                  <a:txBody>
                    <a:bodyPr/>
                    <a:lstStyle/>
                    <a:p>
                      <a:r>
                        <a:rPr lang="en-US" dirty="0"/>
                        <a:t>They prospered by degrees as their faith increased (21:16)</a:t>
                      </a:r>
                    </a:p>
                  </a:txBody>
                  <a:tcPr/>
                </a:tc>
                <a:tc>
                  <a:txBody>
                    <a:bodyPr/>
                    <a:lstStyle/>
                    <a:p>
                      <a:r>
                        <a:rPr lang="en-US" dirty="0"/>
                        <a:t>The Lord </a:t>
                      </a:r>
                      <a:r>
                        <a:rPr lang="en-US" dirty="0" err="1"/>
                        <a:t>visitied</a:t>
                      </a:r>
                      <a:r>
                        <a:rPr lang="en-US" dirty="0"/>
                        <a:t> them in their afflictions (24:14)</a:t>
                      </a:r>
                    </a:p>
                  </a:txBody>
                  <a:tcPr/>
                </a:tc>
                <a:extLst>
                  <a:ext uri="{0D108BD9-81ED-4DB2-BD59-A6C34878D82A}">
                    <a16:rowId xmlns:a16="http://schemas.microsoft.com/office/drawing/2014/main" val="341797656"/>
                  </a:ext>
                </a:extLst>
              </a:tr>
              <a:tr h="727001">
                <a:tc>
                  <a:txBody>
                    <a:bodyPr/>
                    <a:lstStyle/>
                    <a:p>
                      <a:r>
                        <a:rPr lang="en-US" dirty="0"/>
                        <a:t>Gideon devised a plan of escape (22:9)</a:t>
                      </a:r>
                    </a:p>
                  </a:txBody>
                  <a:tcPr/>
                </a:tc>
                <a:tc>
                  <a:txBody>
                    <a:bodyPr/>
                    <a:lstStyle/>
                    <a:p>
                      <a:r>
                        <a:rPr lang="en-US" dirty="0"/>
                        <a:t>The Lord said, “I will deliver you” (24:16)</a:t>
                      </a:r>
                    </a:p>
                  </a:txBody>
                  <a:tcPr/>
                </a:tc>
                <a:extLst>
                  <a:ext uri="{0D108BD9-81ED-4DB2-BD59-A6C34878D82A}">
                    <a16:rowId xmlns:a16="http://schemas.microsoft.com/office/drawing/2014/main" val="1564729953"/>
                  </a:ext>
                </a:extLst>
              </a:tr>
              <a:tr h="727001">
                <a:tc>
                  <a:txBody>
                    <a:bodyPr/>
                    <a:lstStyle/>
                    <a:p>
                      <a:r>
                        <a:rPr lang="en-US" dirty="0"/>
                        <a:t>They got the guards drunk (22:7, 10)</a:t>
                      </a:r>
                    </a:p>
                  </a:txBody>
                  <a:tcPr/>
                </a:tc>
                <a:tc>
                  <a:txBody>
                    <a:bodyPr/>
                    <a:lstStyle/>
                    <a:p>
                      <a:r>
                        <a:rPr lang="en-US" dirty="0"/>
                        <a:t>The Lord put the </a:t>
                      </a:r>
                      <a:r>
                        <a:rPr lang="en-US" dirty="0" err="1"/>
                        <a:t>gurds</a:t>
                      </a:r>
                      <a:r>
                        <a:rPr lang="en-US" dirty="0"/>
                        <a:t> to sleep (24:19)</a:t>
                      </a:r>
                    </a:p>
                  </a:txBody>
                  <a:tcPr/>
                </a:tc>
                <a:extLst>
                  <a:ext uri="{0D108BD9-81ED-4DB2-BD59-A6C34878D82A}">
                    <a16:rowId xmlns:a16="http://schemas.microsoft.com/office/drawing/2014/main" val="2879847369"/>
                  </a:ext>
                </a:extLst>
              </a:tr>
              <a:tr h="727001">
                <a:tc>
                  <a:txBody>
                    <a:bodyPr/>
                    <a:lstStyle/>
                    <a:p>
                      <a:r>
                        <a:rPr lang="en-US" dirty="0"/>
                        <a:t>They needed to have Ammon lead them to Zarahemla (22:11)</a:t>
                      </a:r>
                    </a:p>
                  </a:txBody>
                  <a:tcPr/>
                </a:tc>
                <a:tc>
                  <a:txBody>
                    <a:bodyPr/>
                    <a:lstStyle/>
                    <a:p>
                      <a:r>
                        <a:rPr lang="en-US" dirty="0"/>
                        <a:t>The Lord led them to Zarahemla (24:23-25)</a:t>
                      </a:r>
                    </a:p>
                  </a:txBody>
                  <a:tcPr/>
                </a:tc>
                <a:extLst>
                  <a:ext uri="{0D108BD9-81ED-4DB2-BD59-A6C34878D82A}">
                    <a16:rowId xmlns:a16="http://schemas.microsoft.com/office/drawing/2014/main" val="3379413708"/>
                  </a:ext>
                </a:extLst>
              </a:tr>
            </a:tbl>
          </a:graphicData>
        </a:graphic>
      </p:graphicFrame>
      <p:sp>
        <p:nvSpPr>
          <p:cNvPr id="4" name="TextBox 3">
            <a:extLst>
              <a:ext uri="{FF2B5EF4-FFF2-40B4-BE49-F238E27FC236}">
                <a16:creationId xmlns:a16="http://schemas.microsoft.com/office/drawing/2014/main" id="{4F1ABAC6-25ED-4A6D-A87F-910BB939DC27}"/>
              </a:ext>
            </a:extLst>
          </p:cNvPr>
          <p:cNvSpPr txBox="1"/>
          <p:nvPr/>
        </p:nvSpPr>
        <p:spPr>
          <a:xfrm>
            <a:off x="1997923" y="148858"/>
            <a:ext cx="8196154" cy="461665"/>
          </a:xfrm>
          <a:prstGeom prst="rect">
            <a:avLst/>
          </a:prstGeom>
          <a:noFill/>
        </p:spPr>
        <p:txBody>
          <a:bodyPr wrap="none" rtlCol="0">
            <a:spAutoFit/>
          </a:bodyPr>
          <a:lstStyle/>
          <a:p>
            <a:r>
              <a:rPr lang="en-US" sz="2400" i="1" dirty="0"/>
              <a:t>Comparison of the Bondage and Deliverance of Limhi and </a:t>
            </a:r>
            <a:r>
              <a:rPr lang="en-US" sz="2400" i="1" dirty="0" err="1"/>
              <a:t>Almav</a:t>
            </a:r>
            <a:endParaRPr lang="en-US" sz="2400" i="1" dirty="0"/>
          </a:p>
        </p:txBody>
      </p:sp>
      <p:sp>
        <p:nvSpPr>
          <p:cNvPr id="5" name="TextBox 4">
            <a:extLst>
              <a:ext uri="{FF2B5EF4-FFF2-40B4-BE49-F238E27FC236}">
                <a16:creationId xmlns:a16="http://schemas.microsoft.com/office/drawing/2014/main" id="{AB19E3B4-F9DC-4B2C-9C2C-998841C558B7}"/>
              </a:ext>
            </a:extLst>
          </p:cNvPr>
          <p:cNvSpPr txBox="1"/>
          <p:nvPr/>
        </p:nvSpPr>
        <p:spPr>
          <a:xfrm>
            <a:off x="141766" y="6567294"/>
            <a:ext cx="5954234" cy="338554"/>
          </a:xfrm>
          <a:prstGeom prst="rect">
            <a:avLst/>
          </a:prstGeom>
          <a:noFill/>
        </p:spPr>
        <p:txBody>
          <a:bodyPr wrap="square" rtlCol="0">
            <a:spAutoFit/>
          </a:bodyPr>
          <a:lstStyle/>
          <a:p>
            <a:r>
              <a:rPr lang="en-US" sz="1600" i="1" dirty="0"/>
              <a:t>William, “Deliverance from Bondage?“ 271</a:t>
            </a:r>
          </a:p>
        </p:txBody>
      </p:sp>
    </p:spTree>
    <p:extLst>
      <p:ext uri="{BB962C8B-B14F-4D97-AF65-F5344CB8AC3E}">
        <p14:creationId xmlns:p14="http://schemas.microsoft.com/office/powerpoint/2010/main" val="2940749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8"/>
          <p:cNvGrpSpPr/>
          <p:nvPr/>
        </p:nvGrpSpPr>
        <p:grpSpPr>
          <a:xfrm rot="5400000">
            <a:off x="7481875" y="934146"/>
            <a:ext cx="2276101" cy="1295400"/>
            <a:chOff x="5562600" y="457200"/>
            <a:chExt cx="2885701" cy="1828800"/>
          </a:xfrm>
          <a:solidFill>
            <a:schemeClr val="bg1"/>
          </a:solidFill>
        </p:grpSpPr>
        <p:grpSp>
          <p:nvGrpSpPr>
            <p:cNvPr id="3" name="Group 169"/>
            <p:cNvGrpSpPr/>
            <p:nvPr/>
          </p:nvGrpSpPr>
          <p:grpSpPr>
            <a:xfrm>
              <a:off x="5562600" y="1066800"/>
              <a:ext cx="2438400" cy="1051034"/>
              <a:chOff x="1600200" y="1295400"/>
              <a:chExt cx="4419600" cy="1905000"/>
            </a:xfrm>
            <a:grpFill/>
          </p:grpSpPr>
          <p:sp>
            <p:nvSpPr>
              <p:cNvPr id="61" name="Trapezoid 60"/>
              <p:cNvSpPr/>
              <p:nvPr/>
            </p:nvSpPr>
            <p:spPr>
              <a:xfrm>
                <a:off x="2133600" y="2057400"/>
                <a:ext cx="3429000" cy="685800"/>
              </a:xfrm>
              <a:prstGeom prst="trapezoi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2362200" y="1676400"/>
                <a:ext cx="2971800" cy="3810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2286000" y="1295400"/>
                <a:ext cx="1371600" cy="3810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2286000" y="1600200"/>
                <a:ext cx="3124200" cy="1524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9"/>
              <p:cNvGrpSpPr/>
              <p:nvPr/>
            </p:nvGrpSpPr>
            <p:grpSpPr>
              <a:xfrm>
                <a:off x="2362200" y="1676400"/>
                <a:ext cx="381000" cy="457200"/>
                <a:chOff x="2362200" y="1676400"/>
                <a:chExt cx="381000" cy="457200"/>
              </a:xfrm>
              <a:grpFill/>
            </p:grpSpPr>
            <p:sp>
              <p:nvSpPr>
                <p:cNvPr id="110" name="Multiply 7"/>
                <p:cNvSpPr/>
                <p:nvPr/>
              </p:nvSpPr>
              <p:spPr>
                <a:xfrm>
                  <a:off x="2362200" y="1676400"/>
                  <a:ext cx="381000" cy="457200"/>
                </a:xfrm>
                <a:prstGeom prst="mathMultiply">
                  <a:avLst>
                    <a:gd name="adj1" fmla="val 3806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8"/>
                <p:cNvSpPr/>
                <p:nvPr/>
              </p:nvSpPr>
              <p:spPr>
                <a:xfrm>
                  <a:off x="2514600" y="1828800"/>
                  <a:ext cx="76200" cy="1524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0"/>
              <p:cNvGrpSpPr/>
              <p:nvPr/>
            </p:nvGrpSpPr>
            <p:grpSpPr>
              <a:xfrm>
                <a:off x="2743200" y="1676400"/>
                <a:ext cx="381000" cy="457200"/>
                <a:chOff x="2362200" y="1676400"/>
                <a:chExt cx="381000" cy="457200"/>
              </a:xfrm>
              <a:grpFill/>
            </p:grpSpPr>
            <p:sp>
              <p:nvSpPr>
                <p:cNvPr id="108" name="Multiply 11"/>
                <p:cNvSpPr/>
                <p:nvPr/>
              </p:nvSpPr>
              <p:spPr>
                <a:xfrm>
                  <a:off x="2362200" y="1676400"/>
                  <a:ext cx="381000" cy="457200"/>
                </a:xfrm>
                <a:prstGeom prst="mathMultiply">
                  <a:avLst>
                    <a:gd name="adj1" fmla="val 3806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2"/>
                <p:cNvSpPr/>
                <p:nvPr/>
              </p:nvSpPr>
              <p:spPr>
                <a:xfrm>
                  <a:off x="2514600" y="1828800"/>
                  <a:ext cx="76200" cy="1524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3"/>
              <p:cNvGrpSpPr/>
              <p:nvPr/>
            </p:nvGrpSpPr>
            <p:grpSpPr>
              <a:xfrm>
                <a:off x="3124200" y="1676400"/>
                <a:ext cx="381000" cy="457200"/>
                <a:chOff x="2362200" y="1676400"/>
                <a:chExt cx="381000" cy="457200"/>
              </a:xfrm>
              <a:grpFill/>
            </p:grpSpPr>
            <p:sp>
              <p:nvSpPr>
                <p:cNvPr id="106" name="Multiply 14"/>
                <p:cNvSpPr/>
                <p:nvPr/>
              </p:nvSpPr>
              <p:spPr>
                <a:xfrm>
                  <a:off x="2362200" y="1676400"/>
                  <a:ext cx="381000" cy="457200"/>
                </a:xfrm>
                <a:prstGeom prst="mathMultiply">
                  <a:avLst>
                    <a:gd name="adj1" fmla="val 3806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a:off x="2514600" y="1828800"/>
                  <a:ext cx="76200" cy="1524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6"/>
              <p:cNvGrpSpPr/>
              <p:nvPr/>
            </p:nvGrpSpPr>
            <p:grpSpPr>
              <a:xfrm>
                <a:off x="3505200" y="1676400"/>
                <a:ext cx="381000" cy="457200"/>
                <a:chOff x="2362200" y="1676400"/>
                <a:chExt cx="381000" cy="457200"/>
              </a:xfrm>
              <a:grpFill/>
            </p:grpSpPr>
            <p:sp>
              <p:nvSpPr>
                <p:cNvPr id="104" name="Multiply 103"/>
                <p:cNvSpPr/>
                <p:nvPr/>
              </p:nvSpPr>
              <p:spPr>
                <a:xfrm>
                  <a:off x="2362200" y="1676400"/>
                  <a:ext cx="381000" cy="457200"/>
                </a:xfrm>
                <a:prstGeom prst="mathMultiply">
                  <a:avLst>
                    <a:gd name="adj1" fmla="val 3806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2514600" y="1828800"/>
                  <a:ext cx="76200" cy="1524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9"/>
              <p:cNvGrpSpPr/>
              <p:nvPr/>
            </p:nvGrpSpPr>
            <p:grpSpPr>
              <a:xfrm>
                <a:off x="3886200" y="1676400"/>
                <a:ext cx="381000" cy="457200"/>
                <a:chOff x="2362200" y="1676400"/>
                <a:chExt cx="381000" cy="457200"/>
              </a:xfrm>
              <a:grpFill/>
            </p:grpSpPr>
            <p:sp>
              <p:nvSpPr>
                <p:cNvPr id="102" name="Multiply 101"/>
                <p:cNvSpPr/>
                <p:nvPr/>
              </p:nvSpPr>
              <p:spPr>
                <a:xfrm>
                  <a:off x="2362200" y="1676400"/>
                  <a:ext cx="381000" cy="457200"/>
                </a:xfrm>
                <a:prstGeom prst="mathMultiply">
                  <a:avLst>
                    <a:gd name="adj1" fmla="val 3806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2514600" y="1828800"/>
                  <a:ext cx="76200" cy="1524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22"/>
              <p:cNvGrpSpPr/>
              <p:nvPr/>
            </p:nvGrpSpPr>
            <p:grpSpPr>
              <a:xfrm>
                <a:off x="4267200" y="1676400"/>
                <a:ext cx="381000" cy="457200"/>
                <a:chOff x="2362200" y="1676400"/>
                <a:chExt cx="381000" cy="457200"/>
              </a:xfrm>
              <a:grpFill/>
            </p:grpSpPr>
            <p:sp>
              <p:nvSpPr>
                <p:cNvPr id="100" name="Multiply 99"/>
                <p:cNvSpPr/>
                <p:nvPr/>
              </p:nvSpPr>
              <p:spPr>
                <a:xfrm>
                  <a:off x="2362200" y="1676400"/>
                  <a:ext cx="381000" cy="457200"/>
                </a:xfrm>
                <a:prstGeom prst="mathMultiply">
                  <a:avLst>
                    <a:gd name="adj1" fmla="val 3806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2514600" y="1828800"/>
                  <a:ext cx="76200" cy="1524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25"/>
              <p:cNvGrpSpPr/>
              <p:nvPr/>
            </p:nvGrpSpPr>
            <p:grpSpPr>
              <a:xfrm>
                <a:off x="4648200" y="1676400"/>
                <a:ext cx="381000" cy="457200"/>
                <a:chOff x="2362200" y="1676400"/>
                <a:chExt cx="381000" cy="457200"/>
              </a:xfrm>
              <a:grpFill/>
            </p:grpSpPr>
            <p:sp>
              <p:nvSpPr>
                <p:cNvPr id="98" name="Multiply 97"/>
                <p:cNvSpPr/>
                <p:nvPr/>
              </p:nvSpPr>
              <p:spPr>
                <a:xfrm>
                  <a:off x="2362200" y="1676400"/>
                  <a:ext cx="381000" cy="457200"/>
                </a:xfrm>
                <a:prstGeom prst="mathMultiply">
                  <a:avLst>
                    <a:gd name="adj1" fmla="val 3806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27"/>
                <p:cNvSpPr/>
                <p:nvPr/>
              </p:nvSpPr>
              <p:spPr>
                <a:xfrm>
                  <a:off x="2514600" y="1828800"/>
                  <a:ext cx="76200" cy="1524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28"/>
              <p:cNvGrpSpPr/>
              <p:nvPr/>
            </p:nvGrpSpPr>
            <p:grpSpPr>
              <a:xfrm>
                <a:off x="5001491" y="1676400"/>
                <a:ext cx="381000" cy="457200"/>
                <a:chOff x="2362200" y="1676400"/>
                <a:chExt cx="381000" cy="457200"/>
              </a:xfrm>
              <a:grpFill/>
            </p:grpSpPr>
            <p:sp>
              <p:nvSpPr>
                <p:cNvPr id="96" name="Multiply 95"/>
                <p:cNvSpPr/>
                <p:nvPr/>
              </p:nvSpPr>
              <p:spPr>
                <a:xfrm>
                  <a:off x="2362200" y="1676400"/>
                  <a:ext cx="381000" cy="457200"/>
                </a:xfrm>
                <a:prstGeom prst="mathMultiply">
                  <a:avLst>
                    <a:gd name="adj1" fmla="val 3806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2514600" y="1828800"/>
                  <a:ext cx="76200" cy="1524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ounded Rectangle 72"/>
              <p:cNvSpPr/>
              <p:nvPr/>
            </p:nvSpPr>
            <p:spPr>
              <a:xfrm>
                <a:off x="3657600" y="2362200"/>
                <a:ext cx="304800" cy="3810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3657600" y="1371600"/>
                <a:ext cx="304800" cy="990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7" name="Group 33"/>
              <p:cNvGrpSpPr/>
              <p:nvPr/>
            </p:nvGrpSpPr>
            <p:grpSpPr>
              <a:xfrm>
                <a:off x="3643746" y="1828800"/>
                <a:ext cx="304800" cy="535709"/>
                <a:chOff x="2362200" y="1676400"/>
                <a:chExt cx="381000" cy="457200"/>
              </a:xfrm>
              <a:grpFill/>
            </p:grpSpPr>
            <p:sp>
              <p:nvSpPr>
                <p:cNvPr id="94" name="Multiply 93"/>
                <p:cNvSpPr/>
                <p:nvPr/>
              </p:nvSpPr>
              <p:spPr>
                <a:xfrm>
                  <a:off x="2362200" y="1676400"/>
                  <a:ext cx="381000" cy="457200"/>
                </a:xfrm>
                <a:prstGeom prst="mathMultiply">
                  <a:avLst>
                    <a:gd name="adj1" fmla="val 3806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2514600" y="1828800"/>
                  <a:ext cx="76200" cy="1524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Rounded Rectangle 75"/>
              <p:cNvSpPr/>
              <p:nvPr/>
            </p:nvSpPr>
            <p:spPr>
              <a:xfrm>
                <a:off x="3962400" y="1295400"/>
                <a:ext cx="1371600" cy="3048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3657600" y="1752600"/>
                <a:ext cx="304800" cy="762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7" name="Group 38"/>
              <p:cNvGrpSpPr/>
              <p:nvPr/>
            </p:nvGrpSpPr>
            <p:grpSpPr>
              <a:xfrm>
                <a:off x="3657600" y="1295400"/>
                <a:ext cx="304800" cy="535709"/>
                <a:chOff x="2362200" y="1676400"/>
                <a:chExt cx="381000" cy="457200"/>
              </a:xfrm>
              <a:grpFill/>
            </p:grpSpPr>
            <p:sp>
              <p:nvSpPr>
                <p:cNvPr id="92" name="Multiply 91"/>
                <p:cNvSpPr/>
                <p:nvPr/>
              </p:nvSpPr>
              <p:spPr>
                <a:xfrm>
                  <a:off x="2362200" y="1676400"/>
                  <a:ext cx="381000" cy="457200"/>
                </a:xfrm>
                <a:prstGeom prst="mathMultiply">
                  <a:avLst>
                    <a:gd name="adj1" fmla="val 3806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92"/>
                <p:cNvSpPr/>
                <p:nvPr/>
              </p:nvSpPr>
              <p:spPr>
                <a:xfrm>
                  <a:off x="2514600" y="1828800"/>
                  <a:ext cx="76200" cy="1524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rapezoid 78"/>
              <p:cNvSpPr/>
              <p:nvPr/>
            </p:nvSpPr>
            <p:spPr>
              <a:xfrm>
                <a:off x="1905000" y="2743200"/>
                <a:ext cx="3810000" cy="152400"/>
              </a:xfrm>
              <a:prstGeom prst="trapezoi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a:off x="1752600" y="2895600"/>
                <a:ext cx="4114800" cy="152400"/>
              </a:xfrm>
              <a:prstGeom prst="trapezoi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a:off x="1600200" y="3048000"/>
                <a:ext cx="4419600" cy="152400"/>
              </a:xfrm>
              <a:prstGeom prst="trapezoi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3352800" y="2209800"/>
                <a:ext cx="304800" cy="5334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3962400" y="2209800"/>
                <a:ext cx="304800" cy="5334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Collate 83"/>
              <p:cNvSpPr/>
              <p:nvPr/>
            </p:nvSpPr>
            <p:spPr>
              <a:xfrm>
                <a:off x="3429000" y="2209800"/>
                <a:ext cx="152400" cy="533400"/>
              </a:xfrm>
              <a:prstGeom prst="flowChartCollat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Flowchart: Collate 84"/>
              <p:cNvSpPr/>
              <p:nvPr/>
            </p:nvSpPr>
            <p:spPr>
              <a:xfrm>
                <a:off x="4038600" y="2209800"/>
                <a:ext cx="152400" cy="533400"/>
              </a:xfrm>
              <a:prstGeom prst="flowChartCollat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7" name="Group 48"/>
              <p:cNvGrpSpPr/>
              <p:nvPr/>
            </p:nvGrpSpPr>
            <p:grpSpPr>
              <a:xfrm>
                <a:off x="3352800" y="2286000"/>
                <a:ext cx="304800" cy="365760"/>
                <a:chOff x="2362200" y="1676400"/>
                <a:chExt cx="381000" cy="457200"/>
              </a:xfrm>
              <a:grpFill/>
            </p:grpSpPr>
            <p:sp>
              <p:nvSpPr>
                <p:cNvPr id="90" name="Multiply 89"/>
                <p:cNvSpPr/>
                <p:nvPr/>
              </p:nvSpPr>
              <p:spPr>
                <a:xfrm>
                  <a:off x="2362200" y="1676400"/>
                  <a:ext cx="381000" cy="457200"/>
                </a:xfrm>
                <a:prstGeom prst="mathMultiply">
                  <a:avLst>
                    <a:gd name="adj1" fmla="val 3806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a:off x="2514600" y="1828800"/>
                  <a:ext cx="76200" cy="1524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51"/>
              <p:cNvGrpSpPr/>
              <p:nvPr/>
            </p:nvGrpSpPr>
            <p:grpSpPr>
              <a:xfrm>
                <a:off x="3962400" y="2286000"/>
                <a:ext cx="304800" cy="365760"/>
                <a:chOff x="2362200" y="1676400"/>
                <a:chExt cx="381000" cy="457200"/>
              </a:xfrm>
              <a:grpFill/>
            </p:grpSpPr>
            <p:sp>
              <p:nvSpPr>
                <p:cNvPr id="88" name="Multiply 87"/>
                <p:cNvSpPr/>
                <p:nvPr/>
              </p:nvSpPr>
              <p:spPr>
                <a:xfrm>
                  <a:off x="2362200" y="1676400"/>
                  <a:ext cx="381000" cy="457200"/>
                </a:xfrm>
                <a:prstGeom prst="mathMultiply">
                  <a:avLst>
                    <a:gd name="adj1" fmla="val 3806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a:off x="2514600" y="1828800"/>
                  <a:ext cx="76200" cy="1524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0" name="Group 58"/>
            <p:cNvGrpSpPr/>
            <p:nvPr/>
          </p:nvGrpSpPr>
          <p:grpSpPr>
            <a:xfrm>
              <a:off x="7543800" y="457200"/>
              <a:ext cx="904501" cy="1828800"/>
              <a:chOff x="1747738" y="1143000"/>
              <a:chExt cx="2675816" cy="5410200"/>
            </a:xfrm>
            <a:grpFill/>
          </p:grpSpPr>
          <p:sp>
            <p:nvSpPr>
              <p:cNvPr id="5" name="Wave 4"/>
              <p:cNvSpPr/>
              <p:nvPr/>
            </p:nvSpPr>
            <p:spPr>
              <a:xfrm rot="5400000">
                <a:off x="1885798" y="2560371"/>
                <a:ext cx="2156012" cy="235669"/>
              </a:xfrm>
              <a:prstGeom prst="wave">
                <a:avLst>
                  <a:gd name="adj1" fmla="val 20000"/>
                  <a:gd name="adj2" fmla="val -16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Wave 5"/>
              <p:cNvSpPr/>
              <p:nvPr/>
            </p:nvSpPr>
            <p:spPr>
              <a:xfrm rot="5400000">
                <a:off x="1285094" y="4662388"/>
                <a:ext cx="3263153" cy="518472"/>
              </a:xfrm>
              <a:prstGeom prst="wave">
                <a:avLst>
                  <a:gd name="adj1" fmla="val 20000"/>
                  <a:gd name="adj2" fmla="val -16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1" name="Group 2"/>
              <p:cNvGrpSpPr/>
              <p:nvPr/>
            </p:nvGrpSpPr>
            <p:grpSpPr>
              <a:xfrm>
                <a:off x="2468899" y="3115235"/>
                <a:ext cx="1004332" cy="932329"/>
                <a:chOff x="3253121" y="1066802"/>
                <a:chExt cx="2384351" cy="1922552"/>
              </a:xfrm>
              <a:grpFill/>
            </p:grpSpPr>
            <p:sp>
              <p:nvSpPr>
                <p:cNvPr id="53" name="Teardrop 52"/>
                <p:cNvSpPr/>
                <p:nvPr/>
              </p:nvSpPr>
              <p:spPr>
                <a:xfrm rot="10324043">
                  <a:off x="3482749" y="1282857"/>
                  <a:ext cx="1600199" cy="1293452"/>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4"/>
                <p:cNvSpPr/>
                <p:nvPr/>
              </p:nvSpPr>
              <p:spPr>
                <a:xfrm rot="4932504">
                  <a:off x="3549615" y="793785"/>
                  <a:ext cx="874530" cy="1420563"/>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
                <p:cNvSpPr/>
                <p:nvPr/>
              </p:nvSpPr>
              <p:spPr>
                <a:xfrm rot="3439148">
                  <a:off x="3526138" y="1267040"/>
                  <a:ext cx="874530" cy="1420563"/>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6"/>
                <p:cNvSpPr/>
                <p:nvPr/>
              </p:nvSpPr>
              <p:spPr>
                <a:xfrm rot="2179715">
                  <a:off x="3688591" y="1568789"/>
                  <a:ext cx="874529" cy="1420565"/>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7"/>
                <p:cNvSpPr/>
                <p:nvPr/>
              </p:nvSpPr>
              <p:spPr>
                <a:xfrm rot="8082822">
                  <a:off x="4489926" y="862182"/>
                  <a:ext cx="874529" cy="1420563"/>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8"/>
                <p:cNvSpPr/>
                <p:nvPr/>
              </p:nvSpPr>
              <p:spPr>
                <a:xfrm rot="10566295">
                  <a:off x="4413728" y="1395580"/>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9"/>
                <p:cNvSpPr/>
                <p:nvPr/>
              </p:nvSpPr>
              <p:spPr>
                <a:xfrm rot="11626809">
                  <a:off x="4199647" y="1494723"/>
                  <a:ext cx="56564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10"/>
                <p:cNvSpPr/>
                <p:nvPr/>
              </p:nvSpPr>
              <p:spPr>
                <a:xfrm>
                  <a:off x="3657601" y="1219201"/>
                  <a:ext cx="1371600" cy="1219199"/>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11"/>
              <p:cNvGrpSpPr/>
              <p:nvPr/>
            </p:nvGrpSpPr>
            <p:grpSpPr>
              <a:xfrm rot="3249924">
                <a:off x="1735936" y="2283796"/>
                <a:ext cx="1118259" cy="1094656"/>
                <a:chOff x="3253123" y="1066800"/>
                <a:chExt cx="2384352" cy="1922552"/>
              </a:xfrm>
              <a:grpFill/>
            </p:grpSpPr>
            <p:sp>
              <p:nvSpPr>
                <p:cNvPr id="45" name="Teardrop 44"/>
                <p:cNvSpPr/>
                <p:nvPr/>
              </p:nvSpPr>
              <p:spPr>
                <a:xfrm rot="10324043">
                  <a:off x="3482750" y="1282855"/>
                  <a:ext cx="1600200" cy="1293451"/>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rot="4932504">
                  <a:off x="3549617" y="793783"/>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3439148">
                  <a:off x="3526140" y="1267039"/>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2179715">
                  <a:off x="3688592" y="1568788"/>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8082822">
                  <a:off x="4489928" y="862182"/>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10566295">
                  <a:off x="4413727" y="1395580"/>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11626809">
                  <a:off x="4199647" y="1494723"/>
                  <a:ext cx="56564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657600" y="1219200"/>
                  <a:ext cx="1371600" cy="12192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22"/>
              <p:cNvGrpSpPr/>
              <p:nvPr/>
            </p:nvGrpSpPr>
            <p:grpSpPr>
              <a:xfrm rot="5400000">
                <a:off x="2045598" y="1154802"/>
                <a:ext cx="1118259" cy="1094656"/>
                <a:chOff x="3253123" y="1066800"/>
                <a:chExt cx="2384352" cy="1922552"/>
              </a:xfrm>
              <a:grpFill/>
            </p:grpSpPr>
            <p:sp>
              <p:nvSpPr>
                <p:cNvPr id="37" name="Teardrop 36"/>
                <p:cNvSpPr/>
                <p:nvPr/>
              </p:nvSpPr>
              <p:spPr>
                <a:xfrm rot="10324043">
                  <a:off x="3482750" y="1282855"/>
                  <a:ext cx="1600200" cy="1293451"/>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4932504">
                  <a:off x="3549617" y="793783"/>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3439148">
                  <a:off x="3526140" y="1267039"/>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2179715">
                  <a:off x="3688592" y="1568788"/>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8082822">
                  <a:off x="4489928" y="862182"/>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10566295">
                  <a:off x="4413727" y="1395580"/>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11626809">
                  <a:off x="4199647" y="1494723"/>
                  <a:ext cx="56564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657600" y="1219200"/>
                  <a:ext cx="1371600" cy="12192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4" name="Group 31"/>
              <p:cNvGrpSpPr/>
              <p:nvPr/>
            </p:nvGrpSpPr>
            <p:grpSpPr>
              <a:xfrm rot="18371763">
                <a:off x="3184558" y="1293913"/>
                <a:ext cx="1118259" cy="1094656"/>
                <a:chOff x="3253123" y="1066800"/>
                <a:chExt cx="2384352" cy="1922552"/>
              </a:xfrm>
              <a:grpFill/>
            </p:grpSpPr>
            <p:sp>
              <p:nvSpPr>
                <p:cNvPr id="29" name="Teardrop 28"/>
                <p:cNvSpPr/>
                <p:nvPr/>
              </p:nvSpPr>
              <p:spPr>
                <a:xfrm rot="10324043">
                  <a:off x="3482750" y="1282855"/>
                  <a:ext cx="1600200" cy="1293451"/>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p:cNvSpPr/>
                <p:nvPr/>
              </p:nvSpPr>
              <p:spPr>
                <a:xfrm rot="4932504">
                  <a:off x="3549617" y="793783"/>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p:cNvSpPr/>
                <p:nvPr/>
              </p:nvSpPr>
              <p:spPr>
                <a:xfrm rot="3439148">
                  <a:off x="3526140" y="1267039"/>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2179715">
                  <a:off x="3688592" y="1568788"/>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8082822">
                  <a:off x="4489928" y="862182"/>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10566295">
                  <a:off x="4413727" y="1395580"/>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11626809">
                  <a:off x="4199647" y="1494723"/>
                  <a:ext cx="56564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657600" y="1219200"/>
                  <a:ext cx="1371600" cy="12192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40"/>
              <p:cNvGrpSpPr/>
              <p:nvPr/>
            </p:nvGrpSpPr>
            <p:grpSpPr>
              <a:xfrm rot="19164313">
                <a:off x="3150199" y="2320851"/>
                <a:ext cx="1273355" cy="1253498"/>
                <a:chOff x="3253123" y="1066800"/>
                <a:chExt cx="2384352" cy="1922552"/>
              </a:xfrm>
              <a:grpFill/>
            </p:grpSpPr>
            <p:sp>
              <p:nvSpPr>
                <p:cNvPr id="21" name="Teardrop 20"/>
                <p:cNvSpPr/>
                <p:nvPr/>
              </p:nvSpPr>
              <p:spPr>
                <a:xfrm rot="10324043">
                  <a:off x="3482750" y="1282855"/>
                  <a:ext cx="1600200" cy="1293451"/>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oon 21"/>
                <p:cNvSpPr/>
                <p:nvPr/>
              </p:nvSpPr>
              <p:spPr>
                <a:xfrm rot="4932504">
                  <a:off x="3549617" y="793783"/>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p:cNvSpPr/>
                <p:nvPr/>
              </p:nvSpPr>
              <p:spPr>
                <a:xfrm rot="3439148">
                  <a:off x="3526140" y="1267039"/>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oon 23"/>
                <p:cNvSpPr/>
                <p:nvPr/>
              </p:nvSpPr>
              <p:spPr>
                <a:xfrm rot="2179715">
                  <a:off x="3688592" y="1568788"/>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p:cNvSpPr/>
                <p:nvPr/>
              </p:nvSpPr>
              <p:spPr>
                <a:xfrm rot="8082822">
                  <a:off x="4489928" y="862182"/>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p:cNvSpPr/>
                <p:nvPr/>
              </p:nvSpPr>
              <p:spPr>
                <a:xfrm rot="10566295">
                  <a:off x="4413727" y="1395580"/>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oon 26"/>
                <p:cNvSpPr/>
                <p:nvPr/>
              </p:nvSpPr>
              <p:spPr>
                <a:xfrm rot="11626809">
                  <a:off x="4199647" y="1494723"/>
                  <a:ext cx="56564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657600" y="1219201"/>
                  <a:ext cx="1371600" cy="1219201"/>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6" name="Group 49"/>
              <p:cNvGrpSpPr/>
              <p:nvPr/>
            </p:nvGrpSpPr>
            <p:grpSpPr>
              <a:xfrm rot="1063382">
                <a:off x="2473119" y="2046587"/>
                <a:ext cx="1069843" cy="895533"/>
                <a:chOff x="3253123" y="1066800"/>
                <a:chExt cx="2384352" cy="1922552"/>
              </a:xfrm>
              <a:grpFill/>
            </p:grpSpPr>
            <p:sp>
              <p:nvSpPr>
                <p:cNvPr id="13" name="Teardrop 12"/>
                <p:cNvSpPr/>
                <p:nvPr/>
              </p:nvSpPr>
              <p:spPr>
                <a:xfrm rot="10324043">
                  <a:off x="3482750" y="1282855"/>
                  <a:ext cx="1600200" cy="1293451"/>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oon 13"/>
                <p:cNvSpPr/>
                <p:nvPr/>
              </p:nvSpPr>
              <p:spPr>
                <a:xfrm rot="4932504">
                  <a:off x="3549617" y="793783"/>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oon 14"/>
                <p:cNvSpPr/>
                <p:nvPr/>
              </p:nvSpPr>
              <p:spPr>
                <a:xfrm rot="3439148">
                  <a:off x="3526140" y="1267039"/>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oon 15"/>
                <p:cNvSpPr/>
                <p:nvPr/>
              </p:nvSpPr>
              <p:spPr>
                <a:xfrm rot="2179715">
                  <a:off x="3688592" y="1568788"/>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oon 16"/>
                <p:cNvSpPr/>
                <p:nvPr/>
              </p:nvSpPr>
              <p:spPr>
                <a:xfrm rot="8082822">
                  <a:off x="4489928" y="862182"/>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oon 17"/>
                <p:cNvSpPr/>
                <p:nvPr/>
              </p:nvSpPr>
              <p:spPr>
                <a:xfrm rot="10566295">
                  <a:off x="4413727" y="1395580"/>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oon 18"/>
                <p:cNvSpPr/>
                <p:nvPr/>
              </p:nvSpPr>
              <p:spPr>
                <a:xfrm rot="11626809">
                  <a:off x="4199647" y="1494723"/>
                  <a:ext cx="56564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657600" y="1219201"/>
                  <a:ext cx="1371600" cy="1219201"/>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7" name="Group 111"/>
          <p:cNvGrpSpPr/>
          <p:nvPr/>
        </p:nvGrpSpPr>
        <p:grpSpPr>
          <a:xfrm rot="5400000">
            <a:off x="2951327" y="478572"/>
            <a:ext cx="1657350" cy="1858710"/>
            <a:chOff x="228600" y="152400"/>
            <a:chExt cx="6172200" cy="6629400"/>
          </a:xfrm>
          <a:solidFill>
            <a:schemeClr val="bg1"/>
          </a:solidFill>
        </p:grpSpPr>
        <p:sp>
          <p:nvSpPr>
            <p:cNvPr id="113" name="Rounded Rectangle 112"/>
            <p:cNvSpPr/>
            <p:nvPr/>
          </p:nvSpPr>
          <p:spPr>
            <a:xfrm>
              <a:off x="2667000" y="533400"/>
              <a:ext cx="13716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a:off x="2209800" y="990600"/>
              <a:ext cx="22860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2133600" y="1600200"/>
              <a:ext cx="2438400" cy="1295400"/>
            </a:xfrm>
            <a:prstGeom prst="roundRect">
              <a:avLst>
                <a:gd name="adj" fmla="val 675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a:off x="2133600" y="2514600"/>
              <a:ext cx="2514600" cy="4572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a:off x="1828800" y="2895600"/>
              <a:ext cx="31242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a:off x="3124200" y="1600200"/>
              <a:ext cx="609600" cy="914400"/>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a:off x="1524000" y="3505200"/>
              <a:ext cx="37338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a:off x="1066800" y="4114800"/>
              <a:ext cx="4572000" cy="6858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a:off x="685800" y="4800600"/>
              <a:ext cx="5334000" cy="8382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p:nvPr/>
          </p:nvSpPr>
          <p:spPr>
            <a:xfrm>
              <a:off x="228600" y="5638800"/>
              <a:ext cx="6172200" cy="9144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22"/>
            <p:cNvSpPr/>
            <p:nvPr/>
          </p:nvSpPr>
          <p:spPr>
            <a:xfrm>
              <a:off x="2133600" y="1524000"/>
              <a:ext cx="2438400" cy="1524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a:off x="2362200" y="2514600"/>
              <a:ext cx="2209800" cy="4267200"/>
            </a:xfrm>
            <a:prstGeom prst="trapezoi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Connector 124"/>
            <p:cNvCxnSpPr/>
            <p:nvPr/>
          </p:nvCxnSpPr>
          <p:spPr>
            <a:xfrm>
              <a:off x="2895600" y="2590800"/>
              <a:ext cx="1143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3124200" y="2971800"/>
              <a:ext cx="6858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3124200" y="3124200"/>
              <a:ext cx="762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3048000" y="3276600"/>
              <a:ext cx="762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2971800" y="3429000"/>
              <a:ext cx="8382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2895600" y="6324600"/>
              <a:ext cx="1143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2895600" y="6172200"/>
              <a:ext cx="1143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2895600" y="6019800"/>
              <a:ext cx="1143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2895600" y="5867400"/>
              <a:ext cx="1143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2895600" y="5715000"/>
              <a:ext cx="1143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2895600" y="5562600"/>
              <a:ext cx="1143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2895600" y="5410200"/>
              <a:ext cx="1143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2895600" y="5257800"/>
              <a:ext cx="1143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2895600" y="5105400"/>
              <a:ext cx="1143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2895600" y="4953000"/>
              <a:ext cx="1143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2895600" y="4800600"/>
              <a:ext cx="1143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2895600" y="4648200"/>
              <a:ext cx="1143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2895600" y="4495800"/>
              <a:ext cx="1143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2971800" y="4343400"/>
              <a:ext cx="9906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2971800" y="4191000"/>
              <a:ext cx="9906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3048000" y="4038600"/>
              <a:ext cx="9144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3048000" y="3886200"/>
              <a:ext cx="8382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2971800" y="3733800"/>
              <a:ext cx="9144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2971800" y="3581400"/>
              <a:ext cx="8382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3048000" y="2819400"/>
              <a:ext cx="8382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3048000" y="2667000"/>
              <a:ext cx="8382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Rounded Rectangle 150"/>
            <p:cNvSpPr/>
            <p:nvPr/>
          </p:nvSpPr>
          <p:spPr>
            <a:xfrm>
              <a:off x="2133600" y="6553200"/>
              <a:ext cx="381000" cy="228600"/>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a:off x="2514600" y="6553200"/>
              <a:ext cx="457200" cy="228600"/>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a:off x="2133600" y="6400800"/>
              <a:ext cx="533400" cy="152400"/>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4267200" y="6553200"/>
              <a:ext cx="381000" cy="228600"/>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3886200" y="6553200"/>
              <a:ext cx="381000" cy="228600"/>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4114800" y="6324600"/>
              <a:ext cx="381000" cy="228600"/>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a:off x="4495800" y="6324600"/>
              <a:ext cx="152400" cy="228600"/>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a:off x="4267200" y="6096000"/>
              <a:ext cx="381000" cy="228600"/>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p:cNvSpPr/>
            <p:nvPr/>
          </p:nvSpPr>
          <p:spPr>
            <a:xfrm>
              <a:off x="2133600" y="6172200"/>
              <a:ext cx="381000" cy="228600"/>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8" name="Group 95"/>
            <p:cNvGrpSpPr/>
            <p:nvPr/>
          </p:nvGrpSpPr>
          <p:grpSpPr>
            <a:xfrm>
              <a:off x="2743200" y="152400"/>
              <a:ext cx="1219200" cy="457200"/>
              <a:chOff x="457200" y="6858000"/>
              <a:chExt cx="685800" cy="1447800"/>
            </a:xfrm>
            <a:grpFill/>
          </p:grpSpPr>
          <p:grpSp>
            <p:nvGrpSpPr>
              <p:cNvPr id="309" name="Group 92"/>
              <p:cNvGrpSpPr/>
              <p:nvPr/>
            </p:nvGrpSpPr>
            <p:grpSpPr>
              <a:xfrm>
                <a:off x="533400" y="6858000"/>
                <a:ext cx="533400" cy="1371600"/>
                <a:chOff x="1219200" y="6858000"/>
                <a:chExt cx="533400" cy="1371600"/>
              </a:xfrm>
              <a:grpFill/>
            </p:grpSpPr>
            <p:sp>
              <p:nvSpPr>
                <p:cNvPr id="164" name="Rounded Rectangle 163"/>
                <p:cNvSpPr/>
                <p:nvPr/>
              </p:nvSpPr>
              <p:spPr>
                <a:xfrm>
                  <a:off x="1219200" y="7391400"/>
                  <a:ext cx="533400" cy="838200"/>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1219200" y="6858000"/>
                  <a:ext cx="533400" cy="7620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1219200" y="7162800"/>
                  <a:ext cx="533400" cy="7620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Rounded Rectangle 162"/>
              <p:cNvSpPr/>
              <p:nvPr/>
            </p:nvSpPr>
            <p:spPr>
              <a:xfrm>
                <a:off x="457200" y="8077200"/>
                <a:ext cx="685800" cy="228600"/>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7" name="TextBox 166"/>
          <p:cNvSpPr txBox="1"/>
          <p:nvPr/>
        </p:nvSpPr>
        <p:spPr>
          <a:xfrm rot="5400000">
            <a:off x="8359340" y="1595184"/>
            <a:ext cx="2590799" cy="369332"/>
          </a:xfrm>
          <a:prstGeom prst="rect">
            <a:avLst/>
          </a:prstGeom>
          <a:noFill/>
        </p:spPr>
        <p:txBody>
          <a:bodyPr wrap="square" rtlCol="0">
            <a:spAutoFit/>
          </a:bodyPr>
          <a:lstStyle/>
          <a:p>
            <a:r>
              <a:rPr lang="en-US" dirty="0"/>
              <a:t>Land of </a:t>
            </a:r>
            <a:r>
              <a:rPr lang="en-US" dirty="0" err="1"/>
              <a:t>Zarahemla</a:t>
            </a:r>
            <a:endParaRPr lang="en-US" dirty="0"/>
          </a:p>
        </p:txBody>
      </p:sp>
      <p:sp>
        <p:nvSpPr>
          <p:cNvPr id="168" name="TextBox 167"/>
          <p:cNvSpPr txBox="1"/>
          <p:nvPr/>
        </p:nvSpPr>
        <p:spPr>
          <a:xfrm rot="5400000">
            <a:off x="1670566" y="1301234"/>
            <a:ext cx="1752600" cy="369332"/>
          </a:xfrm>
          <a:prstGeom prst="rect">
            <a:avLst/>
          </a:prstGeom>
          <a:noFill/>
        </p:spPr>
        <p:txBody>
          <a:bodyPr wrap="square" rtlCol="0">
            <a:spAutoFit/>
          </a:bodyPr>
          <a:lstStyle/>
          <a:p>
            <a:r>
              <a:rPr lang="en-US" dirty="0"/>
              <a:t>Land of Nephi</a:t>
            </a:r>
          </a:p>
        </p:txBody>
      </p:sp>
      <p:grpSp>
        <p:nvGrpSpPr>
          <p:cNvPr id="310" name="Group 275"/>
          <p:cNvGrpSpPr/>
          <p:nvPr/>
        </p:nvGrpSpPr>
        <p:grpSpPr>
          <a:xfrm rot="5078292">
            <a:off x="9018615" y="5337491"/>
            <a:ext cx="1546175" cy="849838"/>
            <a:chOff x="1560669" y="2749213"/>
            <a:chExt cx="2047846" cy="1191445"/>
          </a:xfrm>
          <a:solidFill>
            <a:schemeClr val="bg1"/>
          </a:solidFill>
        </p:grpSpPr>
        <p:grpSp>
          <p:nvGrpSpPr>
            <p:cNvPr id="311" name="Group 14"/>
            <p:cNvGrpSpPr/>
            <p:nvPr/>
          </p:nvGrpSpPr>
          <p:grpSpPr>
            <a:xfrm rot="18903990">
              <a:off x="1560669" y="2749213"/>
              <a:ext cx="715856" cy="1021124"/>
              <a:chOff x="5861535" y="315726"/>
              <a:chExt cx="1078476" cy="998095"/>
            </a:xfrm>
            <a:grpFill/>
          </p:grpSpPr>
          <p:sp>
            <p:nvSpPr>
              <p:cNvPr id="206" name="Hexagon 10"/>
              <p:cNvSpPr/>
              <p:nvPr/>
            </p:nvSpPr>
            <p:spPr>
              <a:xfrm>
                <a:off x="5861535" y="315726"/>
                <a:ext cx="1078476" cy="998095"/>
              </a:xfrm>
              <a:prstGeom prst="hexag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Chevron 11"/>
              <p:cNvSpPr/>
              <p:nvPr/>
            </p:nvSpPr>
            <p:spPr>
              <a:xfrm>
                <a:off x="6400800" y="457200"/>
                <a:ext cx="457200" cy="762000"/>
              </a:xfrm>
              <a:prstGeom prst="chevr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8" name="Chevron 12"/>
              <p:cNvSpPr/>
              <p:nvPr/>
            </p:nvSpPr>
            <p:spPr>
              <a:xfrm flipH="1">
                <a:off x="5943600" y="457200"/>
                <a:ext cx="457200" cy="762000"/>
              </a:xfrm>
              <a:prstGeom prst="chevr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9" name="Oval 13"/>
              <p:cNvSpPr/>
              <p:nvPr/>
            </p:nvSpPr>
            <p:spPr>
              <a:xfrm>
                <a:off x="6248398" y="665831"/>
                <a:ext cx="304800" cy="3810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2" name="Group 269"/>
            <p:cNvGrpSpPr/>
            <p:nvPr/>
          </p:nvGrpSpPr>
          <p:grpSpPr>
            <a:xfrm rot="401049">
              <a:off x="1600200" y="2819400"/>
              <a:ext cx="2008315" cy="1121258"/>
              <a:chOff x="2819400" y="2743200"/>
              <a:chExt cx="1703515" cy="1121258"/>
            </a:xfrm>
            <a:grpFill/>
          </p:grpSpPr>
          <p:grpSp>
            <p:nvGrpSpPr>
              <p:cNvPr id="313" name="Group 16"/>
              <p:cNvGrpSpPr/>
              <p:nvPr/>
            </p:nvGrpSpPr>
            <p:grpSpPr>
              <a:xfrm>
                <a:off x="3886200" y="2743200"/>
                <a:ext cx="636715" cy="836911"/>
                <a:chOff x="914400" y="1143000"/>
                <a:chExt cx="4572000" cy="6553200"/>
              </a:xfrm>
              <a:grpFill/>
            </p:grpSpPr>
            <p:grpSp>
              <p:nvGrpSpPr>
                <p:cNvPr id="314" name="Group 1"/>
                <p:cNvGrpSpPr/>
                <p:nvPr/>
              </p:nvGrpSpPr>
              <p:grpSpPr>
                <a:xfrm>
                  <a:off x="914400" y="1143000"/>
                  <a:ext cx="4572000" cy="6553200"/>
                  <a:chOff x="838200" y="1371600"/>
                  <a:chExt cx="1524000" cy="1752600"/>
                </a:xfrm>
                <a:grpFill/>
              </p:grpSpPr>
              <p:sp>
                <p:nvSpPr>
                  <p:cNvPr id="200" name="Rounded Rectangle 2"/>
                  <p:cNvSpPr/>
                  <p:nvPr/>
                </p:nvSpPr>
                <p:spPr>
                  <a:xfrm>
                    <a:off x="990600" y="1447800"/>
                    <a:ext cx="1219200" cy="1676400"/>
                  </a:xfrm>
                  <a:prstGeom prst="roundRect">
                    <a:avLst/>
                  </a:prstGeom>
                  <a:grp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ounded Rectangle 3"/>
                  <p:cNvSpPr/>
                  <p:nvPr/>
                </p:nvSpPr>
                <p:spPr>
                  <a:xfrm>
                    <a:off x="1066800" y="1447800"/>
                    <a:ext cx="1219200" cy="1676400"/>
                  </a:xfrm>
                  <a:prstGeom prst="roundRect">
                    <a:avLst/>
                  </a:prstGeom>
                  <a:grp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ounded Rectangle 4"/>
                  <p:cNvSpPr/>
                  <p:nvPr/>
                </p:nvSpPr>
                <p:spPr>
                  <a:xfrm>
                    <a:off x="1143000" y="1371600"/>
                    <a:ext cx="1219200" cy="1676400"/>
                  </a:xfrm>
                  <a:prstGeom prst="roundRect">
                    <a:avLst/>
                  </a:prstGeom>
                  <a:grp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Donut 5"/>
                  <p:cNvSpPr/>
                  <p:nvPr/>
                </p:nvSpPr>
                <p:spPr>
                  <a:xfrm>
                    <a:off x="838200" y="2057400"/>
                    <a:ext cx="533400" cy="304800"/>
                  </a:xfrm>
                  <a:prstGeom prst="donut">
                    <a:avLst/>
                  </a:prstGeom>
                  <a:grp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4" name="Donut 6"/>
                  <p:cNvSpPr/>
                  <p:nvPr/>
                </p:nvSpPr>
                <p:spPr>
                  <a:xfrm>
                    <a:off x="838200" y="2438400"/>
                    <a:ext cx="533400" cy="304800"/>
                  </a:xfrm>
                  <a:prstGeom prst="donut">
                    <a:avLst/>
                  </a:prstGeom>
                  <a:grp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Donut 7"/>
                  <p:cNvSpPr/>
                  <p:nvPr/>
                </p:nvSpPr>
                <p:spPr>
                  <a:xfrm>
                    <a:off x="838200" y="1676400"/>
                    <a:ext cx="533400" cy="304800"/>
                  </a:xfrm>
                  <a:prstGeom prst="donut">
                    <a:avLst/>
                  </a:prstGeom>
                  <a:grp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97" name="Frame 12"/>
                <p:cNvSpPr/>
                <p:nvPr/>
              </p:nvSpPr>
              <p:spPr>
                <a:xfrm>
                  <a:off x="1219200" y="2438400"/>
                  <a:ext cx="914400" cy="838200"/>
                </a:xfrm>
                <a:prstGeom prst="frame">
                  <a:avLst>
                    <a:gd name="adj1" fmla="val 21057"/>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8" name="Frame 197"/>
                <p:cNvSpPr/>
                <p:nvPr/>
              </p:nvSpPr>
              <p:spPr>
                <a:xfrm>
                  <a:off x="1219200" y="3886200"/>
                  <a:ext cx="914400" cy="838200"/>
                </a:xfrm>
                <a:prstGeom prst="frame">
                  <a:avLst>
                    <a:gd name="adj1" fmla="val 21057"/>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9" name="Frame 198"/>
                <p:cNvSpPr/>
                <p:nvPr/>
              </p:nvSpPr>
              <p:spPr>
                <a:xfrm>
                  <a:off x="1219200" y="5257800"/>
                  <a:ext cx="914400" cy="838200"/>
                </a:xfrm>
                <a:prstGeom prst="frame">
                  <a:avLst>
                    <a:gd name="adj1" fmla="val 21057"/>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5" name="Group 232"/>
              <p:cNvGrpSpPr/>
              <p:nvPr/>
            </p:nvGrpSpPr>
            <p:grpSpPr>
              <a:xfrm>
                <a:off x="2819400" y="3124200"/>
                <a:ext cx="1697785" cy="740258"/>
                <a:chOff x="3362589" y="4257446"/>
                <a:chExt cx="4593383" cy="2002778"/>
              </a:xfrm>
              <a:grpFill/>
            </p:grpSpPr>
            <p:sp>
              <p:nvSpPr>
                <p:cNvPr id="174" name="Rounded Rectangle 173"/>
                <p:cNvSpPr/>
                <p:nvPr/>
              </p:nvSpPr>
              <p:spPr>
                <a:xfrm>
                  <a:off x="3429000" y="4648200"/>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p:cNvSpPr/>
                <p:nvPr/>
              </p:nvSpPr>
              <p:spPr>
                <a:xfrm rot="19108113">
                  <a:off x="4191000" y="4267200"/>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ounded Rectangle 175"/>
                <p:cNvSpPr/>
                <p:nvPr/>
              </p:nvSpPr>
              <p:spPr>
                <a:xfrm rot="21226551">
                  <a:off x="4434994" y="4613504"/>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ounded Rectangle 176"/>
                <p:cNvSpPr/>
                <p:nvPr/>
              </p:nvSpPr>
              <p:spPr>
                <a:xfrm rot="20787913">
                  <a:off x="4962791" y="4638252"/>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p:cNvSpPr/>
                <p:nvPr/>
              </p:nvSpPr>
              <p:spPr>
                <a:xfrm rot="13758427">
                  <a:off x="5572389" y="4485852"/>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rot="673125">
                  <a:off x="6120284" y="4568884"/>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rot="20724133">
                  <a:off x="6639189" y="4562051"/>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p:cNvSpPr/>
                <p:nvPr/>
              </p:nvSpPr>
              <p:spPr>
                <a:xfrm rot="19108113">
                  <a:off x="7096390" y="5019252"/>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ed Rectangle 181"/>
                <p:cNvSpPr/>
                <p:nvPr/>
              </p:nvSpPr>
              <p:spPr>
                <a:xfrm rot="20489289">
                  <a:off x="4353190" y="5628852"/>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82"/>
                <p:cNvSpPr/>
                <p:nvPr/>
              </p:nvSpPr>
              <p:spPr>
                <a:xfrm>
                  <a:off x="3819789" y="5933652"/>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ed Rectangle 183"/>
                <p:cNvSpPr/>
                <p:nvPr/>
              </p:nvSpPr>
              <p:spPr>
                <a:xfrm rot="19108113">
                  <a:off x="3362589" y="5476452"/>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184"/>
                <p:cNvSpPr/>
                <p:nvPr/>
              </p:nvSpPr>
              <p:spPr>
                <a:xfrm rot="19997252">
                  <a:off x="5115189" y="5705052"/>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ounded Rectangle 185"/>
                <p:cNvSpPr/>
                <p:nvPr/>
              </p:nvSpPr>
              <p:spPr>
                <a:xfrm rot="1261796">
                  <a:off x="5496189" y="5552652"/>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ounded Rectangle 186"/>
                <p:cNvSpPr/>
                <p:nvPr/>
              </p:nvSpPr>
              <p:spPr>
                <a:xfrm>
                  <a:off x="6258191" y="5324053"/>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ounded Rectangle 187"/>
                <p:cNvSpPr/>
                <p:nvPr/>
              </p:nvSpPr>
              <p:spPr>
                <a:xfrm>
                  <a:off x="5029200" y="5181600"/>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ounded Rectangle 188"/>
                <p:cNvSpPr/>
                <p:nvPr/>
              </p:nvSpPr>
              <p:spPr>
                <a:xfrm rot="20595127">
                  <a:off x="3362589" y="5095452"/>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ed Rectangle 189"/>
                <p:cNvSpPr/>
                <p:nvPr/>
              </p:nvSpPr>
              <p:spPr>
                <a:xfrm rot="20534188">
                  <a:off x="4526942" y="4988515"/>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190"/>
                <p:cNvSpPr/>
                <p:nvPr/>
              </p:nvSpPr>
              <p:spPr>
                <a:xfrm rot="2729544">
                  <a:off x="5953390" y="5095452"/>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ounded Rectangle 191"/>
                <p:cNvSpPr/>
                <p:nvPr/>
              </p:nvSpPr>
              <p:spPr>
                <a:xfrm rot="358400">
                  <a:off x="3520065" y="5907275"/>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ed Rectangle 192"/>
                <p:cNvSpPr/>
                <p:nvPr/>
              </p:nvSpPr>
              <p:spPr>
                <a:xfrm rot="21367672">
                  <a:off x="6943990" y="5476451"/>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ed Rectangle 193"/>
                <p:cNvSpPr/>
                <p:nvPr/>
              </p:nvSpPr>
              <p:spPr>
                <a:xfrm rot="19108113">
                  <a:off x="6029589" y="5628852"/>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ounded Rectangle 194"/>
                <p:cNvSpPr/>
                <p:nvPr/>
              </p:nvSpPr>
              <p:spPr>
                <a:xfrm>
                  <a:off x="7172589" y="4485852"/>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10" name="TextBox 209"/>
          <p:cNvSpPr txBox="1"/>
          <p:nvPr/>
        </p:nvSpPr>
        <p:spPr>
          <a:xfrm rot="5400000">
            <a:off x="9442966" y="5644634"/>
            <a:ext cx="1752600" cy="369332"/>
          </a:xfrm>
          <a:prstGeom prst="rect">
            <a:avLst/>
          </a:prstGeom>
          <a:noFill/>
        </p:spPr>
        <p:txBody>
          <a:bodyPr wrap="square" rtlCol="0">
            <a:spAutoFit/>
          </a:bodyPr>
          <a:lstStyle/>
          <a:p>
            <a:r>
              <a:rPr lang="en-US" dirty="0" err="1"/>
              <a:t>Jaradite</a:t>
            </a:r>
            <a:r>
              <a:rPr lang="en-US" dirty="0"/>
              <a:t> ruins</a:t>
            </a:r>
          </a:p>
        </p:txBody>
      </p:sp>
      <p:grpSp>
        <p:nvGrpSpPr>
          <p:cNvPr id="316" name="Group 296"/>
          <p:cNvGrpSpPr/>
          <p:nvPr/>
        </p:nvGrpSpPr>
        <p:grpSpPr>
          <a:xfrm rot="5400000">
            <a:off x="1295400" y="4953000"/>
            <a:ext cx="1752600" cy="838200"/>
            <a:chOff x="1295400" y="3733800"/>
            <a:chExt cx="3828076" cy="2514600"/>
          </a:xfrm>
        </p:grpSpPr>
        <p:sp>
          <p:nvSpPr>
            <p:cNvPr id="211" name="Oval 210"/>
            <p:cNvSpPr/>
            <p:nvPr/>
          </p:nvSpPr>
          <p:spPr>
            <a:xfrm>
              <a:off x="1981200" y="5410200"/>
              <a:ext cx="2743200" cy="838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7" name="Group 21"/>
            <p:cNvGrpSpPr/>
            <p:nvPr/>
          </p:nvGrpSpPr>
          <p:grpSpPr>
            <a:xfrm>
              <a:off x="2362200" y="4038600"/>
              <a:ext cx="867418" cy="1371600"/>
              <a:chOff x="990600" y="1219200"/>
              <a:chExt cx="2549023" cy="4030629"/>
            </a:xfrm>
            <a:solidFill>
              <a:schemeClr val="bg1"/>
            </a:solidFill>
          </p:grpSpPr>
          <p:grpSp>
            <p:nvGrpSpPr>
              <p:cNvPr id="318" name="Group 49"/>
              <p:cNvGrpSpPr/>
              <p:nvPr/>
            </p:nvGrpSpPr>
            <p:grpSpPr>
              <a:xfrm>
                <a:off x="990600" y="1219200"/>
                <a:ext cx="2549023" cy="4030629"/>
                <a:chOff x="5791200" y="1828800"/>
                <a:chExt cx="2549022" cy="4030629"/>
              </a:xfrm>
              <a:grpFill/>
            </p:grpSpPr>
            <p:sp>
              <p:nvSpPr>
                <p:cNvPr id="279" name="Rectangle 2"/>
                <p:cNvSpPr/>
                <p:nvPr/>
              </p:nvSpPr>
              <p:spPr>
                <a:xfrm>
                  <a:off x="6874105" y="2354229"/>
                  <a:ext cx="304800" cy="3505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Lightning Bolt 3"/>
                <p:cNvSpPr/>
                <p:nvPr/>
              </p:nvSpPr>
              <p:spPr>
                <a:xfrm rot="20382424">
                  <a:off x="7008188" y="4074826"/>
                  <a:ext cx="1332034" cy="1451022"/>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Lightning Bolt 4"/>
                <p:cNvSpPr/>
                <p:nvPr/>
              </p:nvSpPr>
              <p:spPr>
                <a:xfrm rot="21317321">
                  <a:off x="6930454" y="4080932"/>
                  <a:ext cx="1283495" cy="1424865"/>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Lightning Bolt 5"/>
                <p:cNvSpPr/>
                <p:nvPr/>
              </p:nvSpPr>
              <p:spPr>
                <a:xfrm>
                  <a:off x="6821455" y="1828800"/>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Lightning Bolt 6"/>
                <p:cNvSpPr/>
                <p:nvPr/>
              </p:nvSpPr>
              <p:spPr>
                <a:xfrm>
                  <a:off x="6745255" y="2133599"/>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Lightning Bolt 7"/>
                <p:cNvSpPr/>
                <p:nvPr/>
              </p:nvSpPr>
              <p:spPr>
                <a:xfrm>
                  <a:off x="6897654" y="2590801"/>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Lightning Bolt 8"/>
                <p:cNvSpPr/>
                <p:nvPr/>
              </p:nvSpPr>
              <p:spPr>
                <a:xfrm>
                  <a:off x="6797905" y="2887629"/>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Lightning Bolt 9"/>
                <p:cNvSpPr/>
                <p:nvPr/>
              </p:nvSpPr>
              <p:spPr>
                <a:xfrm>
                  <a:off x="6721705" y="3421029"/>
                  <a:ext cx="1447800" cy="12954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Lightning Bolt 10"/>
                <p:cNvSpPr/>
                <p:nvPr/>
              </p:nvSpPr>
              <p:spPr>
                <a:xfrm rot="1217576" flipH="1">
                  <a:off x="5879874" y="4072433"/>
                  <a:ext cx="1366504" cy="1634752"/>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Lightning Bolt 11"/>
                <p:cNvSpPr/>
                <p:nvPr/>
              </p:nvSpPr>
              <p:spPr>
                <a:xfrm rot="282679" flipH="1">
                  <a:off x="5791200" y="3788978"/>
                  <a:ext cx="1448252" cy="15229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Lightning Bolt 12"/>
                <p:cNvSpPr/>
                <p:nvPr/>
              </p:nvSpPr>
              <p:spPr>
                <a:xfrm flipH="1">
                  <a:off x="6337007" y="1897029"/>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Lightning Bolt 13"/>
                <p:cNvSpPr/>
                <p:nvPr/>
              </p:nvSpPr>
              <p:spPr>
                <a:xfrm flipH="1">
                  <a:off x="6413207" y="2201828"/>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Lightning Bolt 14"/>
                <p:cNvSpPr/>
                <p:nvPr/>
              </p:nvSpPr>
              <p:spPr>
                <a:xfrm flipH="1">
                  <a:off x="6260808" y="2659030"/>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Lightning Bolt 15"/>
                <p:cNvSpPr/>
                <p:nvPr/>
              </p:nvSpPr>
              <p:spPr>
                <a:xfrm flipH="1">
                  <a:off x="6360557" y="2955858"/>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Lightning Bolt 16"/>
                <p:cNvSpPr/>
                <p:nvPr/>
              </p:nvSpPr>
              <p:spPr>
                <a:xfrm flipH="1">
                  <a:off x="6284357" y="3489258"/>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17"/>
                <p:cNvSpPr/>
                <p:nvPr/>
              </p:nvSpPr>
              <p:spPr>
                <a:xfrm>
                  <a:off x="6781800" y="2209800"/>
                  <a:ext cx="685800" cy="685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18"/>
                <p:cNvSpPr/>
                <p:nvPr/>
              </p:nvSpPr>
              <p:spPr>
                <a:xfrm>
                  <a:off x="6781800" y="3124200"/>
                  <a:ext cx="685800" cy="685800"/>
                </a:xfrm>
                <a:prstGeom prst="ellipse">
                  <a:avLst/>
                </a:prstGeom>
                <a:grp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19"/>
                <p:cNvSpPr/>
                <p:nvPr/>
              </p:nvSpPr>
              <p:spPr>
                <a:xfrm>
                  <a:off x="6705600" y="3962400"/>
                  <a:ext cx="685800" cy="685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8" name="Oval 277"/>
              <p:cNvSpPr/>
              <p:nvPr/>
            </p:nvSpPr>
            <p:spPr>
              <a:xfrm>
                <a:off x="1981200" y="2286000"/>
                <a:ext cx="685800" cy="1143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43"/>
            <p:cNvGrpSpPr/>
            <p:nvPr/>
          </p:nvGrpSpPr>
          <p:grpSpPr>
            <a:xfrm>
              <a:off x="1295400" y="3962400"/>
              <a:ext cx="1389676" cy="2197418"/>
              <a:chOff x="990600" y="1219200"/>
              <a:chExt cx="2549023" cy="4030629"/>
            </a:xfrm>
            <a:solidFill>
              <a:schemeClr val="bg1"/>
            </a:solidFill>
          </p:grpSpPr>
          <p:grpSp>
            <p:nvGrpSpPr>
              <p:cNvPr id="65" name="Group 49"/>
              <p:cNvGrpSpPr/>
              <p:nvPr/>
            </p:nvGrpSpPr>
            <p:grpSpPr>
              <a:xfrm>
                <a:off x="990600" y="1219200"/>
                <a:ext cx="2549023" cy="4030629"/>
                <a:chOff x="5791200" y="1828800"/>
                <a:chExt cx="2549022" cy="4030629"/>
              </a:xfrm>
              <a:grpFill/>
            </p:grpSpPr>
            <p:sp>
              <p:nvSpPr>
                <p:cNvPr id="239" name="Rectangle 2"/>
                <p:cNvSpPr/>
                <p:nvPr/>
              </p:nvSpPr>
              <p:spPr>
                <a:xfrm>
                  <a:off x="6874105" y="2354229"/>
                  <a:ext cx="304800" cy="3505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Lightning Bolt 239"/>
                <p:cNvSpPr/>
                <p:nvPr/>
              </p:nvSpPr>
              <p:spPr>
                <a:xfrm rot="20382424">
                  <a:off x="7008188" y="4074826"/>
                  <a:ext cx="1332034" cy="1451022"/>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Lightning Bolt 240"/>
                <p:cNvSpPr/>
                <p:nvPr/>
              </p:nvSpPr>
              <p:spPr>
                <a:xfrm rot="21317321">
                  <a:off x="6930454" y="4080932"/>
                  <a:ext cx="1283495" cy="1424865"/>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Lightning Bolt 241"/>
                <p:cNvSpPr/>
                <p:nvPr/>
              </p:nvSpPr>
              <p:spPr>
                <a:xfrm>
                  <a:off x="6821455" y="1828800"/>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Lightning Bolt 242"/>
                <p:cNvSpPr/>
                <p:nvPr/>
              </p:nvSpPr>
              <p:spPr>
                <a:xfrm>
                  <a:off x="6745255" y="2133599"/>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Lightning Bolt 243"/>
                <p:cNvSpPr/>
                <p:nvPr/>
              </p:nvSpPr>
              <p:spPr>
                <a:xfrm>
                  <a:off x="6897654" y="2590801"/>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Lightning Bolt 244"/>
                <p:cNvSpPr/>
                <p:nvPr/>
              </p:nvSpPr>
              <p:spPr>
                <a:xfrm>
                  <a:off x="6797905" y="2887629"/>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Lightning Bolt 245"/>
                <p:cNvSpPr/>
                <p:nvPr/>
              </p:nvSpPr>
              <p:spPr>
                <a:xfrm>
                  <a:off x="6721705" y="3421029"/>
                  <a:ext cx="1447800" cy="12954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Lightning Bolt 246"/>
                <p:cNvSpPr/>
                <p:nvPr/>
              </p:nvSpPr>
              <p:spPr>
                <a:xfrm rot="1217576" flipH="1">
                  <a:off x="5879874" y="4072433"/>
                  <a:ext cx="1366504" cy="1634752"/>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Lightning Bolt 247"/>
                <p:cNvSpPr/>
                <p:nvPr/>
              </p:nvSpPr>
              <p:spPr>
                <a:xfrm rot="282679" flipH="1">
                  <a:off x="5791200" y="3788978"/>
                  <a:ext cx="1448252" cy="15229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Lightning Bolt 248"/>
                <p:cNvSpPr/>
                <p:nvPr/>
              </p:nvSpPr>
              <p:spPr>
                <a:xfrm flipH="1">
                  <a:off x="6337007" y="1897029"/>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Lightning Bolt 249"/>
                <p:cNvSpPr/>
                <p:nvPr/>
              </p:nvSpPr>
              <p:spPr>
                <a:xfrm flipH="1">
                  <a:off x="6413207" y="2201828"/>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Lightning Bolt 250"/>
                <p:cNvSpPr/>
                <p:nvPr/>
              </p:nvSpPr>
              <p:spPr>
                <a:xfrm flipH="1">
                  <a:off x="6260808" y="2659030"/>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Lightning Bolt 251"/>
                <p:cNvSpPr/>
                <p:nvPr/>
              </p:nvSpPr>
              <p:spPr>
                <a:xfrm flipH="1">
                  <a:off x="6360557" y="2955858"/>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Lightning Bolt 252"/>
                <p:cNvSpPr/>
                <p:nvPr/>
              </p:nvSpPr>
              <p:spPr>
                <a:xfrm flipH="1">
                  <a:off x="6284357" y="3489258"/>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6781800" y="2209800"/>
                  <a:ext cx="685800" cy="685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6781800" y="3124200"/>
                  <a:ext cx="685800" cy="685800"/>
                </a:xfrm>
                <a:prstGeom prst="ellipse">
                  <a:avLst/>
                </a:prstGeom>
                <a:grp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6705600" y="3962400"/>
                  <a:ext cx="685800" cy="685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8" name="Oval 237"/>
              <p:cNvSpPr/>
              <p:nvPr/>
            </p:nvSpPr>
            <p:spPr>
              <a:xfrm>
                <a:off x="1981200" y="2286000"/>
                <a:ext cx="685800" cy="1143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4"/>
            <p:cNvGrpSpPr/>
            <p:nvPr/>
          </p:nvGrpSpPr>
          <p:grpSpPr>
            <a:xfrm>
              <a:off x="3505200" y="3733800"/>
              <a:ext cx="1108367" cy="1752600"/>
              <a:chOff x="990600" y="1219200"/>
              <a:chExt cx="2549023" cy="4030629"/>
            </a:xfrm>
            <a:solidFill>
              <a:schemeClr val="bg1"/>
            </a:solidFill>
          </p:grpSpPr>
          <p:grpSp>
            <p:nvGrpSpPr>
              <p:cNvPr id="67" name="Group 49"/>
              <p:cNvGrpSpPr/>
              <p:nvPr/>
            </p:nvGrpSpPr>
            <p:grpSpPr>
              <a:xfrm>
                <a:off x="990600" y="1219200"/>
                <a:ext cx="2549023" cy="4030629"/>
                <a:chOff x="5791200" y="1828800"/>
                <a:chExt cx="2549022" cy="4030629"/>
              </a:xfrm>
              <a:grpFill/>
            </p:grpSpPr>
            <p:sp>
              <p:nvSpPr>
                <p:cNvPr id="219" name="Rectangle 2"/>
                <p:cNvSpPr/>
                <p:nvPr/>
              </p:nvSpPr>
              <p:spPr>
                <a:xfrm>
                  <a:off x="6874105" y="2354229"/>
                  <a:ext cx="304800" cy="3505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Lightning Bolt 219"/>
                <p:cNvSpPr/>
                <p:nvPr/>
              </p:nvSpPr>
              <p:spPr>
                <a:xfrm rot="20382424">
                  <a:off x="7008188" y="4074826"/>
                  <a:ext cx="1332034" cy="1451022"/>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Lightning Bolt 220"/>
                <p:cNvSpPr/>
                <p:nvPr/>
              </p:nvSpPr>
              <p:spPr>
                <a:xfrm rot="21317321">
                  <a:off x="6930454" y="4080932"/>
                  <a:ext cx="1283495" cy="1424865"/>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Lightning Bolt 221"/>
                <p:cNvSpPr/>
                <p:nvPr/>
              </p:nvSpPr>
              <p:spPr>
                <a:xfrm>
                  <a:off x="6821455" y="1828800"/>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Lightning Bolt 222"/>
                <p:cNvSpPr/>
                <p:nvPr/>
              </p:nvSpPr>
              <p:spPr>
                <a:xfrm>
                  <a:off x="6745255" y="2133599"/>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Lightning Bolt 223"/>
                <p:cNvSpPr/>
                <p:nvPr/>
              </p:nvSpPr>
              <p:spPr>
                <a:xfrm>
                  <a:off x="6897654" y="2590801"/>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Lightning Bolt 224"/>
                <p:cNvSpPr/>
                <p:nvPr/>
              </p:nvSpPr>
              <p:spPr>
                <a:xfrm>
                  <a:off x="6797905" y="2887629"/>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Lightning Bolt 225"/>
                <p:cNvSpPr/>
                <p:nvPr/>
              </p:nvSpPr>
              <p:spPr>
                <a:xfrm>
                  <a:off x="6721705" y="3421029"/>
                  <a:ext cx="1447800" cy="12954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Lightning Bolt 226"/>
                <p:cNvSpPr/>
                <p:nvPr/>
              </p:nvSpPr>
              <p:spPr>
                <a:xfrm rot="1217576" flipH="1">
                  <a:off x="5879874" y="4072433"/>
                  <a:ext cx="1366504" cy="1634752"/>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Lightning Bolt 227"/>
                <p:cNvSpPr/>
                <p:nvPr/>
              </p:nvSpPr>
              <p:spPr>
                <a:xfrm rot="282679" flipH="1">
                  <a:off x="5791200" y="3788978"/>
                  <a:ext cx="1448252" cy="15229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Lightning Bolt 228"/>
                <p:cNvSpPr/>
                <p:nvPr/>
              </p:nvSpPr>
              <p:spPr>
                <a:xfrm flipH="1">
                  <a:off x="6337007" y="1897029"/>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Lightning Bolt 229"/>
                <p:cNvSpPr/>
                <p:nvPr/>
              </p:nvSpPr>
              <p:spPr>
                <a:xfrm flipH="1">
                  <a:off x="6413207" y="2201828"/>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Lightning Bolt 230"/>
                <p:cNvSpPr/>
                <p:nvPr/>
              </p:nvSpPr>
              <p:spPr>
                <a:xfrm flipH="1">
                  <a:off x="6260808" y="2659030"/>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Lightning Bolt 231"/>
                <p:cNvSpPr/>
                <p:nvPr/>
              </p:nvSpPr>
              <p:spPr>
                <a:xfrm flipH="1">
                  <a:off x="6360557" y="2955858"/>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Lightning Bolt 232"/>
                <p:cNvSpPr/>
                <p:nvPr/>
              </p:nvSpPr>
              <p:spPr>
                <a:xfrm flipH="1">
                  <a:off x="6284357" y="3489258"/>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6781800" y="2209800"/>
                  <a:ext cx="685800" cy="685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6781800" y="3124200"/>
                  <a:ext cx="685800" cy="685800"/>
                </a:xfrm>
                <a:prstGeom prst="ellipse">
                  <a:avLst/>
                </a:prstGeom>
                <a:grp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6705600" y="3962400"/>
                  <a:ext cx="685800" cy="685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8" name="Oval 217"/>
              <p:cNvSpPr/>
              <p:nvPr/>
            </p:nvSpPr>
            <p:spPr>
              <a:xfrm>
                <a:off x="1981200" y="2286000"/>
                <a:ext cx="685800" cy="1143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22"/>
            <p:cNvGrpSpPr/>
            <p:nvPr/>
          </p:nvGrpSpPr>
          <p:grpSpPr>
            <a:xfrm>
              <a:off x="3733800" y="4038600"/>
              <a:ext cx="1389676" cy="2197418"/>
              <a:chOff x="990600" y="1219200"/>
              <a:chExt cx="2549023" cy="4030629"/>
            </a:xfrm>
            <a:solidFill>
              <a:schemeClr val="bg1"/>
            </a:solidFill>
          </p:grpSpPr>
          <p:grpSp>
            <p:nvGrpSpPr>
              <p:cNvPr id="69" name="Group 49"/>
              <p:cNvGrpSpPr/>
              <p:nvPr/>
            </p:nvGrpSpPr>
            <p:grpSpPr>
              <a:xfrm>
                <a:off x="990600" y="1219200"/>
                <a:ext cx="2549023" cy="4030629"/>
                <a:chOff x="5791200" y="1828800"/>
                <a:chExt cx="2549022" cy="4030629"/>
              </a:xfrm>
              <a:grpFill/>
            </p:grpSpPr>
            <p:sp>
              <p:nvSpPr>
                <p:cNvPr id="259" name="Rectangle 2"/>
                <p:cNvSpPr/>
                <p:nvPr/>
              </p:nvSpPr>
              <p:spPr>
                <a:xfrm>
                  <a:off x="6874105" y="2354229"/>
                  <a:ext cx="304800" cy="3505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Lightning Bolt 26"/>
                <p:cNvSpPr/>
                <p:nvPr/>
              </p:nvSpPr>
              <p:spPr>
                <a:xfrm rot="20382424">
                  <a:off x="7008188" y="4074826"/>
                  <a:ext cx="1332034" cy="1451022"/>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Lightning Bolt 260"/>
                <p:cNvSpPr/>
                <p:nvPr/>
              </p:nvSpPr>
              <p:spPr>
                <a:xfrm rot="21317321">
                  <a:off x="6930454" y="4080932"/>
                  <a:ext cx="1283495" cy="1424865"/>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Lightning Bolt 261"/>
                <p:cNvSpPr/>
                <p:nvPr/>
              </p:nvSpPr>
              <p:spPr>
                <a:xfrm>
                  <a:off x="6821455" y="1828800"/>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Lightning Bolt 262"/>
                <p:cNvSpPr/>
                <p:nvPr/>
              </p:nvSpPr>
              <p:spPr>
                <a:xfrm>
                  <a:off x="6745255" y="2133599"/>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Lightning Bolt 263"/>
                <p:cNvSpPr/>
                <p:nvPr/>
              </p:nvSpPr>
              <p:spPr>
                <a:xfrm>
                  <a:off x="6897654" y="2590801"/>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Lightning Bolt 264"/>
                <p:cNvSpPr/>
                <p:nvPr/>
              </p:nvSpPr>
              <p:spPr>
                <a:xfrm>
                  <a:off x="6797905" y="2887629"/>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Lightning Bolt 265"/>
                <p:cNvSpPr/>
                <p:nvPr/>
              </p:nvSpPr>
              <p:spPr>
                <a:xfrm>
                  <a:off x="6721705" y="3421029"/>
                  <a:ext cx="1447800" cy="12954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Lightning Bolt 266"/>
                <p:cNvSpPr/>
                <p:nvPr/>
              </p:nvSpPr>
              <p:spPr>
                <a:xfrm rot="1217576" flipH="1">
                  <a:off x="5879874" y="4072433"/>
                  <a:ext cx="1366504" cy="1634752"/>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Lightning Bolt 267"/>
                <p:cNvSpPr/>
                <p:nvPr/>
              </p:nvSpPr>
              <p:spPr>
                <a:xfrm rot="282679" flipH="1">
                  <a:off x="5791200" y="3788978"/>
                  <a:ext cx="1448252" cy="15229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Lightning Bolt 268"/>
                <p:cNvSpPr/>
                <p:nvPr/>
              </p:nvSpPr>
              <p:spPr>
                <a:xfrm flipH="1">
                  <a:off x="6337007" y="1897029"/>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Lightning Bolt 269"/>
                <p:cNvSpPr/>
                <p:nvPr/>
              </p:nvSpPr>
              <p:spPr>
                <a:xfrm flipH="1">
                  <a:off x="6413207" y="2201828"/>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Lightning Bolt 270"/>
                <p:cNvSpPr/>
                <p:nvPr/>
              </p:nvSpPr>
              <p:spPr>
                <a:xfrm flipH="1">
                  <a:off x="6260808" y="2659030"/>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Lightning Bolt 271"/>
                <p:cNvSpPr/>
                <p:nvPr/>
              </p:nvSpPr>
              <p:spPr>
                <a:xfrm flipH="1">
                  <a:off x="6360557" y="2955858"/>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Lightning Bolt 272"/>
                <p:cNvSpPr/>
                <p:nvPr/>
              </p:nvSpPr>
              <p:spPr>
                <a:xfrm flipH="1">
                  <a:off x="6284357" y="3489258"/>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a:off x="6781800" y="2209800"/>
                  <a:ext cx="685800" cy="685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6781800" y="3124200"/>
                  <a:ext cx="685800" cy="685800"/>
                </a:xfrm>
                <a:prstGeom prst="ellipse">
                  <a:avLst/>
                </a:prstGeom>
                <a:grp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6705600" y="3962400"/>
                  <a:ext cx="685800" cy="685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8" name="Oval 257"/>
              <p:cNvSpPr/>
              <p:nvPr/>
            </p:nvSpPr>
            <p:spPr>
              <a:xfrm>
                <a:off x="1981200" y="2286000"/>
                <a:ext cx="685800" cy="1143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8" name="TextBox 297"/>
          <p:cNvSpPr txBox="1"/>
          <p:nvPr/>
        </p:nvSpPr>
        <p:spPr>
          <a:xfrm rot="5400000">
            <a:off x="1822966" y="5416035"/>
            <a:ext cx="2057401" cy="369332"/>
          </a:xfrm>
          <a:prstGeom prst="rect">
            <a:avLst/>
          </a:prstGeom>
          <a:noFill/>
        </p:spPr>
        <p:txBody>
          <a:bodyPr wrap="square" rtlCol="0">
            <a:spAutoFit/>
          </a:bodyPr>
          <a:lstStyle/>
          <a:p>
            <a:r>
              <a:rPr lang="en-US" dirty="0"/>
              <a:t>Waters of Mormon</a:t>
            </a:r>
          </a:p>
        </p:txBody>
      </p:sp>
      <p:grpSp>
        <p:nvGrpSpPr>
          <p:cNvPr id="320" name="Group 319"/>
          <p:cNvGrpSpPr/>
          <p:nvPr/>
        </p:nvGrpSpPr>
        <p:grpSpPr>
          <a:xfrm rot="5400000">
            <a:off x="5403657" y="5645343"/>
            <a:ext cx="1232286" cy="762000"/>
            <a:chOff x="2362200" y="2362200"/>
            <a:chExt cx="3775367" cy="2334547"/>
          </a:xfrm>
        </p:grpSpPr>
        <p:grpSp>
          <p:nvGrpSpPr>
            <p:cNvPr id="321" name="Group 93"/>
            <p:cNvGrpSpPr/>
            <p:nvPr/>
          </p:nvGrpSpPr>
          <p:grpSpPr>
            <a:xfrm>
              <a:off x="2362200" y="2362200"/>
              <a:ext cx="3200400" cy="2209800"/>
              <a:chOff x="2362200" y="2362200"/>
              <a:chExt cx="3200400" cy="2209800"/>
            </a:xfrm>
          </p:grpSpPr>
          <p:sp>
            <p:nvSpPr>
              <p:cNvPr id="407" name="Rectangle 406"/>
              <p:cNvSpPr/>
              <p:nvPr/>
            </p:nvSpPr>
            <p:spPr>
              <a:xfrm>
                <a:off x="2362200" y="4191000"/>
                <a:ext cx="3200400" cy="381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ectangle 2"/>
              <p:cNvSpPr/>
              <p:nvPr/>
            </p:nvSpPr>
            <p:spPr>
              <a:xfrm>
                <a:off x="2502568" y="3810000"/>
                <a:ext cx="2895600" cy="381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ectangle 3"/>
              <p:cNvSpPr/>
              <p:nvPr/>
            </p:nvSpPr>
            <p:spPr>
              <a:xfrm>
                <a:off x="3048000" y="2971800"/>
                <a:ext cx="1828800" cy="838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ectangle 4"/>
              <p:cNvSpPr/>
              <p:nvPr/>
            </p:nvSpPr>
            <p:spPr>
              <a:xfrm>
                <a:off x="3048000" y="2743200"/>
                <a:ext cx="1828800" cy="228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ectangle 5"/>
              <p:cNvSpPr/>
              <p:nvPr/>
            </p:nvSpPr>
            <p:spPr>
              <a:xfrm>
                <a:off x="3657600" y="3429000"/>
                <a:ext cx="545432" cy="3810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Rectangle 6"/>
              <p:cNvSpPr/>
              <p:nvPr/>
            </p:nvSpPr>
            <p:spPr>
              <a:xfrm>
                <a:off x="3296653" y="2362200"/>
                <a:ext cx="1295400" cy="381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 name="Group 7"/>
            <p:cNvGrpSpPr/>
            <p:nvPr/>
          </p:nvGrpSpPr>
          <p:grpSpPr>
            <a:xfrm>
              <a:off x="4267200" y="3200400"/>
              <a:ext cx="1870367" cy="1496347"/>
              <a:chOff x="1143000" y="2057400"/>
              <a:chExt cx="2937167" cy="2349818"/>
            </a:xfrm>
            <a:solidFill>
              <a:schemeClr val="bg1"/>
            </a:solidFill>
          </p:grpSpPr>
          <p:grpSp>
            <p:nvGrpSpPr>
              <p:cNvPr id="323" name="Group 21"/>
              <p:cNvGrpSpPr/>
              <p:nvPr/>
            </p:nvGrpSpPr>
            <p:grpSpPr>
              <a:xfrm>
                <a:off x="1981200" y="2667000"/>
                <a:ext cx="867418" cy="1371600"/>
                <a:chOff x="990600" y="1219200"/>
                <a:chExt cx="2549023" cy="4030629"/>
              </a:xfrm>
              <a:grpFill/>
            </p:grpSpPr>
            <p:grpSp>
              <p:nvGrpSpPr>
                <p:cNvPr id="387" name="Group 49"/>
                <p:cNvGrpSpPr/>
                <p:nvPr/>
              </p:nvGrpSpPr>
              <p:grpSpPr>
                <a:xfrm>
                  <a:off x="990600" y="1219200"/>
                  <a:ext cx="2549023" cy="4030629"/>
                  <a:chOff x="5791200" y="1828800"/>
                  <a:chExt cx="2549022" cy="4030629"/>
                </a:xfrm>
                <a:grpFill/>
              </p:grpSpPr>
              <p:sp>
                <p:nvSpPr>
                  <p:cNvPr id="389" name="Rectangle 2"/>
                  <p:cNvSpPr/>
                  <p:nvPr/>
                </p:nvSpPr>
                <p:spPr>
                  <a:xfrm>
                    <a:off x="6874105" y="2354229"/>
                    <a:ext cx="304800" cy="3505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Lightning Bolt 3"/>
                  <p:cNvSpPr/>
                  <p:nvPr/>
                </p:nvSpPr>
                <p:spPr>
                  <a:xfrm rot="20382424">
                    <a:off x="7008188" y="4074826"/>
                    <a:ext cx="1332034" cy="1451022"/>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Lightning Bolt 4"/>
                  <p:cNvSpPr/>
                  <p:nvPr/>
                </p:nvSpPr>
                <p:spPr>
                  <a:xfrm rot="21317321">
                    <a:off x="6930454" y="4080932"/>
                    <a:ext cx="1283495" cy="1424865"/>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Lightning Bolt 5"/>
                  <p:cNvSpPr/>
                  <p:nvPr/>
                </p:nvSpPr>
                <p:spPr>
                  <a:xfrm>
                    <a:off x="6821455" y="1828800"/>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Lightning Bolt 6"/>
                  <p:cNvSpPr/>
                  <p:nvPr/>
                </p:nvSpPr>
                <p:spPr>
                  <a:xfrm>
                    <a:off x="6745255" y="2133599"/>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Lightning Bolt 7"/>
                  <p:cNvSpPr/>
                  <p:nvPr/>
                </p:nvSpPr>
                <p:spPr>
                  <a:xfrm>
                    <a:off x="6897654" y="2590801"/>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Lightning Bolt 8"/>
                  <p:cNvSpPr/>
                  <p:nvPr/>
                </p:nvSpPr>
                <p:spPr>
                  <a:xfrm>
                    <a:off x="6797905" y="2887629"/>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Lightning Bolt 9"/>
                  <p:cNvSpPr/>
                  <p:nvPr/>
                </p:nvSpPr>
                <p:spPr>
                  <a:xfrm>
                    <a:off x="6721705" y="3421029"/>
                    <a:ext cx="1447800" cy="12954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Lightning Bolt 10"/>
                  <p:cNvSpPr/>
                  <p:nvPr/>
                </p:nvSpPr>
                <p:spPr>
                  <a:xfrm rot="1217576" flipH="1">
                    <a:off x="5879874" y="4072433"/>
                    <a:ext cx="1366504" cy="1634752"/>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Lightning Bolt 11"/>
                  <p:cNvSpPr/>
                  <p:nvPr/>
                </p:nvSpPr>
                <p:spPr>
                  <a:xfrm rot="282679" flipH="1">
                    <a:off x="5791200" y="3788978"/>
                    <a:ext cx="1448252" cy="15229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Lightning Bolt 12"/>
                  <p:cNvSpPr/>
                  <p:nvPr/>
                </p:nvSpPr>
                <p:spPr>
                  <a:xfrm flipH="1">
                    <a:off x="6337007" y="1897029"/>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Lightning Bolt 13"/>
                  <p:cNvSpPr/>
                  <p:nvPr/>
                </p:nvSpPr>
                <p:spPr>
                  <a:xfrm flipH="1">
                    <a:off x="6413207" y="2201828"/>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Lightning Bolt 14"/>
                  <p:cNvSpPr/>
                  <p:nvPr/>
                </p:nvSpPr>
                <p:spPr>
                  <a:xfrm flipH="1">
                    <a:off x="6260808" y="2659030"/>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Lightning Bolt 15"/>
                  <p:cNvSpPr/>
                  <p:nvPr/>
                </p:nvSpPr>
                <p:spPr>
                  <a:xfrm flipH="1">
                    <a:off x="6360557" y="2955858"/>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Lightning Bolt 16"/>
                  <p:cNvSpPr/>
                  <p:nvPr/>
                </p:nvSpPr>
                <p:spPr>
                  <a:xfrm flipH="1">
                    <a:off x="6284357" y="3489258"/>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17"/>
                  <p:cNvSpPr/>
                  <p:nvPr/>
                </p:nvSpPr>
                <p:spPr>
                  <a:xfrm>
                    <a:off x="6781800" y="2209800"/>
                    <a:ext cx="685800" cy="685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18"/>
                  <p:cNvSpPr/>
                  <p:nvPr/>
                </p:nvSpPr>
                <p:spPr>
                  <a:xfrm>
                    <a:off x="6781800" y="3124200"/>
                    <a:ext cx="685800" cy="685800"/>
                  </a:xfrm>
                  <a:prstGeom prst="ellipse">
                    <a:avLst/>
                  </a:prstGeom>
                  <a:grp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19"/>
                  <p:cNvSpPr/>
                  <p:nvPr/>
                </p:nvSpPr>
                <p:spPr>
                  <a:xfrm>
                    <a:off x="6705600" y="3962400"/>
                    <a:ext cx="685800" cy="685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8" name="Oval 387"/>
                <p:cNvSpPr/>
                <p:nvPr/>
              </p:nvSpPr>
              <p:spPr>
                <a:xfrm>
                  <a:off x="1981200" y="2286000"/>
                  <a:ext cx="685800" cy="1143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22"/>
              <p:cNvGrpSpPr/>
              <p:nvPr/>
            </p:nvGrpSpPr>
            <p:grpSpPr>
              <a:xfrm>
                <a:off x="2438400" y="2057400"/>
                <a:ext cx="1389676" cy="2197418"/>
                <a:chOff x="990600" y="1219200"/>
                <a:chExt cx="2549023" cy="4030629"/>
              </a:xfrm>
              <a:grpFill/>
            </p:grpSpPr>
            <p:grpSp>
              <p:nvGrpSpPr>
                <p:cNvPr id="367" name="Group 49"/>
                <p:cNvGrpSpPr/>
                <p:nvPr/>
              </p:nvGrpSpPr>
              <p:grpSpPr>
                <a:xfrm>
                  <a:off x="990600" y="1219200"/>
                  <a:ext cx="2549023" cy="4030629"/>
                  <a:chOff x="5791200" y="1828800"/>
                  <a:chExt cx="2549022" cy="4030629"/>
                </a:xfrm>
                <a:grpFill/>
              </p:grpSpPr>
              <p:sp>
                <p:nvSpPr>
                  <p:cNvPr id="369" name="Rectangle 2"/>
                  <p:cNvSpPr/>
                  <p:nvPr/>
                </p:nvSpPr>
                <p:spPr>
                  <a:xfrm>
                    <a:off x="6874105" y="2354229"/>
                    <a:ext cx="304800" cy="3505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Lightning Bolt 26"/>
                  <p:cNvSpPr/>
                  <p:nvPr/>
                </p:nvSpPr>
                <p:spPr>
                  <a:xfrm rot="20382424">
                    <a:off x="7008188" y="4074826"/>
                    <a:ext cx="1332034" cy="1451022"/>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Lightning Bolt 370"/>
                  <p:cNvSpPr/>
                  <p:nvPr/>
                </p:nvSpPr>
                <p:spPr>
                  <a:xfrm rot="21317321">
                    <a:off x="6930454" y="4080932"/>
                    <a:ext cx="1283495" cy="1424865"/>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Lightning Bolt 371"/>
                  <p:cNvSpPr/>
                  <p:nvPr/>
                </p:nvSpPr>
                <p:spPr>
                  <a:xfrm>
                    <a:off x="6821455" y="1828800"/>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Lightning Bolt 372"/>
                  <p:cNvSpPr/>
                  <p:nvPr/>
                </p:nvSpPr>
                <p:spPr>
                  <a:xfrm>
                    <a:off x="6745255" y="2133599"/>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Lightning Bolt 373"/>
                  <p:cNvSpPr/>
                  <p:nvPr/>
                </p:nvSpPr>
                <p:spPr>
                  <a:xfrm>
                    <a:off x="6897654" y="2590801"/>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Lightning Bolt 374"/>
                  <p:cNvSpPr/>
                  <p:nvPr/>
                </p:nvSpPr>
                <p:spPr>
                  <a:xfrm>
                    <a:off x="6797905" y="2887629"/>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Lightning Bolt 375"/>
                  <p:cNvSpPr/>
                  <p:nvPr/>
                </p:nvSpPr>
                <p:spPr>
                  <a:xfrm>
                    <a:off x="6721705" y="3421029"/>
                    <a:ext cx="1447800" cy="12954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Lightning Bolt 376"/>
                  <p:cNvSpPr/>
                  <p:nvPr/>
                </p:nvSpPr>
                <p:spPr>
                  <a:xfrm rot="1217576" flipH="1">
                    <a:off x="5879874" y="4072433"/>
                    <a:ext cx="1366504" cy="1634752"/>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Lightning Bolt 377"/>
                  <p:cNvSpPr/>
                  <p:nvPr/>
                </p:nvSpPr>
                <p:spPr>
                  <a:xfrm rot="282679" flipH="1">
                    <a:off x="5791200" y="3788978"/>
                    <a:ext cx="1448252" cy="15229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Lightning Bolt 378"/>
                  <p:cNvSpPr/>
                  <p:nvPr/>
                </p:nvSpPr>
                <p:spPr>
                  <a:xfrm flipH="1">
                    <a:off x="6337007" y="1897029"/>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Lightning Bolt 379"/>
                  <p:cNvSpPr/>
                  <p:nvPr/>
                </p:nvSpPr>
                <p:spPr>
                  <a:xfrm flipH="1">
                    <a:off x="6413207" y="2201828"/>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Lightning Bolt 380"/>
                  <p:cNvSpPr/>
                  <p:nvPr/>
                </p:nvSpPr>
                <p:spPr>
                  <a:xfrm flipH="1">
                    <a:off x="6260808" y="2659030"/>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Lightning Bolt 381"/>
                  <p:cNvSpPr/>
                  <p:nvPr/>
                </p:nvSpPr>
                <p:spPr>
                  <a:xfrm flipH="1">
                    <a:off x="6360557" y="2955858"/>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Lightning Bolt 382"/>
                  <p:cNvSpPr/>
                  <p:nvPr/>
                </p:nvSpPr>
                <p:spPr>
                  <a:xfrm flipH="1">
                    <a:off x="6284357" y="3489258"/>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6781800" y="2209800"/>
                    <a:ext cx="685800" cy="685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p:cNvSpPr/>
                  <p:nvPr/>
                </p:nvSpPr>
                <p:spPr>
                  <a:xfrm>
                    <a:off x="6781800" y="3124200"/>
                    <a:ext cx="685800" cy="685800"/>
                  </a:xfrm>
                  <a:prstGeom prst="ellipse">
                    <a:avLst/>
                  </a:prstGeom>
                  <a:grp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6705600" y="3962400"/>
                    <a:ext cx="685800" cy="685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8" name="Oval 367"/>
                <p:cNvSpPr/>
                <p:nvPr/>
              </p:nvSpPr>
              <p:spPr>
                <a:xfrm>
                  <a:off x="1981200" y="2286000"/>
                  <a:ext cx="685800" cy="1143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 name="Group 43"/>
              <p:cNvGrpSpPr/>
              <p:nvPr/>
            </p:nvGrpSpPr>
            <p:grpSpPr>
              <a:xfrm>
                <a:off x="1143000" y="2209800"/>
                <a:ext cx="1389676" cy="2197418"/>
                <a:chOff x="990600" y="1219200"/>
                <a:chExt cx="2549023" cy="4030629"/>
              </a:xfrm>
              <a:grpFill/>
            </p:grpSpPr>
            <p:grpSp>
              <p:nvGrpSpPr>
                <p:cNvPr id="347" name="Group 49"/>
                <p:cNvGrpSpPr/>
                <p:nvPr/>
              </p:nvGrpSpPr>
              <p:grpSpPr>
                <a:xfrm>
                  <a:off x="990600" y="1219200"/>
                  <a:ext cx="2549023" cy="4030629"/>
                  <a:chOff x="5791200" y="1828800"/>
                  <a:chExt cx="2549022" cy="4030629"/>
                </a:xfrm>
                <a:grpFill/>
              </p:grpSpPr>
              <p:sp>
                <p:nvSpPr>
                  <p:cNvPr id="349" name="Rectangle 2"/>
                  <p:cNvSpPr/>
                  <p:nvPr/>
                </p:nvSpPr>
                <p:spPr>
                  <a:xfrm>
                    <a:off x="6874105" y="2354229"/>
                    <a:ext cx="304800" cy="3505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Lightning Bolt 349"/>
                  <p:cNvSpPr/>
                  <p:nvPr/>
                </p:nvSpPr>
                <p:spPr>
                  <a:xfrm rot="20382424">
                    <a:off x="7008188" y="4074826"/>
                    <a:ext cx="1332034" cy="1451022"/>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Lightning Bolt 350"/>
                  <p:cNvSpPr/>
                  <p:nvPr/>
                </p:nvSpPr>
                <p:spPr>
                  <a:xfrm rot="21317321">
                    <a:off x="6930454" y="4080932"/>
                    <a:ext cx="1283495" cy="1424865"/>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Lightning Bolt 351"/>
                  <p:cNvSpPr/>
                  <p:nvPr/>
                </p:nvSpPr>
                <p:spPr>
                  <a:xfrm>
                    <a:off x="6821455" y="1828800"/>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Lightning Bolt 352"/>
                  <p:cNvSpPr/>
                  <p:nvPr/>
                </p:nvSpPr>
                <p:spPr>
                  <a:xfrm>
                    <a:off x="6745255" y="2133599"/>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Lightning Bolt 353"/>
                  <p:cNvSpPr/>
                  <p:nvPr/>
                </p:nvSpPr>
                <p:spPr>
                  <a:xfrm>
                    <a:off x="6897654" y="2590801"/>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Lightning Bolt 354"/>
                  <p:cNvSpPr/>
                  <p:nvPr/>
                </p:nvSpPr>
                <p:spPr>
                  <a:xfrm>
                    <a:off x="6797905" y="2887629"/>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Lightning Bolt 355"/>
                  <p:cNvSpPr/>
                  <p:nvPr/>
                </p:nvSpPr>
                <p:spPr>
                  <a:xfrm>
                    <a:off x="6721705" y="3421029"/>
                    <a:ext cx="1447800" cy="12954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Lightning Bolt 356"/>
                  <p:cNvSpPr/>
                  <p:nvPr/>
                </p:nvSpPr>
                <p:spPr>
                  <a:xfrm rot="1217576" flipH="1">
                    <a:off x="5879874" y="4072433"/>
                    <a:ext cx="1366504" cy="1634752"/>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Lightning Bolt 357"/>
                  <p:cNvSpPr/>
                  <p:nvPr/>
                </p:nvSpPr>
                <p:spPr>
                  <a:xfrm rot="282679" flipH="1">
                    <a:off x="5791200" y="3788978"/>
                    <a:ext cx="1448252" cy="15229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Lightning Bolt 358"/>
                  <p:cNvSpPr/>
                  <p:nvPr/>
                </p:nvSpPr>
                <p:spPr>
                  <a:xfrm flipH="1">
                    <a:off x="6337007" y="1897029"/>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Lightning Bolt 359"/>
                  <p:cNvSpPr/>
                  <p:nvPr/>
                </p:nvSpPr>
                <p:spPr>
                  <a:xfrm flipH="1">
                    <a:off x="6413207" y="2201828"/>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Lightning Bolt 360"/>
                  <p:cNvSpPr/>
                  <p:nvPr/>
                </p:nvSpPr>
                <p:spPr>
                  <a:xfrm flipH="1">
                    <a:off x="6260808" y="2659030"/>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Lightning Bolt 361"/>
                  <p:cNvSpPr/>
                  <p:nvPr/>
                </p:nvSpPr>
                <p:spPr>
                  <a:xfrm flipH="1">
                    <a:off x="6360557" y="2955858"/>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Lightning Bolt 362"/>
                  <p:cNvSpPr/>
                  <p:nvPr/>
                </p:nvSpPr>
                <p:spPr>
                  <a:xfrm flipH="1">
                    <a:off x="6284357" y="3489258"/>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6781800" y="2209800"/>
                    <a:ext cx="685800" cy="685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6781800" y="3124200"/>
                    <a:ext cx="685800" cy="685800"/>
                  </a:xfrm>
                  <a:prstGeom prst="ellipse">
                    <a:avLst/>
                  </a:prstGeom>
                  <a:grp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6705600" y="3962400"/>
                    <a:ext cx="685800" cy="685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8" name="Oval 347"/>
                <p:cNvSpPr/>
                <p:nvPr/>
              </p:nvSpPr>
              <p:spPr>
                <a:xfrm>
                  <a:off x="1981200" y="2286000"/>
                  <a:ext cx="685800" cy="1143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 name="Group 64"/>
              <p:cNvGrpSpPr/>
              <p:nvPr/>
            </p:nvGrpSpPr>
            <p:grpSpPr>
              <a:xfrm>
                <a:off x="2971800" y="2438400"/>
                <a:ext cx="1108367" cy="1752600"/>
                <a:chOff x="990600" y="1219200"/>
                <a:chExt cx="2549023" cy="4030629"/>
              </a:xfrm>
              <a:grpFill/>
            </p:grpSpPr>
            <p:grpSp>
              <p:nvGrpSpPr>
                <p:cNvPr id="327" name="Group 49"/>
                <p:cNvGrpSpPr/>
                <p:nvPr/>
              </p:nvGrpSpPr>
              <p:grpSpPr>
                <a:xfrm>
                  <a:off x="990600" y="1219200"/>
                  <a:ext cx="2549023" cy="4030629"/>
                  <a:chOff x="5791200" y="1828800"/>
                  <a:chExt cx="2549022" cy="4030629"/>
                </a:xfrm>
                <a:grpFill/>
              </p:grpSpPr>
              <p:sp>
                <p:nvSpPr>
                  <p:cNvPr id="329" name="Rectangle 2"/>
                  <p:cNvSpPr/>
                  <p:nvPr/>
                </p:nvSpPr>
                <p:spPr>
                  <a:xfrm>
                    <a:off x="6874105" y="2354229"/>
                    <a:ext cx="304800" cy="3505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Lightning Bolt 329"/>
                  <p:cNvSpPr/>
                  <p:nvPr/>
                </p:nvSpPr>
                <p:spPr>
                  <a:xfrm rot="20382424">
                    <a:off x="7008188" y="4074826"/>
                    <a:ext cx="1332034" cy="1451022"/>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Lightning Bolt 330"/>
                  <p:cNvSpPr/>
                  <p:nvPr/>
                </p:nvSpPr>
                <p:spPr>
                  <a:xfrm rot="21317321">
                    <a:off x="6930454" y="4080932"/>
                    <a:ext cx="1283495" cy="1424865"/>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Lightning Bolt 331"/>
                  <p:cNvSpPr/>
                  <p:nvPr/>
                </p:nvSpPr>
                <p:spPr>
                  <a:xfrm>
                    <a:off x="6821455" y="1828800"/>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Lightning Bolt 332"/>
                  <p:cNvSpPr/>
                  <p:nvPr/>
                </p:nvSpPr>
                <p:spPr>
                  <a:xfrm>
                    <a:off x="6745255" y="2133599"/>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Lightning Bolt 333"/>
                  <p:cNvSpPr/>
                  <p:nvPr/>
                </p:nvSpPr>
                <p:spPr>
                  <a:xfrm>
                    <a:off x="6897654" y="2590801"/>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Lightning Bolt 334"/>
                  <p:cNvSpPr/>
                  <p:nvPr/>
                </p:nvSpPr>
                <p:spPr>
                  <a:xfrm>
                    <a:off x="6797905" y="2887629"/>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Lightning Bolt 335"/>
                  <p:cNvSpPr/>
                  <p:nvPr/>
                </p:nvSpPr>
                <p:spPr>
                  <a:xfrm>
                    <a:off x="6721705" y="3421029"/>
                    <a:ext cx="1447800" cy="12954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Lightning Bolt 336"/>
                  <p:cNvSpPr/>
                  <p:nvPr/>
                </p:nvSpPr>
                <p:spPr>
                  <a:xfrm rot="1217576" flipH="1">
                    <a:off x="5879874" y="4072433"/>
                    <a:ext cx="1366504" cy="1634752"/>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Lightning Bolt 337"/>
                  <p:cNvSpPr/>
                  <p:nvPr/>
                </p:nvSpPr>
                <p:spPr>
                  <a:xfrm rot="282679" flipH="1">
                    <a:off x="5791200" y="3788978"/>
                    <a:ext cx="1448252" cy="15229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Lightning Bolt 338"/>
                  <p:cNvSpPr/>
                  <p:nvPr/>
                </p:nvSpPr>
                <p:spPr>
                  <a:xfrm flipH="1">
                    <a:off x="6337007" y="1897029"/>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Lightning Bolt 339"/>
                  <p:cNvSpPr/>
                  <p:nvPr/>
                </p:nvSpPr>
                <p:spPr>
                  <a:xfrm flipH="1">
                    <a:off x="6413207" y="2201828"/>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Lightning Bolt 340"/>
                  <p:cNvSpPr/>
                  <p:nvPr/>
                </p:nvSpPr>
                <p:spPr>
                  <a:xfrm flipH="1">
                    <a:off x="6260808" y="2659030"/>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Lightning Bolt 341"/>
                  <p:cNvSpPr/>
                  <p:nvPr/>
                </p:nvSpPr>
                <p:spPr>
                  <a:xfrm flipH="1">
                    <a:off x="6360557" y="2955858"/>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Lightning Bolt 342"/>
                  <p:cNvSpPr/>
                  <p:nvPr/>
                </p:nvSpPr>
                <p:spPr>
                  <a:xfrm flipH="1">
                    <a:off x="6284357" y="3489258"/>
                    <a:ext cx="1143000" cy="1219200"/>
                  </a:xfrm>
                  <a:prstGeom prst="lightningBol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a:off x="6781800" y="2209800"/>
                    <a:ext cx="685800" cy="685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6781800" y="3124200"/>
                    <a:ext cx="685800" cy="685800"/>
                  </a:xfrm>
                  <a:prstGeom prst="ellipse">
                    <a:avLst/>
                  </a:prstGeom>
                  <a:grp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6705600" y="3962400"/>
                    <a:ext cx="685800" cy="685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8" name="Oval 327"/>
                <p:cNvSpPr/>
                <p:nvPr/>
              </p:nvSpPr>
              <p:spPr>
                <a:xfrm>
                  <a:off x="1981200" y="2286000"/>
                  <a:ext cx="685800" cy="1143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13" name="TextBox 412"/>
          <p:cNvSpPr txBox="1"/>
          <p:nvPr/>
        </p:nvSpPr>
        <p:spPr>
          <a:xfrm rot="5400000">
            <a:off x="5632966" y="5644634"/>
            <a:ext cx="2057401" cy="369332"/>
          </a:xfrm>
          <a:prstGeom prst="rect">
            <a:avLst/>
          </a:prstGeom>
          <a:noFill/>
        </p:spPr>
        <p:txBody>
          <a:bodyPr wrap="square" rtlCol="0">
            <a:spAutoFit/>
          </a:bodyPr>
          <a:lstStyle/>
          <a:p>
            <a:pPr algn="ctr"/>
            <a:r>
              <a:rPr lang="en-US" dirty="0"/>
              <a:t>Land of </a:t>
            </a:r>
            <a:r>
              <a:rPr lang="en-US" dirty="0" err="1"/>
              <a:t>Helam</a:t>
            </a:r>
            <a:endParaRPr lang="en-US" dirty="0"/>
          </a:p>
        </p:txBody>
      </p:sp>
    </p:spTree>
    <p:extLst>
      <p:ext uri="{BB962C8B-B14F-4D97-AF65-F5344CB8AC3E}">
        <p14:creationId xmlns:p14="http://schemas.microsoft.com/office/powerpoint/2010/main" val="517308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Bent Arrow 67"/>
          <p:cNvSpPr/>
          <p:nvPr/>
        </p:nvSpPr>
        <p:spPr>
          <a:xfrm rot="4386095" flipH="1">
            <a:off x="9260857" y="3838851"/>
            <a:ext cx="570420" cy="846868"/>
          </a:xfrm>
          <a:prstGeom prst="bentArrow">
            <a:avLst>
              <a:gd name="adj1" fmla="val 3547"/>
              <a:gd name="adj2" fmla="val 6661"/>
              <a:gd name="adj3" fmla="val 13927"/>
              <a:gd name="adj4" fmla="val 6178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3886200" y="152400"/>
            <a:ext cx="4495800" cy="707886"/>
          </a:xfrm>
          <a:prstGeom prst="rect">
            <a:avLst/>
          </a:prstGeom>
          <a:noFill/>
        </p:spPr>
        <p:txBody>
          <a:bodyPr wrap="square" rtlCol="0">
            <a:spAutoFit/>
          </a:bodyPr>
          <a:lstStyle/>
          <a:p>
            <a:pPr algn="ctr"/>
            <a:r>
              <a:rPr lang="en-US" sz="2000" dirty="0">
                <a:cs typeface="Aharoni" pitchFamily="2" charset="-79"/>
              </a:rPr>
              <a:t>The Wandering </a:t>
            </a:r>
            <a:r>
              <a:rPr lang="en-US" sz="2000" dirty="0" err="1">
                <a:cs typeface="Aharoni" pitchFamily="2" charset="-79"/>
              </a:rPr>
              <a:t>Nephites</a:t>
            </a:r>
            <a:endParaRPr lang="en-US" sz="2000" dirty="0">
              <a:cs typeface="Aharoni" pitchFamily="2" charset="-79"/>
            </a:endParaRPr>
          </a:p>
          <a:p>
            <a:pPr algn="ctr"/>
            <a:r>
              <a:rPr lang="en-US" sz="2000" dirty="0">
                <a:cs typeface="Aharoni" pitchFamily="2" charset="-79"/>
              </a:rPr>
              <a:t>200 B.C. to 121 B.C.</a:t>
            </a:r>
          </a:p>
        </p:txBody>
      </p:sp>
      <p:sp>
        <p:nvSpPr>
          <p:cNvPr id="6" name="TextBox 5"/>
          <p:cNvSpPr txBox="1"/>
          <p:nvPr/>
        </p:nvSpPr>
        <p:spPr>
          <a:xfrm>
            <a:off x="4114800" y="1219200"/>
            <a:ext cx="3886200" cy="369332"/>
          </a:xfrm>
          <a:prstGeom prst="rect">
            <a:avLst/>
          </a:prstGeom>
          <a:noFill/>
          <a:ln>
            <a:solidFill>
              <a:schemeClr val="tx1"/>
            </a:solidFill>
          </a:ln>
        </p:spPr>
        <p:txBody>
          <a:bodyPr wrap="square" rtlCol="0">
            <a:spAutoFit/>
          </a:bodyPr>
          <a:lstStyle/>
          <a:p>
            <a:pPr algn="ctr"/>
            <a:r>
              <a:rPr lang="en-US" dirty="0"/>
              <a:t>Land of </a:t>
            </a:r>
            <a:r>
              <a:rPr lang="en-US" dirty="0" err="1"/>
              <a:t>Zarahemla</a:t>
            </a:r>
            <a:endParaRPr lang="en-US" dirty="0"/>
          </a:p>
        </p:txBody>
      </p:sp>
      <p:sp>
        <p:nvSpPr>
          <p:cNvPr id="7" name="TextBox 6"/>
          <p:cNvSpPr txBox="1"/>
          <p:nvPr/>
        </p:nvSpPr>
        <p:spPr>
          <a:xfrm>
            <a:off x="4114800" y="1600200"/>
            <a:ext cx="1143000" cy="338554"/>
          </a:xfrm>
          <a:prstGeom prst="rect">
            <a:avLst/>
          </a:prstGeom>
          <a:noFill/>
          <a:ln>
            <a:solidFill>
              <a:schemeClr val="tx1"/>
            </a:solidFill>
          </a:ln>
        </p:spPr>
        <p:txBody>
          <a:bodyPr wrap="square" rtlCol="0">
            <a:spAutoFit/>
          </a:bodyPr>
          <a:lstStyle/>
          <a:p>
            <a:pPr algn="ctr"/>
            <a:r>
              <a:rPr lang="en-US" sz="1600" dirty="0"/>
              <a:t>Mosiah l</a:t>
            </a:r>
          </a:p>
        </p:txBody>
      </p:sp>
      <p:sp>
        <p:nvSpPr>
          <p:cNvPr id="8" name="TextBox 7"/>
          <p:cNvSpPr txBox="1"/>
          <p:nvPr/>
        </p:nvSpPr>
        <p:spPr>
          <a:xfrm>
            <a:off x="5257800" y="1600200"/>
            <a:ext cx="1600200" cy="338554"/>
          </a:xfrm>
          <a:prstGeom prst="rect">
            <a:avLst/>
          </a:prstGeom>
          <a:noFill/>
          <a:ln>
            <a:solidFill>
              <a:schemeClr val="tx1"/>
            </a:solidFill>
          </a:ln>
        </p:spPr>
        <p:txBody>
          <a:bodyPr wrap="square" rtlCol="0">
            <a:spAutoFit/>
          </a:bodyPr>
          <a:lstStyle/>
          <a:p>
            <a:pPr algn="ctr"/>
            <a:r>
              <a:rPr lang="en-US" sz="1600" dirty="0"/>
              <a:t>King Benjamin</a:t>
            </a:r>
          </a:p>
        </p:txBody>
      </p:sp>
      <p:sp>
        <p:nvSpPr>
          <p:cNvPr id="9" name="TextBox 8"/>
          <p:cNvSpPr txBox="1"/>
          <p:nvPr/>
        </p:nvSpPr>
        <p:spPr>
          <a:xfrm>
            <a:off x="6858000" y="1600200"/>
            <a:ext cx="1143000" cy="338554"/>
          </a:xfrm>
          <a:prstGeom prst="rect">
            <a:avLst/>
          </a:prstGeom>
          <a:noFill/>
          <a:ln>
            <a:solidFill>
              <a:schemeClr val="tx1"/>
            </a:solidFill>
          </a:ln>
        </p:spPr>
        <p:txBody>
          <a:bodyPr wrap="square" rtlCol="0">
            <a:spAutoFit/>
          </a:bodyPr>
          <a:lstStyle/>
          <a:p>
            <a:pPr algn="ctr"/>
            <a:r>
              <a:rPr lang="en-US" sz="1600" dirty="0"/>
              <a:t>Mosiah </a:t>
            </a:r>
            <a:r>
              <a:rPr lang="en-US" sz="1600" dirty="0" err="1"/>
              <a:t>ll</a:t>
            </a:r>
            <a:endParaRPr lang="en-US" sz="1600" dirty="0"/>
          </a:p>
        </p:txBody>
      </p:sp>
      <p:sp>
        <p:nvSpPr>
          <p:cNvPr id="10" name="TextBox 9"/>
          <p:cNvSpPr txBox="1"/>
          <p:nvPr/>
        </p:nvSpPr>
        <p:spPr>
          <a:xfrm>
            <a:off x="1828800" y="2590800"/>
            <a:ext cx="1143000" cy="369332"/>
          </a:xfrm>
          <a:prstGeom prst="rect">
            <a:avLst/>
          </a:prstGeom>
          <a:noFill/>
          <a:ln>
            <a:solidFill>
              <a:schemeClr val="tx1"/>
            </a:solidFill>
          </a:ln>
        </p:spPr>
        <p:txBody>
          <a:bodyPr wrap="square" rtlCol="0">
            <a:spAutoFit/>
          </a:bodyPr>
          <a:lstStyle/>
          <a:p>
            <a:pPr algn="ctr"/>
            <a:r>
              <a:rPr lang="en-US" dirty="0"/>
              <a:t>Jerusalem</a:t>
            </a:r>
          </a:p>
        </p:txBody>
      </p:sp>
      <p:sp>
        <p:nvSpPr>
          <p:cNvPr id="11" name="TextBox 10"/>
          <p:cNvSpPr txBox="1"/>
          <p:nvPr/>
        </p:nvSpPr>
        <p:spPr>
          <a:xfrm>
            <a:off x="8839200" y="609601"/>
            <a:ext cx="1600200" cy="646331"/>
          </a:xfrm>
          <a:prstGeom prst="rect">
            <a:avLst/>
          </a:prstGeom>
          <a:noFill/>
          <a:ln>
            <a:solidFill>
              <a:schemeClr val="tx1"/>
            </a:solidFill>
          </a:ln>
        </p:spPr>
        <p:txBody>
          <a:bodyPr wrap="square" rtlCol="0">
            <a:spAutoFit/>
          </a:bodyPr>
          <a:lstStyle/>
          <a:p>
            <a:pPr algn="ctr"/>
            <a:r>
              <a:rPr lang="en-US" dirty="0"/>
              <a:t>Destroyed </a:t>
            </a:r>
            <a:r>
              <a:rPr lang="en-US" dirty="0" err="1"/>
              <a:t>Jaredite</a:t>
            </a:r>
            <a:r>
              <a:rPr lang="en-US" dirty="0"/>
              <a:t> Nation</a:t>
            </a:r>
          </a:p>
        </p:txBody>
      </p:sp>
      <p:grpSp>
        <p:nvGrpSpPr>
          <p:cNvPr id="2" name="Group 18"/>
          <p:cNvGrpSpPr/>
          <p:nvPr/>
        </p:nvGrpSpPr>
        <p:grpSpPr>
          <a:xfrm>
            <a:off x="3581400" y="3276600"/>
            <a:ext cx="4724400" cy="750332"/>
            <a:chOff x="2362200" y="3276600"/>
            <a:chExt cx="4724400" cy="750332"/>
          </a:xfrm>
        </p:grpSpPr>
        <p:sp>
          <p:nvSpPr>
            <p:cNvPr id="14" name="TextBox 13"/>
            <p:cNvSpPr txBox="1"/>
            <p:nvPr/>
          </p:nvSpPr>
          <p:spPr>
            <a:xfrm>
              <a:off x="2362200" y="3276600"/>
              <a:ext cx="1295400" cy="738664"/>
            </a:xfrm>
            <a:prstGeom prst="rect">
              <a:avLst/>
            </a:prstGeom>
            <a:noFill/>
            <a:ln>
              <a:solidFill>
                <a:schemeClr val="tx1"/>
              </a:solidFill>
            </a:ln>
          </p:spPr>
          <p:txBody>
            <a:bodyPr wrap="square" rtlCol="0">
              <a:spAutoFit/>
            </a:bodyPr>
            <a:lstStyle/>
            <a:p>
              <a:pPr algn="ctr"/>
              <a:r>
                <a:rPr lang="en-US" sz="1400" dirty="0"/>
                <a:t>Mosiah 1 and righteous </a:t>
              </a:r>
              <a:r>
                <a:rPr lang="en-US" sz="1400" dirty="0" err="1"/>
                <a:t>Nephites</a:t>
              </a:r>
              <a:endParaRPr lang="en-US" sz="1400" dirty="0"/>
            </a:p>
          </p:txBody>
        </p:sp>
        <p:sp>
          <p:nvSpPr>
            <p:cNvPr id="15" name="TextBox 14"/>
            <p:cNvSpPr txBox="1"/>
            <p:nvPr/>
          </p:nvSpPr>
          <p:spPr>
            <a:xfrm>
              <a:off x="3657600" y="3276600"/>
              <a:ext cx="1143000" cy="369332"/>
            </a:xfrm>
            <a:prstGeom prst="rect">
              <a:avLst/>
            </a:prstGeom>
            <a:noFill/>
            <a:ln>
              <a:solidFill>
                <a:schemeClr val="tx1"/>
              </a:solidFill>
            </a:ln>
          </p:spPr>
          <p:txBody>
            <a:bodyPr wrap="square" rtlCol="0">
              <a:spAutoFit/>
            </a:bodyPr>
            <a:lstStyle/>
            <a:p>
              <a:pPr algn="ctr"/>
              <a:r>
                <a:rPr lang="en-US" dirty="0" err="1"/>
                <a:t>Zeniff</a:t>
              </a:r>
              <a:endParaRPr lang="en-US" dirty="0"/>
            </a:p>
          </p:txBody>
        </p:sp>
        <p:sp>
          <p:nvSpPr>
            <p:cNvPr id="16" name="TextBox 15"/>
            <p:cNvSpPr txBox="1"/>
            <p:nvPr/>
          </p:nvSpPr>
          <p:spPr>
            <a:xfrm>
              <a:off x="4800600" y="3276600"/>
              <a:ext cx="1143000" cy="369332"/>
            </a:xfrm>
            <a:prstGeom prst="rect">
              <a:avLst/>
            </a:prstGeom>
            <a:noFill/>
            <a:ln>
              <a:solidFill>
                <a:schemeClr val="tx1"/>
              </a:solidFill>
            </a:ln>
          </p:spPr>
          <p:txBody>
            <a:bodyPr wrap="square" rtlCol="0">
              <a:spAutoFit/>
            </a:bodyPr>
            <a:lstStyle/>
            <a:p>
              <a:pPr algn="ctr"/>
              <a:r>
                <a:rPr lang="en-US" dirty="0"/>
                <a:t>King Noah</a:t>
              </a:r>
            </a:p>
          </p:txBody>
        </p:sp>
        <p:sp>
          <p:nvSpPr>
            <p:cNvPr id="17" name="TextBox 16"/>
            <p:cNvSpPr txBox="1"/>
            <p:nvPr/>
          </p:nvSpPr>
          <p:spPr>
            <a:xfrm>
              <a:off x="5943600" y="3276600"/>
              <a:ext cx="1143000" cy="369332"/>
            </a:xfrm>
            <a:prstGeom prst="rect">
              <a:avLst/>
            </a:prstGeom>
            <a:noFill/>
            <a:ln>
              <a:solidFill>
                <a:schemeClr val="tx1"/>
              </a:solidFill>
            </a:ln>
          </p:spPr>
          <p:txBody>
            <a:bodyPr wrap="square" rtlCol="0">
              <a:spAutoFit/>
            </a:bodyPr>
            <a:lstStyle/>
            <a:p>
              <a:pPr algn="ctr"/>
              <a:r>
                <a:rPr lang="en-US" dirty="0"/>
                <a:t>King </a:t>
              </a:r>
              <a:r>
                <a:rPr lang="en-US" dirty="0" err="1"/>
                <a:t>Limhi</a:t>
              </a:r>
              <a:endParaRPr lang="en-US" dirty="0"/>
            </a:p>
          </p:txBody>
        </p:sp>
        <p:sp>
          <p:nvSpPr>
            <p:cNvPr id="18" name="TextBox 17"/>
            <p:cNvSpPr txBox="1"/>
            <p:nvPr/>
          </p:nvSpPr>
          <p:spPr>
            <a:xfrm>
              <a:off x="3657600" y="3657600"/>
              <a:ext cx="3429000" cy="369332"/>
            </a:xfrm>
            <a:prstGeom prst="rect">
              <a:avLst/>
            </a:prstGeom>
            <a:noFill/>
            <a:ln>
              <a:solidFill>
                <a:schemeClr val="tx1"/>
              </a:solidFill>
            </a:ln>
          </p:spPr>
          <p:txBody>
            <a:bodyPr wrap="square" rtlCol="0">
              <a:spAutoFit/>
            </a:bodyPr>
            <a:lstStyle/>
            <a:p>
              <a:pPr algn="ctr"/>
              <a:r>
                <a:rPr lang="en-US" dirty="0"/>
                <a:t>Land of Lehi-Nephi</a:t>
              </a:r>
            </a:p>
          </p:txBody>
        </p:sp>
      </p:grpSp>
      <p:sp>
        <p:nvSpPr>
          <p:cNvPr id="34" name="Bent Arrow 33"/>
          <p:cNvSpPr/>
          <p:nvPr/>
        </p:nvSpPr>
        <p:spPr>
          <a:xfrm>
            <a:off x="2362200" y="1371600"/>
            <a:ext cx="1524000" cy="1143000"/>
          </a:xfrm>
          <a:prstGeom prst="bentArrow">
            <a:avLst>
              <a:gd name="adj1" fmla="val 3547"/>
              <a:gd name="adj2" fmla="val 6661"/>
              <a:gd name="adj3" fmla="val 13927"/>
              <a:gd name="adj4" fmla="val 6178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Rectangle 35"/>
          <p:cNvSpPr/>
          <p:nvPr/>
        </p:nvSpPr>
        <p:spPr>
          <a:xfrm>
            <a:off x="2362200" y="1676400"/>
            <a:ext cx="914400" cy="228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362200" y="1676400"/>
            <a:ext cx="990600" cy="261610"/>
          </a:xfrm>
          <a:prstGeom prst="rect">
            <a:avLst/>
          </a:prstGeom>
          <a:noFill/>
        </p:spPr>
        <p:txBody>
          <a:bodyPr wrap="square" rtlCol="0">
            <a:spAutoFit/>
          </a:bodyPr>
          <a:lstStyle/>
          <a:p>
            <a:r>
              <a:rPr lang="en-US" sz="1100" dirty="0" err="1"/>
              <a:t>Mulek</a:t>
            </a:r>
            <a:r>
              <a:rPr lang="en-US" sz="1100" dirty="0"/>
              <a:t> 589 BC</a:t>
            </a:r>
          </a:p>
        </p:txBody>
      </p:sp>
      <p:sp>
        <p:nvSpPr>
          <p:cNvPr id="39" name="Bent Arrow 38"/>
          <p:cNvSpPr/>
          <p:nvPr/>
        </p:nvSpPr>
        <p:spPr>
          <a:xfrm rot="10800000" flipH="1">
            <a:off x="2286000" y="3048000"/>
            <a:ext cx="1219200" cy="857250"/>
          </a:xfrm>
          <a:prstGeom prst="bentArrow">
            <a:avLst>
              <a:gd name="adj1" fmla="val 3547"/>
              <a:gd name="adj2" fmla="val 6661"/>
              <a:gd name="adj3" fmla="val 13927"/>
              <a:gd name="adj4" fmla="val 6178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 name="Group 39"/>
          <p:cNvGrpSpPr/>
          <p:nvPr/>
        </p:nvGrpSpPr>
        <p:grpSpPr>
          <a:xfrm>
            <a:off x="1981200" y="3352801"/>
            <a:ext cx="1143000" cy="430887"/>
            <a:chOff x="838200" y="1524000"/>
            <a:chExt cx="990600" cy="243653"/>
          </a:xfrm>
        </p:grpSpPr>
        <p:sp>
          <p:nvSpPr>
            <p:cNvPr id="41" name="Rectangle 40"/>
            <p:cNvSpPr/>
            <p:nvPr/>
          </p:nvSpPr>
          <p:spPr>
            <a:xfrm>
              <a:off x="838200" y="1524000"/>
              <a:ext cx="914400" cy="228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838200" y="1524000"/>
              <a:ext cx="990600" cy="243653"/>
            </a:xfrm>
            <a:prstGeom prst="rect">
              <a:avLst/>
            </a:prstGeom>
            <a:noFill/>
          </p:spPr>
          <p:txBody>
            <a:bodyPr wrap="square" rtlCol="0">
              <a:spAutoFit/>
            </a:bodyPr>
            <a:lstStyle/>
            <a:p>
              <a:r>
                <a:rPr lang="en-US" sz="1100" dirty="0"/>
                <a:t>Lehi &amp; Nephi 600 BC</a:t>
              </a:r>
            </a:p>
          </p:txBody>
        </p:sp>
      </p:grpSp>
      <p:sp>
        <p:nvSpPr>
          <p:cNvPr id="43" name="TextBox 42"/>
          <p:cNvSpPr txBox="1"/>
          <p:nvPr/>
        </p:nvSpPr>
        <p:spPr>
          <a:xfrm>
            <a:off x="3886200" y="4114801"/>
            <a:ext cx="762000" cy="461665"/>
          </a:xfrm>
          <a:prstGeom prst="rect">
            <a:avLst/>
          </a:prstGeom>
          <a:noFill/>
        </p:spPr>
        <p:txBody>
          <a:bodyPr wrap="square" rtlCol="0">
            <a:spAutoFit/>
          </a:bodyPr>
          <a:lstStyle/>
          <a:p>
            <a:r>
              <a:rPr lang="en-US" sz="1200" dirty="0"/>
              <a:t>About 200 BC</a:t>
            </a:r>
          </a:p>
        </p:txBody>
      </p:sp>
      <p:sp>
        <p:nvSpPr>
          <p:cNvPr id="44" name="Down Arrow 43"/>
          <p:cNvSpPr/>
          <p:nvPr/>
        </p:nvSpPr>
        <p:spPr>
          <a:xfrm>
            <a:off x="5867400" y="1981200"/>
            <a:ext cx="76200" cy="1219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rot="16200000">
            <a:off x="5129600" y="2414201"/>
            <a:ext cx="1143000" cy="276999"/>
          </a:xfrm>
          <a:prstGeom prst="rect">
            <a:avLst/>
          </a:prstGeom>
          <a:noFill/>
        </p:spPr>
        <p:txBody>
          <a:bodyPr wrap="square" rtlCol="0">
            <a:spAutoFit/>
          </a:bodyPr>
          <a:lstStyle/>
          <a:p>
            <a:r>
              <a:rPr lang="en-US" sz="1200" dirty="0" err="1"/>
              <a:t>Zeniff</a:t>
            </a:r>
            <a:r>
              <a:rPr lang="en-US" sz="1200" dirty="0"/>
              <a:t>…3</a:t>
            </a:r>
          </a:p>
        </p:txBody>
      </p:sp>
      <p:sp>
        <p:nvSpPr>
          <p:cNvPr id="46" name="Circular Arrow 45"/>
          <p:cNvSpPr/>
          <p:nvPr/>
        </p:nvSpPr>
        <p:spPr>
          <a:xfrm rot="10800000" flipH="1">
            <a:off x="5257800" y="1295400"/>
            <a:ext cx="304800" cy="1295400"/>
          </a:xfrm>
          <a:prstGeom prst="circular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TextBox 46"/>
          <p:cNvSpPr txBox="1"/>
          <p:nvPr/>
        </p:nvSpPr>
        <p:spPr>
          <a:xfrm>
            <a:off x="5105400" y="2286001"/>
            <a:ext cx="304800" cy="276999"/>
          </a:xfrm>
          <a:prstGeom prst="rect">
            <a:avLst/>
          </a:prstGeom>
          <a:noFill/>
        </p:spPr>
        <p:txBody>
          <a:bodyPr wrap="square" rtlCol="0">
            <a:spAutoFit/>
          </a:bodyPr>
          <a:lstStyle/>
          <a:p>
            <a:r>
              <a:rPr lang="en-US" sz="1200" dirty="0"/>
              <a:t>2</a:t>
            </a:r>
          </a:p>
        </p:txBody>
      </p:sp>
      <p:sp>
        <p:nvSpPr>
          <p:cNvPr id="48" name="Down Arrow 47"/>
          <p:cNvSpPr/>
          <p:nvPr/>
        </p:nvSpPr>
        <p:spPr>
          <a:xfrm rot="10800000" flipH="1">
            <a:off x="4572000" y="1981200"/>
            <a:ext cx="76200" cy="1219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6200000">
            <a:off x="3834200" y="2490401"/>
            <a:ext cx="1143000" cy="276999"/>
          </a:xfrm>
          <a:prstGeom prst="rect">
            <a:avLst/>
          </a:prstGeom>
          <a:noFill/>
        </p:spPr>
        <p:txBody>
          <a:bodyPr wrap="square" rtlCol="0">
            <a:spAutoFit/>
          </a:bodyPr>
          <a:lstStyle/>
          <a:p>
            <a:r>
              <a:rPr lang="en-US" sz="1200" dirty="0"/>
              <a:t>Mosiah I…1</a:t>
            </a:r>
          </a:p>
        </p:txBody>
      </p:sp>
      <p:sp>
        <p:nvSpPr>
          <p:cNvPr id="51" name="Down Arrow 50"/>
          <p:cNvSpPr/>
          <p:nvPr/>
        </p:nvSpPr>
        <p:spPr>
          <a:xfrm>
            <a:off x="7315200" y="1981200"/>
            <a:ext cx="76200" cy="1219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rot="16200000">
            <a:off x="6653600" y="2490401"/>
            <a:ext cx="1143000" cy="276999"/>
          </a:xfrm>
          <a:prstGeom prst="rect">
            <a:avLst/>
          </a:prstGeom>
          <a:noFill/>
        </p:spPr>
        <p:txBody>
          <a:bodyPr wrap="square" rtlCol="0">
            <a:spAutoFit/>
          </a:bodyPr>
          <a:lstStyle/>
          <a:p>
            <a:r>
              <a:rPr lang="en-US" sz="1200" dirty="0" err="1"/>
              <a:t>Ammon</a:t>
            </a:r>
            <a:r>
              <a:rPr lang="en-US" sz="1200" dirty="0"/>
              <a:t>…6</a:t>
            </a:r>
          </a:p>
        </p:txBody>
      </p:sp>
      <p:cxnSp>
        <p:nvCxnSpPr>
          <p:cNvPr id="54" name="Straight Arrow Connector 53"/>
          <p:cNvCxnSpPr/>
          <p:nvPr/>
        </p:nvCxnSpPr>
        <p:spPr>
          <a:xfrm flipV="1">
            <a:off x="8001000" y="1295400"/>
            <a:ext cx="1371600" cy="1905000"/>
          </a:xfrm>
          <a:prstGeom prst="straightConnector1">
            <a:avLst/>
          </a:prstGeom>
          <a:ln w="349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rot="18355867">
            <a:off x="8498981" y="2043486"/>
            <a:ext cx="1295400" cy="761747"/>
          </a:xfrm>
          <a:prstGeom prst="rect">
            <a:avLst/>
          </a:prstGeom>
          <a:noFill/>
        </p:spPr>
        <p:txBody>
          <a:bodyPr wrap="square" rtlCol="0">
            <a:spAutoFit/>
          </a:bodyPr>
          <a:lstStyle/>
          <a:p>
            <a:pPr algn="ctr"/>
            <a:r>
              <a:rPr lang="en-US" sz="1050" dirty="0" err="1"/>
              <a:t>Jaredite</a:t>
            </a:r>
            <a:r>
              <a:rPr lang="en-US" sz="1050" dirty="0"/>
              <a:t> plates discovered and returned to </a:t>
            </a:r>
            <a:r>
              <a:rPr lang="en-US" sz="1050" dirty="0" err="1"/>
              <a:t>Limhi</a:t>
            </a:r>
            <a:r>
              <a:rPr lang="en-US" sz="1050" dirty="0"/>
              <a:t>…</a:t>
            </a:r>
            <a:r>
              <a:rPr lang="en-US" sz="1200" dirty="0"/>
              <a:t>5</a:t>
            </a:r>
          </a:p>
        </p:txBody>
      </p:sp>
      <p:sp>
        <p:nvSpPr>
          <p:cNvPr id="56" name="TextBox 55"/>
          <p:cNvSpPr txBox="1"/>
          <p:nvPr/>
        </p:nvSpPr>
        <p:spPr>
          <a:xfrm>
            <a:off x="7620000" y="2209801"/>
            <a:ext cx="762000" cy="830997"/>
          </a:xfrm>
          <a:prstGeom prst="rect">
            <a:avLst/>
          </a:prstGeom>
          <a:noFill/>
        </p:spPr>
        <p:txBody>
          <a:bodyPr wrap="square" rtlCol="0">
            <a:spAutoFit/>
          </a:bodyPr>
          <a:lstStyle/>
          <a:p>
            <a:pPr algn="ctr"/>
            <a:r>
              <a:rPr lang="en-US" sz="900" dirty="0" err="1"/>
              <a:t>Ammon</a:t>
            </a:r>
            <a:r>
              <a:rPr lang="en-US" sz="900" dirty="0"/>
              <a:t> and </a:t>
            </a:r>
            <a:r>
              <a:rPr lang="en-US" sz="900" dirty="0" err="1"/>
              <a:t>Limhi</a:t>
            </a:r>
            <a:r>
              <a:rPr lang="en-US" sz="900" dirty="0"/>
              <a:t> escape to </a:t>
            </a:r>
            <a:r>
              <a:rPr lang="en-US" sz="900" dirty="0" err="1"/>
              <a:t>Zarahemla</a:t>
            </a:r>
            <a:r>
              <a:rPr lang="en-US" sz="900" dirty="0"/>
              <a:t>…</a:t>
            </a:r>
            <a:r>
              <a:rPr lang="en-US" sz="1200" dirty="0"/>
              <a:t>7</a:t>
            </a:r>
          </a:p>
        </p:txBody>
      </p:sp>
      <p:sp>
        <p:nvSpPr>
          <p:cNvPr id="58" name="Down Arrow 57"/>
          <p:cNvSpPr/>
          <p:nvPr/>
        </p:nvSpPr>
        <p:spPr>
          <a:xfrm rot="10800000" flipH="1">
            <a:off x="7620000" y="1981200"/>
            <a:ext cx="76200" cy="1219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Bent Arrow 62"/>
          <p:cNvSpPr/>
          <p:nvPr/>
        </p:nvSpPr>
        <p:spPr>
          <a:xfrm rot="10800000" flipH="1">
            <a:off x="6248400" y="4114800"/>
            <a:ext cx="1219200" cy="857250"/>
          </a:xfrm>
          <a:prstGeom prst="bentArrow">
            <a:avLst>
              <a:gd name="adj1" fmla="val 3547"/>
              <a:gd name="adj2" fmla="val 6661"/>
              <a:gd name="adj3" fmla="val 13927"/>
              <a:gd name="adj4" fmla="val 6178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TextBox 63"/>
          <p:cNvSpPr txBox="1"/>
          <p:nvPr/>
        </p:nvSpPr>
        <p:spPr>
          <a:xfrm>
            <a:off x="6477000" y="4419601"/>
            <a:ext cx="990600" cy="461665"/>
          </a:xfrm>
          <a:prstGeom prst="rect">
            <a:avLst/>
          </a:prstGeom>
          <a:noFill/>
        </p:spPr>
        <p:txBody>
          <a:bodyPr wrap="square" rtlCol="0">
            <a:spAutoFit/>
          </a:bodyPr>
          <a:lstStyle/>
          <a:p>
            <a:r>
              <a:rPr lang="en-US" sz="1200" dirty="0"/>
              <a:t>Alma escapes…4</a:t>
            </a:r>
          </a:p>
        </p:txBody>
      </p:sp>
      <p:sp>
        <p:nvSpPr>
          <p:cNvPr id="66" name="Bent Arrow 65"/>
          <p:cNvSpPr/>
          <p:nvPr/>
        </p:nvSpPr>
        <p:spPr>
          <a:xfrm flipH="1">
            <a:off x="8077199" y="1676400"/>
            <a:ext cx="1905000" cy="1828800"/>
          </a:xfrm>
          <a:prstGeom prst="bentArrow">
            <a:avLst>
              <a:gd name="adj1" fmla="val 975"/>
              <a:gd name="adj2" fmla="val 3965"/>
              <a:gd name="adj3" fmla="val 11966"/>
              <a:gd name="adj4" fmla="val 6178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TextBox 66"/>
          <p:cNvSpPr txBox="1"/>
          <p:nvPr/>
        </p:nvSpPr>
        <p:spPr>
          <a:xfrm>
            <a:off x="9906000" y="1981200"/>
            <a:ext cx="762000" cy="969496"/>
          </a:xfrm>
          <a:prstGeom prst="rect">
            <a:avLst/>
          </a:prstGeom>
          <a:noFill/>
        </p:spPr>
        <p:txBody>
          <a:bodyPr wrap="square" rtlCol="0">
            <a:spAutoFit/>
          </a:bodyPr>
          <a:lstStyle/>
          <a:p>
            <a:pPr algn="ctr"/>
            <a:r>
              <a:rPr lang="en-US" sz="900" dirty="0"/>
              <a:t>Alma &amp; his people escape back to </a:t>
            </a:r>
            <a:r>
              <a:rPr lang="en-US" sz="900" dirty="0" err="1"/>
              <a:t>Zarahemla</a:t>
            </a:r>
            <a:r>
              <a:rPr lang="en-US" sz="900" dirty="0"/>
              <a:t>…</a:t>
            </a:r>
            <a:r>
              <a:rPr lang="en-US" sz="1200" dirty="0"/>
              <a:t>8</a:t>
            </a:r>
          </a:p>
        </p:txBody>
      </p:sp>
      <p:grpSp>
        <p:nvGrpSpPr>
          <p:cNvPr id="5" name="Group 71"/>
          <p:cNvGrpSpPr/>
          <p:nvPr/>
        </p:nvGrpSpPr>
        <p:grpSpPr>
          <a:xfrm>
            <a:off x="8991600" y="3657600"/>
            <a:ext cx="1496786" cy="381000"/>
            <a:chOff x="5943600" y="5791200"/>
            <a:chExt cx="1496786" cy="381000"/>
          </a:xfrm>
        </p:grpSpPr>
        <p:sp>
          <p:nvSpPr>
            <p:cNvPr id="69" name="Rectangle 68"/>
            <p:cNvSpPr/>
            <p:nvPr/>
          </p:nvSpPr>
          <p:spPr>
            <a:xfrm>
              <a:off x="5943600" y="5791200"/>
              <a:ext cx="1496786" cy="381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5943600" y="5791200"/>
              <a:ext cx="1447800" cy="369332"/>
            </a:xfrm>
            <a:prstGeom prst="rect">
              <a:avLst/>
            </a:prstGeom>
            <a:noFill/>
          </p:spPr>
          <p:txBody>
            <a:bodyPr wrap="square" rtlCol="0">
              <a:spAutoFit/>
            </a:bodyPr>
            <a:lstStyle/>
            <a:p>
              <a:r>
                <a:rPr lang="en-US" dirty="0"/>
                <a:t>City of </a:t>
              </a:r>
              <a:r>
                <a:rPr lang="en-US" dirty="0" err="1"/>
                <a:t>Helam</a:t>
              </a:r>
              <a:endParaRPr lang="en-US" dirty="0"/>
            </a:p>
          </p:txBody>
        </p:sp>
      </p:grpSp>
      <p:grpSp>
        <p:nvGrpSpPr>
          <p:cNvPr id="12" name="Group 72"/>
          <p:cNvGrpSpPr/>
          <p:nvPr/>
        </p:nvGrpSpPr>
        <p:grpSpPr>
          <a:xfrm>
            <a:off x="7772400" y="4572000"/>
            <a:ext cx="2133600" cy="381000"/>
            <a:chOff x="5943600" y="5791200"/>
            <a:chExt cx="1496786" cy="381000"/>
          </a:xfrm>
        </p:grpSpPr>
        <p:sp>
          <p:nvSpPr>
            <p:cNvPr id="74" name="Rectangle 73"/>
            <p:cNvSpPr/>
            <p:nvPr/>
          </p:nvSpPr>
          <p:spPr>
            <a:xfrm>
              <a:off x="5943600" y="5791200"/>
              <a:ext cx="1496786" cy="381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5943600" y="5791200"/>
              <a:ext cx="1447800" cy="369332"/>
            </a:xfrm>
            <a:prstGeom prst="rect">
              <a:avLst/>
            </a:prstGeom>
            <a:noFill/>
          </p:spPr>
          <p:txBody>
            <a:bodyPr wrap="square" rtlCol="0">
              <a:spAutoFit/>
            </a:bodyPr>
            <a:lstStyle/>
            <a:p>
              <a:r>
                <a:rPr lang="en-US" dirty="0"/>
                <a:t>Waters of Mormon</a:t>
              </a:r>
            </a:p>
          </p:txBody>
        </p:sp>
      </p:grpSp>
      <p:sp>
        <p:nvSpPr>
          <p:cNvPr id="76" name="TextBox 75"/>
          <p:cNvSpPr txBox="1"/>
          <p:nvPr/>
        </p:nvSpPr>
        <p:spPr>
          <a:xfrm>
            <a:off x="1676400" y="4953000"/>
            <a:ext cx="9144000" cy="2123658"/>
          </a:xfrm>
          <a:prstGeom prst="rect">
            <a:avLst/>
          </a:prstGeom>
          <a:noFill/>
        </p:spPr>
        <p:txBody>
          <a:bodyPr wrap="square" rtlCol="0">
            <a:spAutoFit/>
          </a:bodyPr>
          <a:lstStyle/>
          <a:p>
            <a:r>
              <a:rPr lang="en-US" sz="1200" dirty="0"/>
              <a:t>1. Mosiah I leads the few remaining righteous </a:t>
            </a:r>
            <a:r>
              <a:rPr lang="en-US" sz="1200" dirty="0" err="1"/>
              <a:t>Nephites</a:t>
            </a:r>
            <a:r>
              <a:rPr lang="en-US" sz="1200" dirty="0"/>
              <a:t> from the original land settled by Lehi to the Land of </a:t>
            </a:r>
            <a:r>
              <a:rPr lang="en-US" sz="1200" dirty="0" err="1"/>
              <a:t>Zarahemla</a:t>
            </a:r>
            <a:r>
              <a:rPr lang="en-US" sz="1200" dirty="0"/>
              <a:t> (Omni 1:3)</a:t>
            </a:r>
          </a:p>
          <a:p>
            <a:r>
              <a:rPr lang="en-US" sz="1200" dirty="0"/>
              <a:t>2. (About 200 BC ill fated expedition to return to Lehi-Nephi. Contention and infighting. All slain in the wilderness except 50 who return to </a:t>
            </a:r>
            <a:r>
              <a:rPr lang="en-US" sz="1200" dirty="0" err="1"/>
              <a:t>Zarahemla</a:t>
            </a:r>
            <a:r>
              <a:rPr lang="en-US" sz="1200" dirty="0"/>
              <a:t> (Omni 1:28) (Mosiah 9:1-3)</a:t>
            </a:r>
          </a:p>
          <a:p>
            <a:r>
              <a:rPr lang="en-US" sz="1200" dirty="0"/>
              <a:t>3. </a:t>
            </a:r>
            <a:r>
              <a:rPr lang="en-US" sz="1200" dirty="0" err="1"/>
              <a:t>Zeniff</a:t>
            </a:r>
            <a:r>
              <a:rPr lang="en-US" sz="1200" dirty="0"/>
              <a:t> leads a second expedition (abt. 200 BC) to Lehi-Nephi and settles there with the permission of King Laman (Mosiah 9: 3-10)</a:t>
            </a:r>
          </a:p>
          <a:p>
            <a:r>
              <a:rPr lang="en-US" sz="1200" dirty="0"/>
              <a:t>4. (about 148 BC) Alma flees King Noah to the Waters of Mormon (Mosiah 17 and 18)</a:t>
            </a:r>
          </a:p>
          <a:p>
            <a:r>
              <a:rPr lang="en-US" sz="1200" dirty="0"/>
              <a:t>5. (about 121 BC) King </a:t>
            </a:r>
            <a:r>
              <a:rPr lang="en-US" sz="1200" dirty="0" err="1"/>
              <a:t>Limhi</a:t>
            </a:r>
            <a:r>
              <a:rPr lang="en-US" sz="1200" dirty="0"/>
              <a:t> sends expedition of 43 men to find </a:t>
            </a:r>
            <a:r>
              <a:rPr lang="en-US" sz="1200" dirty="0" err="1"/>
              <a:t>Zarahemla</a:t>
            </a:r>
            <a:r>
              <a:rPr lang="en-US" sz="1200" dirty="0"/>
              <a:t> in hopes of escaping </a:t>
            </a:r>
            <a:r>
              <a:rPr lang="en-US" sz="1200" dirty="0" err="1"/>
              <a:t>Lamanite</a:t>
            </a:r>
            <a:r>
              <a:rPr lang="en-US" sz="1200" dirty="0"/>
              <a:t> bondage. They find remnants of </a:t>
            </a:r>
            <a:r>
              <a:rPr lang="en-US" sz="1200" dirty="0" err="1"/>
              <a:t>Jaredites</a:t>
            </a:r>
            <a:r>
              <a:rPr lang="en-US" sz="1200" dirty="0"/>
              <a:t> and 24 gold plates and return to Land of Lehi-Nephi (Mosiah 6: 7-8)</a:t>
            </a:r>
          </a:p>
          <a:p>
            <a:r>
              <a:rPr lang="en-US" sz="1200" dirty="0"/>
              <a:t>6. (About 121 BC) </a:t>
            </a:r>
            <a:r>
              <a:rPr lang="en-US" sz="1200" dirty="0" err="1"/>
              <a:t>Ammon’s</a:t>
            </a:r>
            <a:r>
              <a:rPr lang="en-US" sz="1200" dirty="0"/>
              <a:t> expedition (16 “Strong Men”) to find </a:t>
            </a:r>
            <a:r>
              <a:rPr lang="en-US" sz="1200" dirty="0" err="1"/>
              <a:t>Zeniff’s</a:t>
            </a:r>
            <a:r>
              <a:rPr lang="en-US" sz="1200" dirty="0"/>
              <a:t> colony (Mosiah 7)</a:t>
            </a:r>
          </a:p>
          <a:p>
            <a:r>
              <a:rPr lang="en-US" sz="1200" dirty="0"/>
              <a:t>7. (About 121-120 BC) King </a:t>
            </a:r>
            <a:r>
              <a:rPr lang="en-US" sz="1200" dirty="0" err="1"/>
              <a:t>Limhi’s</a:t>
            </a:r>
            <a:r>
              <a:rPr lang="en-US" sz="1200" dirty="0"/>
              <a:t> people get the </a:t>
            </a:r>
            <a:r>
              <a:rPr lang="en-US" sz="1200" dirty="0" err="1"/>
              <a:t>Lamanites</a:t>
            </a:r>
            <a:r>
              <a:rPr lang="en-US" sz="1200" dirty="0"/>
              <a:t> drunk and escape back to </a:t>
            </a:r>
            <a:r>
              <a:rPr lang="en-US" sz="1200" dirty="0" err="1"/>
              <a:t>Zarahemla</a:t>
            </a:r>
            <a:r>
              <a:rPr lang="en-US" sz="1200" dirty="0"/>
              <a:t> (Mosiah 22)</a:t>
            </a:r>
          </a:p>
          <a:p>
            <a:r>
              <a:rPr lang="en-US" sz="1200" dirty="0"/>
              <a:t>8. (Between 145 and 121 BC) Alma and his people escape </a:t>
            </a:r>
            <a:r>
              <a:rPr lang="en-US" sz="1200" dirty="0" err="1"/>
              <a:t>Lamanites</a:t>
            </a:r>
            <a:r>
              <a:rPr lang="en-US" sz="1200" dirty="0"/>
              <a:t> and return to </a:t>
            </a:r>
            <a:r>
              <a:rPr lang="en-US" sz="1200" dirty="0" err="1"/>
              <a:t>Zarahemla</a:t>
            </a:r>
            <a:r>
              <a:rPr lang="en-US" sz="1200" dirty="0"/>
              <a:t> (Mosiah 24)</a:t>
            </a:r>
          </a:p>
          <a:p>
            <a:endParaRPr lang="en-US" sz="1200" dirty="0"/>
          </a:p>
        </p:txBody>
      </p:sp>
    </p:spTree>
    <p:extLst>
      <p:ext uri="{BB962C8B-B14F-4D97-AF65-F5344CB8AC3E}">
        <p14:creationId xmlns:p14="http://schemas.microsoft.com/office/powerpoint/2010/main" val="4175993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1673"/>
            <a:ext cx="9144000" cy="6324808"/>
          </a:xfrm>
          <a:prstGeom prst="rect">
            <a:avLst/>
          </a:prstGeom>
        </p:spPr>
        <p:txBody>
          <a:bodyPr wrap="square">
            <a:spAutoFit/>
          </a:bodyPr>
          <a:lstStyle/>
          <a:p>
            <a:r>
              <a:rPr lang="en-US" sz="1200" b="1" u="sng" dirty="0"/>
              <a:t>The Rights and Freedoms of Americans</a:t>
            </a:r>
          </a:p>
          <a:p>
            <a:r>
              <a:rPr lang="en-US" sz="900" b="1" u="sng" dirty="0"/>
              <a:t>(From: Hartley, William H., Vincent, William S.. </a:t>
            </a:r>
            <a:r>
              <a:rPr lang="en-US" sz="900" i="1" u="sng" dirty="0"/>
              <a:t>American Civics</a:t>
            </a:r>
            <a:r>
              <a:rPr lang="en-US" sz="900" b="1" u="sng" dirty="0"/>
              <a:t>. N.Y., 1974, pp. 34ff)</a:t>
            </a:r>
          </a:p>
          <a:p>
            <a:r>
              <a:rPr lang="en-US" sz="900" dirty="0"/>
              <a:t>In drafting the Constitution, most of the Founding Fathers believed that the safeguards written into it would protect the rights of Americans. But when the Constitution was sent to the states in 1787 for ratification, a great roar of disapproval went up. In Virginia, Patrick Henry protested vigorously against the lack of a specific statement of rights. Other Americans from different states demanded that a Bill of Rights be added to the Constitution. A number of states ratified the Constitution only conditionally. That is, they would approve the Constitution only if it were changed to include these rights.</a:t>
            </a:r>
            <a:br>
              <a:rPr lang="en-US" sz="900" dirty="0"/>
            </a:br>
            <a:br>
              <a:rPr lang="en-US" sz="900" dirty="0"/>
            </a:br>
            <a:r>
              <a:rPr lang="en-US" sz="900" dirty="0"/>
              <a:t>Two years after the new American government went into effect, the </a:t>
            </a:r>
            <a:r>
              <a:rPr lang="en-US" sz="900" i="1" dirty="0"/>
              <a:t>Bill of Rights</a:t>
            </a:r>
            <a:r>
              <a:rPr lang="en-US" sz="900" dirty="0"/>
              <a:t> was added as the first ten amendments to the Constitution. Congress discussed nearly 200 proposals for amendments before it presented these ten to the states for approval. The states ratified these amendments, and they became part of the Constitution in 1791.</a:t>
            </a:r>
          </a:p>
          <a:p>
            <a:r>
              <a:rPr lang="en-US" sz="900" b="1" dirty="0"/>
              <a:t>THE BILL OF RIGHTS</a:t>
            </a:r>
            <a:endParaRPr lang="en-US" sz="900" dirty="0"/>
          </a:p>
          <a:p>
            <a:r>
              <a:rPr lang="en-US" sz="900" dirty="0"/>
              <a:t>The first ten amendments to the Constitution, or the Bill of Rights, set forth the priceless rights or freedoms that all Americans may enjoy. A brief summary of these great freedoms is given here.</a:t>
            </a:r>
          </a:p>
          <a:p>
            <a:r>
              <a:rPr lang="en-US" sz="900" b="1" dirty="0"/>
              <a:t>FREEDOM OF RELIGION</a:t>
            </a:r>
            <a:endParaRPr lang="en-US" sz="900" dirty="0"/>
          </a:p>
          <a:p>
            <a:r>
              <a:rPr lang="en-US" sz="900" dirty="0"/>
              <a:t>The first right, or freedom, guaranteed in the Bill of Rights is freedom of religion. This right is guaranteed in the First Amendment. </a:t>
            </a:r>
            <a:r>
              <a:rPr lang="en-US" sz="900" i="1" dirty="0"/>
              <a:t>Freedom of </a:t>
            </a:r>
            <a:r>
              <a:rPr lang="en-US" sz="900" dirty="0"/>
              <a:t>religion guarantees to all Americans the right to practice any religion they choose, or to practice no religion at all.</a:t>
            </a:r>
            <a:br>
              <a:rPr lang="en-US" sz="900" dirty="0"/>
            </a:br>
            <a:br>
              <a:rPr lang="en-US" sz="900" dirty="0"/>
            </a:br>
            <a:r>
              <a:rPr lang="en-US" sz="900" dirty="0"/>
              <a:t>Congress is forbidden to establish any religion as our nation's official religion. Congress cannot favor any one religion over others or tax citizens in order to support any one religion.</a:t>
            </a:r>
          </a:p>
          <a:p>
            <a:endParaRPr lang="en-US" sz="900" dirty="0"/>
          </a:p>
          <a:p>
            <a:r>
              <a:rPr lang="en-US" sz="900" b="1" dirty="0"/>
              <a:t>FREEDOM OF SPEECH</a:t>
            </a:r>
            <a:endParaRPr lang="en-US" sz="900" dirty="0"/>
          </a:p>
          <a:p>
            <a:r>
              <a:rPr lang="en-US" sz="900" dirty="0"/>
              <a:t>The right to express your ideas and opinions when you speak is called freedom of speech. Freedom of speech also means the right to listen to the thoughts and opinions of others. This freedom guarantees that Americans are free to express their thoughts and ideas about anything. They may talk freely to their friends and neighbors or speak in public to a group of people. Of course, no one may use his freedom of speech to injure others. If a person knowingly says things that are false about another, he may be sued in court by the person or persons who believe they have been harmed by what he said.</a:t>
            </a:r>
            <a:br>
              <a:rPr lang="en-US" sz="900" dirty="0"/>
            </a:br>
            <a:br>
              <a:rPr lang="en-US" sz="900" dirty="0"/>
            </a:br>
            <a:r>
              <a:rPr lang="en-US" sz="900" dirty="0"/>
              <a:t>Americans are free to express opinions about their government or anything else. They are free to criticize the actions of the government and of government officials. In a dictatorship, where the nation's government has all the powers, the people have no right to speak like this. They do not dare to criticize the actions of the government. If they do, they may be imprisoned. But all Americans enjoy the freedom of speech, which is guaranteed in the First Amendment.</a:t>
            </a:r>
          </a:p>
          <a:p>
            <a:endParaRPr lang="en-US" sz="900" dirty="0"/>
          </a:p>
          <a:p>
            <a:r>
              <a:rPr lang="en-US" sz="900" b="1" dirty="0"/>
              <a:t>FREEDOM OF THE PRESS</a:t>
            </a:r>
            <a:endParaRPr lang="en-US" sz="900" dirty="0"/>
          </a:p>
          <a:p>
            <a:r>
              <a:rPr lang="en-US" sz="900" dirty="0"/>
              <a:t>The freedom to express your ideas and opinions in writing is known as </a:t>
            </a:r>
            <a:r>
              <a:rPr lang="en-US" sz="900" i="1" dirty="0"/>
              <a:t>freedom of </a:t>
            </a:r>
            <a:r>
              <a:rPr lang="en-US" sz="900" dirty="0"/>
              <a:t>the </a:t>
            </a:r>
            <a:r>
              <a:rPr lang="en-US" sz="900" i="1" dirty="0"/>
              <a:t>press. </a:t>
            </a:r>
            <a:r>
              <a:rPr lang="en-US" sz="900" dirty="0"/>
              <a:t>This freedom is closely related to freedom of speech and is also guaranteed by the First Amendment.</a:t>
            </a:r>
            <a:br>
              <a:rPr lang="en-US" sz="900" dirty="0"/>
            </a:br>
            <a:br>
              <a:rPr lang="en-US" sz="900" dirty="0"/>
            </a:br>
            <a:r>
              <a:rPr lang="en-US" sz="900" dirty="0"/>
              <a:t>Freedom of the press gives all Americans the right to express their ideas and thoughts freely in writing. This writing may be in newspapers, books, magazines, or any other printed or written form. Americans are also free to read what others write. They may read any newspaper, book or magazine they want. Because they are free to read a variety of facts and opinions, Americans can become better-informed citizens.</a:t>
            </a:r>
          </a:p>
          <a:p>
            <a:endParaRPr lang="en-US" sz="900" dirty="0"/>
          </a:p>
          <a:p>
            <a:r>
              <a:rPr lang="en-US" sz="900" b="1" dirty="0"/>
              <a:t>FREEDOM OF ASSEMBLY</a:t>
            </a:r>
            <a:endParaRPr lang="en-US" sz="900" dirty="0"/>
          </a:p>
          <a:p>
            <a:r>
              <a:rPr lang="en-US" sz="900" dirty="0"/>
              <a:t>Another priceless freedom guaranteed by the First Amendment is </a:t>
            </a:r>
            <a:r>
              <a:rPr lang="en-US" sz="900" i="1" dirty="0"/>
              <a:t>freedom of assembly</a:t>
            </a:r>
            <a:r>
              <a:rPr lang="en-US" sz="900" dirty="0"/>
              <a:t>, or freedom to hold meetings. Americans are free to meet together to discuss problems and to plan their actions. Of course, such meetings must be carried on in a peaceful way</a:t>
            </a:r>
          </a:p>
          <a:p>
            <a:endParaRPr lang="en-US" sz="900" dirty="0"/>
          </a:p>
          <a:p>
            <a:r>
              <a:rPr lang="en-US" sz="900" b="1" dirty="0"/>
              <a:t>FREEDOM OF PETITION</a:t>
            </a:r>
            <a:endParaRPr lang="en-US" sz="900" dirty="0"/>
          </a:p>
          <a:p>
            <a:r>
              <a:rPr lang="en-US" sz="900" dirty="0"/>
              <a:t>The </a:t>
            </a:r>
            <a:r>
              <a:rPr lang="en-US" sz="900" i="1" dirty="0"/>
              <a:t>freedom of </a:t>
            </a:r>
            <a:r>
              <a:rPr lang="en-US" sz="900" dirty="0"/>
              <a:t>petition is the right to ask your government to do something or to refrain from doing something. The First Amendment contains this guarantee, also. The freedom of petition gives you the right to write to your Congressman and request him to work for the passage of laws you favor. You are free to ask him to change laws that you do not like. The right of petition also helps government officials to know what Americans think and what actions they want the government to take.</a:t>
            </a:r>
          </a:p>
          <a:p>
            <a:r>
              <a:rPr lang="en-US" sz="900" dirty="0"/>
              <a:t>.</a:t>
            </a:r>
          </a:p>
        </p:txBody>
      </p:sp>
    </p:spTree>
    <p:extLst>
      <p:ext uri="{BB962C8B-B14F-4D97-AF65-F5344CB8AC3E}">
        <p14:creationId xmlns:p14="http://schemas.microsoft.com/office/powerpoint/2010/main" val="3303471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0"/>
            <a:ext cx="9144000" cy="6878806"/>
          </a:xfrm>
          <a:prstGeom prst="rect">
            <a:avLst/>
          </a:prstGeom>
        </p:spPr>
        <p:txBody>
          <a:bodyPr wrap="square">
            <a:spAutoFit/>
          </a:bodyPr>
          <a:lstStyle/>
          <a:p>
            <a:r>
              <a:rPr lang="en-US" sz="900" b="1" dirty="0"/>
              <a:t>FREEDOM OF PETITION</a:t>
            </a:r>
            <a:endParaRPr lang="en-US" sz="900" dirty="0"/>
          </a:p>
          <a:p>
            <a:r>
              <a:rPr lang="en-US" sz="900" dirty="0"/>
              <a:t>The </a:t>
            </a:r>
            <a:r>
              <a:rPr lang="en-US" sz="900" i="1" dirty="0"/>
              <a:t>freedom of </a:t>
            </a:r>
            <a:r>
              <a:rPr lang="en-US" sz="900" dirty="0"/>
              <a:t>petition is the right to ask your government to do something or to refrain from doing something. The First Amendment contains this guarantee, also. The freedom of petition gives you the right to write to your Congressman and request him to work for the passage of laws you favor. You are free to ask him to change laws that you do not like. The right of petition also helps government officials to know what Americans think and what actions they want the government to take.</a:t>
            </a:r>
          </a:p>
          <a:p>
            <a:r>
              <a:rPr lang="en-US" sz="900" b="1" dirty="0"/>
              <a:t>THE RIGHT TO BEAR ARMS</a:t>
            </a:r>
            <a:endParaRPr lang="en-US" sz="900" dirty="0"/>
          </a:p>
          <a:p>
            <a:r>
              <a:rPr lang="en-US" sz="900" dirty="0"/>
              <a:t>The Second Amendment to the Constitution guarantees Americans the </a:t>
            </a:r>
            <a:r>
              <a:rPr lang="en-US" sz="900" i="1" dirty="0"/>
              <a:t>right </a:t>
            </a:r>
            <a:r>
              <a:rPr lang="en-US" sz="900" dirty="0"/>
              <a:t>to bear </a:t>
            </a:r>
            <a:r>
              <a:rPr lang="en-US" sz="900" i="1" dirty="0"/>
              <a:t>arms. </a:t>
            </a:r>
            <a:r>
              <a:rPr lang="en-US" sz="900" dirty="0"/>
              <a:t>In the early years of our nation, Americans needed weapons in order to serve in the militia, or volunteer armies, that were established to defend our states. The militia provided protection during emergencies, too. Many Americans also believed that without weapons they would be powerless if the government tried to overstep its powers and rule by force.</a:t>
            </a:r>
          </a:p>
          <a:p>
            <a:r>
              <a:rPr lang="en-US" sz="900" b="1" dirty="0"/>
              <a:t>"NO-QUARTERING" RIGHT</a:t>
            </a:r>
            <a:endParaRPr lang="en-US" sz="900" dirty="0"/>
          </a:p>
          <a:p>
            <a:r>
              <a:rPr lang="en-US" sz="900" dirty="0"/>
              <a:t>The Third Amendment states, "No soldier shall, in times of peace, be quartered in any house. . . ." Under British rule, the colonists sometimes had to feed and house British soldiers against their will. As a result, Americans wanted this practice forbidden under the Bill of Rights.</a:t>
            </a:r>
          </a:p>
          <a:p>
            <a:r>
              <a:rPr lang="en-US" sz="900" b="1" dirty="0"/>
              <a:t>THE RIGHT TO EQUAL JUSTICE</a:t>
            </a:r>
            <a:endParaRPr lang="en-US" sz="900" dirty="0"/>
          </a:p>
          <a:p>
            <a:r>
              <a:rPr lang="en-US" sz="900" dirty="0"/>
              <a:t>The Bill of Rights contains many rights that are guaranteed to persons accused of a crime. Amendments Five, Six, Seven, and Eight are all concerned with these rights. Our nation places great importance on these rights in order to guarantee equal justice for all Americans.</a:t>
            </a:r>
          </a:p>
          <a:p>
            <a:r>
              <a:rPr lang="en-US" sz="900" dirty="0"/>
              <a:t>A person must be indicted, or formally accused of a crime, by a group of citizens called a "grand jury" before he can be brought into court for trial.</a:t>
            </a:r>
          </a:p>
          <a:p>
            <a:r>
              <a:rPr lang="en-US" sz="900" dirty="0"/>
              <a:t>A person accused of a crime is guaranteed the right to know what law he is accused of breaking.</a:t>
            </a:r>
          </a:p>
          <a:p>
            <a:r>
              <a:rPr lang="en-US" sz="900" dirty="0"/>
              <a:t>A person accused of a crime has a right to a prompt public trial by a jury of his fellow citizens.</a:t>
            </a:r>
          </a:p>
          <a:p>
            <a:r>
              <a:rPr lang="en-US" sz="900" dirty="0"/>
              <a:t>An accused person cannot be put into prison and kept there for weeks or months while awaiting a trial. He has the right to leave jail, in most cases, if he can raise a certain sum of money, or bail, as a pledge that he will appear at his trial.</a:t>
            </a:r>
          </a:p>
          <a:p>
            <a:r>
              <a:rPr lang="en-US" sz="900" dirty="0"/>
              <a:t>An accused person has a right to a lawyer to represent him in court.</a:t>
            </a:r>
          </a:p>
          <a:p>
            <a:r>
              <a:rPr lang="en-US" sz="900" dirty="0"/>
              <a:t>All the testimony and evidence against an accused person must be presented publicly in court.</a:t>
            </a:r>
          </a:p>
          <a:p>
            <a:r>
              <a:rPr lang="en-US" sz="900" dirty="0"/>
              <a:t>The accused person has the right to call any witnesses to appear if their testimony will help him.</a:t>
            </a:r>
          </a:p>
          <a:p>
            <a:r>
              <a:rPr lang="en-US" sz="900" dirty="0"/>
              <a:t>The accused person cannot be forced to testify or give evidence against himself.</a:t>
            </a:r>
          </a:p>
          <a:p>
            <a:r>
              <a:rPr lang="en-US" sz="900" dirty="0"/>
              <a:t>If the accused person is found guilty, he cannot be given cruel or unusual punishment. If the accused person is found not guilty of a serious crime, he cannot be tried a second time for this same crime.</a:t>
            </a:r>
          </a:p>
          <a:p>
            <a:r>
              <a:rPr lang="en-US" sz="900" b="1" dirty="0"/>
              <a:t>THE RIGHT TO OWN PRIVATE PROPERTY</a:t>
            </a:r>
            <a:endParaRPr lang="en-US" sz="900" dirty="0"/>
          </a:p>
          <a:p>
            <a:r>
              <a:rPr lang="en-US" sz="900" dirty="0"/>
              <a:t>The Fifth Amendment guarantees Americans the right to own private property. No person may take away anything that we own. Nor can the government seize our land, money, or other forms of property without cause, or without paying for it. The right to own private property is one of America's basic freedoms. Our free economic system is based upon this right.</a:t>
            </a:r>
          </a:p>
          <a:p>
            <a:r>
              <a:rPr lang="en-US" sz="900" b="1" dirty="0"/>
              <a:t>THE RIGHT TO ENJOY MANY OTHER FREEDOMS</a:t>
            </a:r>
            <a:endParaRPr lang="en-US" sz="900" dirty="0"/>
          </a:p>
          <a:p>
            <a:r>
              <a:rPr lang="en-US" sz="900" dirty="0"/>
              <a:t>To make doubly sure that Americans should enjoy every right and freedom possible, Amendment Nine was added to the Constitution. This amendment states that the list of rights contained in the Bill of Rights is not complete. There are many other rights that all Americans have and will continue to have even though they are not mentioned in the Bill of Rights. Among them are the following.</a:t>
            </a:r>
          </a:p>
          <a:p>
            <a:r>
              <a:rPr lang="en-US" sz="900" dirty="0"/>
              <a:t>Freedom to live or travel anywhere in our nation</a:t>
            </a:r>
          </a:p>
          <a:p>
            <a:r>
              <a:rPr lang="en-US" sz="900" dirty="0"/>
              <a:t>Freedom to work at any job for which we can qualify</a:t>
            </a:r>
          </a:p>
          <a:p>
            <a:r>
              <a:rPr lang="en-US" sz="900" dirty="0"/>
              <a:t>Freedom to marry and raise a family</a:t>
            </a:r>
          </a:p>
          <a:p>
            <a:r>
              <a:rPr lang="en-US" sz="900" dirty="0"/>
              <a:t>Freedom to receive a free education in good public schools</a:t>
            </a:r>
          </a:p>
          <a:p>
            <a:r>
              <a:rPr lang="en-US" sz="900" dirty="0"/>
              <a:t>Freedom to join a political party, a union, and other legal groups</a:t>
            </a:r>
          </a:p>
          <a:p>
            <a:r>
              <a:rPr lang="en-US" sz="900" dirty="0"/>
              <a:t>As a final guarantee of our rights, the Tenth Amendment set aside many powers of government for the states. This Amendment says that all powers not given to the federal government by the Constitution, nor forbidden to the states, are set aside for the states, or for the people. This provision leaves with the states the power to act in many ways to guarantee the rights of their citizens.</a:t>
            </a:r>
          </a:p>
          <a:p>
            <a:r>
              <a:rPr lang="en-US" sz="900" b="1" dirty="0"/>
              <a:t>SUMMARY</a:t>
            </a:r>
            <a:endParaRPr lang="en-US" sz="900" dirty="0"/>
          </a:p>
          <a:p>
            <a:r>
              <a:rPr lang="en-US" sz="900" dirty="0"/>
              <a:t>Government is the authority or power that people establish to help them run their affairs.</a:t>
            </a:r>
            <a:br>
              <a:rPr lang="en-US" sz="900" dirty="0"/>
            </a:br>
            <a:r>
              <a:rPr lang="en-US" sz="900" dirty="0"/>
              <a:t>Governments serve many important purposes, but the most important one is that government makes it possible for people to live and work together. Government provides us with rules of conduct we can follow. Government makes it possible for people to live by known laws, and helps provide many services that citizens acting alone could not perform themselves.</a:t>
            </a:r>
            <a:br>
              <a:rPr lang="en-US" sz="900" dirty="0"/>
            </a:br>
            <a:r>
              <a:rPr lang="en-US" sz="900" dirty="0"/>
              <a:t>Our nation's government is based on the American Constitution. This Constitution, together with its Bill of Rights and other amendments, provides us with a workable plan of government. The Constitution also guarantees to all Americans many priceless rights and freedoms.</a:t>
            </a:r>
            <a:br>
              <a:rPr lang="en-US" sz="900" dirty="0"/>
            </a:br>
            <a:r>
              <a:rPr lang="en-US" sz="900" dirty="0"/>
              <a:t>Our nation's government is based upon the approval, or consent, of the people who are governed. It is a federal system in which certain powers are given to the national government and other powers are left to the states and to the people. Certain powers are shared by both federal and state governments. In both federal and state governments, powers are separated and balanced among three branches of government.</a:t>
            </a:r>
          </a:p>
        </p:txBody>
      </p:sp>
    </p:spTree>
    <p:extLst>
      <p:ext uri="{BB962C8B-B14F-4D97-AF65-F5344CB8AC3E}">
        <p14:creationId xmlns:p14="http://schemas.microsoft.com/office/powerpoint/2010/main" val="1253220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 name="Picture 195">
            <a:extLst>
              <a:ext uri="{FF2B5EF4-FFF2-40B4-BE49-F238E27FC236}">
                <a16:creationId xmlns:a16="http://schemas.microsoft.com/office/drawing/2014/main" id="{41CC8829-2A4F-4C81-98A8-26E05EBD3BE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830997"/>
          </a:xfrm>
          <a:prstGeom prst="rect">
            <a:avLst/>
          </a:prstGeom>
          <a:noFill/>
        </p:spPr>
        <p:txBody>
          <a:bodyPr wrap="square" rtlCol="0">
            <a:spAutoFit/>
          </a:bodyPr>
          <a:lstStyle/>
          <a:p>
            <a:pPr algn="ctr"/>
            <a:r>
              <a:rPr lang="en-US" sz="4800" b="1" dirty="0">
                <a:latin typeface="Castellar" pitchFamily="18" charset="0"/>
              </a:rPr>
              <a:t>Loved by the people</a:t>
            </a:r>
          </a:p>
        </p:txBody>
      </p:sp>
      <p:sp>
        <p:nvSpPr>
          <p:cNvPr id="5" name="TextBox 4"/>
          <p:cNvSpPr txBox="1"/>
          <p:nvPr/>
        </p:nvSpPr>
        <p:spPr>
          <a:xfrm>
            <a:off x="5943600" y="1295400"/>
            <a:ext cx="5029200" cy="1938992"/>
          </a:xfrm>
          <a:prstGeom prst="rect">
            <a:avLst/>
          </a:prstGeom>
          <a:noFill/>
        </p:spPr>
        <p:txBody>
          <a:bodyPr wrap="square" rtlCol="0">
            <a:spAutoFit/>
          </a:bodyPr>
          <a:lstStyle/>
          <a:p>
            <a:pPr fontAlgn="base"/>
            <a:r>
              <a:rPr lang="en-US" sz="2000" b="1" dirty="0"/>
              <a:t>“Behold, it is not expedient that we should have a king; for thus </a:t>
            </a:r>
            <a:r>
              <a:rPr lang="en-US" sz="2000" b="1" dirty="0" err="1"/>
              <a:t>saith</a:t>
            </a:r>
            <a:r>
              <a:rPr lang="en-US" sz="2000" b="1" dirty="0"/>
              <a:t> the Lord: Ye shall not esteem one flesh above another, or one man shall not think himself above another; therefore I say unto you it is not expedient that ye should have a king.”</a:t>
            </a:r>
          </a:p>
        </p:txBody>
      </p:sp>
      <p:sp>
        <p:nvSpPr>
          <p:cNvPr id="6" name="TextBox 5"/>
          <p:cNvSpPr txBox="1"/>
          <p:nvPr/>
        </p:nvSpPr>
        <p:spPr>
          <a:xfrm>
            <a:off x="654176" y="958524"/>
            <a:ext cx="5276491" cy="400110"/>
          </a:xfrm>
          <a:prstGeom prst="rect">
            <a:avLst/>
          </a:prstGeom>
          <a:noFill/>
        </p:spPr>
        <p:txBody>
          <a:bodyPr wrap="square" rtlCol="0">
            <a:spAutoFit/>
          </a:bodyPr>
          <a:lstStyle/>
          <a:p>
            <a:pPr fontAlgn="base"/>
            <a:r>
              <a:rPr lang="en-US" sz="2000" b="1" dirty="0"/>
              <a:t>The people wanted Alma to be their king</a:t>
            </a:r>
          </a:p>
        </p:txBody>
      </p:sp>
      <p:sp>
        <p:nvSpPr>
          <p:cNvPr id="7" name="TextBox 6"/>
          <p:cNvSpPr txBox="1"/>
          <p:nvPr/>
        </p:nvSpPr>
        <p:spPr>
          <a:xfrm>
            <a:off x="942866" y="4191000"/>
            <a:ext cx="3629134" cy="1631216"/>
          </a:xfrm>
          <a:prstGeom prst="rect">
            <a:avLst/>
          </a:prstGeom>
          <a:noFill/>
        </p:spPr>
        <p:txBody>
          <a:bodyPr wrap="square" rtlCol="0">
            <a:spAutoFit/>
          </a:bodyPr>
          <a:lstStyle/>
          <a:p>
            <a:pPr fontAlgn="base"/>
            <a:r>
              <a:rPr lang="en-US" sz="2000" b="1" dirty="0"/>
              <a:t>He reminds them of King Noah and his wickedness and that they had been oppressed by that king and was put into bondage.</a:t>
            </a:r>
          </a:p>
        </p:txBody>
      </p:sp>
      <p:sp>
        <p:nvSpPr>
          <p:cNvPr id="187" name="TextBox 186"/>
          <p:cNvSpPr txBox="1"/>
          <p:nvPr/>
        </p:nvSpPr>
        <p:spPr>
          <a:xfrm>
            <a:off x="14739" y="6461387"/>
            <a:ext cx="2286000" cy="369332"/>
          </a:xfrm>
          <a:prstGeom prst="rect">
            <a:avLst/>
          </a:prstGeom>
          <a:noFill/>
        </p:spPr>
        <p:txBody>
          <a:bodyPr wrap="square" rtlCol="0">
            <a:spAutoFit/>
          </a:bodyPr>
          <a:lstStyle/>
          <a:p>
            <a:r>
              <a:rPr lang="en-US" b="1" dirty="0"/>
              <a:t>Mosiah 23:6-13</a:t>
            </a:r>
          </a:p>
        </p:txBody>
      </p:sp>
      <p:grpSp>
        <p:nvGrpSpPr>
          <p:cNvPr id="88" name="Group 72"/>
          <p:cNvGrpSpPr/>
          <p:nvPr/>
        </p:nvGrpSpPr>
        <p:grpSpPr>
          <a:xfrm>
            <a:off x="4648200" y="2209800"/>
            <a:ext cx="1143000" cy="2286000"/>
            <a:chOff x="838200" y="2752626"/>
            <a:chExt cx="1752600" cy="3762638"/>
          </a:xfrm>
        </p:grpSpPr>
        <p:sp>
          <p:nvSpPr>
            <p:cNvPr id="978" name="Moon 21"/>
            <p:cNvSpPr/>
            <p:nvPr/>
          </p:nvSpPr>
          <p:spPr>
            <a:xfrm rot="686128">
              <a:off x="1191184" y="3254699"/>
              <a:ext cx="275173" cy="869996"/>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Oval 22"/>
            <p:cNvSpPr/>
            <p:nvPr/>
          </p:nvSpPr>
          <p:spPr>
            <a:xfrm rot="19444033">
              <a:off x="1734697" y="5698034"/>
              <a:ext cx="376768" cy="73266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Oval 23"/>
            <p:cNvSpPr/>
            <p:nvPr/>
          </p:nvSpPr>
          <p:spPr>
            <a:xfrm rot="2648374">
              <a:off x="1311286" y="5855295"/>
              <a:ext cx="350992" cy="659969"/>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1" name="Trapezoid 24"/>
            <p:cNvSpPr/>
            <p:nvPr/>
          </p:nvSpPr>
          <p:spPr>
            <a:xfrm>
              <a:off x="1188151" y="4613630"/>
              <a:ext cx="1049852" cy="1537351"/>
            </a:xfrm>
            <a:prstGeom prst="trapezoid">
              <a:avLst>
                <a:gd name="adj" fmla="val 15446"/>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2" name="Oval 25"/>
            <p:cNvSpPr/>
            <p:nvPr/>
          </p:nvSpPr>
          <p:spPr>
            <a:xfrm>
              <a:off x="838200" y="5099109"/>
              <a:ext cx="262463" cy="48547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 name="Oval 26"/>
            <p:cNvSpPr/>
            <p:nvPr/>
          </p:nvSpPr>
          <p:spPr>
            <a:xfrm>
              <a:off x="2325491" y="4937283"/>
              <a:ext cx="265309" cy="55843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Trapezoid 27"/>
            <p:cNvSpPr/>
            <p:nvPr/>
          </p:nvSpPr>
          <p:spPr>
            <a:xfrm rot="20486525">
              <a:off x="1871303" y="3769390"/>
              <a:ext cx="614141" cy="1584238"/>
            </a:xfrm>
            <a:prstGeom prst="trapezoid">
              <a:avLst>
                <a:gd name="adj" fmla="val 38678"/>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Trapezoid 28"/>
            <p:cNvSpPr/>
            <p:nvPr/>
          </p:nvSpPr>
          <p:spPr>
            <a:xfrm rot="1355661">
              <a:off x="879714" y="3778926"/>
              <a:ext cx="653689" cy="1584238"/>
            </a:xfrm>
            <a:prstGeom prst="trapezoid">
              <a:avLst>
                <a:gd name="adj" fmla="val 38678"/>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Trapezoid 29"/>
            <p:cNvSpPr/>
            <p:nvPr/>
          </p:nvSpPr>
          <p:spPr>
            <a:xfrm>
              <a:off x="1100663" y="4209064"/>
              <a:ext cx="1224828" cy="1523006"/>
            </a:xfrm>
            <a:prstGeom prst="trapezoid">
              <a:avLst>
                <a:gd name="adj" fmla="val 38678"/>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7" name="Trapezoid 30"/>
            <p:cNvSpPr/>
            <p:nvPr/>
          </p:nvSpPr>
          <p:spPr>
            <a:xfrm rot="1339147">
              <a:off x="1432977" y="3956908"/>
              <a:ext cx="742884" cy="901878"/>
            </a:xfrm>
            <a:prstGeom prst="trapezoid">
              <a:avLst>
                <a:gd name="adj" fmla="val 3598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 name="Trapezoid 987"/>
            <p:cNvSpPr/>
            <p:nvPr/>
          </p:nvSpPr>
          <p:spPr>
            <a:xfrm rot="20508981">
              <a:off x="1238628" y="3896683"/>
              <a:ext cx="691086" cy="961371"/>
            </a:xfrm>
            <a:prstGeom prst="trapezoid">
              <a:avLst>
                <a:gd name="adj" fmla="val 35985"/>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74"/>
            <p:cNvGrpSpPr/>
            <p:nvPr/>
          </p:nvGrpSpPr>
          <p:grpSpPr>
            <a:xfrm rot="20913872" flipH="1">
              <a:off x="1942990" y="3031456"/>
              <a:ext cx="517033" cy="1139635"/>
              <a:chOff x="6528137" y="1535176"/>
              <a:chExt cx="450325" cy="1073251"/>
            </a:xfrm>
          </p:grpSpPr>
          <p:sp>
            <p:nvSpPr>
              <p:cNvPr id="1030" name="Moon 71"/>
              <p:cNvSpPr/>
              <p:nvPr/>
            </p:nvSpPr>
            <p:spPr>
              <a:xfrm rot="20552136">
                <a:off x="6548749" y="1545521"/>
                <a:ext cx="301982" cy="1032334"/>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Moon 72"/>
              <p:cNvSpPr/>
              <p:nvPr/>
            </p:nvSpPr>
            <p:spPr>
              <a:xfrm rot="20552136">
                <a:off x="6624948" y="1545521"/>
                <a:ext cx="301982" cy="1032334"/>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Moon 73"/>
              <p:cNvSpPr/>
              <p:nvPr/>
            </p:nvSpPr>
            <p:spPr>
              <a:xfrm rot="21340991">
                <a:off x="6676480" y="1576093"/>
                <a:ext cx="301982" cy="1032334"/>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Moon 74"/>
              <p:cNvSpPr/>
              <p:nvPr/>
            </p:nvSpPr>
            <p:spPr>
              <a:xfrm>
                <a:off x="6528137" y="1535176"/>
                <a:ext cx="239670" cy="819319"/>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Moon 75"/>
              <p:cNvSpPr/>
              <p:nvPr/>
            </p:nvSpPr>
            <p:spPr>
              <a:xfrm rot="21435342">
                <a:off x="6654172" y="1662940"/>
                <a:ext cx="235589" cy="805368"/>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73"/>
            <p:cNvGrpSpPr/>
            <p:nvPr/>
          </p:nvGrpSpPr>
          <p:grpSpPr>
            <a:xfrm rot="686128">
              <a:off x="1100663" y="2914453"/>
              <a:ext cx="604067" cy="1177100"/>
              <a:chOff x="6477000" y="1545521"/>
              <a:chExt cx="526130" cy="1108534"/>
            </a:xfrm>
          </p:grpSpPr>
          <p:sp>
            <p:nvSpPr>
              <p:cNvPr id="1023" name="Moon 66"/>
              <p:cNvSpPr/>
              <p:nvPr/>
            </p:nvSpPr>
            <p:spPr>
              <a:xfrm rot="20552136">
                <a:off x="6548749" y="1545521"/>
                <a:ext cx="301982" cy="1032334"/>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Moon 67"/>
              <p:cNvSpPr/>
              <p:nvPr/>
            </p:nvSpPr>
            <p:spPr>
              <a:xfrm rot="20552136">
                <a:off x="6624948" y="1545521"/>
                <a:ext cx="301982" cy="1032334"/>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Moon 68"/>
              <p:cNvSpPr/>
              <p:nvPr/>
            </p:nvSpPr>
            <p:spPr>
              <a:xfrm rot="20552136">
                <a:off x="6701148" y="1621721"/>
                <a:ext cx="301982" cy="1032334"/>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Moon 69"/>
              <p:cNvSpPr/>
              <p:nvPr/>
            </p:nvSpPr>
            <p:spPr>
              <a:xfrm>
                <a:off x="6477000" y="1676400"/>
                <a:ext cx="239670" cy="819319"/>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Moon 70"/>
              <p:cNvSpPr/>
              <p:nvPr/>
            </p:nvSpPr>
            <p:spPr>
              <a:xfrm rot="21435342">
                <a:off x="6648545" y="1833978"/>
                <a:ext cx="235589" cy="805368"/>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1" name="Oval 14"/>
            <p:cNvSpPr/>
            <p:nvPr/>
          </p:nvSpPr>
          <p:spPr>
            <a:xfrm rot="19066372">
              <a:off x="1782320" y="2752626"/>
              <a:ext cx="510953" cy="70033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2" name="Oval 991"/>
            <p:cNvSpPr/>
            <p:nvPr/>
          </p:nvSpPr>
          <p:spPr>
            <a:xfrm rot="3077158">
              <a:off x="1336081" y="2616339"/>
              <a:ext cx="456902" cy="80953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Isosceles Triangle 992"/>
            <p:cNvSpPr/>
            <p:nvPr/>
          </p:nvSpPr>
          <p:spPr>
            <a:xfrm rot="10800000">
              <a:off x="1450614" y="3804498"/>
              <a:ext cx="524926" cy="485479"/>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4" name="Oval 13"/>
            <p:cNvSpPr/>
            <p:nvPr/>
          </p:nvSpPr>
          <p:spPr>
            <a:xfrm>
              <a:off x="1363126" y="2800831"/>
              <a:ext cx="787389" cy="124640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80"/>
            <p:cNvGrpSpPr/>
            <p:nvPr/>
          </p:nvGrpSpPr>
          <p:grpSpPr>
            <a:xfrm rot="16200000" flipH="1">
              <a:off x="1639604" y="2476150"/>
              <a:ext cx="496897" cy="1049852"/>
              <a:chOff x="6477000" y="1545521"/>
              <a:chExt cx="526130" cy="1108534"/>
            </a:xfrm>
          </p:grpSpPr>
          <p:sp>
            <p:nvSpPr>
              <p:cNvPr id="1018" name="Moon 1017"/>
              <p:cNvSpPr/>
              <p:nvPr/>
            </p:nvSpPr>
            <p:spPr>
              <a:xfrm rot="20552136">
                <a:off x="6548749" y="1545521"/>
                <a:ext cx="301982" cy="1032334"/>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9" name="Moon 1018"/>
              <p:cNvSpPr/>
              <p:nvPr/>
            </p:nvSpPr>
            <p:spPr>
              <a:xfrm rot="20552136">
                <a:off x="6624948" y="1545521"/>
                <a:ext cx="301982" cy="1032334"/>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Moon 63"/>
              <p:cNvSpPr/>
              <p:nvPr/>
            </p:nvSpPr>
            <p:spPr>
              <a:xfrm rot="19982206">
                <a:off x="6701148" y="1621721"/>
                <a:ext cx="301982" cy="1032334"/>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Moon 64"/>
              <p:cNvSpPr/>
              <p:nvPr/>
            </p:nvSpPr>
            <p:spPr>
              <a:xfrm>
                <a:off x="6477000" y="1676400"/>
                <a:ext cx="239670" cy="819319"/>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Moon 65"/>
              <p:cNvSpPr/>
              <p:nvPr/>
            </p:nvSpPr>
            <p:spPr>
              <a:xfrm rot="21435342">
                <a:off x="6648545" y="1833978"/>
                <a:ext cx="235589" cy="805368"/>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6" name="Moon 995"/>
            <p:cNvSpPr/>
            <p:nvPr/>
          </p:nvSpPr>
          <p:spPr>
            <a:xfrm rot="16364658" flipH="1">
              <a:off x="1579549" y="2636717"/>
              <a:ext cx="285050" cy="879123"/>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Oval 996"/>
            <p:cNvSpPr/>
            <p:nvPr/>
          </p:nvSpPr>
          <p:spPr>
            <a:xfrm>
              <a:off x="1450614" y="2833540"/>
              <a:ext cx="699902" cy="323653"/>
            </a:xfrm>
            <a:prstGeom prst="ellipse">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8" name="Rounded Rectangle 997"/>
            <p:cNvSpPr/>
            <p:nvPr/>
          </p:nvSpPr>
          <p:spPr>
            <a:xfrm>
              <a:off x="1275638" y="4613630"/>
              <a:ext cx="874877" cy="323653"/>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48"/>
            <p:cNvGrpSpPr/>
            <p:nvPr/>
          </p:nvGrpSpPr>
          <p:grpSpPr>
            <a:xfrm>
              <a:off x="1363126" y="4694543"/>
              <a:ext cx="699902" cy="174274"/>
              <a:chOff x="553453" y="4798401"/>
              <a:chExt cx="1858183" cy="519282"/>
            </a:xfrm>
          </p:grpSpPr>
          <p:sp>
            <p:nvSpPr>
              <p:cNvPr id="1013" name="Frame 1012"/>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4" name="Frame 1013"/>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5" name="Frame 1014"/>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6" name="Frame 1015"/>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7" name="Frame 1016"/>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00" name="Rounded Rectangle 999"/>
            <p:cNvSpPr/>
            <p:nvPr/>
          </p:nvSpPr>
          <p:spPr>
            <a:xfrm>
              <a:off x="1143000" y="3124200"/>
              <a:ext cx="1295400" cy="2286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60"/>
            <p:cNvGrpSpPr/>
            <p:nvPr/>
          </p:nvGrpSpPr>
          <p:grpSpPr>
            <a:xfrm>
              <a:off x="1219200" y="2971800"/>
              <a:ext cx="1021829" cy="307918"/>
              <a:chOff x="1187970" y="2667000"/>
              <a:chExt cx="2889355" cy="870678"/>
            </a:xfrm>
          </p:grpSpPr>
          <p:grpSp>
            <p:nvGrpSpPr>
              <p:cNvPr id="94" name="Group 25"/>
              <p:cNvGrpSpPr/>
              <p:nvPr/>
            </p:nvGrpSpPr>
            <p:grpSpPr>
              <a:xfrm>
                <a:off x="1187970" y="2667000"/>
                <a:ext cx="838200" cy="838200"/>
                <a:chOff x="1219200" y="2971800"/>
                <a:chExt cx="838200" cy="838200"/>
              </a:xfrm>
            </p:grpSpPr>
            <p:sp>
              <p:nvSpPr>
                <p:cNvPr id="1011" name="Frame 1010"/>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2" name="Quad Arrow 1011"/>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26"/>
              <p:cNvGrpSpPr/>
              <p:nvPr/>
            </p:nvGrpSpPr>
            <p:grpSpPr>
              <a:xfrm>
                <a:off x="2214797" y="2683239"/>
                <a:ext cx="838200" cy="838200"/>
                <a:chOff x="1219200" y="2971800"/>
                <a:chExt cx="838200" cy="838200"/>
              </a:xfrm>
            </p:grpSpPr>
            <p:sp>
              <p:nvSpPr>
                <p:cNvPr id="1009" name="Frame 1008"/>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0" name="Quad Arrow 1009"/>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29"/>
              <p:cNvGrpSpPr/>
              <p:nvPr/>
            </p:nvGrpSpPr>
            <p:grpSpPr>
              <a:xfrm>
                <a:off x="3239125" y="2699478"/>
                <a:ext cx="838200" cy="838200"/>
                <a:chOff x="1219200" y="2971800"/>
                <a:chExt cx="838200" cy="838200"/>
              </a:xfrm>
            </p:grpSpPr>
            <p:sp>
              <p:nvSpPr>
                <p:cNvPr id="1007" name="Frame 1006"/>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8" name="Quad Arrow 1007"/>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5" name="Diamond 1004"/>
              <p:cNvSpPr/>
              <p:nvPr/>
            </p:nvSpPr>
            <p:spPr>
              <a:xfrm>
                <a:off x="1948721" y="2803161"/>
                <a:ext cx="269823" cy="464695"/>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Diamond 1005"/>
              <p:cNvSpPr/>
              <p:nvPr/>
            </p:nvSpPr>
            <p:spPr>
              <a:xfrm>
                <a:off x="3015521" y="2835639"/>
                <a:ext cx="269823" cy="464695"/>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3" name="Group 817"/>
          <p:cNvGrpSpPr/>
          <p:nvPr/>
        </p:nvGrpSpPr>
        <p:grpSpPr>
          <a:xfrm>
            <a:off x="1905000" y="1676400"/>
            <a:ext cx="1524000" cy="1524000"/>
            <a:chOff x="4648200" y="2209800"/>
            <a:chExt cx="3962400" cy="4057792"/>
          </a:xfrm>
        </p:grpSpPr>
        <p:grpSp>
          <p:nvGrpSpPr>
            <p:cNvPr id="104" name="Group 164"/>
            <p:cNvGrpSpPr/>
            <p:nvPr/>
          </p:nvGrpSpPr>
          <p:grpSpPr>
            <a:xfrm>
              <a:off x="7010400" y="2209800"/>
              <a:ext cx="1524000" cy="2895600"/>
              <a:chOff x="7162800" y="1143000"/>
              <a:chExt cx="1981200" cy="3545131"/>
            </a:xfrm>
          </p:grpSpPr>
          <p:grpSp>
            <p:nvGrpSpPr>
              <p:cNvPr id="105" name="Group 159"/>
              <p:cNvGrpSpPr/>
              <p:nvPr/>
            </p:nvGrpSpPr>
            <p:grpSpPr>
              <a:xfrm>
                <a:off x="7162800" y="1143000"/>
                <a:ext cx="1981200" cy="3545131"/>
                <a:chOff x="5662720" y="1532681"/>
                <a:chExt cx="1576282" cy="2463466"/>
              </a:xfrm>
            </p:grpSpPr>
            <p:sp>
              <p:nvSpPr>
                <p:cNvPr id="1148" name="Oval 1147"/>
                <p:cNvSpPr/>
                <p:nvPr/>
              </p:nvSpPr>
              <p:spPr>
                <a:xfrm rot="649721" flipH="1">
                  <a:off x="6475386" y="3734570"/>
                  <a:ext cx="405299" cy="2615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9" name="Oval 1148"/>
                <p:cNvSpPr/>
                <p:nvPr/>
              </p:nvSpPr>
              <p:spPr>
                <a:xfrm rot="649721" flipH="1">
                  <a:off x="6111629" y="3734570"/>
                  <a:ext cx="405299" cy="2615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0" name="Cloud 137"/>
                <p:cNvSpPr/>
                <p:nvPr/>
              </p:nvSpPr>
              <p:spPr>
                <a:xfrm rot="671737">
                  <a:off x="5831588" y="1689669"/>
                  <a:ext cx="413272" cy="942744"/>
                </a:xfrm>
                <a:prstGeom prst="cloud">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1" name="Cloud 1150"/>
                <p:cNvSpPr/>
                <p:nvPr/>
              </p:nvSpPr>
              <p:spPr>
                <a:xfrm rot="20706537">
                  <a:off x="6651194" y="1794329"/>
                  <a:ext cx="472405" cy="861777"/>
                </a:xfrm>
                <a:prstGeom prst="cloud">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2" name="Oval 1151"/>
                <p:cNvSpPr/>
                <p:nvPr/>
              </p:nvSpPr>
              <p:spPr>
                <a:xfrm rot="20950279">
                  <a:off x="5662720" y="3167509"/>
                  <a:ext cx="405299" cy="1765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3" name="Oval 1152"/>
                <p:cNvSpPr/>
                <p:nvPr/>
              </p:nvSpPr>
              <p:spPr>
                <a:xfrm rot="649721" flipH="1">
                  <a:off x="6833703" y="3238459"/>
                  <a:ext cx="405299" cy="1765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4" name="Trapezoid 1153"/>
                <p:cNvSpPr/>
                <p:nvPr/>
              </p:nvSpPr>
              <p:spPr>
                <a:xfrm flipH="1">
                  <a:off x="6008331" y="2422692"/>
                  <a:ext cx="878238" cy="1450495"/>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5" name="Trapezoid 1154"/>
                <p:cNvSpPr/>
                <p:nvPr/>
              </p:nvSpPr>
              <p:spPr>
                <a:xfrm rot="1217087" flipH="1">
                  <a:off x="5895872" y="2457661"/>
                  <a:ext cx="363026" cy="839617"/>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6" name="Trapezoid 1155"/>
                <p:cNvSpPr/>
                <p:nvPr/>
              </p:nvSpPr>
              <p:spPr>
                <a:xfrm rot="20382913">
                  <a:off x="6644565" y="2462118"/>
                  <a:ext cx="395175" cy="870050"/>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7" name="Isosceles Triangle 1156"/>
                <p:cNvSpPr/>
                <p:nvPr/>
              </p:nvSpPr>
              <p:spPr>
                <a:xfrm rot="10800000" flipH="1">
                  <a:off x="6329609" y="2591689"/>
                  <a:ext cx="292746" cy="292689"/>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8" name="Oval 1157"/>
                <p:cNvSpPr/>
                <p:nvPr/>
              </p:nvSpPr>
              <p:spPr>
                <a:xfrm flipH="1">
                  <a:off x="6077248" y="1571316"/>
                  <a:ext cx="809321" cy="106422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9" name="Cloud 1158"/>
                <p:cNvSpPr/>
                <p:nvPr/>
              </p:nvSpPr>
              <p:spPr>
                <a:xfrm rot="16200000">
                  <a:off x="6263298" y="1264802"/>
                  <a:ext cx="424123" cy="959881"/>
                </a:xfrm>
                <a:prstGeom prst="cloud">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0" name="Cloud 1139"/>
              <p:cNvSpPr/>
              <p:nvPr/>
            </p:nvSpPr>
            <p:spPr>
              <a:xfrm rot="16200000">
                <a:off x="7693703" y="2320976"/>
                <a:ext cx="921895" cy="819462"/>
              </a:xfrm>
              <a:prstGeom prst="cloud">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1" name="Oval 1140"/>
              <p:cNvSpPr/>
              <p:nvPr/>
            </p:nvSpPr>
            <p:spPr>
              <a:xfrm flipH="1">
                <a:off x="7842606" y="2401040"/>
                <a:ext cx="509413" cy="25405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63"/>
              <p:cNvGrpSpPr/>
              <p:nvPr/>
            </p:nvGrpSpPr>
            <p:grpSpPr>
              <a:xfrm>
                <a:off x="7543801" y="3581401"/>
                <a:ext cx="1066799" cy="1066800"/>
                <a:chOff x="7543801" y="3581401"/>
                <a:chExt cx="1066799" cy="1066800"/>
              </a:xfrm>
            </p:grpSpPr>
            <p:sp>
              <p:nvSpPr>
                <p:cNvPr id="1143" name="Rounded Rectangle 1142"/>
                <p:cNvSpPr/>
                <p:nvPr/>
              </p:nvSpPr>
              <p:spPr>
                <a:xfrm>
                  <a:off x="7696200" y="3657600"/>
                  <a:ext cx="914400" cy="152400"/>
                </a:xfrm>
                <a:prstGeom prst="roundRect">
                  <a:avLst/>
                </a:prstGeom>
                <a:solidFill>
                  <a:srgbClr val="D98A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62"/>
                <p:cNvGrpSpPr/>
                <p:nvPr/>
              </p:nvGrpSpPr>
              <p:grpSpPr>
                <a:xfrm>
                  <a:off x="7543801" y="3581401"/>
                  <a:ext cx="457200" cy="1066800"/>
                  <a:chOff x="6827799" y="4800600"/>
                  <a:chExt cx="868401" cy="2043177"/>
                </a:xfrm>
                <a:solidFill>
                  <a:srgbClr val="D98A33"/>
                </a:solidFill>
              </p:grpSpPr>
              <p:sp>
                <p:nvSpPr>
                  <p:cNvPr id="1145" name="Double Wave 1144"/>
                  <p:cNvSpPr/>
                  <p:nvPr/>
                </p:nvSpPr>
                <p:spPr>
                  <a:xfrm rot="16516316">
                    <a:off x="6407650" y="5697864"/>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 name="Double Wave 1145"/>
                  <p:cNvSpPr/>
                  <p:nvPr/>
                </p:nvSpPr>
                <p:spPr>
                  <a:xfrm rot="17633710">
                    <a:off x="6141999" y="5700777"/>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7" name="Rounded Rectangle 1146"/>
                  <p:cNvSpPr/>
                  <p:nvPr/>
                </p:nvSpPr>
                <p:spPr>
                  <a:xfrm>
                    <a:off x="7010400" y="4800600"/>
                    <a:ext cx="6858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6" name="Group 51"/>
            <p:cNvGrpSpPr/>
            <p:nvPr/>
          </p:nvGrpSpPr>
          <p:grpSpPr>
            <a:xfrm>
              <a:off x="4648200" y="2590800"/>
              <a:ext cx="1447800" cy="2590800"/>
              <a:chOff x="1752601" y="3962400"/>
              <a:chExt cx="990599" cy="1828800"/>
            </a:xfrm>
          </p:grpSpPr>
          <p:sp>
            <p:nvSpPr>
              <p:cNvPr id="1126" name="Oval 136"/>
              <p:cNvSpPr/>
              <p:nvPr/>
            </p:nvSpPr>
            <p:spPr>
              <a:xfrm rot="4630237">
                <a:off x="1996397" y="5551579"/>
                <a:ext cx="176078" cy="30316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 name="Oval 1126"/>
              <p:cNvSpPr/>
              <p:nvPr/>
            </p:nvSpPr>
            <p:spPr>
              <a:xfrm rot="4630237">
                <a:off x="2283530" y="5536610"/>
                <a:ext cx="176078" cy="30316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 name="Flowchart: Delay 54"/>
              <p:cNvSpPr/>
              <p:nvPr/>
            </p:nvSpPr>
            <p:spPr>
              <a:xfrm rot="16200000">
                <a:off x="1637209" y="4213855"/>
                <a:ext cx="1259895" cy="756985"/>
              </a:xfrm>
              <a:prstGeom prst="flowChartDelay">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 name="Oval 1128"/>
              <p:cNvSpPr/>
              <p:nvPr/>
            </p:nvSpPr>
            <p:spPr>
              <a:xfrm rot="7016247">
                <a:off x="2531273" y="4914747"/>
                <a:ext cx="160189" cy="2636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 name="Oval 1129"/>
              <p:cNvSpPr/>
              <p:nvPr/>
            </p:nvSpPr>
            <p:spPr>
              <a:xfrm rot="4630237">
                <a:off x="1804338" y="4961409"/>
                <a:ext cx="160189" cy="2636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 name="Flowchart: Manual Operation 1130"/>
              <p:cNvSpPr/>
              <p:nvPr/>
            </p:nvSpPr>
            <p:spPr>
              <a:xfrm rot="10800000">
                <a:off x="2045282" y="4709005"/>
                <a:ext cx="443750" cy="723273"/>
              </a:xfrm>
              <a:prstGeom prst="flowChartManualOperation">
                <a:avLst/>
              </a:prstGeom>
              <a:solidFill>
                <a:srgbClr val="EDCD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 name="Flowchart: Manual Operation 1131"/>
              <p:cNvSpPr/>
              <p:nvPr/>
            </p:nvSpPr>
            <p:spPr>
              <a:xfrm rot="10800000">
                <a:off x="1966973" y="5128970"/>
                <a:ext cx="600368" cy="349971"/>
              </a:xfrm>
              <a:prstGeom prst="flowChartManualOperation">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3" name="Flowchart: Manual Operation 1132"/>
              <p:cNvSpPr/>
              <p:nvPr/>
            </p:nvSpPr>
            <p:spPr>
              <a:xfrm rot="12427803">
                <a:off x="1905094" y="4667306"/>
                <a:ext cx="261029" cy="442901"/>
              </a:xfrm>
              <a:prstGeom prst="flowChartManualOperation">
                <a:avLst/>
              </a:prstGeom>
              <a:solidFill>
                <a:srgbClr val="EDCD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 name="Flowchart: Manual Operation 1133"/>
              <p:cNvSpPr/>
              <p:nvPr/>
            </p:nvSpPr>
            <p:spPr>
              <a:xfrm rot="9172197" flipH="1">
                <a:off x="2352726" y="4644511"/>
                <a:ext cx="261029" cy="442901"/>
              </a:xfrm>
              <a:prstGeom prst="flowChartManualOperation">
                <a:avLst/>
              </a:prstGeom>
              <a:solidFill>
                <a:srgbClr val="EDCD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5" name="Oval 1134"/>
              <p:cNvSpPr/>
              <p:nvPr/>
            </p:nvSpPr>
            <p:spPr>
              <a:xfrm>
                <a:off x="2019179" y="4125720"/>
                <a:ext cx="495956" cy="62994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 name="Flowchart: Manual Operation 1135"/>
              <p:cNvSpPr/>
              <p:nvPr/>
            </p:nvSpPr>
            <p:spPr>
              <a:xfrm rot="10800000">
                <a:off x="1888664" y="5292290"/>
                <a:ext cx="756985" cy="349971"/>
              </a:xfrm>
              <a:prstGeom prst="flowChartManualOperation">
                <a:avLst/>
              </a:prstGeom>
              <a:solidFill>
                <a:srgbClr val="EDCD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7" name="Double Wave 1136"/>
              <p:cNvSpPr/>
              <p:nvPr/>
            </p:nvSpPr>
            <p:spPr>
              <a:xfrm>
                <a:off x="2019179" y="4125720"/>
                <a:ext cx="495956" cy="186651"/>
              </a:xfrm>
              <a:prstGeom prst="doubleWave">
                <a:avLst>
                  <a:gd name="adj1" fmla="val 6250"/>
                  <a:gd name="adj2" fmla="val 1038"/>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8" name="Rounded Rectangle 1137"/>
              <p:cNvSpPr/>
              <p:nvPr/>
            </p:nvSpPr>
            <p:spPr>
              <a:xfrm>
                <a:off x="1966973" y="4125720"/>
                <a:ext cx="600368" cy="69994"/>
              </a:xfrm>
              <a:prstGeom prst="round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02"/>
            <p:cNvGrpSpPr/>
            <p:nvPr/>
          </p:nvGrpSpPr>
          <p:grpSpPr>
            <a:xfrm>
              <a:off x="7239000" y="3429000"/>
              <a:ext cx="1371600" cy="2590800"/>
              <a:chOff x="1565994" y="990600"/>
              <a:chExt cx="2085014" cy="3466754"/>
            </a:xfrm>
          </p:grpSpPr>
          <p:sp>
            <p:nvSpPr>
              <p:cNvPr id="1107" name="Oval 1106"/>
              <p:cNvSpPr/>
              <p:nvPr/>
            </p:nvSpPr>
            <p:spPr>
              <a:xfrm rot="4427519">
                <a:off x="2206128" y="3815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Oval 1107"/>
              <p:cNvSpPr/>
              <p:nvPr/>
            </p:nvSpPr>
            <p:spPr>
              <a:xfrm rot="17172481" flipH="1">
                <a:off x="2739528" y="3815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9" name="Isosceles Triangle 1108"/>
              <p:cNvSpPr/>
              <p:nvPr/>
            </p:nvSpPr>
            <p:spPr>
              <a:xfrm>
                <a:off x="1905000" y="2057400"/>
                <a:ext cx="1676400" cy="2133600"/>
              </a:xfrm>
              <a:prstGeom prst="triangle">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0" name="Isosceles Triangle 1109"/>
              <p:cNvSpPr/>
              <p:nvPr/>
            </p:nvSpPr>
            <p:spPr>
              <a:xfrm rot="10800000">
                <a:off x="2514600" y="2286000"/>
                <a:ext cx="381000" cy="4572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1" name="Oval 1110"/>
              <p:cNvSpPr/>
              <p:nvPr/>
            </p:nvSpPr>
            <p:spPr>
              <a:xfrm rot="19411276">
                <a:off x="3230951" y="2794217"/>
                <a:ext cx="420057" cy="75387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2" name="Oval 1111"/>
              <p:cNvSpPr/>
              <p:nvPr/>
            </p:nvSpPr>
            <p:spPr>
              <a:xfrm rot="2820608">
                <a:off x="1732904" y="2776914"/>
                <a:ext cx="420057" cy="75387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3" name="Isosceles Triangle 1112"/>
              <p:cNvSpPr/>
              <p:nvPr/>
            </p:nvSpPr>
            <p:spPr>
              <a:xfrm rot="2242960">
                <a:off x="1878936" y="1901223"/>
                <a:ext cx="914400" cy="1255680"/>
              </a:xfrm>
              <a:prstGeom prst="triangle">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4" name="Isosceles Triangle 1113"/>
              <p:cNvSpPr/>
              <p:nvPr/>
            </p:nvSpPr>
            <p:spPr>
              <a:xfrm rot="19284057">
                <a:off x="2654004" y="1900669"/>
                <a:ext cx="914400" cy="1255680"/>
              </a:xfrm>
              <a:prstGeom prst="triangle">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5" name="Oval 1114"/>
              <p:cNvSpPr/>
              <p:nvPr/>
            </p:nvSpPr>
            <p:spPr>
              <a:xfrm>
                <a:off x="2209800" y="990600"/>
                <a:ext cx="990600" cy="1447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6" name="Cloud 1115"/>
              <p:cNvSpPr/>
              <p:nvPr/>
            </p:nvSpPr>
            <p:spPr>
              <a:xfrm>
                <a:off x="2209800" y="990600"/>
                <a:ext cx="990600"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7" name="Cloud 127"/>
              <p:cNvSpPr/>
              <p:nvPr/>
            </p:nvSpPr>
            <p:spPr>
              <a:xfrm rot="5107997">
                <a:off x="2396437" y="1718794"/>
                <a:ext cx="1505693"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8" name="Cloud 128"/>
              <p:cNvSpPr/>
              <p:nvPr/>
            </p:nvSpPr>
            <p:spPr>
              <a:xfrm rot="6038579">
                <a:off x="1558237" y="1718794"/>
                <a:ext cx="1505693"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9" name="Trapezoid 129"/>
              <p:cNvSpPr/>
              <p:nvPr/>
            </p:nvSpPr>
            <p:spPr>
              <a:xfrm rot="283094">
                <a:off x="1986442" y="1103684"/>
                <a:ext cx="457200" cy="1295400"/>
              </a:xfrm>
              <a:prstGeom prst="trapezoid">
                <a:avLst>
                  <a:gd name="adj" fmla="val 4365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0" name="Trapezoid 130"/>
              <p:cNvSpPr/>
              <p:nvPr/>
            </p:nvSpPr>
            <p:spPr>
              <a:xfrm rot="21363997">
                <a:off x="3015691" y="1080956"/>
                <a:ext cx="457200" cy="1295400"/>
              </a:xfrm>
              <a:prstGeom prst="trapezoid">
                <a:avLst>
                  <a:gd name="adj" fmla="val 43418"/>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1" name="Flowchart: Stored Data 131"/>
              <p:cNvSpPr/>
              <p:nvPr/>
            </p:nvSpPr>
            <p:spPr>
              <a:xfrm rot="5400000">
                <a:off x="2438400" y="685800"/>
                <a:ext cx="609600" cy="1219200"/>
              </a:xfrm>
              <a:prstGeom prst="flowChartOnlineStorag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2" name="Cross 132"/>
              <p:cNvSpPr/>
              <p:nvPr/>
            </p:nvSpPr>
            <p:spPr>
              <a:xfrm>
                <a:off x="1981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3" name="Cross 133"/>
              <p:cNvSpPr/>
              <p:nvPr/>
            </p:nvSpPr>
            <p:spPr>
              <a:xfrm>
                <a:off x="2362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4" name="Cross 1123"/>
              <p:cNvSpPr/>
              <p:nvPr/>
            </p:nvSpPr>
            <p:spPr>
              <a:xfrm>
                <a:off x="28194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5" name="Cross 1124"/>
              <p:cNvSpPr/>
              <p:nvPr/>
            </p:nvSpPr>
            <p:spPr>
              <a:xfrm>
                <a:off x="3124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54"/>
            <p:cNvGrpSpPr/>
            <p:nvPr/>
          </p:nvGrpSpPr>
          <p:grpSpPr>
            <a:xfrm>
              <a:off x="5791200" y="2209800"/>
              <a:ext cx="1460335" cy="2798228"/>
              <a:chOff x="5719860" y="1011772"/>
              <a:chExt cx="1460335" cy="2798228"/>
            </a:xfrm>
          </p:grpSpPr>
          <p:grpSp>
            <p:nvGrpSpPr>
              <p:cNvPr id="189" name="Group 66"/>
              <p:cNvGrpSpPr/>
              <p:nvPr/>
            </p:nvGrpSpPr>
            <p:grpSpPr>
              <a:xfrm>
                <a:off x="5719860" y="1011772"/>
                <a:ext cx="1460335" cy="2798228"/>
                <a:chOff x="1063405" y="1105006"/>
                <a:chExt cx="1156804" cy="2679532"/>
              </a:xfrm>
            </p:grpSpPr>
            <p:sp>
              <p:nvSpPr>
                <p:cNvPr id="1090" name="Oval 1089"/>
                <p:cNvSpPr/>
                <p:nvPr/>
              </p:nvSpPr>
              <p:spPr>
                <a:xfrm rot="3435232" flipH="1">
                  <a:off x="1923333" y="2878345"/>
                  <a:ext cx="344631" cy="22373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1" name="Oval 1090"/>
                <p:cNvSpPr/>
                <p:nvPr/>
              </p:nvSpPr>
              <p:spPr>
                <a:xfrm rot="18164768">
                  <a:off x="1109081" y="2859600"/>
                  <a:ext cx="381000" cy="26114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Oval 1091"/>
                <p:cNvSpPr/>
                <p:nvPr/>
              </p:nvSpPr>
              <p:spPr>
                <a:xfrm rot="20260128">
                  <a:off x="1365965" y="3489048"/>
                  <a:ext cx="381000" cy="29549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Oval 1092"/>
                <p:cNvSpPr/>
                <p:nvPr/>
              </p:nvSpPr>
              <p:spPr>
                <a:xfrm rot="2101605">
                  <a:off x="1559094" y="3476458"/>
                  <a:ext cx="381000" cy="28905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Trapezoid 1093"/>
                <p:cNvSpPr/>
                <p:nvPr/>
              </p:nvSpPr>
              <p:spPr>
                <a:xfrm>
                  <a:off x="1371600" y="2362200"/>
                  <a:ext cx="609600" cy="12954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Trapezoid 105"/>
                <p:cNvSpPr/>
                <p:nvPr/>
              </p:nvSpPr>
              <p:spPr>
                <a:xfrm rot="20676161" flipH="1">
                  <a:off x="1778512" y="2173915"/>
                  <a:ext cx="415251" cy="825311"/>
                </a:xfrm>
                <a:prstGeom prst="trapezoid">
                  <a:avLst/>
                </a:prstGeom>
                <a:solidFill>
                  <a:srgbClr val="FF9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Trapezoid 1095"/>
                <p:cNvSpPr/>
                <p:nvPr/>
              </p:nvSpPr>
              <p:spPr>
                <a:xfrm rot="996339">
                  <a:off x="1176071" y="2175726"/>
                  <a:ext cx="415251" cy="825311"/>
                </a:xfrm>
                <a:prstGeom prst="trapezoid">
                  <a:avLst/>
                </a:prstGeom>
                <a:solidFill>
                  <a:srgbClr val="FF9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Cloud 1096"/>
                <p:cNvSpPr/>
                <p:nvPr/>
              </p:nvSpPr>
              <p:spPr>
                <a:xfrm rot="247138">
                  <a:off x="1063405" y="1105006"/>
                  <a:ext cx="1156804" cy="1914203"/>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Trapezoid 108"/>
                <p:cNvSpPr/>
                <p:nvPr/>
              </p:nvSpPr>
              <p:spPr>
                <a:xfrm>
                  <a:off x="1371600" y="2209800"/>
                  <a:ext cx="609600" cy="1295400"/>
                </a:xfrm>
                <a:prstGeom prst="trapezoid">
                  <a:avLst/>
                </a:prstGeom>
                <a:solidFill>
                  <a:srgbClr val="FF9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9" name="Oval 1098"/>
                <p:cNvSpPr/>
                <p:nvPr/>
              </p:nvSpPr>
              <p:spPr>
                <a:xfrm>
                  <a:off x="1524000" y="1905000"/>
                  <a:ext cx="3048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0" name="Oval 110"/>
                <p:cNvSpPr/>
                <p:nvPr/>
              </p:nvSpPr>
              <p:spPr>
                <a:xfrm>
                  <a:off x="1295400" y="1219200"/>
                  <a:ext cx="7620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1" name="Cloud 1100"/>
                <p:cNvSpPr/>
                <p:nvPr/>
              </p:nvSpPr>
              <p:spPr>
                <a:xfrm>
                  <a:off x="1371600" y="1219200"/>
                  <a:ext cx="533400" cy="3810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2" name="Quad Arrow 1101"/>
                <p:cNvSpPr/>
                <p:nvPr/>
              </p:nvSpPr>
              <p:spPr>
                <a:xfrm>
                  <a:off x="1371600" y="3276600"/>
                  <a:ext cx="304800" cy="228600"/>
                </a:xfrm>
                <a:prstGeom prst="quad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3" name="Quad Arrow 1102"/>
                <p:cNvSpPr/>
                <p:nvPr/>
              </p:nvSpPr>
              <p:spPr>
                <a:xfrm>
                  <a:off x="1676400" y="3276600"/>
                  <a:ext cx="304800" cy="228600"/>
                </a:xfrm>
                <a:prstGeom prst="quad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4" name="Trapezoid 1103"/>
                <p:cNvSpPr/>
                <p:nvPr/>
              </p:nvSpPr>
              <p:spPr>
                <a:xfrm rot="996339">
                  <a:off x="1149519" y="1240328"/>
                  <a:ext cx="298481" cy="1024383"/>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 name="Trapezoid 1104"/>
                <p:cNvSpPr/>
                <p:nvPr/>
              </p:nvSpPr>
              <p:spPr>
                <a:xfrm rot="20603661" flipH="1">
                  <a:off x="1892752" y="1240489"/>
                  <a:ext cx="298481" cy="1024383"/>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 name="Cross 1105"/>
                <p:cNvSpPr/>
                <p:nvPr/>
              </p:nvSpPr>
              <p:spPr>
                <a:xfrm>
                  <a:off x="1371600" y="1219200"/>
                  <a:ext cx="609600" cy="228600"/>
                </a:xfrm>
                <a:prstGeom prst="plus">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89" name="Straight Connector 1088"/>
              <p:cNvCxnSpPr/>
              <p:nvPr/>
            </p:nvCxnSpPr>
            <p:spPr>
              <a:xfrm>
                <a:off x="6248400" y="2133600"/>
                <a:ext cx="533881" cy="7082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1" name="Group 175"/>
            <p:cNvGrpSpPr/>
            <p:nvPr/>
          </p:nvGrpSpPr>
          <p:grpSpPr>
            <a:xfrm>
              <a:off x="5029200" y="3657600"/>
              <a:ext cx="1325026" cy="2609992"/>
              <a:chOff x="5913974" y="3028808"/>
              <a:chExt cx="2411294" cy="3767618"/>
            </a:xfrm>
          </p:grpSpPr>
          <p:sp>
            <p:nvSpPr>
              <p:cNvPr id="1066" name="Oval 1065"/>
              <p:cNvSpPr/>
              <p:nvPr/>
            </p:nvSpPr>
            <p:spPr>
              <a:xfrm rot="20950279">
                <a:off x="7110493" y="6477068"/>
                <a:ext cx="685750" cy="31935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Oval 1066"/>
              <p:cNvSpPr/>
              <p:nvPr/>
            </p:nvSpPr>
            <p:spPr>
              <a:xfrm rot="20950279">
                <a:off x="6500895" y="6477068"/>
                <a:ext cx="685750" cy="31935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Trapezoid 1067"/>
              <p:cNvSpPr/>
              <p:nvPr/>
            </p:nvSpPr>
            <p:spPr>
              <a:xfrm>
                <a:off x="6387501" y="4383012"/>
                <a:ext cx="1485940" cy="2170187"/>
              </a:xfrm>
              <a:prstGeom prst="trapezoi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Oval 1068"/>
              <p:cNvSpPr/>
              <p:nvPr/>
            </p:nvSpPr>
            <p:spPr>
              <a:xfrm>
                <a:off x="6697298" y="3563423"/>
                <a:ext cx="805279" cy="129930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Oval 1069"/>
              <p:cNvSpPr/>
              <p:nvPr/>
            </p:nvSpPr>
            <p:spPr>
              <a:xfrm rot="1778146" flipH="1">
                <a:off x="7639518" y="5254192"/>
                <a:ext cx="685750" cy="31729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Oval 1070"/>
              <p:cNvSpPr/>
              <p:nvPr/>
            </p:nvSpPr>
            <p:spPr>
              <a:xfrm rot="20147342">
                <a:off x="5913974" y="5229555"/>
                <a:ext cx="685750" cy="37421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Trapezoid 1071"/>
              <p:cNvSpPr/>
              <p:nvPr/>
            </p:nvSpPr>
            <p:spPr>
              <a:xfrm rot="20382913">
                <a:off x="7449493" y="4425706"/>
                <a:ext cx="614225" cy="1025089"/>
              </a:xfrm>
              <a:prstGeom prst="trapezoi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Trapezoid 1072"/>
              <p:cNvSpPr/>
              <p:nvPr/>
            </p:nvSpPr>
            <p:spPr>
              <a:xfrm rot="1217087" flipH="1">
                <a:off x="6128343" y="4431148"/>
                <a:ext cx="668618" cy="1062245"/>
              </a:xfrm>
              <a:prstGeom prst="trapezoi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Oval 1073"/>
              <p:cNvSpPr/>
              <p:nvPr/>
            </p:nvSpPr>
            <p:spPr>
              <a:xfrm>
                <a:off x="6387501" y="3343567"/>
                <a:ext cx="1485940" cy="129930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 name="Chord 1074"/>
              <p:cNvSpPr/>
              <p:nvPr/>
            </p:nvSpPr>
            <p:spPr>
              <a:xfrm rot="7621963">
                <a:off x="6466037" y="2914888"/>
                <a:ext cx="1393524" cy="1621363"/>
              </a:xfrm>
              <a:prstGeom prst="chord">
                <a:avLst>
                  <a:gd name="adj1" fmla="val 2700000"/>
                  <a:gd name="adj2" fmla="val 14305134"/>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Trapezoid 1075"/>
              <p:cNvSpPr/>
              <p:nvPr/>
            </p:nvSpPr>
            <p:spPr>
              <a:xfrm>
                <a:off x="6477000" y="5486400"/>
                <a:ext cx="1295400" cy="228600"/>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Cloud 1076"/>
              <p:cNvSpPr/>
              <p:nvPr/>
            </p:nvSpPr>
            <p:spPr>
              <a:xfrm rot="671737">
                <a:off x="6113193" y="3545769"/>
                <a:ext cx="530633" cy="1403388"/>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Cloud 1077"/>
              <p:cNvSpPr/>
              <p:nvPr/>
            </p:nvSpPr>
            <p:spPr>
              <a:xfrm rot="20928263" flipH="1">
                <a:off x="7564082" y="3626833"/>
                <a:ext cx="620603" cy="1244278"/>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Rectangle 1078"/>
              <p:cNvSpPr/>
              <p:nvPr/>
            </p:nvSpPr>
            <p:spPr>
              <a:xfrm>
                <a:off x="6324601" y="3505199"/>
                <a:ext cx="1662458" cy="242417"/>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2" name="Group 167"/>
              <p:cNvGrpSpPr/>
              <p:nvPr/>
            </p:nvGrpSpPr>
            <p:grpSpPr>
              <a:xfrm>
                <a:off x="6400800" y="6248400"/>
                <a:ext cx="1417819" cy="273571"/>
                <a:chOff x="457200" y="1600200"/>
                <a:chExt cx="8229600" cy="1752600"/>
              </a:xfrm>
            </p:grpSpPr>
            <p:sp>
              <p:nvSpPr>
                <p:cNvPr id="1081" name="Plaque 1080"/>
                <p:cNvSpPr/>
                <p:nvPr/>
              </p:nvSpPr>
              <p:spPr>
                <a:xfrm>
                  <a:off x="4572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Plaque 1081"/>
                <p:cNvSpPr/>
                <p:nvPr/>
              </p:nvSpPr>
              <p:spPr>
                <a:xfrm>
                  <a:off x="12954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Plaque 1082"/>
                <p:cNvSpPr/>
                <p:nvPr/>
              </p:nvSpPr>
              <p:spPr>
                <a:xfrm>
                  <a:off x="23622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Plaque 1083"/>
                <p:cNvSpPr/>
                <p:nvPr/>
              </p:nvSpPr>
              <p:spPr>
                <a:xfrm>
                  <a:off x="34290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Plaque 1084"/>
                <p:cNvSpPr/>
                <p:nvPr/>
              </p:nvSpPr>
              <p:spPr>
                <a:xfrm>
                  <a:off x="44958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Plaque 1085"/>
                <p:cNvSpPr/>
                <p:nvPr/>
              </p:nvSpPr>
              <p:spPr>
                <a:xfrm>
                  <a:off x="55626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Plaque 1086"/>
                <p:cNvSpPr/>
                <p:nvPr/>
              </p:nvSpPr>
              <p:spPr>
                <a:xfrm>
                  <a:off x="66294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3" name="Group 186"/>
            <p:cNvGrpSpPr/>
            <p:nvPr/>
          </p:nvGrpSpPr>
          <p:grpSpPr>
            <a:xfrm>
              <a:off x="6019800" y="3200400"/>
              <a:ext cx="1447800" cy="2971800"/>
              <a:chOff x="8191500" y="2895600"/>
              <a:chExt cx="1905000" cy="3429000"/>
            </a:xfrm>
          </p:grpSpPr>
          <p:grpSp>
            <p:nvGrpSpPr>
              <p:cNvPr id="194" name="Group 85"/>
              <p:cNvGrpSpPr/>
              <p:nvPr/>
            </p:nvGrpSpPr>
            <p:grpSpPr>
              <a:xfrm>
                <a:off x="8191500" y="2895600"/>
                <a:ext cx="1905000" cy="3429000"/>
                <a:chOff x="7162800" y="2590801"/>
                <a:chExt cx="1600200" cy="2895598"/>
              </a:xfrm>
            </p:grpSpPr>
            <p:sp>
              <p:nvSpPr>
                <p:cNvPr id="1053" name="Rounded Rectangle 1052"/>
                <p:cNvSpPr/>
                <p:nvPr/>
              </p:nvSpPr>
              <p:spPr>
                <a:xfrm rot="1254567">
                  <a:off x="7377738" y="2776566"/>
                  <a:ext cx="460427" cy="932782"/>
                </a:xfrm>
                <a:prstGeom prst="roundRect">
                  <a:avLst>
                    <a:gd name="adj" fmla="val 50000"/>
                  </a:avLst>
                </a:prstGeom>
                <a:solidFill>
                  <a:srgbClr val="7645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ounded Rectangle 1053"/>
                <p:cNvSpPr/>
                <p:nvPr/>
              </p:nvSpPr>
              <p:spPr>
                <a:xfrm rot="20345433" flipH="1">
                  <a:off x="8167040" y="2776567"/>
                  <a:ext cx="460427" cy="932782"/>
                </a:xfrm>
                <a:prstGeom prst="roundRect">
                  <a:avLst>
                    <a:gd name="adj" fmla="val 50000"/>
                  </a:avLst>
                </a:prstGeom>
                <a:solidFill>
                  <a:srgbClr val="7645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Oval 1054"/>
                <p:cNvSpPr/>
                <p:nvPr/>
              </p:nvSpPr>
              <p:spPr>
                <a:xfrm rot="6128217">
                  <a:off x="8063330" y="5171484"/>
                  <a:ext cx="264049" cy="365782"/>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Oval 1055"/>
                <p:cNvSpPr/>
                <p:nvPr/>
              </p:nvSpPr>
              <p:spPr>
                <a:xfrm rot="4472555">
                  <a:off x="7721505" y="5161706"/>
                  <a:ext cx="241894" cy="38445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Oval 1056"/>
                <p:cNvSpPr/>
                <p:nvPr/>
              </p:nvSpPr>
              <p:spPr>
                <a:xfrm rot="2901859">
                  <a:off x="7263296" y="4084817"/>
                  <a:ext cx="221384" cy="42237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Oval 1057"/>
                <p:cNvSpPr/>
                <p:nvPr/>
              </p:nvSpPr>
              <p:spPr>
                <a:xfrm rot="20226769">
                  <a:off x="8491278" y="4130614"/>
                  <a:ext cx="271722" cy="34062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Trapezoid 1058"/>
                <p:cNvSpPr/>
                <p:nvPr/>
              </p:nvSpPr>
              <p:spPr>
                <a:xfrm>
                  <a:off x="7439378" y="3571711"/>
                  <a:ext cx="1177462" cy="1750807"/>
                </a:xfrm>
                <a:prstGeom prst="trapezoid">
                  <a:avLst/>
                </a:prstGeom>
                <a:solidFill>
                  <a:srgbClr val="ECB14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Trapezoid 1059"/>
                <p:cNvSpPr/>
                <p:nvPr/>
              </p:nvSpPr>
              <p:spPr>
                <a:xfrm rot="1442139">
                  <a:off x="7397413" y="3467083"/>
                  <a:ext cx="328386" cy="917340"/>
                </a:xfrm>
                <a:prstGeom prst="trapezoid">
                  <a:avLst/>
                </a:prstGeom>
                <a:solidFill>
                  <a:srgbClr val="ECB14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Trapezoid 1060"/>
                <p:cNvSpPr/>
                <p:nvPr/>
              </p:nvSpPr>
              <p:spPr>
                <a:xfrm rot="20249249">
                  <a:off x="8292963" y="3468131"/>
                  <a:ext cx="328386" cy="917340"/>
                </a:xfrm>
                <a:prstGeom prst="trapezoid">
                  <a:avLst/>
                </a:prstGeom>
                <a:solidFill>
                  <a:srgbClr val="ECB14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Rounded Rectangle 1061"/>
                <p:cNvSpPr/>
                <p:nvPr/>
              </p:nvSpPr>
              <p:spPr>
                <a:xfrm rot="5400000">
                  <a:off x="7818423" y="2264054"/>
                  <a:ext cx="333136" cy="986629"/>
                </a:xfrm>
                <a:prstGeom prst="roundRect">
                  <a:avLst>
                    <a:gd name="adj" fmla="val 50000"/>
                  </a:avLst>
                </a:prstGeom>
                <a:solidFill>
                  <a:srgbClr val="7645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Oval 1062"/>
                <p:cNvSpPr/>
                <p:nvPr/>
              </p:nvSpPr>
              <p:spPr>
                <a:xfrm>
                  <a:off x="7557452" y="2790682"/>
                  <a:ext cx="860453" cy="97929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Rounded Rectangle 1063"/>
                <p:cNvSpPr/>
                <p:nvPr/>
              </p:nvSpPr>
              <p:spPr>
                <a:xfrm>
                  <a:off x="7491676" y="2790682"/>
                  <a:ext cx="996313" cy="170311"/>
                </a:xfrm>
                <a:prstGeom prst="roundRect">
                  <a:avLst>
                    <a:gd name="adj" fmla="val 50000"/>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Rectangle 1064"/>
                <p:cNvSpPr/>
                <p:nvPr/>
              </p:nvSpPr>
              <p:spPr>
                <a:xfrm>
                  <a:off x="7620000" y="4267200"/>
                  <a:ext cx="838200" cy="152400"/>
                </a:xfrm>
                <a:prstGeom prst="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3" name="Oval 1042"/>
              <p:cNvSpPr/>
              <p:nvPr/>
            </p:nvSpPr>
            <p:spPr>
              <a:xfrm rot="21206386">
                <a:off x="8879543" y="3846263"/>
                <a:ext cx="642589" cy="764949"/>
              </a:xfrm>
              <a:prstGeom prst="ellipse">
                <a:avLst/>
              </a:prstGeom>
              <a:solidFill>
                <a:srgbClr val="7645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Oval 54"/>
              <p:cNvSpPr/>
              <p:nvPr/>
            </p:nvSpPr>
            <p:spPr>
              <a:xfrm>
                <a:off x="8966181" y="3962400"/>
                <a:ext cx="355638" cy="228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roup 178"/>
              <p:cNvGrpSpPr/>
              <p:nvPr/>
            </p:nvGrpSpPr>
            <p:grpSpPr>
              <a:xfrm>
                <a:off x="8534400" y="5791200"/>
                <a:ext cx="1371600" cy="304800"/>
                <a:chOff x="1219200" y="2133600"/>
                <a:chExt cx="7086600" cy="685800"/>
              </a:xfrm>
            </p:grpSpPr>
            <p:sp>
              <p:nvSpPr>
                <p:cNvPr id="1046" name="&quot;No&quot; Symbol 1045"/>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7" name="&quot;No&quot; Symbol 1046"/>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8" name="&quot;No&quot; Symbol 1047"/>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9" name="&quot;No&quot; Symbol 1048"/>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0" name="&quot;No&quot; Symbol 1049"/>
                <p:cNvSpPr/>
                <p:nvPr/>
              </p:nvSpPr>
              <p:spPr>
                <a:xfrm>
                  <a:off x="49530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1" name="&quot;No&quot; Symbol 1050"/>
                <p:cNvSpPr/>
                <p:nvPr/>
              </p:nvSpPr>
              <p:spPr>
                <a:xfrm>
                  <a:off x="58674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2" name="&quot;No&quot; Symbol 1051"/>
                <p:cNvSpPr/>
                <p:nvPr/>
              </p:nvSpPr>
              <p:spPr>
                <a:xfrm>
                  <a:off x="6781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1160" name="TextBox 1159"/>
          <p:cNvSpPr txBox="1"/>
          <p:nvPr/>
        </p:nvSpPr>
        <p:spPr>
          <a:xfrm>
            <a:off x="4800600" y="5486401"/>
            <a:ext cx="2743200" cy="707886"/>
          </a:xfrm>
          <a:prstGeom prst="rect">
            <a:avLst/>
          </a:prstGeom>
          <a:noFill/>
        </p:spPr>
        <p:txBody>
          <a:bodyPr wrap="square" rtlCol="0">
            <a:spAutoFit/>
          </a:bodyPr>
          <a:lstStyle/>
          <a:p>
            <a:pPr algn="ctr" fontAlgn="base"/>
            <a:r>
              <a:rPr lang="en-US" sz="2000" b="1" dirty="0"/>
              <a:t>Alma desired that they   ‘stand fast in liberty’ </a:t>
            </a:r>
          </a:p>
        </p:txBody>
      </p:sp>
      <p:grpSp>
        <p:nvGrpSpPr>
          <p:cNvPr id="523" name="Group 522"/>
          <p:cNvGrpSpPr/>
          <p:nvPr/>
        </p:nvGrpSpPr>
        <p:grpSpPr>
          <a:xfrm>
            <a:off x="7543800" y="3505200"/>
            <a:ext cx="1981200" cy="3048000"/>
            <a:chOff x="6019800" y="3505200"/>
            <a:chExt cx="1981200" cy="3048000"/>
          </a:xfrm>
        </p:grpSpPr>
        <p:sp>
          <p:nvSpPr>
            <p:cNvPr id="520" name="Wave 519"/>
            <p:cNvSpPr/>
            <p:nvPr/>
          </p:nvSpPr>
          <p:spPr>
            <a:xfrm>
              <a:off x="6019800" y="3505200"/>
              <a:ext cx="1981200" cy="1066800"/>
            </a:xfrm>
            <a:prstGeom prst="wav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Rectangle 520"/>
            <p:cNvSpPr/>
            <p:nvPr/>
          </p:nvSpPr>
          <p:spPr>
            <a:xfrm>
              <a:off x="6019800" y="3657600"/>
              <a:ext cx="45719" cy="28956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4" name="TextBox 523"/>
          <p:cNvSpPr txBox="1"/>
          <p:nvPr/>
        </p:nvSpPr>
        <p:spPr>
          <a:xfrm>
            <a:off x="7239000" y="3810000"/>
            <a:ext cx="2743200" cy="369332"/>
          </a:xfrm>
          <a:prstGeom prst="rect">
            <a:avLst/>
          </a:prstGeom>
          <a:noFill/>
        </p:spPr>
        <p:txBody>
          <a:bodyPr wrap="square" rtlCol="0">
            <a:spAutoFit/>
          </a:bodyPr>
          <a:lstStyle/>
          <a:p>
            <a:pPr algn="ctr" fontAlgn="base"/>
            <a:r>
              <a:rPr lang="en-US" dirty="0">
                <a:solidFill>
                  <a:schemeClr val="bg1"/>
                </a:solidFill>
              </a:rPr>
              <a:t>Freedom</a:t>
            </a:r>
          </a:p>
        </p:txBody>
      </p:sp>
    </p:spTree>
    <p:extLst>
      <p:ext uri="{BB962C8B-B14F-4D97-AF65-F5344CB8AC3E}">
        <p14:creationId xmlns:p14="http://schemas.microsoft.com/office/powerpoint/2010/main" val="338736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6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160" grpId="0"/>
      <p:bldP spid="5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0" y="0"/>
            <a:ext cx="9144000" cy="6858000"/>
            <a:chOff x="0" y="0"/>
            <a:chExt cx="9144000" cy="6858000"/>
          </a:xfrm>
        </p:grpSpPr>
        <p:sp>
          <p:nvSpPr>
            <p:cNvPr id="3" name="Rectangle 2"/>
            <p:cNvSpPr/>
            <p:nvPr/>
          </p:nvSpPr>
          <p:spPr>
            <a:xfrm>
              <a:off x="0" y="0"/>
              <a:ext cx="9144000"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581400" y="3124200"/>
              <a:ext cx="2438400" cy="646331"/>
            </a:xfrm>
            <a:prstGeom prst="rect">
              <a:avLst/>
            </a:prstGeom>
            <a:solidFill>
              <a:schemeClr val="bg1"/>
            </a:solidFill>
          </p:spPr>
          <p:txBody>
            <a:bodyPr wrap="square" rtlCol="0">
              <a:spAutoFit/>
            </a:bodyPr>
            <a:lstStyle/>
            <a:p>
              <a:r>
                <a:rPr lang="en-US" sz="3600" dirty="0">
                  <a:latin typeface="Footlight MT Light" pitchFamily="18" charset="0"/>
                </a:rPr>
                <a:t>Pride Cycle</a:t>
              </a:r>
            </a:p>
          </p:txBody>
        </p:sp>
        <p:sp>
          <p:nvSpPr>
            <p:cNvPr id="5" name="Oval 4"/>
            <p:cNvSpPr/>
            <p:nvPr/>
          </p:nvSpPr>
          <p:spPr>
            <a:xfrm>
              <a:off x="1524000" y="533400"/>
              <a:ext cx="6400800" cy="6096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657600" y="228600"/>
              <a:ext cx="2133600" cy="646331"/>
            </a:xfrm>
            <a:prstGeom prst="rect">
              <a:avLst/>
            </a:prstGeom>
            <a:solidFill>
              <a:schemeClr val="bg1"/>
            </a:solidFill>
            <a:ln>
              <a:solidFill>
                <a:schemeClr val="bg2">
                  <a:lumMod val="75000"/>
                </a:schemeClr>
              </a:solidFill>
            </a:ln>
          </p:spPr>
          <p:txBody>
            <a:bodyPr wrap="square" rtlCol="0">
              <a:spAutoFit/>
            </a:bodyPr>
            <a:lstStyle/>
            <a:p>
              <a:pPr algn="ctr"/>
              <a:r>
                <a:rPr lang="en-US" dirty="0"/>
                <a:t>Come Unto Christ Liberty</a:t>
              </a:r>
            </a:p>
          </p:txBody>
        </p:sp>
        <p:sp>
          <p:nvSpPr>
            <p:cNvPr id="7" name="TextBox 6"/>
            <p:cNvSpPr txBox="1"/>
            <p:nvPr/>
          </p:nvSpPr>
          <p:spPr>
            <a:xfrm>
              <a:off x="6019800" y="838200"/>
              <a:ext cx="2133600" cy="646331"/>
            </a:xfrm>
            <a:prstGeom prst="rect">
              <a:avLst/>
            </a:prstGeom>
            <a:solidFill>
              <a:schemeClr val="bg1"/>
            </a:solidFill>
            <a:ln>
              <a:solidFill>
                <a:schemeClr val="bg2">
                  <a:lumMod val="75000"/>
                </a:schemeClr>
              </a:solidFill>
            </a:ln>
          </p:spPr>
          <p:txBody>
            <a:bodyPr wrap="square" rtlCol="0">
              <a:spAutoFit/>
            </a:bodyPr>
            <a:lstStyle/>
            <a:p>
              <a:pPr algn="ctr"/>
              <a:r>
                <a:rPr lang="en-US" dirty="0"/>
                <a:t>Blessings</a:t>
              </a:r>
            </a:p>
            <a:p>
              <a:pPr algn="ctr"/>
              <a:r>
                <a:rPr lang="en-US" dirty="0"/>
                <a:t> Prosperity</a:t>
              </a:r>
            </a:p>
          </p:txBody>
        </p:sp>
        <p:sp>
          <p:nvSpPr>
            <p:cNvPr id="8" name="TextBox 7"/>
            <p:cNvSpPr txBox="1"/>
            <p:nvPr/>
          </p:nvSpPr>
          <p:spPr>
            <a:xfrm>
              <a:off x="6781800" y="1676400"/>
              <a:ext cx="2133600" cy="646331"/>
            </a:xfrm>
            <a:prstGeom prst="rect">
              <a:avLst/>
            </a:prstGeom>
            <a:solidFill>
              <a:schemeClr val="bg1"/>
            </a:solidFill>
            <a:ln>
              <a:solidFill>
                <a:schemeClr val="bg2">
                  <a:lumMod val="75000"/>
                </a:schemeClr>
              </a:solidFill>
            </a:ln>
          </p:spPr>
          <p:txBody>
            <a:bodyPr wrap="square" rtlCol="0">
              <a:spAutoFit/>
            </a:bodyPr>
            <a:lstStyle/>
            <a:p>
              <a:pPr algn="ctr"/>
              <a:r>
                <a:rPr lang="en-US" dirty="0"/>
                <a:t>Selfishness</a:t>
              </a:r>
            </a:p>
            <a:p>
              <a:pPr algn="ctr"/>
              <a:r>
                <a:rPr lang="en-US" dirty="0"/>
                <a:t>Self-Indulgence</a:t>
              </a:r>
            </a:p>
          </p:txBody>
        </p:sp>
        <p:sp>
          <p:nvSpPr>
            <p:cNvPr id="9" name="TextBox 8"/>
            <p:cNvSpPr txBox="1"/>
            <p:nvPr/>
          </p:nvSpPr>
          <p:spPr>
            <a:xfrm>
              <a:off x="7010400" y="2819400"/>
              <a:ext cx="2133600" cy="923330"/>
            </a:xfrm>
            <a:prstGeom prst="rect">
              <a:avLst/>
            </a:prstGeom>
            <a:solidFill>
              <a:schemeClr val="bg1"/>
            </a:solidFill>
            <a:ln>
              <a:solidFill>
                <a:schemeClr val="bg2">
                  <a:lumMod val="75000"/>
                </a:schemeClr>
              </a:solidFill>
            </a:ln>
          </p:spPr>
          <p:txBody>
            <a:bodyPr wrap="square" rtlCol="0">
              <a:spAutoFit/>
            </a:bodyPr>
            <a:lstStyle/>
            <a:p>
              <a:pPr algn="ctr"/>
              <a:r>
                <a:rPr lang="en-US" dirty="0"/>
                <a:t>Become “Lifted Up”</a:t>
              </a:r>
            </a:p>
            <a:p>
              <a:pPr algn="ctr"/>
              <a:r>
                <a:rPr lang="en-US" dirty="0"/>
                <a:t>Inequality</a:t>
              </a:r>
            </a:p>
            <a:p>
              <a:pPr algn="ctr"/>
              <a:r>
                <a:rPr lang="en-US" dirty="0"/>
                <a:t>Class divisions</a:t>
              </a:r>
            </a:p>
          </p:txBody>
        </p:sp>
        <p:sp>
          <p:nvSpPr>
            <p:cNvPr id="10" name="TextBox 9"/>
            <p:cNvSpPr txBox="1"/>
            <p:nvPr/>
          </p:nvSpPr>
          <p:spPr>
            <a:xfrm>
              <a:off x="6781800" y="4114800"/>
              <a:ext cx="2133600" cy="923330"/>
            </a:xfrm>
            <a:prstGeom prst="rect">
              <a:avLst/>
            </a:prstGeom>
            <a:solidFill>
              <a:schemeClr val="bg1"/>
            </a:solidFill>
            <a:ln>
              <a:solidFill>
                <a:schemeClr val="bg2">
                  <a:lumMod val="75000"/>
                </a:schemeClr>
              </a:solidFill>
            </a:ln>
          </p:spPr>
          <p:txBody>
            <a:bodyPr wrap="square" rtlCol="0">
              <a:spAutoFit/>
            </a:bodyPr>
            <a:lstStyle/>
            <a:p>
              <a:pPr algn="ctr"/>
              <a:r>
                <a:rPr lang="en-US" dirty="0"/>
                <a:t>Seek Control over others</a:t>
              </a:r>
            </a:p>
            <a:p>
              <a:pPr algn="ctr"/>
              <a:r>
                <a:rPr lang="en-US" dirty="0"/>
                <a:t>Use others</a:t>
              </a:r>
            </a:p>
          </p:txBody>
        </p:sp>
        <p:sp>
          <p:nvSpPr>
            <p:cNvPr id="11" name="TextBox 10"/>
            <p:cNvSpPr txBox="1"/>
            <p:nvPr/>
          </p:nvSpPr>
          <p:spPr>
            <a:xfrm>
              <a:off x="6172200" y="5334000"/>
              <a:ext cx="2133600" cy="369332"/>
            </a:xfrm>
            <a:prstGeom prst="rect">
              <a:avLst/>
            </a:prstGeom>
            <a:solidFill>
              <a:schemeClr val="bg1"/>
            </a:solidFill>
            <a:ln>
              <a:solidFill>
                <a:schemeClr val="bg2">
                  <a:lumMod val="75000"/>
                </a:schemeClr>
              </a:solidFill>
            </a:ln>
          </p:spPr>
          <p:txBody>
            <a:bodyPr wrap="square" rtlCol="0">
              <a:spAutoFit/>
            </a:bodyPr>
            <a:lstStyle/>
            <a:p>
              <a:pPr algn="ctr"/>
              <a:r>
                <a:rPr lang="en-US" dirty="0"/>
                <a:t>Personal Apostasy</a:t>
              </a:r>
            </a:p>
          </p:txBody>
        </p:sp>
        <p:sp>
          <p:nvSpPr>
            <p:cNvPr id="12" name="TextBox 11"/>
            <p:cNvSpPr txBox="1"/>
            <p:nvPr/>
          </p:nvSpPr>
          <p:spPr>
            <a:xfrm>
              <a:off x="3733800" y="6096000"/>
              <a:ext cx="2133600" cy="369332"/>
            </a:xfrm>
            <a:prstGeom prst="rect">
              <a:avLst/>
            </a:prstGeom>
            <a:solidFill>
              <a:schemeClr val="bg1"/>
            </a:solidFill>
            <a:ln>
              <a:solidFill>
                <a:schemeClr val="bg2">
                  <a:lumMod val="75000"/>
                </a:schemeClr>
              </a:solidFill>
            </a:ln>
          </p:spPr>
          <p:txBody>
            <a:bodyPr wrap="square" rtlCol="0">
              <a:spAutoFit/>
            </a:bodyPr>
            <a:lstStyle/>
            <a:p>
              <a:pPr algn="ctr"/>
              <a:r>
                <a:rPr lang="en-US" dirty="0"/>
                <a:t>Sin and Bondage</a:t>
              </a:r>
            </a:p>
          </p:txBody>
        </p:sp>
        <p:sp>
          <p:nvSpPr>
            <p:cNvPr id="13" name="TextBox 12"/>
            <p:cNvSpPr txBox="1"/>
            <p:nvPr/>
          </p:nvSpPr>
          <p:spPr>
            <a:xfrm>
              <a:off x="152400" y="2971800"/>
              <a:ext cx="2133600" cy="646331"/>
            </a:xfrm>
            <a:prstGeom prst="rect">
              <a:avLst/>
            </a:prstGeom>
            <a:solidFill>
              <a:schemeClr val="bg1"/>
            </a:solidFill>
            <a:ln>
              <a:solidFill>
                <a:schemeClr val="bg2">
                  <a:lumMod val="75000"/>
                </a:schemeClr>
              </a:solidFill>
            </a:ln>
          </p:spPr>
          <p:txBody>
            <a:bodyPr wrap="square" rtlCol="0">
              <a:spAutoFit/>
            </a:bodyPr>
            <a:lstStyle/>
            <a:p>
              <a:pPr algn="ctr"/>
              <a:r>
                <a:rPr lang="en-US" dirty="0"/>
                <a:t>Hatred</a:t>
              </a:r>
            </a:p>
            <a:p>
              <a:pPr algn="ctr"/>
              <a:r>
                <a:rPr lang="en-US" dirty="0"/>
                <a:t>War</a:t>
              </a:r>
            </a:p>
          </p:txBody>
        </p:sp>
        <p:sp>
          <p:nvSpPr>
            <p:cNvPr id="14" name="TextBox 13"/>
            <p:cNvSpPr txBox="1"/>
            <p:nvPr/>
          </p:nvSpPr>
          <p:spPr>
            <a:xfrm>
              <a:off x="1447800" y="5334000"/>
              <a:ext cx="2133600" cy="646331"/>
            </a:xfrm>
            <a:prstGeom prst="rect">
              <a:avLst/>
            </a:prstGeom>
            <a:solidFill>
              <a:schemeClr val="bg1"/>
            </a:solidFill>
            <a:ln>
              <a:solidFill>
                <a:schemeClr val="bg2">
                  <a:lumMod val="75000"/>
                </a:schemeClr>
              </a:solidFill>
            </a:ln>
          </p:spPr>
          <p:txBody>
            <a:bodyPr wrap="square" rtlCol="0">
              <a:spAutoFit/>
            </a:bodyPr>
            <a:lstStyle/>
            <a:p>
              <a:pPr algn="ctr"/>
              <a:r>
                <a:rPr lang="en-US" dirty="0"/>
                <a:t>Insensitivity</a:t>
              </a:r>
            </a:p>
            <a:p>
              <a:pPr algn="ctr"/>
              <a:r>
                <a:rPr lang="en-US" dirty="0"/>
                <a:t>Past Feeling</a:t>
              </a:r>
            </a:p>
          </p:txBody>
        </p:sp>
        <p:sp>
          <p:nvSpPr>
            <p:cNvPr id="15" name="TextBox 14"/>
            <p:cNvSpPr txBox="1"/>
            <p:nvPr/>
          </p:nvSpPr>
          <p:spPr>
            <a:xfrm>
              <a:off x="304800" y="3886200"/>
              <a:ext cx="2133600" cy="646331"/>
            </a:xfrm>
            <a:prstGeom prst="rect">
              <a:avLst/>
            </a:prstGeom>
            <a:solidFill>
              <a:schemeClr val="bg1"/>
            </a:solidFill>
            <a:ln>
              <a:solidFill>
                <a:schemeClr val="bg2">
                  <a:lumMod val="75000"/>
                </a:schemeClr>
              </a:solidFill>
            </a:ln>
          </p:spPr>
          <p:txBody>
            <a:bodyPr wrap="square" rtlCol="0">
              <a:spAutoFit/>
            </a:bodyPr>
            <a:lstStyle/>
            <a:p>
              <a:pPr algn="ctr"/>
              <a:r>
                <a:rPr lang="en-US" dirty="0"/>
                <a:t>Persecution of Others</a:t>
              </a:r>
            </a:p>
          </p:txBody>
        </p:sp>
        <p:sp>
          <p:nvSpPr>
            <p:cNvPr id="16" name="TextBox 15"/>
            <p:cNvSpPr txBox="1"/>
            <p:nvPr/>
          </p:nvSpPr>
          <p:spPr>
            <a:xfrm>
              <a:off x="457200" y="1752600"/>
              <a:ext cx="2133600" cy="923330"/>
            </a:xfrm>
            <a:prstGeom prst="rect">
              <a:avLst/>
            </a:prstGeom>
            <a:solidFill>
              <a:schemeClr val="bg1"/>
            </a:solidFill>
            <a:ln>
              <a:solidFill>
                <a:schemeClr val="bg2">
                  <a:lumMod val="75000"/>
                </a:schemeClr>
              </a:solidFill>
            </a:ln>
          </p:spPr>
          <p:txBody>
            <a:bodyPr wrap="square" rtlCol="0">
              <a:spAutoFit/>
            </a:bodyPr>
            <a:lstStyle/>
            <a:p>
              <a:pPr algn="ctr"/>
              <a:r>
                <a:rPr lang="en-US" dirty="0"/>
                <a:t>Misery/Endless </a:t>
              </a:r>
              <a:r>
                <a:rPr lang="en-US" dirty="0" err="1"/>
                <a:t>Wo</a:t>
              </a:r>
              <a:endParaRPr lang="en-US" dirty="0"/>
            </a:p>
            <a:p>
              <a:pPr algn="ctr"/>
              <a:r>
                <a:rPr lang="en-US" dirty="0"/>
                <a:t>We come to ourselves</a:t>
              </a:r>
            </a:p>
          </p:txBody>
        </p:sp>
        <p:sp>
          <p:nvSpPr>
            <p:cNvPr id="17" name="TextBox 16"/>
            <p:cNvSpPr txBox="1"/>
            <p:nvPr/>
          </p:nvSpPr>
          <p:spPr>
            <a:xfrm>
              <a:off x="1371600" y="838200"/>
              <a:ext cx="2133600" cy="646331"/>
            </a:xfrm>
            <a:prstGeom prst="rect">
              <a:avLst/>
            </a:prstGeom>
            <a:solidFill>
              <a:schemeClr val="bg1"/>
            </a:solidFill>
            <a:ln>
              <a:solidFill>
                <a:schemeClr val="bg2">
                  <a:lumMod val="75000"/>
                </a:schemeClr>
              </a:solidFill>
            </a:ln>
          </p:spPr>
          <p:txBody>
            <a:bodyPr wrap="square" rtlCol="0">
              <a:spAutoFit/>
            </a:bodyPr>
            <a:lstStyle/>
            <a:p>
              <a:pPr algn="ctr"/>
              <a:r>
                <a:rPr lang="en-US" dirty="0"/>
                <a:t>Depths of Humility</a:t>
              </a:r>
            </a:p>
            <a:p>
              <a:pPr algn="ctr"/>
              <a:r>
                <a:rPr lang="en-US" dirty="0"/>
                <a:t>Seek help from God</a:t>
              </a:r>
            </a:p>
          </p:txBody>
        </p:sp>
        <p:sp>
          <p:nvSpPr>
            <p:cNvPr id="18" name="Curved Up Arrow 17"/>
            <p:cNvSpPr/>
            <p:nvPr/>
          </p:nvSpPr>
          <p:spPr>
            <a:xfrm flipH="1">
              <a:off x="3276600" y="1600200"/>
              <a:ext cx="2819400" cy="685800"/>
            </a:xfrm>
            <a:prstGeom prst="curvedUpArrow">
              <a:avLst>
                <a:gd name="adj1" fmla="val 25000"/>
                <a:gd name="adj2" fmla="val 73949"/>
                <a:gd name="adj3" fmla="val 3676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urved Up Arrow 18"/>
            <p:cNvSpPr/>
            <p:nvPr/>
          </p:nvSpPr>
          <p:spPr>
            <a:xfrm rot="9490634" flipH="1">
              <a:off x="2158153" y="113657"/>
              <a:ext cx="1477732" cy="428955"/>
            </a:xfrm>
            <a:prstGeom prst="curvedUpArrow">
              <a:avLst>
                <a:gd name="adj1" fmla="val 25000"/>
                <a:gd name="adj2" fmla="val 73949"/>
                <a:gd name="adj3" fmla="val 3676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urved Up Arrow 19"/>
            <p:cNvSpPr/>
            <p:nvPr/>
          </p:nvSpPr>
          <p:spPr>
            <a:xfrm rot="918187" flipV="1">
              <a:off x="5897809" y="187400"/>
              <a:ext cx="1477732" cy="428955"/>
            </a:xfrm>
            <a:prstGeom prst="curvedUpArrow">
              <a:avLst>
                <a:gd name="adj1" fmla="val 25000"/>
                <a:gd name="adj2" fmla="val 73949"/>
                <a:gd name="adj3" fmla="val 3676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a:off x="3810000" y="1219200"/>
              <a:ext cx="1981200" cy="400110"/>
            </a:xfrm>
            <a:prstGeom prst="rect">
              <a:avLst/>
            </a:prstGeom>
            <a:noFill/>
          </p:spPr>
          <p:txBody>
            <a:bodyPr wrap="square" rtlCol="0">
              <a:spAutoFit/>
            </a:bodyPr>
            <a:lstStyle/>
            <a:p>
              <a:pPr algn="ctr"/>
              <a:r>
                <a:rPr lang="en-US" sz="2000" dirty="0">
                  <a:latin typeface="Footlight MT Light" pitchFamily="18" charset="0"/>
                </a:rPr>
                <a:t>Humility Cycle</a:t>
              </a:r>
            </a:p>
          </p:txBody>
        </p:sp>
      </p:grpSp>
    </p:spTree>
    <p:extLst>
      <p:ext uri="{BB962C8B-B14F-4D97-AF65-F5344CB8AC3E}">
        <p14:creationId xmlns:p14="http://schemas.microsoft.com/office/powerpoint/2010/main" val="1682685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 name="Picture 195">
            <a:extLst>
              <a:ext uri="{FF2B5EF4-FFF2-40B4-BE49-F238E27FC236}">
                <a16:creationId xmlns:a16="http://schemas.microsoft.com/office/drawing/2014/main" id="{41CC8829-2A4F-4C81-98A8-26E05EBD3BE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1"/>
            <a:ext cx="12115800" cy="830997"/>
          </a:xfrm>
          <a:prstGeom prst="rect">
            <a:avLst/>
          </a:prstGeom>
          <a:noFill/>
        </p:spPr>
        <p:txBody>
          <a:bodyPr wrap="square" rtlCol="0">
            <a:spAutoFit/>
          </a:bodyPr>
          <a:lstStyle/>
          <a:p>
            <a:pPr algn="ctr"/>
            <a:r>
              <a:rPr lang="en-US" sz="4800" b="1" dirty="0">
                <a:latin typeface="Castellar" pitchFamily="18" charset="0"/>
              </a:rPr>
              <a:t>Responding to the Warnings</a:t>
            </a:r>
          </a:p>
        </p:txBody>
      </p:sp>
      <p:sp>
        <p:nvSpPr>
          <p:cNvPr id="7" name="TextBox 6"/>
          <p:cNvSpPr txBox="1"/>
          <p:nvPr/>
        </p:nvSpPr>
        <p:spPr>
          <a:xfrm>
            <a:off x="170939" y="1797785"/>
            <a:ext cx="3298087" cy="3477875"/>
          </a:xfrm>
          <a:prstGeom prst="rect">
            <a:avLst/>
          </a:prstGeom>
          <a:noFill/>
        </p:spPr>
        <p:txBody>
          <a:bodyPr wrap="square" rtlCol="0">
            <a:spAutoFit/>
          </a:bodyPr>
          <a:lstStyle/>
          <a:p>
            <a:pPr fontAlgn="base"/>
            <a:r>
              <a:rPr lang="en-US" sz="2000" b="1" dirty="0"/>
              <a:t>When the Teton dam (built not far from Rexburg, Idaho,) collapsed and unleashed seventeen miles of backed-up water and accumulated debris upon the towns and farms beneath it, only 11 of nearly 35 thousand people in the path of the flood died. </a:t>
            </a:r>
            <a:r>
              <a:rPr lang="en-US" sz="4000" b="1" dirty="0"/>
              <a:t>Why?</a:t>
            </a:r>
          </a:p>
        </p:txBody>
      </p:sp>
      <p:sp>
        <p:nvSpPr>
          <p:cNvPr id="187" name="TextBox 186"/>
          <p:cNvSpPr txBox="1"/>
          <p:nvPr/>
        </p:nvSpPr>
        <p:spPr>
          <a:xfrm>
            <a:off x="14739" y="6461387"/>
            <a:ext cx="2286000" cy="369332"/>
          </a:xfrm>
          <a:prstGeom prst="rect">
            <a:avLst/>
          </a:prstGeom>
          <a:noFill/>
        </p:spPr>
        <p:txBody>
          <a:bodyPr wrap="square" rtlCol="0">
            <a:spAutoFit/>
          </a:bodyPr>
          <a:lstStyle/>
          <a:p>
            <a:r>
              <a:rPr lang="en-US" b="1" dirty="0"/>
              <a:t>Mosiah 23:1-5</a:t>
            </a:r>
          </a:p>
        </p:txBody>
      </p:sp>
      <p:sp>
        <p:nvSpPr>
          <p:cNvPr id="197" name="TextBox 196">
            <a:extLst>
              <a:ext uri="{FF2B5EF4-FFF2-40B4-BE49-F238E27FC236}">
                <a16:creationId xmlns:a16="http://schemas.microsoft.com/office/drawing/2014/main" id="{5E22B18C-20A9-4BE8-A9D0-AC02FCF114BE}"/>
              </a:ext>
            </a:extLst>
          </p:cNvPr>
          <p:cNvSpPr txBox="1"/>
          <p:nvPr/>
        </p:nvSpPr>
        <p:spPr>
          <a:xfrm>
            <a:off x="9182100" y="2661306"/>
            <a:ext cx="2667000" cy="1631216"/>
          </a:xfrm>
          <a:prstGeom prst="rect">
            <a:avLst/>
          </a:prstGeom>
          <a:noFill/>
        </p:spPr>
        <p:txBody>
          <a:bodyPr wrap="square" rtlCol="0">
            <a:spAutoFit/>
          </a:bodyPr>
          <a:lstStyle/>
          <a:p>
            <a:pPr fontAlgn="base"/>
            <a:r>
              <a:rPr lang="en-US" sz="2000" b="1" dirty="0"/>
              <a:t>Because they were warned; and more importantly, because they heeded the warning instantly…”</a:t>
            </a:r>
          </a:p>
        </p:txBody>
      </p:sp>
      <p:pic>
        <p:nvPicPr>
          <p:cNvPr id="3" name="Picture 2">
            <a:extLst>
              <a:ext uri="{FF2B5EF4-FFF2-40B4-BE49-F238E27FC236}">
                <a16:creationId xmlns:a16="http://schemas.microsoft.com/office/drawing/2014/main" id="{AF514C2D-A5C8-49A1-A5BF-7D5C7598D4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5600" y="4858533"/>
            <a:ext cx="1434873" cy="1788290"/>
          </a:xfrm>
          <a:prstGeom prst="rect">
            <a:avLst/>
          </a:prstGeom>
        </p:spPr>
      </p:pic>
      <p:pic>
        <p:nvPicPr>
          <p:cNvPr id="1026" name="Picture 2" descr="c Failure of the Teton Dam near Rexburg, Idaho on Saturday June 6 ...">
            <a:extLst>
              <a:ext uri="{FF2B5EF4-FFF2-40B4-BE49-F238E27FC236}">
                <a16:creationId xmlns:a16="http://schemas.microsoft.com/office/drawing/2014/main" id="{3E710860-9E43-46C9-AAD7-9491AB9C10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1927" y="2106853"/>
            <a:ext cx="5192486" cy="3777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89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5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 name="Picture 195">
            <a:extLst>
              <a:ext uri="{FF2B5EF4-FFF2-40B4-BE49-F238E27FC236}">
                <a16:creationId xmlns:a16="http://schemas.microsoft.com/office/drawing/2014/main" id="{41CC8829-2A4F-4C81-98A8-26E05EBD3BE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1"/>
            <a:ext cx="12115800" cy="830997"/>
          </a:xfrm>
          <a:prstGeom prst="rect">
            <a:avLst/>
          </a:prstGeom>
          <a:noFill/>
        </p:spPr>
        <p:txBody>
          <a:bodyPr wrap="square" rtlCol="0">
            <a:spAutoFit/>
          </a:bodyPr>
          <a:lstStyle/>
          <a:p>
            <a:pPr algn="ctr"/>
            <a:r>
              <a:rPr lang="en-US" sz="4800" b="1" dirty="0">
                <a:latin typeface="Castellar" pitchFamily="18" charset="0"/>
              </a:rPr>
              <a:t>the Warnings</a:t>
            </a:r>
          </a:p>
        </p:txBody>
      </p:sp>
      <p:sp>
        <p:nvSpPr>
          <p:cNvPr id="7" name="TextBox 6"/>
          <p:cNvSpPr txBox="1"/>
          <p:nvPr/>
        </p:nvSpPr>
        <p:spPr>
          <a:xfrm>
            <a:off x="241527" y="1193163"/>
            <a:ext cx="3472542" cy="3785652"/>
          </a:xfrm>
          <a:prstGeom prst="rect">
            <a:avLst/>
          </a:prstGeom>
          <a:noFill/>
        </p:spPr>
        <p:txBody>
          <a:bodyPr wrap="square" rtlCol="0">
            <a:spAutoFit/>
          </a:bodyPr>
          <a:lstStyle/>
          <a:p>
            <a:pPr fontAlgn="base"/>
            <a:r>
              <a:rPr lang="en-US" sz="2000" b="1" dirty="0"/>
              <a:t>“We, too, have been warned. It seems almost against our natures to accept warning or guidance from others. </a:t>
            </a:r>
          </a:p>
          <a:p>
            <a:pPr fontAlgn="base"/>
            <a:endParaRPr lang="en-US" sz="2000" b="1" dirty="0"/>
          </a:p>
          <a:p>
            <a:pPr fontAlgn="base"/>
            <a:r>
              <a:rPr lang="en-US" sz="2000" b="1" dirty="0"/>
              <a:t>There are, however, times when, regardless of how much we know, our very existence depends upon paying attention to those who guide us.”</a:t>
            </a:r>
          </a:p>
          <a:p>
            <a:pPr fontAlgn="base"/>
            <a:r>
              <a:rPr lang="en-US" sz="2000" b="1" dirty="0"/>
              <a:t>Boyd K. Packer</a:t>
            </a:r>
          </a:p>
        </p:txBody>
      </p:sp>
      <p:sp>
        <p:nvSpPr>
          <p:cNvPr id="187" name="TextBox 186"/>
          <p:cNvSpPr txBox="1"/>
          <p:nvPr/>
        </p:nvSpPr>
        <p:spPr>
          <a:xfrm>
            <a:off x="14739" y="6461387"/>
            <a:ext cx="2286000" cy="369332"/>
          </a:xfrm>
          <a:prstGeom prst="rect">
            <a:avLst/>
          </a:prstGeom>
          <a:noFill/>
        </p:spPr>
        <p:txBody>
          <a:bodyPr wrap="square" rtlCol="0">
            <a:spAutoFit/>
          </a:bodyPr>
          <a:lstStyle/>
          <a:p>
            <a:r>
              <a:rPr lang="en-US" b="1" dirty="0"/>
              <a:t>Mosiah 23:1-5</a:t>
            </a:r>
          </a:p>
        </p:txBody>
      </p:sp>
      <p:pic>
        <p:nvPicPr>
          <p:cNvPr id="8" name="Picture 7">
            <a:extLst>
              <a:ext uri="{FF2B5EF4-FFF2-40B4-BE49-F238E27FC236}">
                <a16:creationId xmlns:a16="http://schemas.microsoft.com/office/drawing/2014/main" id="{71A69916-9049-48A8-ACE8-B9A8B6AF99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5600" y="4858533"/>
            <a:ext cx="1434873" cy="1788290"/>
          </a:xfrm>
          <a:prstGeom prst="rect">
            <a:avLst/>
          </a:prstGeom>
        </p:spPr>
      </p:pic>
      <p:pic>
        <p:nvPicPr>
          <p:cNvPr id="2050" name="Picture 2" descr="A deadly virus is spreading from state to state and has infected ...">
            <a:extLst>
              <a:ext uri="{FF2B5EF4-FFF2-40B4-BE49-F238E27FC236}">
                <a16:creationId xmlns:a16="http://schemas.microsoft.com/office/drawing/2014/main" id="{A04474F0-C220-4E0D-BD6F-9547797162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4513" y="919658"/>
            <a:ext cx="4550229" cy="25595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taly hit by 368 new coronavirus deaths, hospitals in crisis ...">
            <a:extLst>
              <a:ext uri="{FF2B5EF4-FFF2-40B4-BE49-F238E27FC236}">
                <a16:creationId xmlns:a16="http://schemas.microsoft.com/office/drawing/2014/main" id="{FF191980-CAC7-403A-A4EF-76A1B69825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4069" y="3656317"/>
            <a:ext cx="6049056" cy="302452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6C8FD89-8BB6-482F-A40B-572E393F8A3A}"/>
              </a:ext>
            </a:extLst>
          </p:cNvPr>
          <p:cNvSpPr txBox="1"/>
          <p:nvPr/>
        </p:nvSpPr>
        <p:spPr>
          <a:xfrm>
            <a:off x="9906000" y="3656317"/>
            <a:ext cx="2286000" cy="646331"/>
          </a:xfrm>
          <a:prstGeom prst="rect">
            <a:avLst/>
          </a:prstGeom>
          <a:noFill/>
        </p:spPr>
        <p:txBody>
          <a:bodyPr wrap="square" rtlCol="0">
            <a:spAutoFit/>
          </a:bodyPr>
          <a:lstStyle/>
          <a:p>
            <a:r>
              <a:rPr lang="en-US" b="1" dirty="0"/>
              <a:t>Italy</a:t>
            </a:r>
          </a:p>
          <a:p>
            <a:r>
              <a:rPr lang="en-US" b="1" dirty="0"/>
              <a:t>coronavirus</a:t>
            </a:r>
          </a:p>
        </p:txBody>
      </p:sp>
    </p:spTree>
    <p:extLst>
      <p:ext uri="{BB962C8B-B14F-4D97-AF65-F5344CB8AC3E}">
        <p14:creationId xmlns:p14="http://schemas.microsoft.com/office/powerpoint/2010/main" val="193963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0063A78-650D-402E-A885-012D3B53215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830997"/>
          </a:xfrm>
          <a:prstGeom prst="rect">
            <a:avLst/>
          </a:prstGeom>
          <a:noFill/>
        </p:spPr>
        <p:txBody>
          <a:bodyPr wrap="square" rtlCol="0">
            <a:spAutoFit/>
          </a:bodyPr>
          <a:lstStyle/>
          <a:p>
            <a:pPr algn="ctr"/>
            <a:r>
              <a:rPr lang="en-US" sz="4800" b="1" dirty="0">
                <a:latin typeface="Castellar" pitchFamily="18" charset="0"/>
              </a:rPr>
              <a:t>Kings</a:t>
            </a:r>
          </a:p>
        </p:txBody>
      </p:sp>
      <p:sp>
        <p:nvSpPr>
          <p:cNvPr id="6" name="TextBox 5"/>
          <p:cNvSpPr txBox="1"/>
          <p:nvPr/>
        </p:nvSpPr>
        <p:spPr>
          <a:xfrm>
            <a:off x="5421479" y="2461487"/>
            <a:ext cx="4728465" cy="1015663"/>
          </a:xfrm>
          <a:prstGeom prst="rect">
            <a:avLst/>
          </a:prstGeom>
          <a:noFill/>
        </p:spPr>
        <p:txBody>
          <a:bodyPr wrap="square" rtlCol="0">
            <a:spAutoFit/>
          </a:bodyPr>
          <a:lstStyle/>
          <a:p>
            <a:pPr fontAlgn="base"/>
            <a:r>
              <a:rPr lang="en-US" sz="2000" b="1" dirty="0"/>
              <a:t>“Even though a Righteous King is chosen, there is no way to assure that those who succeed him will be of like spirit”</a:t>
            </a:r>
          </a:p>
        </p:txBody>
      </p:sp>
      <p:sp>
        <p:nvSpPr>
          <p:cNvPr id="187" name="TextBox 186"/>
          <p:cNvSpPr txBox="1"/>
          <p:nvPr/>
        </p:nvSpPr>
        <p:spPr>
          <a:xfrm>
            <a:off x="104775" y="6516711"/>
            <a:ext cx="3810000" cy="369332"/>
          </a:xfrm>
          <a:prstGeom prst="rect">
            <a:avLst/>
          </a:prstGeom>
          <a:noFill/>
        </p:spPr>
        <p:txBody>
          <a:bodyPr wrap="square" rtlCol="0">
            <a:spAutoFit/>
          </a:bodyPr>
          <a:lstStyle/>
          <a:p>
            <a:r>
              <a:rPr lang="en-US" b="1" dirty="0"/>
              <a:t>Mosiah 23:6-13 JFM and RLM</a:t>
            </a:r>
          </a:p>
        </p:txBody>
      </p:sp>
      <p:sp>
        <p:nvSpPr>
          <p:cNvPr id="507" name="TextBox 506"/>
          <p:cNvSpPr txBox="1"/>
          <p:nvPr/>
        </p:nvSpPr>
        <p:spPr>
          <a:xfrm>
            <a:off x="534838" y="838201"/>
            <a:ext cx="5713562" cy="2246769"/>
          </a:xfrm>
          <a:prstGeom prst="rect">
            <a:avLst/>
          </a:prstGeom>
          <a:noFill/>
        </p:spPr>
        <p:txBody>
          <a:bodyPr wrap="square" rtlCol="0">
            <a:spAutoFit/>
          </a:bodyPr>
          <a:lstStyle/>
          <a:p>
            <a:pPr fontAlgn="base"/>
            <a:r>
              <a:rPr lang="en-US" sz="2000" b="1" dirty="0"/>
              <a:t>“Kings set the moral tone for their nation. </a:t>
            </a:r>
          </a:p>
          <a:p>
            <a:pPr fontAlgn="base"/>
            <a:r>
              <a:rPr lang="en-US" sz="2000" b="1" dirty="0"/>
              <a:t>Those who taught in righteousness:</a:t>
            </a:r>
          </a:p>
          <a:p>
            <a:pPr fontAlgn="base"/>
            <a:endParaRPr lang="en-US" sz="2000" b="1" dirty="0"/>
          </a:p>
          <a:p>
            <a:pPr fontAlgn="base"/>
            <a:r>
              <a:rPr lang="en-US" sz="2000" b="1" dirty="0"/>
              <a:t>Melchizedek, king of Salem—caught up with the city of Enoch (JST- Genesis 14:34</a:t>
            </a:r>
          </a:p>
          <a:p>
            <a:pPr fontAlgn="base"/>
            <a:endParaRPr lang="en-US" sz="2000" b="1" dirty="0"/>
          </a:p>
          <a:p>
            <a:pPr fontAlgn="base"/>
            <a:r>
              <a:rPr lang="en-US" sz="2000" b="1" dirty="0"/>
              <a:t>King Benjamin (Mosiah 5:5-7)</a:t>
            </a:r>
          </a:p>
        </p:txBody>
      </p:sp>
      <p:grpSp>
        <p:nvGrpSpPr>
          <p:cNvPr id="29" name="Group 507"/>
          <p:cNvGrpSpPr/>
          <p:nvPr/>
        </p:nvGrpSpPr>
        <p:grpSpPr>
          <a:xfrm>
            <a:off x="7086600" y="533400"/>
            <a:ext cx="1828800" cy="990600"/>
            <a:chOff x="6781800" y="5334000"/>
            <a:chExt cx="1371600" cy="838200"/>
          </a:xfrm>
        </p:grpSpPr>
        <p:sp>
          <p:nvSpPr>
            <p:cNvPr id="509" name="Rounded Rectangle 508"/>
            <p:cNvSpPr/>
            <p:nvPr/>
          </p:nvSpPr>
          <p:spPr>
            <a:xfrm>
              <a:off x="6781800" y="6019800"/>
              <a:ext cx="1371600" cy="152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Isosceles Triangle 509"/>
            <p:cNvSpPr/>
            <p:nvPr/>
          </p:nvSpPr>
          <p:spPr>
            <a:xfrm>
              <a:off x="7239000" y="5334000"/>
              <a:ext cx="457200" cy="6858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Isosceles Triangle 510"/>
            <p:cNvSpPr/>
            <p:nvPr/>
          </p:nvSpPr>
          <p:spPr>
            <a:xfrm>
              <a:off x="6781800" y="5486400"/>
              <a:ext cx="457200" cy="533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Isosceles Triangle 511"/>
            <p:cNvSpPr/>
            <p:nvPr/>
          </p:nvSpPr>
          <p:spPr>
            <a:xfrm>
              <a:off x="7696200" y="5486400"/>
              <a:ext cx="457200" cy="533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Flowchart: Decision 512"/>
            <p:cNvSpPr/>
            <p:nvPr/>
          </p:nvSpPr>
          <p:spPr>
            <a:xfrm>
              <a:off x="7391400" y="5715000"/>
              <a:ext cx="152400" cy="457200"/>
            </a:xfrm>
            <a:prstGeom prst="flowChartDecision">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7" name="TextBox 196"/>
          <p:cNvSpPr txBox="1"/>
          <p:nvPr/>
        </p:nvSpPr>
        <p:spPr>
          <a:xfrm>
            <a:off x="4135408" y="4110336"/>
            <a:ext cx="3841878" cy="1938992"/>
          </a:xfrm>
          <a:prstGeom prst="rect">
            <a:avLst/>
          </a:prstGeom>
          <a:noFill/>
        </p:spPr>
        <p:txBody>
          <a:bodyPr wrap="square" rtlCol="0">
            <a:spAutoFit/>
          </a:bodyPr>
          <a:lstStyle/>
          <a:p>
            <a:pPr fontAlgn="base"/>
            <a:r>
              <a:rPr lang="en-US" sz="2000" b="1" dirty="0"/>
              <a:t>Example:</a:t>
            </a:r>
          </a:p>
          <a:p>
            <a:pPr fontAlgn="base"/>
            <a:r>
              <a:rPr lang="en-US" sz="2000" b="1" dirty="0"/>
              <a:t>The Lord commanded Samuel to warn Israel not to establish a monarchical government, but they would not listen to their God or to his prophet. (1 Samuel 8:11-18)</a:t>
            </a:r>
          </a:p>
        </p:txBody>
      </p:sp>
      <p:pic>
        <p:nvPicPr>
          <p:cNvPr id="3" name="Picture 2">
            <a:extLst>
              <a:ext uri="{FF2B5EF4-FFF2-40B4-BE49-F238E27FC236}">
                <a16:creationId xmlns:a16="http://schemas.microsoft.com/office/drawing/2014/main" id="{7F06AA81-5E54-43CC-961A-744E5CBFB4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625" y="3188002"/>
            <a:ext cx="3105150" cy="2857500"/>
          </a:xfrm>
          <a:prstGeom prst="rect">
            <a:avLst/>
          </a:prstGeom>
        </p:spPr>
      </p:pic>
      <p:pic>
        <p:nvPicPr>
          <p:cNvPr id="7" name="Picture 6">
            <a:extLst>
              <a:ext uri="{FF2B5EF4-FFF2-40B4-BE49-F238E27FC236}">
                <a16:creationId xmlns:a16="http://schemas.microsoft.com/office/drawing/2014/main" id="{B4E25794-06CE-48A5-BCFB-32EDF71093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5552" y="3449782"/>
            <a:ext cx="2347247" cy="3223552"/>
          </a:xfrm>
          <a:prstGeom prst="rect">
            <a:avLst/>
          </a:prstGeom>
        </p:spPr>
      </p:pic>
    </p:spTree>
    <p:extLst>
      <p:ext uri="{BB962C8B-B14F-4D97-AF65-F5344CB8AC3E}">
        <p14:creationId xmlns:p14="http://schemas.microsoft.com/office/powerpoint/2010/main" val="77753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F7761EA-7C04-4442-99CF-7DFB8B90E99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830997"/>
          </a:xfrm>
          <a:prstGeom prst="rect">
            <a:avLst/>
          </a:prstGeom>
          <a:noFill/>
        </p:spPr>
        <p:txBody>
          <a:bodyPr wrap="square" rtlCol="0">
            <a:spAutoFit/>
          </a:bodyPr>
          <a:lstStyle/>
          <a:p>
            <a:pPr algn="ctr"/>
            <a:r>
              <a:rPr lang="en-US" sz="4800" b="1" dirty="0">
                <a:latin typeface="Castellar" pitchFamily="18" charset="0"/>
              </a:rPr>
              <a:t>How to Remain Free</a:t>
            </a:r>
          </a:p>
        </p:txBody>
      </p:sp>
      <p:sp>
        <p:nvSpPr>
          <p:cNvPr id="187" name="TextBox 186"/>
          <p:cNvSpPr txBox="1"/>
          <p:nvPr/>
        </p:nvSpPr>
        <p:spPr>
          <a:xfrm>
            <a:off x="0" y="6412743"/>
            <a:ext cx="3810000" cy="369332"/>
          </a:xfrm>
          <a:prstGeom prst="rect">
            <a:avLst/>
          </a:prstGeom>
          <a:noFill/>
        </p:spPr>
        <p:txBody>
          <a:bodyPr wrap="square" rtlCol="0">
            <a:spAutoFit/>
          </a:bodyPr>
          <a:lstStyle/>
          <a:p>
            <a:r>
              <a:rPr lang="en-US" b="1" dirty="0"/>
              <a:t>Mosiah 23:14-15</a:t>
            </a:r>
          </a:p>
        </p:txBody>
      </p:sp>
      <p:sp>
        <p:nvSpPr>
          <p:cNvPr id="507" name="TextBox 506"/>
          <p:cNvSpPr txBox="1"/>
          <p:nvPr/>
        </p:nvSpPr>
        <p:spPr>
          <a:xfrm>
            <a:off x="3086100" y="824448"/>
            <a:ext cx="5867400" cy="3046988"/>
          </a:xfrm>
          <a:prstGeom prst="rect">
            <a:avLst/>
          </a:prstGeom>
          <a:noFill/>
        </p:spPr>
        <p:txBody>
          <a:bodyPr wrap="square" rtlCol="0">
            <a:spAutoFit/>
          </a:bodyPr>
          <a:lstStyle/>
          <a:p>
            <a:pPr algn="ctr" fontAlgn="base"/>
            <a:r>
              <a:rPr lang="en-US" sz="2400" b="1" dirty="0"/>
              <a:t>Leaders and teachers should be men or women of God with:</a:t>
            </a:r>
          </a:p>
          <a:p>
            <a:pPr algn="ctr" fontAlgn="base"/>
            <a:r>
              <a:rPr lang="en-US" b="1" dirty="0"/>
              <a:t>Morals</a:t>
            </a:r>
          </a:p>
          <a:p>
            <a:pPr algn="ctr" fontAlgn="base"/>
            <a:r>
              <a:rPr lang="en-US" b="1" dirty="0"/>
              <a:t>Values</a:t>
            </a:r>
          </a:p>
          <a:p>
            <a:pPr algn="ctr" fontAlgn="base"/>
            <a:r>
              <a:rPr lang="en-US" b="1" dirty="0"/>
              <a:t>Humility</a:t>
            </a:r>
          </a:p>
          <a:p>
            <a:pPr algn="ctr" fontAlgn="base"/>
            <a:r>
              <a:rPr lang="en-US" b="1" dirty="0"/>
              <a:t>Honesty</a:t>
            </a:r>
          </a:p>
          <a:p>
            <a:pPr algn="ctr" fontAlgn="base"/>
            <a:r>
              <a:rPr lang="en-US" b="1" dirty="0"/>
              <a:t>Righteousness</a:t>
            </a:r>
          </a:p>
          <a:p>
            <a:pPr algn="ctr" fontAlgn="base"/>
            <a:r>
              <a:rPr lang="en-US" b="1" dirty="0"/>
              <a:t>Righteous Judgment</a:t>
            </a:r>
          </a:p>
          <a:p>
            <a:pPr algn="ctr" fontAlgn="base"/>
            <a:r>
              <a:rPr lang="en-US" b="1" dirty="0"/>
              <a:t>Those who keep the commandments </a:t>
            </a:r>
          </a:p>
          <a:p>
            <a:pPr algn="ctr" fontAlgn="base"/>
            <a:r>
              <a:rPr lang="en-US" b="1" dirty="0"/>
              <a:t>and honor their covenants</a:t>
            </a:r>
          </a:p>
        </p:txBody>
      </p:sp>
      <p:grpSp>
        <p:nvGrpSpPr>
          <p:cNvPr id="16" name="Group 15"/>
          <p:cNvGrpSpPr/>
          <p:nvPr/>
        </p:nvGrpSpPr>
        <p:grpSpPr>
          <a:xfrm>
            <a:off x="457200" y="731461"/>
            <a:ext cx="1981200" cy="3048000"/>
            <a:chOff x="6019800" y="3505200"/>
            <a:chExt cx="1981200" cy="3048000"/>
          </a:xfrm>
        </p:grpSpPr>
        <p:sp>
          <p:nvSpPr>
            <p:cNvPr id="17" name="Wave 16"/>
            <p:cNvSpPr/>
            <p:nvPr/>
          </p:nvSpPr>
          <p:spPr>
            <a:xfrm>
              <a:off x="6019800" y="3505200"/>
              <a:ext cx="1981200" cy="1066800"/>
            </a:xfrm>
            <a:prstGeom prst="wav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019800" y="3657600"/>
              <a:ext cx="45719" cy="28956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2004107" y="4206489"/>
            <a:ext cx="8534400" cy="1077218"/>
          </a:xfrm>
          <a:prstGeom prst="rect">
            <a:avLst/>
          </a:prstGeom>
          <a:noFill/>
        </p:spPr>
        <p:txBody>
          <a:bodyPr wrap="square" rtlCol="0">
            <a:spAutoFit/>
          </a:bodyPr>
          <a:lstStyle/>
          <a:p>
            <a:pPr fontAlgn="base"/>
            <a:r>
              <a:rPr lang="en-US" sz="3200" dirty="0">
                <a:solidFill>
                  <a:srgbClr val="FF0000"/>
                </a:solidFill>
              </a:rPr>
              <a:t>Who can we trust in for our eternal well being?</a:t>
            </a:r>
          </a:p>
          <a:p>
            <a:pPr fontAlgn="base"/>
            <a:endParaRPr lang="en-US" sz="3200" dirty="0">
              <a:solidFill>
                <a:srgbClr val="FF0000"/>
              </a:solidFill>
            </a:endParaRPr>
          </a:p>
        </p:txBody>
      </p:sp>
      <p:sp>
        <p:nvSpPr>
          <p:cNvPr id="20" name="Wave 19"/>
          <p:cNvSpPr/>
          <p:nvPr/>
        </p:nvSpPr>
        <p:spPr>
          <a:xfrm>
            <a:off x="1752600" y="5486400"/>
            <a:ext cx="1981200" cy="1066800"/>
          </a:xfrm>
          <a:prstGeom prst="wav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Love your neighbor</a:t>
            </a:r>
          </a:p>
        </p:txBody>
      </p:sp>
      <p:sp>
        <p:nvSpPr>
          <p:cNvPr id="21" name="Wave 20"/>
          <p:cNvSpPr/>
          <p:nvPr/>
        </p:nvSpPr>
        <p:spPr>
          <a:xfrm>
            <a:off x="3886200" y="5486400"/>
            <a:ext cx="1981200" cy="1066800"/>
          </a:xfrm>
          <a:prstGeom prst="wav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Keep the commandments</a:t>
            </a:r>
          </a:p>
        </p:txBody>
      </p:sp>
      <p:sp>
        <p:nvSpPr>
          <p:cNvPr id="22" name="Wave 21"/>
          <p:cNvSpPr/>
          <p:nvPr/>
        </p:nvSpPr>
        <p:spPr>
          <a:xfrm>
            <a:off x="6019800" y="5486400"/>
            <a:ext cx="1981200" cy="1066800"/>
          </a:xfrm>
          <a:prstGeom prst="wav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Listen to the prophets </a:t>
            </a:r>
          </a:p>
        </p:txBody>
      </p:sp>
      <p:sp>
        <p:nvSpPr>
          <p:cNvPr id="23" name="Wave 22"/>
          <p:cNvSpPr/>
          <p:nvPr/>
        </p:nvSpPr>
        <p:spPr>
          <a:xfrm>
            <a:off x="8229600" y="5486400"/>
            <a:ext cx="1981200" cy="1066800"/>
          </a:xfrm>
          <a:prstGeom prst="wav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Keep your covenants</a:t>
            </a:r>
          </a:p>
        </p:txBody>
      </p:sp>
    </p:spTree>
    <p:extLst>
      <p:ext uri="{BB962C8B-B14F-4D97-AF65-F5344CB8AC3E}">
        <p14:creationId xmlns:p14="http://schemas.microsoft.com/office/powerpoint/2010/main" val="256683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07">
                                            <p:txEl>
                                              <p:pRg st="1" end="1"/>
                                            </p:txEl>
                                          </p:spTgt>
                                        </p:tgtEl>
                                        <p:attrNameLst>
                                          <p:attrName>style.visibility</p:attrName>
                                        </p:attrNameLst>
                                      </p:cBhvr>
                                      <p:to>
                                        <p:strVal val="visible"/>
                                      </p:to>
                                    </p:set>
                                    <p:animEffect transition="in" filter="fade">
                                      <p:cBhvr>
                                        <p:cTn id="11" dur="2000"/>
                                        <p:tgtEl>
                                          <p:spTgt spid="507">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507">
                                            <p:txEl>
                                              <p:pRg st="2" end="2"/>
                                            </p:txEl>
                                          </p:spTgt>
                                        </p:tgtEl>
                                        <p:attrNameLst>
                                          <p:attrName>style.visibility</p:attrName>
                                        </p:attrNameLst>
                                      </p:cBhvr>
                                      <p:to>
                                        <p:strVal val="visible"/>
                                      </p:to>
                                    </p:set>
                                    <p:animEffect transition="in" filter="fade">
                                      <p:cBhvr>
                                        <p:cTn id="14" dur="2000"/>
                                        <p:tgtEl>
                                          <p:spTgt spid="507">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507">
                                            <p:txEl>
                                              <p:pRg st="3" end="3"/>
                                            </p:txEl>
                                          </p:spTgt>
                                        </p:tgtEl>
                                        <p:attrNameLst>
                                          <p:attrName>style.visibility</p:attrName>
                                        </p:attrNameLst>
                                      </p:cBhvr>
                                      <p:to>
                                        <p:strVal val="visible"/>
                                      </p:to>
                                    </p:set>
                                    <p:animEffect transition="in" filter="fade">
                                      <p:cBhvr>
                                        <p:cTn id="17" dur="2000"/>
                                        <p:tgtEl>
                                          <p:spTgt spid="507">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07">
                                            <p:txEl>
                                              <p:pRg st="4" end="4"/>
                                            </p:txEl>
                                          </p:spTgt>
                                        </p:tgtEl>
                                        <p:attrNameLst>
                                          <p:attrName>style.visibility</p:attrName>
                                        </p:attrNameLst>
                                      </p:cBhvr>
                                      <p:to>
                                        <p:strVal val="visible"/>
                                      </p:to>
                                    </p:set>
                                    <p:animEffect transition="in" filter="fade">
                                      <p:cBhvr>
                                        <p:cTn id="20" dur="2000"/>
                                        <p:tgtEl>
                                          <p:spTgt spid="507">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07">
                                            <p:txEl>
                                              <p:pRg st="5" end="5"/>
                                            </p:txEl>
                                          </p:spTgt>
                                        </p:tgtEl>
                                        <p:attrNameLst>
                                          <p:attrName>style.visibility</p:attrName>
                                        </p:attrNameLst>
                                      </p:cBhvr>
                                      <p:to>
                                        <p:strVal val="visible"/>
                                      </p:to>
                                    </p:set>
                                    <p:animEffect transition="in" filter="fade">
                                      <p:cBhvr>
                                        <p:cTn id="23" dur="2000"/>
                                        <p:tgtEl>
                                          <p:spTgt spid="507">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07">
                                            <p:txEl>
                                              <p:pRg st="6" end="6"/>
                                            </p:txEl>
                                          </p:spTgt>
                                        </p:tgtEl>
                                        <p:attrNameLst>
                                          <p:attrName>style.visibility</p:attrName>
                                        </p:attrNameLst>
                                      </p:cBhvr>
                                      <p:to>
                                        <p:strVal val="visible"/>
                                      </p:to>
                                    </p:set>
                                    <p:animEffect transition="in" filter="fade">
                                      <p:cBhvr>
                                        <p:cTn id="26" dur="2000"/>
                                        <p:tgtEl>
                                          <p:spTgt spid="507">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07">
                                            <p:txEl>
                                              <p:pRg st="7" end="7"/>
                                            </p:txEl>
                                          </p:spTgt>
                                        </p:tgtEl>
                                        <p:attrNameLst>
                                          <p:attrName>style.visibility</p:attrName>
                                        </p:attrNameLst>
                                      </p:cBhvr>
                                      <p:to>
                                        <p:strVal val="visible"/>
                                      </p:to>
                                    </p:set>
                                    <p:animEffect transition="in" filter="fade">
                                      <p:cBhvr>
                                        <p:cTn id="29" dur="2000"/>
                                        <p:tgtEl>
                                          <p:spTgt spid="507">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07">
                                            <p:txEl>
                                              <p:pRg st="8" end="8"/>
                                            </p:txEl>
                                          </p:spTgt>
                                        </p:tgtEl>
                                        <p:attrNameLst>
                                          <p:attrName>style.visibility</p:attrName>
                                        </p:attrNameLst>
                                      </p:cBhvr>
                                      <p:to>
                                        <p:strVal val="visible"/>
                                      </p:to>
                                    </p:set>
                                    <p:animEffect transition="in" filter="fade">
                                      <p:cBhvr>
                                        <p:cTn id="32" dur="2000"/>
                                        <p:tgtEl>
                                          <p:spTgt spid="507">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F2C8B3D-B402-4DAF-9B17-A9343697CAD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830997"/>
          </a:xfrm>
          <a:prstGeom prst="rect">
            <a:avLst/>
          </a:prstGeom>
          <a:noFill/>
        </p:spPr>
        <p:txBody>
          <a:bodyPr wrap="square" rtlCol="0">
            <a:spAutoFit/>
          </a:bodyPr>
          <a:lstStyle/>
          <a:p>
            <a:pPr algn="ctr"/>
            <a:r>
              <a:rPr lang="en-US" sz="4800" b="1" dirty="0">
                <a:latin typeface="Castellar" pitchFamily="18" charset="0"/>
              </a:rPr>
              <a:t>Alma, A High Priest</a:t>
            </a:r>
          </a:p>
        </p:txBody>
      </p:sp>
      <p:sp>
        <p:nvSpPr>
          <p:cNvPr id="187" name="TextBox 186"/>
          <p:cNvSpPr txBox="1"/>
          <p:nvPr/>
        </p:nvSpPr>
        <p:spPr>
          <a:xfrm>
            <a:off x="0" y="6532768"/>
            <a:ext cx="3810000" cy="369332"/>
          </a:xfrm>
          <a:prstGeom prst="rect">
            <a:avLst/>
          </a:prstGeom>
          <a:noFill/>
        </p:spPr>
        <p:txBody>
          <a:bodyPr wrap="square" rtlCol="0">
            <a:spAutoFit/>
          </a:bodyPr>
          <a:lstStyle/>
          <a:p>
            <a:r>
              <a:rPr lang="en-US" b="1" dirty="0"/>
              <a:t>Mosiah 23:16-18</a:t>
            </a:r>
          </a:p>
        </p:txBody>
      </p:sp>
      <p:sp>
        <p:nvSpPr>
          <p:cNvPr id="507" name="TextBox 506"/>
          <p:cNvSpPr txBox="1"/>
          <p:nvPr/>
        </p:nvSpPr>
        <p:spPr>
          <a:xfrm>
            <a:off x="810883" y="838200"/>
            <a:ext cx="6809117" cy="2554545"/>
          </a:xfrm>
          <a:prstGeom prst="rect">
            <a:avLst/>
          </a:prstGeom>
          <a:noFill/>
        </p:spPr>
        <p:txBody>
          <a:bodyPr wrap="square" rtlCol="0">
            <a:spAutoFit/>
          </a:bodyPr>
          <a:lstStyle/>
          <a:p>
            <a:pPr fontAlgn="base"/>
            <a:r>
              <a:rPr lang="en-US" sz="2000" b="1" dirty="0"/>
              <a:t>He was the founder of their church—</a:t>
            </a:r>
          </a:p>
          <a:p>
            <a:pPr fontAlgn="base"/>
            <a:r>
              <a:rPr lang="en-US" sz="2000" b="1" dirty="0"/>
              <a:t>He laid the foundation for the Church among the people…the church had not originated with him…but he must have known about the brass plates, Lehi, Nephi, and the teachings of his ancestors </a:t>
            </a:r>
          </a:p>
          <a:p>
            <a:pPr fontAlgn="base"/>
            <a:endParaRPr lang="en-US" sz="2000" b="1" dirty="0"/>
          </a:p>
          <a:p>
            <a:pPr fontAlgn="base"/>
            <a:r>
              <a:rPr lang="en-US" sz="2000" b="1" dirty="0"/>
              <a:t>He must have held the keys of the priesthood because he had the authority to consecrate all their priests and teachers</a:t>
            </a:r>
          </a:p>
        </p:txBody>
      </p:sp>
      <p:sp>
        <p:nvSpPr>
          <p:cNvPr id="14" name="TextBox 13"/>
          <p:cNvSpPr txBox="1"/>
          <p:nvPr/>
        </p:nvSpPr>
        <p:spPr>
          <a:xfrm>
            <a:off x="4215441" y="4778442"/>
            <a:ext cx="6809117" cy="1754326"/>
          </a:xfrm>
          <a:prstGeom prst="rect">
            <a:avLst/>
          </a:prstGeom>
          <a:noFill/>
        </p:spPr>
        <p:txBody>
          <a:bodyPr wrap="square" rtlCol="0">
            <a:spAutoFit/>
          </a:bodyPr>
          <a:lstStyle/>
          <a:p>
            <a:pPr fontAlgn="base"/>
            <a:r>
              <a:rPr lang="en-US" b="1" dirty="0"/>
              <a:t>“Again I say unto you, that it shall not be given to any one to go forth to preach my gospel, or to build up my church, except he be</a:t>
            </a:r>
            <a:r>
              <a:rPr lang="en-US" b="1" baseline="30000" dirty="0"/>
              <a:t> </a:t>
            </a:r>
            <a:r>
              <a:rPr lang="en-US" b="1" dirty="0"/>
              <a:t>ordained by some one who has authority, and it is known to the church that he has authority and has been regularly ordained by the heads of the church.”</a:t>
            </a:r>
          </a:p>
          <a:p>
            <a:pPr fontAlgn="base"/>
            <a:r>
              <a:rPr lang="en-US" b="1" dirty="0"/>
              <a:t>D&amp;C 42:11</a:t>
            </a:r>
          </a:p>
        </p:txBody>
      </p:sp>
      <p:pic>
        <p:nvPicPr>
          <p:cNvPr id="6" name="Picture 5">
            <a:extLst>
              <a:ext uri="{FF2B5EF4-FFF2-40B4-BE49-F238E27FC236}">
                <a16:creationId xmlns:a16="http://schemas.microsoft.com/office/drawing/2014/main" id="{4F5E04CE-68B4-49B7-B29B-9E118FFDB5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2772" y="4032576"/>
            <a:ext cx="2407227" cy="2407227"/>
          </a:xfrm>
          <a:prstGeom prst="rect">
            <a:avLst/>
          </a:prstGeom>
        </p:spPr>
      </p:pic>
      <p:pic>
        <p:nvPicPr>
          <p:cNvPr id="8" name="Picture 7">
            <a:extLst>
              <a:ext uri="{FF2B5EF4-FFF2-40B4-BE49-F238E27FC236}">
                <a16:creationId xmlns:a16="http://schemas.microsoft.com/office/drawing/2014/main" id="{80653F30-C0AF-499B-A47F-7F5B04A31A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1475" y="878711"/>
            <a:ext cx="2762250" cy="3448050"/>
          </a:xfrm>
          <a:prstGeom prst="rect">
            <a:avLst/>
          </a:prstGeom>
        </p:spPr>
      </p:pic>
    </p:spTree>
    <p:extLst>
      <p:ext uri="{BB962C8B-B14F-4D97-AF65-F5344CB8AC3E}">
        <p14:creationId xmlns:p14="http://schemas.microsoft.com/office/powerpoint/2010/main" val="251413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7">
                                            <p:txEl>
                                              <p:pRg st="3" end="3"/>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95A5476-59FE-4057-B7EC-0B87326F3B7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954107"/>
          </a:xfrm>
          <a:prstGeom prst="rect">
            <a:avLst/>
          </a:prstGeom>
          <a:noFill/>
        </p:spPr>
        <p:txBody>
          <a:bodyPr wrap="square" rtlCol="0">
            <a:spAutoFit/>
          </a:bodyPr>
          <a:lstStyle/>
          <a:p>
            <a:pPr algn="ctr"/>
            <a:r>
              <a:rPr lang="en-US" sz="2800" b="1" dirty="0">
                <a:latin typeface="Castellar" pitchFamily="18" charset="0"/>
              </a:rPr>
              <a:t>Choosing to Repent and Live Righteously</a:t>
            </a:r>
          </a:p>
        </p:txBody>
      </p:sp>
      <p:sp>
        <p:nvSpPr>
          <p:cNvPr id="507" name="TextBox 506"/>
          <p:cNvSpPr txBox="1"/>
          <p:nvPr/>
        </p:nvSpPr>
        <p:spPr>
          <a:xfrm>
            <a:off x="1981200" y="1905000"/>
            <a:ext cx="5867400" cy="1569660"/>
          </a:xfrm>
          <a:prstGeom prst="rect">
            <a:avLst/>
          </a:prstGeom>
          <a:noFill/>
        </p:spPr>
        <p:txBody>
          <a:bodyPr wrap="square" rtlCol="0">
            <a:spAutoFit/>
          </a:bodyPr>
          <a:lstStyle/>
          <a:p>
            <a:pPr fontAlgn="base"/>
            <a:r>
              <a:rPr lang="en-US" sz="2400" b="1" dirty="0"/>
              <a:t>“There are two freedoms, the false where one is free to do what he likes, and the true where he is free to do what he ought” Charles Kingsley</a:t>
            </a:r>
            <a:endParaRPr lang="en-US" b="1" dirty="0"/>
          </a:p>
        </p:txBody>
      </p:sp>
      <p:grpSp>
        <p:nvGrpSpPr>
          <p:cNvPr id="2" name="Group 15"/>
          <p:cNvGrpSpPr/>
          <p:nvPr/>
        </p:nvGrpSpPr>
        <p:grpSpPr>
          <a:xfrm>
            <a:off x="457200" y="426660"/>
            <a:ext cx="1981200" cy="3048000"/>
            <a:chOff x="6019800" y="3505200"/>
            <a:chExt cx="1981200" cy="3048000"/>
          </a:xfrm>
        </p:grpSpPr>
        <p:sp>
          <p:nvSpPr>
            <p:cNvPr id="17" name="Wave 16"/>
            <p:cNvSpPr/>
            <p:nvPr/>
          </p:nvSpPr>
          <p:spPr>
            <a:xfrm>
              <a:off x="6019800" y="3505200"/>
              <a:ext cx="1981200" cy="1066800"/>
            </a:xfrm>
            <a:prstGeom prst="wav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019800" y="3657600"/>
              <a:ext cx="45719" cy="28956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029200" y="4047908"/>
            <a:ext cx="5867400" cy="2308324"/>
          </a:xfrm>
          <a:prstGeom prst="rect">
            <a:avLst/>
          </a:prstGeom>
          <a:noFill/>
        </p:spPr>
        <p:txBody>
          <a:bodyPr wrap="square" rtlCol="0">
            <a:spAutoFit/>
          </a:bodyPr>
          <a:lstStyle/>
          <a:p>
            <a:pPr fontAlgn="base"/>
            <a:r>
              <a:rPr lang="en-US" sz="2400" b="1" dirty="0"/>
              <a:t>“We are inclined to think of law as something merely restrictive…we sometimes think law is the opposite of …[God] made man free—and then gave him the commandments to keep him free.”</a:t>
            </a:r>
          </a:p>
          <a:p>
            <a:pPr fontAlgn="base"/>
            <a:r>
              <a:rPr lang="en-US" sz="2400" b="1" dirty="0"/>
              <a:t>Richard L. Evans</a:t>
            </a:r>
            <a:endParaRPr lang="en-US" b="1" dirty="0"/>
          </a:p>
        </p:txBody>
      </p:sp>
      <p:sp>
        <p:nvSpPr>
          <p:cNvPr id="15" name="TextBox 14"/>
          <p:cNvSpPr txBox="1"/>
          <p:nvPr/>
        </p:nvSpPr>
        <p:spPr>
          <a:xfrm>
            <a:off x="83127" y="6488668"/>
            <a:ext cx="3810000" cy="369332"/>
          </a:xfrm>
          <a:prstGeom prst="rect">
            <a:avLst/>
          </a:prstGeom>
          <a:noFill/>
        </p:spPr>
        <p:txBody>
          <a:bodyPr wrap="square" rtlCol="0">
            <a:spAutoFit/>
          </a:bodyPr>
          <a:lstStyle/>
          <a:p>
            <a:r>
              <a:rPr lang="en-US" b="1" dirty="0"/>
              <a:t>Mosiah 23:19-20</a:t>
            </a:r>
          </a:p>
        </p:txBody>
      </p:sp>
      <p:pic>
        <p:nvPicPr>
          <p:cNvPr id="1026" name="Picture 2" descr="Image result for charles kingsley">
            <a:extLst>
              <a:ext uri="{FF2B5EF4-FFF2-40B4-BE49-F238E27FC236}">
                <a16:creationId xmlns:a16="http://schemas.microsoft.com/office/drawing/2014/main" id="{2E888895-D7F4-43B6-B851-31BE0E58A6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1425" y="954108"/>
            <a:ext cx="1781175" cy="26955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D075D81-409F-4269-93B4-C0F5757377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0975" y="4320570"/>
            <a:ext cx="1476375" cy="1828800"/>
          </a:xfrm>
          <a:prstGeom prst="rect">
            <a:avLst/>
          </a:prstGeom>
        </p:spPr>
      </p:pic>
    </p:spTree>
    <p:extLst>
      <p:ext uri="{BB962C8B-B14F-4D97-AF65-F5344CB8AC3E}">
        <p14:creationId xmlns:p14="http://schemas.microsoft.com/office/powerpoint/2010/main" val="413249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4533</Words>
  <Application>Microsoft Office PowerPoint</Application>
  <PresentationFormat>Widescreen</PresentationFormat>
  <Paragraphs>333</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Calibri Light</vt:lpstr>
      <vt:lpstr>Comic Sans MS</vt:lpstr>
      <vt:lpstr>Footlight MT Light</vt:lpstr>
      <vt:lpstr>Open Sans</vt:lpstr>
      <vt:lpstr>Arial</vt:lpstr>
      <vt:lpstr>Castellar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brad.blau@cox.net</dc:creator>
  <cp:lastModifiedBy>lynda blau</cp:lastModifiedBy>
  <cp:revision>10</cp:revision>
  <dcterms:created xsi:type="dcterms:W3CDTF">2017-08-06T19:39:04Z</dcterms:created>
  <dcterms:modified xsi:type="dcterms:W3CDTF">2020-06-18T16:01:52Z</dcterms:modified>
</cp:coreProperties>
</file>