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75" r:id="rId5"/>
    <p:sldId id="261" r:id="rId6"/>
    <p:sldId id="262" r:id="rId7"/>
    <p:sldId id="263" r:id="rId8"/>
    <p:sldId id="264" r:id="rId9"/>
    <p:sldId id="265" r:id="rId10"/>
    <p:sldId id="267" r:id="rId11"/>
    <p:sldId id="268" r:id="rId12"/>
    <p:sldId id="269" r:id="rId13"/>
    <p:sldId id="270" r:id="rId14"/>
    <p:sldId id="276" r:id="rId15"/>
    <p:sldId id="271" r:id="rId16"/>
    <p:sldId id="273" r:id="rId17"/>
    <p:sldId id="274" r:id="rId18"/>
  </p:sldIdLst>
  <p:sldSz cx="12192000" cy="6858000"/>
  <p:notesSz cx="6858000" cy="9144000"/>
  <p:embeddedFontLst>
    <p:embeddedFont>
      <p:font typeface="Berlin Sans FB" panose="020E0602020502020306" pitchFamily="34" charset="0"/>
      <p:regular r:id="rId19"/>
      <p:bold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Leelawadee" panose="020B0502040204020203" pitchFamily="34" charset="-34"/>
      <p:regular r:id="rId27"/>
      <p:bold r:id="rId28"/>
    </p:embeddedFont>
    <p:embeddedFont>
      <p:font typeface="Tempus Sans ITC" panose="04020404030D07020202" pitchFamily="8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59" d="100"/>
          <a:sy n="59" d="100"/>
        </p:scale>
        <p:origin x="6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A0AEC-6673-49F2-B8B5-A8A6E8693F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EF490D-A569-4252-9505-3FD367A591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087B13-5700-48D3-BCB5-B69BC166E6B0}"/>
              </a:ext>
            </a:extLst>
          </p:cNvPr>
          <p:cNvSpPr>
            <a:spLocks noGrp="1"/>
          </p:cNvSpPr>
          <p:nvPr>
            <p:ph type="dt" sz="half" idx="10"/>
          </p:nvPr>
        </p:nvSpPr>
        <p:spPr/>
        <p:txBody>
          <a:bodyPr/>
          <a:lstStyle/>
          <a:p>
            <a:fld id="{BE28D1DC-8E59-403D-8443-67B68AAFE84A}" type="datetimeFigureOut">
              <a:rPr lang="en-US" smtClean="0"/>
              <a:t>6/17/2020</a:t>
            </a:fld>
            <a:endParaRPr lang="en-US"/>
          </a:p>
        </p:txBody>
      </p:sp>
      <p:sp>
        <p:nvSpPr>
          <p:cNvPr id="5" name="Footer Placeholder 4">
            <a:extLst>
              <a:ext uri="{FF2B5EF4-FFF2-40B4-BE49-F238E27FC236}">
                <a16:creationId xmlns:a16="http://schemas.microsoft.com/office/drawing/2014/main" id="{1CF20E84-BEDD-4DB3-BA0A-C9719E3CF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DD8BC-0C2A-46D0-BF33-1D9B7D2A226D}"/>
              </a:ext>
            </a:extLst>
          </p:cNvPr>
          <p:cNvSpPr>
            <a:spLocks noGrp="1"/>
          </p:cNvSpPr>
          <p:nvPr>
            <p:ph type="sldNum" sz="quarter" idx="12"/>
          </p:nvPr>
        </p:nvSpPr>
        <p:spPr/>
        <p:txBody>
          <a:bodyPr/>
          <a:lstStyle/>
          <a:p>
            <a:fld id="{5BDBD7E7-F76B-4A7C-89DD-868EE6619782}" type="slidenum">
              <a:rPr lang="en-US" smtClean="0"/>
              <a:t>‹#›</a:t>
            </a:fld>
            <a:endParaRPr lang="en-US"/>
          </a:p>
        </p:txBody>
      </p:sp>
    </p:spTree>
    <p:extLst>
      <p:ext uri="{BB962C8B-B14F-4D97-AF65-F5344CB8AC3E}">
        <p14:creationId xmlns:p14="http://schemas.microsoft.com/office/powerpoint/2010/main" val="28042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5B440-CB43-4C8F-98F3-33AEA6D9F9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E5BBDF-905B-4B30-9383-8F92D9847A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45EF5-077E-4368-B684-4760DB0440E4}"/>
              </a:ext>
            </a:extLst>
          </p:cNvPr>
          <p:cNvSpPr>
            <a:spLocks noGrp="1"/>
          </p:cNvSpPr>
          <p:nvPr>
            <p:ph type="dt" sz="half" idx="10"/>
          </p:nvPr>
        </p:nvSpPr>
        <p:spPr/>
        <p:txBody>
          <a:bodyPr/>
          <a:lstStyle/>
          <a:p>
            <a:fld id="{BE28D1DC-8E59-403D-8443-67B68AAFE84A}" type="datetimeFigureOut">
              <a:rPr lang="en-US" smtClean="0"/>
              <a:t>6/17/2020</a:t>
            </a:fld>
            <a:endParaRPr lang="en-US"/>
          </a:p>
        </p:txBody>
      </p:sp>
      <p:sp>
        <p:nvSpPr>
          <p:cNvPr id="5" name="Footer Placeholder 4">
            <a:extLst>
              <a:ext uri="{FF2B5EF4-FFF2-40B4-BE49-F238E27FC236}">
                <a16:creationId xmlns:a16="http://schemas.microsoft.com/office/drawing/2014/main" id="{76D4AE2C-8091-42F0-B425-75AD33604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4C6A3E-6714-45CE-B593-5CCEBDD1E72D}"/>
              </a:ext>
            </a:extLst>
          </p:cNvPr>
          <p:cNvSpPr>
            <a:spLocks noGrp="1"/>
          </p:cNvSpPr>
          <p:nvPr>
            <p:ph type="sldNum" sz="quarter" idx="12"/>
          </p:nvPr>
        </p:nvSpPr>
        <p:spPr/>
        <p:txBody>
          <a:bodyPr/>
          <a:lstStyle/>
          <a:p>
            <a:fld id="{5BDBD7E7-F76B-4A7C-89DD-868EE6619782}" type="slidenum">
              <a:rPr lang="en-US" smtClean="0"/>
              <a:t>‹#›</a:t>
            </a:fld>
            <a:endParaRPr lang="en-US"/>
          </a:p>
        </p:txBody>
      </p:sp>
    </p:spTree>
    <p:extLst>
      <p:ext uri="{BB962C8B-B14F-4D97-AF65-F5344CB8AC3E}">
        <p14:creationId xmlns:p14="http://schemas.microsoft.com/office/powerpoint/2010/main" val="274037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D86E6E-CD4E-4E9A-AD6D-177F8CC767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1CA974-A0EE-43E0-9573-A186993DE7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52E0B-B965-44C0-99E4-BC03DEF1A5CA}"/>
              </a:ext>
            </a:extLst>
          </p:cNvPr>
          <p:cNvSpPr>
            <a:spLocks noGrp="1"/>
          </p:cNvSpPr>
          <p:nvPr>
            <p:ph type="dt" sz="half" idx="10"/>
          </p:nvPr>
        </p:nvSpPr>
        <p:spPr/>
        <p:txBody>
          <a:bodyPr/>
          <a:lstStyle/>
          <a:p>
            <a:fld id="{BE28D1DC-8E59-403D-8443-67B68AAFE84A}" type="datetimeFigureOut">
              <a:rPr lang="en-US" smtClean="0"/>
              <a:t>6/17/2020</a:t>
            </a:fld>
            <a:endParaRPr lang="en-US"/>
          </a:p>
        </p:txBody>
      </p:sp>
      <p:sp>
        <p:nvSpPr>
          <p:cNvPr id="5" name="Footer Placeholder 4">
            <a:extLst>
              <a:ext uri="{FF2B5EF4-FFF2-40B4-BE49-F238E27FC236}">
                <a16:creationId xmlns:a16="http://schemas.microsoft.com/office/drawing/2014/main" id="{BC50D710-43A8-45EA-9113-0C101BA9D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5EE37B-6DF4-4316-8075-CA4C12FB2402}"/>
              </a:ext>
            </a:extLst>
          </p:cNvPr>
          <p:cNvSpPr>
            <a:spLocks noGrp="1"/>
          </p:cNvSpPr>
          <p:nvPr>
            <p:ph type="sldNum" sz="quarter" idx="12"/>
          </p:nvPr>
        </p:nvSpPr>
        <p:spPr/>
        <p:txBody>
          <a:bodyPr/>
          <a:lstStyle/>
          <a:p>
            <a:fld id="{5BDBD7E7-F76B-4A7C-89DD-868EE6619782}" type="slidenum">
              <a:rPr lang="en-US" smtClean="0"/>
              <a:t>‹#›</a:t>
            </a:fld>
            <a:endParaRPr lang="en-US"/>
          </a:p>
        </p:txBody>
      </p:sp>
    </p:spTree>
    <p:extLst>
      <p:ext uri="{BB962C8B-B14F-4D97-AF65-F5344CB8AC3E}">
        <p14:creationId xmlns:p14="http://schemas.microsoft.com/office/powerpoint/2010/main" val="8801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4767B-5AF3-4FC3-953F-7BFD7E0AB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1CD9E5-A178-47D4-88BD-047044B0F7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7D0C9-D781-419B-A97F-7A31F9E210A6}"/>
              </a:ext>
            </a:extLst>
          </p:cNvPr>
          <p:cNvSpPr>
            <a:spLocks noGrp="1"/>
          </p:cNvSpPr>
          <p:nvPr>
            <p:ph type="dt" sz="half" idx="10"/>
          </p:nvPr>
        </p:nvSpPr>
        <p:spPr/>
        <p:txBody>
          <a:bodyPr/>
          <a:lstStyle/>
          <a:p>
            <a:fld id="{BE28D1DC-8E59-403D-8443-67B68AAFE84A}" type="datetimeFigureOut">
              <a:rPr lang="en-US" smtClean="0"/>
              <a:t>6/17/2020</a:t>
            </a:fld>
            <a:endParaRPr lang="en-US"/>
          </a:p>
        </p:txBody>
      </p:sp>
      <p:sp>
        <p:nvSpPr>
          <p:cNvPr id="5" name="Footer Placeholder 4">
            <a:extLst>
              <a:ext uri="{FF2B5EF4-FFF2-40B4-BE49-F238E27FC236}">
                <a16:creationId xmlns:a16="http://schemas.microsoft.com/office/drawing/2014/main" id="{0559A64B-2584-43D0-93C6-063871941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9D165-9F95-42C4-9720-09A4D829DE44}"/>
              </a:ext>
            </a:extLst>
          </p:cNvPr>
          <p:cNvSpPr>
            <a:spLocks noGrp="1"/>
          </p:cNvSpPr>
          <p:nvPr>
            <p:ph type="sldNum" sz="quarter" idx="12"/>
          </p:nvPr>
        </p:nvSpPr>
        <p:spPr/>
        <p:txBody>
          <a:bodyPr/>
          <a:lstStyle/>
          <a:p>
            <a:fld id="{5BDBD7E7-F76B-4A7C-89DD-868EE6619782}" type="slidenum">
              <a:rPr lang="en-US" smtClean="0"/>
              <a:t>‹#›</a:t>
            </a:fld>
            <a:endParaRPr lang="en-US"/>
          </a:p>
        </p:txBody>
      </p:sp>
    </p:spTree>
    <p:extLst>
      <p:ext uri="{BB962C8B-B14F-4D97-AF65-F5344CB8AC3E}">
        <p14:creationId xmlns:p14="http://schemas.microsoft.com/office/powerpoint/2010/main" val="368633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587A7-FD97-4BC2-86A3-A62E7BEF7A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6D7E75-5484-4BFA-9FC1-D08CAB8486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1878165-9E2F-4161-A6FD-64F150968CD2}"/>
              </a:ext>
            </a:extLst>
          </p:cNvPr>
          <p:cNvSpPr>
            <a:spLocks noGrp="1"/>
          </p:cNvSpPr>
          <p:nvPr>
            <p:ph type="dt" sz="half" idx="10"/>
          </p:nvPr>
        </p:nvSpPr>
        <p:spPr/>
        <p:txBody>
          <a:bodyPr/>
          <a:lstStyle/>
          <a:p>
            <a:fld id="{BE28D1DC-8E59-403D-8443-67B68AAFE84A}" type="datetimeFigureOut">
              <a:rPr lang="en-US" smtClean="0"/>
              <a:t>6/17/2020</a:t>
            </a:fld>
            <a:endParaRPr lang="en-US"/>
          </a:p>
        </p:txBody>
      </p:sp>
      <p:sp>
        <p:nvSpPr>
          <p:cNvPr id="5" name="Footer Placeholder 4">
            <a:extLst>
              <a:ext uri="{FF2B5EF4-FFF2-40B4-BE49-F238E27FC236}">
                <a16:creationId xmlns:a16="http://schemas.microsoft.com/office/drawing/2014/main" id="{14D6D309-F4C1-4FE9-93BE-B04FBE302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1628E-43DF-418B-8CD7-DB3C1FC6FA62}"/>
              </a:ext>
            </a:extLst>
          </p:cNvPr>
          <p:cNvSpPr>
            <a:spLocks noGrp="1"/>
          </p:cNvSpPr>
          <p:nvPr>
            <p:ph type="sldNum" sz="quarter" idx="12"/>
          </p:nvPr>
        </p:nvSpPr>
        <p:spPr/>
        <p:txBody>
          <a:bodyPr/>
          <a:lstStyle/>
          <a:p>
            <a:fld id="{5BDBD7E7-F76B-4A7C-89DD-868EE6619782}" type="slidenum">
              <a:rPr lang="en-US" smtClean="0"/>
              <a:t>‹#›</a:t>
            </a:fld>
            <a:endParaRPr lang="en-US"/>
          </a:p>
        </p:txBody>
      </p:sp>
    </p:spTree>
    <p:extLst>
      <p:ext uri="{BB962C8B-B14F-4D97-AF65-F5344CB8AC3E}">
        <p14:creationId xmlns:p14="http://schemas.microsoft.com/office/powerpoint/2010/main" val="203493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1C68-4965-47B5-806A-F45FBCC1EE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7FED68-94D6-4F22-BAB3-E9AA09D0CD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C3C14E-5FA2-4A3D-BF82-606F465299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6E6B45-0F79-4184-B477-1BE4B9D2C7E0}"/>
              </a:ext>
            </a:extLst>
          </p:cNvPr>
          <p:cNvSpPr>
            <a:spLocks noGrp="1"/>
          </p:cNvSpPr>
          <p:nvPr>
            <p:ph type="dt" sz="half" idx="10"/>
          </p:nvPr>
        </p:nvSpPr>
        <p:spPr/>
        <p:txBody>
          <a:bodyPr/>
          <a:lstStyle/>
          <a:p>
            <a:fld id="{BE28D1DC-8E59-403D-8443-67B68AAFE84A}" type="datetimeFigureOut">
              <a:rPr lang="en-US" smtClean="0"/>
              <a:t>6/17/2020</a:t>
            </a:fld>
            <a:endParaRPr lang="en-US"/>
          </a:p>
        </p:txBody>
      </p:sp>
      <p:sp>
        <p:nvSpPr>
          <p:cNvPr id="6" name="Footer Placeholder 5">
            <a:extLst>
              <a:ext uri="{FF2B5EF4-FFF2-40B4-BE49-F238E27FC236}">
                <a16:creationId xmlns:a16="http://schemas.microsoft.com/office/drawing/2014/main" id="{E34C95F9-F315-4B7B-9A6A-C75C2AF8FB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A8402B-EC9B-450D-9496-8EC629C43D8A}"/>
              </a:ext>
            </a:extLst>
          </p:cNvPr>
          <p:cNvSpPr>
            <a:spLocks noGrp="1"/>
          </p:cNvSpPr>
          <p:nvPr>
            <p:ph type="sldNum" sz="quarter" idx="12"/>
          </p:nvPr>
        </p:nvSpPr>
        <p:spPr/>
        <p:txBody>
          <a:bodyPr/>
          <a:lstStyle/>
          <a:p>
            <a:fld id="{5BDBD7E7-F76B-4A7C-89DD-868EE6619782}" type="slidenum">
              <a:rPr lang="en-US" smtClean="0"/>
              <a:t>‹#›</a:t>
            </a:fld>
            <a:endParaRPr lang="en-US"/>
          </a:p>
        </p:txBody>
      </p:sp>
    </p:spTree>
    <p:extLst>
      <p:ext uri="{BB962C8B-B14F-4D97-AF65-F5344CB8AC3E}">
        <p14:creationId xmlns:p14="http://schemas.microsoft.com/office/powerpoint/2010/main" val="246311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BE34-46E5-411D-8AE7-3B7AE9E939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46B887-3D35-4316-8CBF-44C30A623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9BE693-F10B-42EA-95F1-D3CF5AADE8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142189-8DD2-4223-988C-FFD9ECDA08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8B446-8F88-4378-812F-FEA568BCE16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CC0E76-876B-46C2-B44E-2B7610FE4472}"/>
              </a:ext>
            </a:extLst>
          </p:cNvPr>
          <p:cNvSpPr>
            <a:spLocks noGrp="1"/>
          </p:cNvSpPr>
          <p:nvPr>
            <p:ph type="dt" sz="half" idx="10"/>
          </p:nvPr>
        </p:nvSpPr>
        <p:spPr/>
        <p:txBody>
          <a:bodyPr/>
          <a:lstStyle/>
          <a:p>
            <a:fld id="{BE28D1DC-8E59-403D-8443-67B68AAFE84A}" type="datetimeFigureOut">
              <a:rPr lang="en-US" smtClean="0"/>
              <a:t>6/17/2020</a:t>
            </a:fld>
            <a:endParaRPr lang="en-US"/>
          </a:p>
        </p:txBody>
      </p:sp>
      <p:sp>
        <p:nvSpPr>
          <p:cNvPr id="8" name="Footer Placeholder 7">
            <a:extLst>
              <a:ext uri="{FF2B5EF4-FFF2-40B4-BE49-F238E27FC236}">
                <a16:creationId xmlns:a16="http://schemas.microsoft.com/office/drawing/2014/main" id="{4BBE3BA4-2603-4117-85FA-C55CE861FB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AEC3B7-87F9-4655-85F3-3FCBE97669FA}"/>
              </a:ext>
            </a:extLst>
          </p:cNvPr>
          <p:cNvSpPr>
            <a:spLocks noGrp="1"/>
          </p:cNvSpPr>
          <p:nvPr>
            <p:ph type="sldNum" sz="quarter" idx="12"/>
          </p:nvPr>
        </p:nvSpPr>
        <p:spPr/>
        <p:txBody>
          <a:bodyPr/>
          <a:lstStyle/>
          <a:p>
            <a:fld id="{5BDBD7E7-F76B-4A7C-89DD-868EE6619782}" type="slidenum">
              <a:rPr lang="en-US" smtClean="0"/>
              <a:t>‹#›</a:t>
            </a:fld>
            <a:endParaRPr lang="en-US"/>
          </a:p>
        </p:txBody>
      </p:sp>
    </p:spTree>
    <p:extLst>
      <p:ext uri="{BB962C8B-B14F-4D97-AF65-F5344CB8AC3E}">
        <p14:creationId xmlns:p14="http://schemas.microsoft.com/office/powerpoint/2010/main" val="183527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7BFD-D998-4792-9413-BC11E21B58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5680E8-99E6-459B-99B3-2A0FD8163E5D}"/>
              </a:ext>
            </a:extLst>
          </p:cNvPr>
          <p:cNvSpPr>
            <a:spLocks noGrp="1"/>
          </p:cNvSpPr>
          <p:nvPr>
            <p:ph type="dt" sz="half" idx="10"/>
          </p:nvPr>
        </p:nvSpPr>
        <p:spPr/>
        <p:txBody>
          <a:bodyPr/>
          <a:lstStyle/>
          <a:p>
            <a:fld id="{BE28D1DC-8E59-403D-8443-67B68AAFE84A}" type="datetimeFigureOut">
              <a:rPr lang="en-US" smtClean="0"/>
              <a:t>6/17/2020</a:t>
            </a:fld>
            <a:endParaRPr lang="en-US"/>
          </a:p>
        </p:txBody>
      </p:sp>
      <p:sp>
        <p:nvSpPr>
          <p:cNvPr id="4" name="Footer Placeholder 3">
            <a:extLst>
              <a:ext uri="{FF2B5EF4-FFF2-40B4-BE49-F238E27FC236}">
                <a16:creationId xmlns:a16="http://schemas.microsoft.com/office/drawing/2014/main" id="{EA272DE5-8B55-4803-B39B-803BB8BC70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EBD5C8-61E3-4431-A502-0E0B6F84AC22}"/>
              </a:ext>
            </a:extLst>
          </p:cNvPr>
          <p:cNvSpPr>
            <a:spLocks noGrp="1"/>
          </p:cNvSpPr>
          <p:nvPr>
            <p:ph type="sldNum" sz="quarter" idx="12"/>
          </p:nvPr>
        </p:nvSpPr>
        <p:spPr/>
        <p:txBody>
          <a:bodyPr/>
          <a:lstStyle/>
          <a:p>
            <a:fld id="{5BDBD7E7-F76B-4A7C-89DD-868EE6619782}" type="slidenum">
              <a:rPr lang="en-US" smtClean="0"/>
              <a:t>‹#›</a:t>
            </a:fld>
            <a:endParaRPr lang="en-US"/>
          </a:p>
        </p:txBody>
      </p:sp>
    </p:spTree>
    <p:extLst>
      <p:ext uri="{BB962C8B-B14F-4D97-AF65-F5344CB8AC3E}">
        <p14:creationId xmlns:p14="http://schemas.microsoft.com/office/powerpoint/2010/main" val="376728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06FB71-09A5-4B3E-BE4A-4AE9D37E959E}"/>
              </a:ext>
            </a:extLst>
          </p:cNvPr>
          <p:cNvSpPr>
            <a:spLocks noGrp="1"/>
          </p:cNvSpPr>
          <p:nvPr>
            <p:ph type="dt" sz="half" idx="10"/>
          </p:nvPr>
        </p:nvSpPr>
        <p:spPr/>
        <p:txBody>
          <a:bodyPr/>
          <a:lstStyle/>
          <a:p>
            <a:fld id="{BE28D1DC-8E59-403D-8443-67B68AAFE84A}" type="datetimeFigureOut">
              <a:rPr lang="en-US" smtClean="0"/>
              <a:t>6/17/2020</a:t>
            </a:fld>
            <a:endParaRPr lang="en-US"/>
          </a:p>
        </p:txBody>
      </p:sp>
      <p:sp>
        <p:nvSpPr>
          <p:cNvPr id="3" name="Footer Placeholder 2">
            <a:extLst>
              <a:ext uri="{FF2B5EF4-FFF2-40B4-BE49-F238E27FC236}">
                <a16:creationId xmlns:a16="http://schemas.microsoft.com/office/drawing/2014/main" id="{1D1AECD1-A838-4C0A-9666-1490E69053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CA2772-6D00-4A50-B490-64CDCE664A21}"/>
              </a:ext>
            </a:extLst>
          </p:cNvPr>
          <p:cNvSpPr>
            <a:spLocks noGrp="1"/>
          </p:cNvSpPr>
          <p:nvPr>
            <p:ph type="sldNum" sz="quarter" idx="12"/>
          </p:nvPr>
        </p:nvSpPr>
        <p:spPr/>
        <p:txBody>
          <a:bodyPr/>
          <a:lstStyle/>
          <a:p>
            <a:fld id="{5BDBD7E7-F76B-4A7C-89DD-868EE6619782}" type="slidenum">
              <a:rPr lang="en-US" smtClean="0"/>
              <a:t>‹#›</a:t>
            </a:fld>
            <a:endParaRPr lang="en-US"/>
          </a:p>
        </p:txBody>
      </p:sp>
    </p:spTree>
    <p:extLst>
      <p:ext uri="{BB962C8B-B14F-4D97-AF65-F5344CB8AC3E}">
        <p14:creationId xmlns:p14="http://schemas.microsoft.com/office/powerpoint/2010/main" val="146871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E1E2-9781-4514-B479-5C05C9564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7C0CF2-236B-46A7-A046-1FD0D94B22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963352-30C2-4096-94F6-0B492CFD7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29BDC9-F4DE-413E-9051-5A8BF3C696F9}"/>
              </a:ext>
            </a:extLst>
          </p:cNvPr>
          <p:cNvSpPr>
            <a:spLocks noGrp="1"/>
          </p:cNvSpPr>
          <p:nvPr>
            <p:ph type="dt" sz="half" idx="10"/>
          </p:nvPr>
        </p:nvSpPr>
        <p:spPr/>
        <p:txBody>
          <a:bodyPr/>
          <a:lstStyle/>
          <a:p>
            <a:fld id="{BE28D1DC-8E59-403D-8443-67B68AAFE84A}" type="datetimeFigureOut">
              <a:rPr lang="en-US" smtClean="0"/>
              <a:t>6/17/2020</a:t>
            </a:fld>
            <a:endParaRPr lang="en-US"/>
          </a:p>
        </p:txBody>
      </p:sp>
      <p:sp>
        <p:nvSpPr>
          <p:cNvPr id="6" name="Footer Placeholder 5">
            <a:extLst>
              <a:ext uri="{FF2B5EF4-FFF2-40B4-BE49-F238E27FC236}">
                <a16:creationId xmlns:a16="http://schemas.microsoft.com/office/drawing/2014/main" id="{27200DD3-B3F4-4F80-A238-F156583281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F1AFFD-D685-4B44-BD97-E94AE7DB1B95}"/>
              </a:ext>
            </a:extLst>
          </p:cNvPr>
          <p:cNvSpPr>
            <a:spLocks noGrp="1"/>
          </p:cNvSpPr>
          <p:nvPr>
            <p:ph type="sldNum" sz="quarter" idx="12"/>
          </p:nvPr>
        </p:nvSpPr>
        <p:spPr/>
        <p:txBody>
          <a:bodyPr/>
          <a:lstStyle/>
          <a:p>
            <a:fld id="{5BDBD7E7-F76B-4A7C-89DD-868EE6619782}" type="slidenum">
              <a:rPr lang="en-US" smtClean="0"/>
              <a:t>‹#›</a:t>
            </a:fld>
            <a:endParaRPr lang="en-US"/>
          </a:p>
        </p:txBody>
      </p:sp>
    </p:spTree>
    <p:extLst>
      <p:ext uri="{BB962C8B-B14F-4D97-AF65-F5344CB8AC3E}">
        <p14:creationId xmlns:p14="http://schemas.microsoft.com/office/powerpoint/2010/main" val="825649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D7ED-94C2-4287-8661-B49BE5091C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9C9878-F934-481C-AB1F-6D969D2AD3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BBBCB2-A109-475C-AC51-9C75DA73E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7531B1-0119-431B-86A3-15AF2EF97CCB}"/>
              </a:ext>
            </a:extLst>
          </p:cNvPr>
          <p:cNvSpPr>
            <a:spLocks noGrp="1"/>
          </p:cNvSpPr>
          <p:nvPr>
            <p:ph type="dt" sz="half" idx="10"/>
          </p:nvPr>
        </p:nvSpPr>
        <p:spPr/>
        <p:txBody>
          <a:bodyPr/>
          <a:lstStyle/>
          <a:p>
            <a:fld id="{BE28D1DC-8E59-403D-8443-67B68AAFE84A}" type="datetimeFigureOut">
              <a:rPr lang="en-US" smtClean="0"/>
              <a:t>6/17/2020</a:t>
            </a:fld>
            <a:endParaRPr lang="en-US"/>
          </a:p>
        </p:txBody>
      </p:sp>
      <p:sp>
        <p:nvSpPr>
          <p:cNvPr id="6" name="Footer Placeholder 5">
            <a:extLst>
              <a:ext uri="{FF2B5EF4-FFF2-40B4-BE49-F238E27FC236}">
                <a16:creationId xmlns:a16="http://schemas.microsoft.com/office/drawing/2014/main" id="{65B69710-B0B4-4ED0-968A-BFB8DA80F8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B5906F-A185-42B0-A6BB-DB016074B1CD}"/>
              </a:ext>
            </a:extLst>
          </p:cNvPr>
          <p:cNvSpPr>
            <a:spLocks noGrp="1"/>
          </p:cNvSpPr>
          <p:nvPr>
            <p:ph type="sldNum" sz="quarter" idx="12"/>
          </p:nvPr>
        </p:nvSpPr>
        <p:spPr/>
        <p:txBody>
          <a:bodyPr/>
          <a:lstStyle/>
          <a:p>
            <a:fld id="{5BDBD7E7-F76B-4A7C-89DD-868EE6619782}" type="slidenum">
              <a:rPr lang="en-US" smtClean="0"/>
              <a:t>‹#›</a:t>
            </a:fld>
            <a:endParaRPr lang="en-US"/>
          </a:p>
        </p:txBody>
      </p:sp>
    </p:spTree>
    <p:extLst>
      <p:ext uri="{BB962C8B-B14F-4D97-AF65-F5344CB8AC3E}">
        <p14:creationId xmlns:p14="http://schemas.microsoft.com/office/powerpoint/2010/main" val="3639389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F9B5FF-26E8-4014-8567-E7102AD528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9A4-9A07-4B03-A6B3-CD4BCD547E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090CBE-84CF-4054-A2FB-A3B879DA31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8D1DC-8E59-403D-8443-67B68AAFE84A}" type="datetimeFigureOut">
              <a:rPr lang="en-US" smtClean="0"/>
              <a:t>6/17/2020</a:t>
            </a:fld>
            <a:endParaRPr lang="en-US"/>
          </a:p>
        </p:txBody>
      </p:sp>
      <p:sp>
        <p:nvSpPr>
          <p:cNvPr id="5" name="Footer Placeholder 4">
            <a:extLst>
              <a:ext uri="{FF2B5EF4-FFF2-40B4-BE49-F238E27FC236}">
                <a16:creationId xmlns:a16="http://schemas.microsoft.com/office/drawing/2014/main" id="{314B3977-3038-4708-B05F-A2667DA93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2AF14A-973A-43B7-B779-161D0A48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BD7E7-F76B-4A7C-89DD-868EE6619782}" type="slidenum">
              <a:rPr lang="en-US" smtClean="0"/>
              <a:t>‹#›</a:t>
            </a:fld>
            <a:endParaRPr lang="en-US"/>
          </a:p>
        </p:txBody>
      </p:sp>
    </p:spTree>
    <p:extLst>
      <p:ext uri="{BB962C8B-B14F-4D97-AF65-F5344CB8AC3E}">
        <p14:creationId xmlns:p14="http://schemas.microsoft.com/office/powerpoint/2010/main" val="4010640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sealofmelchizedek.com/seal-of-melchizedek-slc-temple/"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C06B45-CF9F-4411-8742-13122B749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0334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CC70B57-916B-4C33-B7E8-8B3E9D0D9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8534400" cy="830997"/>
          </a:xfrm>
          <a:prstGeom prst="rect">
            <a:avLst/>
          </a:prstGeom>
          <a:noFill/>
        </p:spPr>
        <p:txBody>
          <a:bodyPr wrap="square" rtlCol="0">
            <a:spAutoFit/>
          </a:bodyPr>
          <a:lstStyle/>
          <a:p>
            <a:pPr algn="ctr"/>
            <a:r>
              <a:rPr lang="en-US" sz="4800" dirty="0" err="1">
                <a:solidFill>
                  <a:schemeClr val="bg1"/>
                </a:solidFill>
                <a:latin typeface="Berlin Sans FB" pitchFamily="34" charset="0"/>
                <a:cs typeface="Arial" pitchFamily="34" charset="0"/>
              </a:rPr>
              <a:t>Priestcraft</a:t>
            </a:r>
            <a:r>
              <a:rPr lang="en-US" sz="4800" dirty="0">
                <a:solidFill>
                  <a:schemeClr val="bg1"/>
                </a:solidFill>
                <a:latin typeface="Berlin Sans FB" pitchFamily="34" charset="0"/>
                <a:cs typeface="Arial" pitchFamily="34" charset="0"/>
              </a:rPr>
              <a:t> VS Priesthood</a:t>
            </a:r>
          </a:p>
        </p:txBody>
      </p:sp>
      <p:sp>
        <p:nvSpPr>
          <p:cNvPr id="53" name="TextBox 52"/>
          <p:cNvSpPr txBox="1"/>
          <p:nvPr/>
        </p:nvSpPr>
        <p:spPr>
          <a:xfrm>
            <a:off x="166254" y="6550223"/>
            <a:ext cx="1524000" cy="307777"/>
          </a:xfrm>
          <a:prstGeom prst="rect">
            <a:avLst/>
          </a:prstGeom>
          <a:noFill/>
        </p:spPr>
        <p:txBody>
          <a:bodyPr wrap="square" rtlCol="0">
            <a:spAutoFit/>
          </a:bodyPr>
          <a:lstStyle/>
          <a:p>
            <a:r>
              <a:rPr lang="en-US" sz="1400" dirty="0">
                <a:solidFill>
                  <a:schemeClr val="bg1"/>
                </a:solidFill>
              </a:rPr>
              <a:t>Alma 13:10-12</a:t>
            </a:r>
          </a:p>
        </p:txBody>
      </p:sp>
      <p:sp>
        <p:nvSpPr>
          <p:cNvPr id="55" name="Rectangle 54"/>
          <p:cNvSpPr/>
          <p:nvPr/>
        </p:nvSpPr>
        <p:spPr>
          <a:xfrm>
            <a:off x="2019440" y="1273866"/>
            <a:ext cx="3581400" cy="1631216"/>
          </a:xfrm>
          <a:prstGeom prst="rect">
            <a:avLst/>
          </a:prstGeom>
        </p:spPr>
        <p:txBody>
          <a:bodyPr wrap="square">
            <a:spAutoFit/>
          </a:bodyPr>
          <a:lstStyle/>
          <a:p>
            <a:pPr fontAlgn="base"/>
            <a:r>
              <a:rPr lang="en-US" sz="2000" dirty="0">
                <a:solidFill>
                  <a:schemeClr val="bg1"/>
                </a:solidFill>
              </a:rPr>
              <a:t>People of </a:t>
            </a:r>
            <a:r>
              <a:rPr lang="en-US" sz="2000" dirty="0" err="1">
                <a:solidFill>
                  <a:schemeClr val="bg1"/>
                </a:solidFill>
              </a:rPr>
              <a:t>Ammonihah</a:t>
            </a:r>
            <a:r>
              <a:rPr lang="en-US" sz="2000" dirty="0">
                <a:solidFill>
                  <a:schemeClr val="bg1"/>
                </a:solidFill>
              </a:rPr>
              <a:t>--</a:t>
            </a:r>
          </a:p>
          <a:p>
            <a:pPr fontAlgn="base"/>
            <a:r>
              <a:rPr lang="en-US" sz="2000" dirty="0">
                <a:solidFill>
                  <a:schemeClr val="bg1"/>
                </a:solidFill>
              </a:rPr>
              <a:t>Professors of Nehor:</a:t>
            </a:r>
          </a:p>
          <a:p>
            <a:pPr fontAlgn="base"/>
            <a:r>
              <a:rPr lang="en-US" sz="2000" dirty="0">
                <a:solidFill>
                  <a:schemeClr val="bg1"/>
                </a:solidFill>
              </a:rPr>
              <a:t>False order of priesthood called </a:t>
            </a:r>
            <a:r>
              <a:rPr lang="en-US" sz="2000" dirty="0" err="1">
                <a:solidFill>
                  <a:schemeClr val="bg1"/>
                </a:solidFill>
              </a:rPr>
              <a:t>priestcraft</a:t>
            </a:r>
            <a:endParaRPr lang="en-US" sz="2000" dirty="0">
              <a:solidFill>
                <a:schemeClr val="bg1"/>
              </a:solidFill>
            </a:endParaRPr>
          </a:p>
          <a:p>
            <a:pPr fontAlgn="base"/>
            <a:r>
              <a:rPr lang="en-US" sz="2000" dirty="0">
                <a:solidFill>
                  <a:schemeClr val="bg1"/>
                </a:solidFill>
              </a:rPr>
              <a:t>Alma 14:18 and Alma 1:12-15</a:t>
            </a:r>
          </a:p>
        </p:txBody>
      </p:sp>
      <p:sp>
        <p:nvSpPr>
          <p:cNvPr id="56" name="Rectangle 55"/>
          <p:cNvSpPr/>
          <p:nvPr/>
        </p:nvSpPr>
        <p:spPr>
          <a:xfrm>
            <a:off x="6724981" y="1247353"/>
            <a:ext cx="4343400" cy="2554545"/>
          </a:xfrm>
          <a:prstGeom prst="rect">
            <a:avLst/>
          </a:prstGeom>
        </p:spPr>
        <p:txBody>
          <a:bodyPr wrap="square">
            <a:spAutoFit/>
          </a:bodyPr>
          <a:lstStyle/>
          <a:p>
            <a:pPr fontAlgn="base"/>
            <a:r>
              <a:rPr lang="en-US" sz="2000" dirty="0">
                <a:solidFill>
                  <a:schemeClr val="bg1"/>
                </a:solidFill>
              </a:rPr>
              <a:t>Blessings through Melchizedek Priesthood:</a:t>
            </a:r>
          </a:p>
          <a:p>
            <a:pPr fontAlgn="base"/>
            <a:r>
              <a:rPr lang="en-US" sz="2000" dirty="0">
                <a:solidFill>
                  <a:schemeClr val="bg1"/>
                </a:solidFill>
              </a:rPr>
              <a:t>Having the spirit of prophecy</a:t>
            </a:r>
          </a:p>
          <a:p>
            <a:pPr fontAlgn="base"/>
            <a:r>
              <a:rPr lang="en-US" sz="2000" dirty="0">
                <a:solidFill>
                  <a:schemeClr val="bg1"/>
                </a:solidFill>
              </a:rPr>
              <a:t>Having the spirit of revelation</a:t>
            </a:r>
          </a:p>
          <a:p>
            <a:pPr fontAlgn="base"/>
            <a:r>
              <a:rPr lang="en-US" sz="2000" dirty="0">
                <a:solidFill>
                  <a:schemeClr val="bg1"/>
                </a:solidFill>
              </a:rPr>
              <a:t>The gift of speaking with tongues</a:t>
            </a:r>
          </a:p>
          <a:p>
            <a:pPr fontAlgn="base"/>
            <a:r>
              <a:rPr lang="en-US" sz="2000" dirty="0">
                <a:solidFill>
                  <a:schemeClr val="bg1"/>
                </a:solidFill>
              </a:rPr>
              <a:t>The gift of preaching</a:t>
            </a:r>
          </a:p>
          <a:p>
            <a:pPr fontAlgn="base"/>
            <a:r>
              <a:rPr lang="en-US" sz="2000" dirty="0">
                <a:solidFill>
                  <a:schemeClr val="bg1"/>
                </a:solidFill>
              </a:rPr>
              <a:t>The gift of the Holy Ghost</a:t>
            </a:r>
          </a:p>
          <a:p>
            <a:pPr fontAlgn="base"/>
            <a:r>
              <a:rPr lang="en-US" sz="2000" dirty="0">
                <a:solidFill>
                  <a:schemeClr val="bg1"/>
                </a:solidFill>
              </a:rPr>
              <a:t>The gift of</a:t>
            </a:r>
            <a:r>
              <a:rPr lang="en-US" sz="2000" baseline="30000" dirty="0">
                <a:solidFill>
                  <a:schemeClr val="bg1"/>
                </a:solidFill>
              </a:rPr>
              <a:t> </a:t>
            </a:r>
            <a:r>
              <a:rPr lang="en-US" sz="2000" dirty="0">
                <a:solidFill>
                  <a:schemeClr val="bg1"/>
                </a:solidFill>
              </a:rPr>
              <a:t>translation</a:t>
            </a:r>
          </a:p>
        </p:txBody>
      </p:sp>
      <p:grpSp>
        <p:nvGrpSpPr>
          <p:cNvPr id="19" name="Group 9">
            <a:extLst>
              <a:ext uri="{FF2B5EF4-FFF2-40B4-BE49-F238E27FC236}">
                <a16:creationId xmlns:a16="http://schemas.microsoft.com/office/drawing/2014/main" id="{4C3C1BDC-1983-4F41-AFFF-0DE6B1045DDC}"/>
              </a:ext>
            </a:extLst>
          </p:cNvPr>
          <p:cNvGrpSpPr/>
          <p:nvPr/>
        </p:nvGrpSpPr>
        <p:grpSpPr>
          <a:xfrm>
            <a:off x="11426235" y="151537"/>
            <a:ext cx="405464" cy="6505391"/>
            <a:chOff x="381000" y="152400"/>
            <a:chExt cx="405464" cy="6505391"/>
          </a:xfrm>
        </p:grpSpPr>
        <p:grpSp>
          <p:nvGrpSpPr>
            <p:cNvPr id="20" name="Group 14">
              <a:extLst>
                <a:ext uri="{FF2B5EF4-FFF2-40B4-BE49-F238E27FC236}">
                  <a16:creationId xmlns:a16="http://schemas.microsoft.com/office/drawing/2014/main" id="{96E70ECF-5BB7-4FD3-9D50-BCD7A6A89EA8}"/>
                </a:ext>
              </a:extLst>
            </p:cNvPr>
            <p:cNvGrpSpPr/>
            <p:nvPr/>
          </p:nvGrpSpPr>
          <p:grpSpPr>
            <a:xfrm>
              <a:off x="381000" y="152400"/>
              <a:ext cx="405464" cy="409391"/>
              <a:chOff x="5943600" y="4267200"/>
              <a:chExt cx="1990316" cy="2009591"/>
            </a:xfrm>
          </p:grpSpPr>
          <p:sp>
            <p:nvSpPr>
              <p:cNvPr id="64" name="Frame 63">
                <a:extLst>
                  <a:ext uri="{FF2B5EF4-FFF2-40B4-BE49-F238E27FC236}">
                    <a16:creationId xmlns:a16="http://schemas.microsoft.com/office/drawing/2014/main" id="{87BE1128-B37F-4AA1-8EA6-CCB9ADB739A8}"/>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a:extLst>
                  <a:ext uri="{FF2B5EF4-FFF2-40B4-BE49-F238E27FC236}">
                    <a16:creationId xmlns:a16="http://schemas.microsoft.com/office/drawing/2014/main" id="{960FAA09-264A-479D-9821-7F750F05AFC4}"/>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48">
                <a:extLst>
                  <a:ext uri="{FF2B5EF4-FFF2-40B4-BE49-F238E27FC236}">
                    <a16:creationId xmlns:a16="http://schemas.microsoft.com/office/drawing/2014/main" id="{C912B895-6665-4C67-8959-F55EC28CCA00}"/>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18">
              <a:extLst>
                <a:ext uri="{FF2B5EF4-FFF2-40B4-BE49-F238E27FC236}">
                  <a16:creationId xmlns:a16="http://schemas.microsoft.com/office/drawing/2014/main" id="{F122088E-F8B1-4304-9AA8-16228FE08512}"/>
                </a:ext>
              </a:extLst>
            </p:cNvPr>
            <p:cNvGrpSpPr/>
            <p:nvPr/>
          </p:nvGrpSpPr>
          <p:grpSpPr>
            <a:xfrm>
              <a:off x="381000" y="762000"/>
              <a:ext cx="405464" cy="409391"/>
              <a:chOff x="5943600" y="4267200"/>
              <a:chExt cx="1990316" cy="2009591"/>
            </a:xfrm>
          </p:grpSpPr>
          <p:sp>
            <p:nvSpPr>
              <p:cNvPr id="61" name="Frame 60">
                <a:extLst>
                  <a:ext uri="{FF2B5EF4-FFF2-40B4-BE49-F238E27FC236}">
                    <a16:creationId xmlns:a16="http://schemas.microsoft.com/office/drawing/2014/main" id="{5342CAA1-0C71-4467-8616-E6A63801776C}"/>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a:extLst>
                  <a:ext uri="{FF2B5EF4-FFF2-40B4-BE49-F238E27FC236}">
                    <a16:creationId xmlns:a16="http://schemas.microsoft.com/office/drawing/2014/main" id="{8A7D7ED4-FA64-42A9-9F4D-1D56416B6C1D}"/>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45">
                <a:extLst>
                  <a:ext uri="{FF2B5EF4-FFF2-40B4-BE49-F238E27FC236}">
                    <a16:creationId xmlns:a16="http://schemas.microsoft.com/office/drawing/2014/main" id="{AC5806B9-1956-407F-82CB-F30DBEFB1B9A}"/>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2">
              <a:extLst>
                <a:ext uri="{FF2B5EF4-FFF2-40B4-BE49-F238E27FC236}">
                  <a16:creationId xmlns:a16="http://schemas.microsoft.com/office/drawing/2014/main" id="{6E53E38A-D0EA-4909-94AD-DC4DEDB9C70F}"/>
                </a:ext>
              </a:extLst>
            </p:cNvPr>
            <p:cNvGrpSpPr/>
            <p:nvPr/>
          </p:nvGrpSpPr>
          <p:grpSpPr>
            <a:xfrm>
              <a:off x="381000" y="1371600"/>
              <a:ext cx="405464" cy="409391"/>
              <a:chOff x="5943600" y="4267200"/>
              <a:chExt cx="1990316" cy="2009591"/>
            </a:xfrm>
          </p:grpSpPr>
          <p:sp>
            <p:nvSpPr>
              <p:cNvPr id="58" name="Frame 57">
                <a:extLst>
                  <a:ext uri="{FF2B5EF4-FFF2-40B4-BE49-F238E27FC236}">
                    <a16:creationId xmlns:a16="http://schemas.microsoft.com/office/drawing/2014/main" id="{8A3B1D28-BF01-4DF6-8BBB-5C125C69E79E}"/>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a:extLst>
                  <a:ext uri="{FF2B5EF4-FFF2-40B4-BE49-F238E27FC236}">
                    <a16:creationId xmlns:a16="http://schemas.microsoft.com/office/drawing/2014/main" id="{1B8E266E-32A5-4BB3-A3D5-2A1AAB0A9974}"/>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2">
                <a:extLst>
                  <a:ext uri="{FF2B5EF4-FFF2-40B4-BE49-F238E27FC236}">
                    <a16:creationId xmlns:a16="http://schemas.microsoft.com/office/drawing/2014/main" id="{63CD1261-BA6D-40F6-8770-D91C69534184}"/>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6">
              <a:extLst>
                <a:ext uri="{FF2B5EF4-FFF2-40B4-BE49-F238E27FC236}">
                  <a16:creationId xmlns:a16="http://schemas.microsoft.com/office/drawing/2014/main" id="{CEEE443C-3077-42AB-8DEF-B4EECAC3ECB0}"/>
                </a:ext>
              </a:extLst>
            </p:cNvPr>
            <p:cNvGrpSpPr/>
            <p:nvPr/>
          </p:nvGrpSpPr>
          <p:grpSpPr>
            <a:xfrm>
              <a:off x="381000" y="1981200"/>
              <a:ext cx="405464" cy="409391"/>
              <a:chOff x="5943600" y="4267200"/>
              <a:chExt cx="1990316" cy="2009591"/>
            </a:xfrm>
          </p:grpSpPr>
          <p:sp>
            <p:nvSpPr>
              <p:cNvPr id="52" name="Frame 51">
                <a:extLst>
                  <a:ext uri="{FF2B5EF4-FFF2-40B4-BE49-F238E27FC236}">
                    <a16:creationId xmlns:a16="http://schemas.microsoft.com/office/drawing/2014/main" id="{6ECE4715-C0C9-4CD6-99D3-41C6AA580789}"/>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rame 53">
                <a:extLst>
                  <a:ext uri="{FF2B5EF4-FFF2-40B4-BE49-F238E27FC236}">
                    <a16:creationId xmlns:a16="http://schemas.microsoft.com/office/drawing/2014/main" id="{00325FF1-25A4-4C13-8D00-5CBE4FD44CE5}"/>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39">
                <a:extLst>
                  <a:ext uri="{FF2B5EF4-FFF2-40B4-BE49-F238E27FC236}">
                    <a16:creationId xmlns:a16="http://schemas.microsoft.com/office/drawing/2014/main" id="{7495BE49-07DA-467B-9C90-439F047F432E}"/>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30">
              <a:extLst>
                <a:ext uri="{FF2B5EF4-FFF2-40B4-BE49-F238E27FC236}">
                  <a16:creationId xmlns:a16="http://schemas.microsoft.com/office/drawing/2014/main" id="{1F97A069-6779-40FD-B0AD-5ACF6F52ABA5}"/>
                </a:ext>
              </a:extLst>
            </p:cNvPr>
            <p:cNvGrpSpPr/>
            <p:nvPr/>
          </p:nvGrpSpPr>
          <p:grpSpPr>
            <a:xfrm>
              <a:off x="381000" y="2590800"/>
              <a:ext cx="405464" cy="409391"/>
              <a:chOff x="5943600" y="4267200"/>
              <a:chExt cx="1990316" cy="2009591"/>
            </a:xfrm>
          </p:grpSpPr>
          <p:sp>
            <p:nvSpPr>
              <p:cNvPr id="49" name="Frame 48">
                <a:extLst>
                  <a:ext uri="{FF2B5EF4-FFF2-40B4-BE49-F238E27FC236}">
                    <a16:creationId xmlns:a16="http://schemas.microsoft.com/office/drawing/2014/main" id="{5A38FE02-DB07-4ACF-889B-3D3FE7AAB3CC}"/>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a:extLst>
                  <a:ext uri="{FF2B5EF4-FFF2-40B4-BE49-F238E27FC236}">
                    <a16:creationId xmlns:a16="http://schemas.microsoft.com/office/drawing/2014/main" id="{E3D533F8-FD56-4FFD-B421-66423BB70270}"/>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36">
                <a:extLst>
                  <a:ext uri="{FF2B5EF4-FFF2-40B4-BE49-F238E27FC236}">
                    <a16:creationId xmlns:a16="http://schemas.microsoft.com/office/drawing/2014/main" id="{E805F73E-D0D7-49E4-B7F4-C3240E39B270}"/>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34">
              <a:extLst>
                <a:ext uri="{FF2B5EF4-FFF2-40B4-BE49-F238E27FC236}">
                  <a16:creationId xmlns:a16="http://schemas.microsoft.com/office/drawing/2014/main" id="{AA2254A6-42A7-4A9E-809D-62681FB034C6}"/>
                </a:ext>
              </a:extLst>
            </p:cNvPr>
            <p:cNvGrpSpPr/>
            <p:nvPr/>
          </p:nvGrpSpPr>
          <p:grpSpPr>
            <a:xfrm>
              <a:off x="381000" y="3200400"/>
              <a:ext cx="405464" cy="409391"/>
              <a:chOff x="5943600" y="4267200"/>
              <a:chExt cx="1990316" cy="2009591"/>
            </a:xfrm>
          </p:grpSpPr>
          <p:sp>
            <p:nvSpPr>
              <p:cNvPr id="46" name="Frame 45">
                <a:extLst>
                  <a:ext uri="{FF2B5EF4-FFF2-40B4-BE49-F238E27FC236}">
                    <a16:creationId xmlns:a16="http://schemas.microsoft.com/office/drawing/2014/main" id="{816E44C6-54B7-4C75-8B86-C5C48693AF94}"/>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a:extLst>
                  <a:ext uri="{FF2B5EF4-FFF2-40B4-BE49-F238E27FC236}">
                    <a16:creationId xmlns:a16="http://schemas.microsoft.com/office/drawing/2014/main" id="{74B1FE90-E641-4358-9FEC-6A707A806DE0}"/>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33">
                <a:extLst>
                  <a:ext uri="{FF2B5EF4-FFF2-40B4-BE49-F238E27FC236}">
                    <a16:creationId xmlns:a16="http://schemas.microsoft.com/office/drawing/2014/main" id="{9DB17682-B83F-4F6C-8943-53EB97F12220}"/>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38">
              <a:extLst>
                <a:ext uri="{FF2B5EF4-FFF2-40B4-BE49-F238E27FC236}">
                  <a16:creationId xmlns:a16="http://schemas.microsoft.com/office/drawing/2014/main" id="{B68DCF49-FA44-4232-9AD2-41C959481C80}"/>
                </a:ext>
              </a:extLst>
            </p:cNvPr>
            <p:cNvGrpSpPr/>
            <p:nvPr/>
          </p:nvGrpSpPr>
          <p:grpSpPr>
            <a:xfrm>
              <a:off x="381000" y="3810000"/>
              <a:ext cx="405464" cy="409391"/>
              <a:chOff x="5943600" y="4267200"/>
              <a:chExt cx="1990316" cy="2009591"/>
            </a:xfrm>
          </p:grpSpPr>
          <p:sp>
            <p:nvSpPr>
              <p:cNvPr id="43" name="Frame 42">
                <a:extLst>
                  <a:ext uri="{FF2B5EF4-FFF2-40B4-BE49-F238E27FC236}">
                    <a16:creationId xmlns:a16="http://schemas.microsoft.com/office/drawing/2014/main" id="{2CBED3EE-302E-465A-AD84-CC952F72692D}"/>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ame 43">
                <a:extLst>
                  <a:ext uri="{FF2B5EF4-FFF2-40B4-BE49-F238E27FC236}">
                    <a16:creationId xmlns:a16="http://schemas.microsoft.com/office/drawing/2014/main" id="{07AB23D6-7970-4AA4-A7AD-3B4035240C3D}"/>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30">
                <a:extLst>
                  <a:ext uri="{FF2B5EF4-FFF2-40B4-BE49-F238E27FC236}">
                    <a16:creationId xmlns:a16="http://schemas.microsoft.com/office/drawing/2014/main" id="{35D2D567-B5DF-498A-AA71-C71211102957}"/>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42">
              <a:extLst>
                <a:ext uri="{FF2B5EF4-FFF2-40B4-BE49-F238E27FC236}">
                  <a16:creationId xmlns:a16="http://schemas.microsoft.com/office/drawing/2014/main" id="{2A087D67-65BE-45DF-BD1F-15D062F992E3}"/>
                </a:ext>
              </a:extLst>
            </p:cNvPr>
            <p:cNvGrpSpPr/>
            <p:nvPr/>
          </p:nvGrpSpPr>
          <p:grpSpPr>
            <a:xfrm>
              <a:off x="381000" y="4419600"/>
              <a:ext cx="405464" cy="409391"/>
              <a:chOff x="5943600" y="4267200"/>
              <a:chExt cx="1990316" cy="2009591"/>
            </a:xfrm>
          </p:grpSpPr>
          <p:sp>
            <p:nvSpPr>
              <p:cNvPr id="40" name="Frame 39">
                <a:extLst>
                  <a:ext uri="{FF2B5EF4-FFF2-40B4-BE49-F238E27FC236}">
                    <a16:creationId xmlns:a16="http://schemas.microsoft.com/office/drawing/2014/main" id="{FC22DE66-71C1-4C13-8874-2EAE135B003D}"/>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ame 40">
                <a:extLst>
                  <a:ext uri="{FF2B5EF4-FFF2-40B4-BE49-F238E27FC236}">
                    <a16:creationId xmlns:a16="http://schemas.microsoft.com/office/drawing/2014/main" id="{D3167EE3-F86A-4061-B8E6-B3E77316FDB4}"/>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27">
                <a:extLst>
                  <a:ext uri="{FF2B5EF4-FFF2-40B4-BE49-F238E27FC236}">
                    <a16:creationId xmlns:a16="http://schemas.microsoft.com/office/drawing/2014/main" id="{6ADE849F-56F1-4B53-9091-781B107B2BF1}"/>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46">
              <a:extLst>
                <a:ext uri="{FF2B5EF4-FFF2-40B4-BE49-F238E27FC236}">
                  <a16:creationId xmlns:a16="http://schemas.microsoft.com/office/drawing/2014/main" id="{316C7F3B-355F-45A7-B3AC-317950467929}"/>
                </a:ext>
              </a:extLst>
            </p:cNvPr>
            <p:cNvGrpSpPr/>
            <p:nvPr/>
          </p:nvGrpSpPr>
          <p:grpSpPr>
            <a:xfrm>
              <a:off x="381000" y="5029200"/>
              <a:ext cx="405464" cy="409391"/>
              <a:chOff x="5943600" y="4267200"/>
              <a:chExt cx="1990316" cy="2009591"/>
            </a:xfrm>
          </p:grpSpPr>
          <p:sp>
            <p:nvSpPr>
              <p:cNvPr id="37" name="Frame 36">
                <a:extLst>
                  <a:ext uri="{FF2B5EF4-FFF2-40B4-BE49-F238E27FC236}">
                    <a16:creationId xmlns:a16="http://schemas.microsoft.com/office/drawing/2014/main" id="{98E1B4C4-3D7E-484C-9609-D42B4B825833}"/>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Frame 37">
                <a:extLst>
                  <a:ext uri="{FF2B5EF4-FFF2-40B4-BE49-F238E27FC236}">
                    <a16:creationId xmlns:a16="http://schemas.microsoft.com/office/drawing/2014/main" id="{5193C4D5-C601-4C12-A0F8-8D853A503C3D}"/>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24">
                <a:extLst>
                  <a:ext uri="{FF2B5EF4-FFF2-40B4-BE49-F238E27FC236}">
                    <a16:creationId xmlns:a16="http://schemas.microsoft.com/office/drawing/2014/main" id="{5EAC5DCB-F86C-4BFA-8001-9ADF74F1CC11}"/>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50">
              <a:extLst>
                <a:ext uri="{FF2B5EF4-FFF2-40B4-BE49-F238E27FC236}">
                  <a16:creationId xmlns:a16="http://schemas.microsoft.com/office/drawing/2014/main" id="{76111843-279E-4746-B14C-3330A68275D1}"/>
                </a:ext>
              </a:extLst>
            </p:cNvPr>
            <p:cNvGrpSpPr/>
            <p:nvPr/>
          </p:nvGrpSpPr>
          <p:grpSpPr>
            <a:xfrm>
              <a:off x="381000" y="5638800"/>
              <a:ext cx="405464" cy="409391"/>
              <a:chOff x="5943600" y="4267200"/>
              <a:chExt cx="1990316" cy="2009591"/>
            </a:xfrm>
          </p:grpSpPr>
          <p:sp>
            <p:nvSpPr>
              <p:cNvPr id="34" name="Frame 33">
                <a:extLst>
                  <a:ext uri="{FF2B5EF4-FFF2-40B4-BE49-F238E27FC236}">
                    <a16:creationId xmlns:a16="http://schemas.microsoft.com/office/drawing/2014/main" id="{524DE33A-C671-479F-B242-D794FEF58E7C}"/>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ame 34">
                <a:extLst>
                  <a:ext uri="{FF2B5EF4-FFF2-40B4-BE49-F238E27FC236}">
                    <a16:creationId xmlns:a16="http://schemas.microsoft.com/office/drawing/2014/main" id="{FDD9AE71-8248-4C89-8A90-E80E63983A53}"/>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21">
                <a:extLst>
                  <a:ext uri="{FF2B5EF4-FFF2-40B4-BE49-F238E27FC236}">
                    <a16:creationId xmlns:a16="http://schemas.microsoft.com/office/drawing/2014/main" id="{19064369-2EAE-4210-AB02-6AECEEF32DAD}"/>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54">
              <a:extLst>
                <a:ext uri="{FF2B5EF4-FFF2-40B4-BE49-F238E27FC236}">
                  <a16:creationId xmlns:a16="http://schemas.microsoft.com/office/drawing/2014/main" id="{E832CE5C-DF1A-495C-B620-5AEA754A4B4F}"/>
                </a:ext>
              </a:extLst>
            </p:cNvPr>
            <p:cNvGrpSpPr/>
            <p:nvPr/>
          </p:nvGrpSpPr>
          <p:grpSpPr>
            <a:xfrm>
              <a:off x="381000" y="6248400"/>
              <a:ext cx="405464" cy="409391"/>
              <a:chOff x="5943600" y="4267200"/>
              <a:chExt cx="1990316" cy="2009591"/>
            </a:xfrm>
          </p:grpSpPr>
          <p:sp>
            <p:nvSpPr>
              <p:cNvPr id="31" name="Frame 30">
                <a:extLst>
                  <a:ext uri="{FF2B5EF4-FFF2-40B4-BE49-F238E27FC236}">
                    <a16:creationId xmlns:a16="http://schemas.microsoft.com/office/drawing/2014/main" id="{62E5982C-BE81-47AE-98D0-B5F83BB0F790}"/>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a:extLst>
                  <a:ext uri="{FF2B5EF4-FFF2-40B4-BE49-F238E27FC236}">
                    <a16:creationId xmlns:a16="http://schemas.microsoft.com/office/drawing/2014/main" id="{9158E492-920C-4DE1-8DC0-571445DF970A}"/>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18">
                <a:extLst>
                  <a:ext uri="{FF2B5EF4-FFF2-40B4-BE49-F238E27FC236}">
                    <a16:creationId xmlns:a16="http://schemas.microsoft.com/office/drawing/2014/main" id="{7D105293-5308-4BE3-955A-C7F257090729}"/>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Arrow: Down 1">
            <a:extLst>
              <a:ext uri="{FF2B5EF4-FFF2-40B4-BE49-F238E27FC236}">
                <a16:creationId xmlns:a16="http://schemas.microsoft.com/office/drawing/2014/main" id="{FFE46EEB-B5AB-4D9E-B154-39204F056DE1}"/>
              </a:ext>
            </a:extLst>
          </p:cNvPr>
          <p:cNvSpPr/>
          <p:nvPr/>
        </p:nvSpPr>
        <p:spPr>
          <a:xfrm>
            <a:off x="3347049" y="801975"/>
            <a:ext cx="327804" cy="48534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Down 66">
            <a:extLst>
              <a:ext uri="{FF2B5EF4-FFF2-40B4-BE49-F238E27FC236}">
                <a16:creationId xmlns:a16="http://schemas.microsoft.com/office/drawing/2014/main" id="{A697D1A6-151E-4BC4-94EB-69F2F37A6584}"/>
              </a:ext>
            </a:extLst>
          </p:cNvPr>
          <p:cNvSpPr/>
          <p:nvPr/>
        </p:nvSpPr>
        <p:spPr>
          <a:xfrm>
            <a:off x="7709139" y="747231"/>
            <a:ext cx="327804" cy="48534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3">
            <a:extLst>
              <a:ext uri="{FF2B5EF4-FFF2-40B4-BE49-F238E27FC236}">
                <a16:creationId xmlns:a16="http://schemas.microsoft.com/office/drawing/2014/main" id="{47BE1015-E07A-4F99-B27D-CEFC24AEE655}"/>
              </a:ext>
            </a:extLst>
          </p:cNvPr>
          <p:cNvGrpSpPr/>
          <p:nvPr/>
        </p:nvGrpSpPr>
        <p:grpSpPr>
          <a:xfrm>
            <a:off x="7120821" y="3976326"/>
            <a:ext cx="2241717" cy="2519782"/>
            <a:chOff x="71718" y="1120588"/>
            <a:chExt cx="3048000" cy="4572000"/>
          </a:xfrm>
        </p:grpSpPr>
        <p:grpSp>
          <p:nvGrpSpPr>
            <p:cNvPr id="69" name="Group 13">
              <a:extLst>
                <a:ext uri="{FF2B5EF4-FFF2-40B4-BE49-F238E27FC236}">
                  <a16:creationId xmlns:a16="http://schemas.microsoft.com/office/drawing/2014/main" id="{959603EE-6A2C-4B13-AD39-78CFF14C8E13}"/>
                </a:ext>
              </a:extLst>
            </p:cNvPr>
            <p:cNvGrpSpPr/>
            <p:nvPr/>
          </p:nvGrpSpPr>
          <p:grpSpPr>
            <a:xfrm>
              <a:off x="71718" y="1120588"/>
              <a:ext cx="3048000" cy="4572000"/>
              <a:chOff x="838200" y="1066800"/>
              <a:chExt cx="2438400" cy="3352800"/>
            </a:xfrm>
          </p:grpSpPr>
          <p:sp>
            <p:nvSpPr>
              <p:cNvPr id="71" name="Rounded Rectangle 61">
                <a:extLst>
                  <a:ext uri="{FF2B5EF4-FFF2-40B4-BE49-F238E27FC236}">
                    <a16:creationId xmlns:a16="http://schemas.microsoft.com/office/drawing/2014/main" id="{11B52739-89D6-4E32-B96D-068ACBA3FDDE}"/>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2">
                <a:extLst>
                  <a:ext uri="{FF2B5EF4-FFF2-40B4-BE49-F238E27FC236}">
                    <a16:creationId xmlns:a16="http://schemas.microsoft.com/office/drawing/2014/main" id="{41DB1209-19DD-417C-B5F8-10F32F815640}"/>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3">
                <a:extLst>
                  <a:ext uri="{FF2B5EF4-FFF2-40B4-BE49-F238E27FC236}">
                    <a16:creationId xmlns:a16="http://schemas.microsoft.com/office/drawing/2014/main" id="{196DAA6C-2EDD-4BAC-AC90-FC5FAAF70966}"/>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4">
                <a:extLst>
                  <a:ext uri="{FF2B5EF4-FFF2-40B4-BE49-F238E27FC236}">
                    <a16:creationId xmlns:a16="http://schemas.microsoft.com/office/drawing/2014/main" id="{D43621FE-5445-4EE6-92C3-31AECCB0F4D1}"/>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nut 5">
                <a:extLst>
                  <a:ext uri="{FF2B5EF4-FFF2-40B4-BE49-F238E27FC236}">
                    <a16:creationId xmlns:a16="http://schemas.microsoft.com/office/drawing/2014/main" id="{D56FDFA4-F642-4060-A6BD-3697157C31A0}"/>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6">
                <a:extLst>
                  <a:ext uri="{FF2B5EF4-FFF2-40B4-BE49-F238E27FC236}">
                    <a16:creationId xmlns:a16="http://schemas.microsoft.com/office/drawing/2014/main" id="{98DCFDDE-5306-4F8C-801C-BB8E1FA02E5B}"/>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onut 7">
                <a:extLst>
                  <a:ext uri="{FF2B5EF4-FFF2-40B4-BE49-F238E27FC236}">
                    <a16:creationId xmlns:a16="http://schemas.microsoft.com/office/drawing/2014/main" id="{75463221-C4AE-4A7E-9BCB-E2CAFC6B5F1F}"/>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Plaque 8">
                <a:extLst>
                  <a:ext uri="{FF2B5EF4-FFF2-40B4-BE49-F238E27FC236}">
                    <a16:creationId xmlns:a16="http://schemas.microsoft.com/office/drawing/2014/main" id="{89A779D6-36F8-497E-BF40-159EB5A78129}"/>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aque 9">
                <a:extLst>
                  <a:ext uri="{FF2B5EF4-FFF2-40B4-BE49-F238E27FC236}">
                    <a16:creationId xmlns:a16="http://schemas.microsoft.com/office/drawing/2014/main" id="{D11B6643-59A8-48E1-98CD-AB87001517C7}"/>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aque 10">
                <a:extLst>
                  <a:ext uri="{FF2B5EF4-FFF2-40B4-BE49-F238E27FC236}">
                    <a16:creationId xmlns:a16="http://schemas.microsoft.com/office/drawing/2014/main" id="{683F7A5C-AF3F-4880-9E2C-8A928781B0FF}"/>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B7479689-2985-43DC-B7FD-2DF87CE61AD8}"/>
                </a:ext>
              </a:extLst>
            </p:cNvPr>
            <p:cNvSpPr txBox="1"/>
            <p:nvPr/>
          </p:nvSpPr>
          <p:spPr>
            <a:xfrm>
              <a:off x="738467" y="1593256"/>
              <a:ext cx="2379654" cy="3183124"/>
            </a:xfrm>
            <a:prstGeom prst="rect">
              <a:avLst/>
            </a:prstGeom>
            <a:noFill/>
          </p:spPr>
          <p:txBody>
            <a:bodyPr wrap="square" rtlCol="0">
              <a:spAutoFit/>
            </a:bodyPr>
            <a:lstStyle/>
            <a:p>
              <a:pPr algn="ctr"/>
              <a:r>
                <a:rPr lang="en-US" b="1" dirty="0"/>
                <a:t>Priesthood leaders help us look to Jesus Christ, repent, and live in peace</a:t>
              </a:r>
              <a:endParaRPr lang="en-US" sz="1600" b="1" dirty="0">
                <a:latin typeface="Tempus Sans ITC" pitchFamily="82" charset="0"/>
              </a:endParaRPr>
            </a:p>
          </p:txBody>
        </p:sp>
      </p:grpSp>
      <p:grpSp>
        <p:nvGrpSpPr>
          <p:cNvPr id="81" name="Group 80">
            <a:extLst>
              <a:ext uri="{FF2B5EF4-FFF2-40B4-BE49-F238E27FC236}">
                <a16:creationId xmlns:a16="http://schemas.microsoft.com/office/drawing/2014/main" id="{28DD8F53-C83A-46A7-83E6-A09CB9121F79}"/>
              </a:ext>
            </a:extLst>
          </p:cNvPr>
          <p:cNvGrpSpPr/>
          <p:nvPr/>
        </p:nvGrpSpPr>
        <p:grpSpPr>
          <a:xfrm>
            <a:off x="804923" y="3386634"/>
            <a:ext cx="5712890" cy="3072038"/>
            <a:chOff x="1664207" y="512063"/>
            <a:chExt cx="8999239" cy="5156267"/>
          </a:xfrm>
        </p:grpSpPr>
        <p:sp>
          <p:nvSpPr>
            <p:cNvPr id="82" name="Rectangle 81">
              <a:extLst>
                <a:ext uri="{FF2B5EF4-FFF2-40B4-BE49-F238E27FC236}">
                  <a16:creationId xmlns:a16="http://schemas.microsoft.com/office/drawing/2014/main" id="{C1A11BB4-9FE0-4420-A34E-664681163AEE}"/>
                </a:ext>
              </a:extLst>
            </p:cNvPr>
            <p:cNvSpPr/>
            <p:nvPr/>
          </p:nvSpPr>
          <p:spPr>
            <a:xfrm>
              <a:off x="1664207" y="512063"/>
              <a:ext cx="8999239" cy="515626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a:extLst>
                <a:ext uri="{FF2B5EF4-FFF2-40B4-BE49-F238E27FC236}">
                  <a16:creationId xmlns:a16="http://schemas.microsoft.com/office/drawing/2014/main" id="{35850AB0-ED08-4479-92CE-8252CC132710}"/>
                </a:ext>
              </a:extLst>
            </p:cNvPr>
            <p:cNvSpPr/>
            <p:nvPr/>
          </p:nvSpPr>
          <p:spPr>
            <a:xfrm flipV="1">
              <a:off x="1865376" y="2528333"/>
              <a:ext cx="8394192" cy="354685"/>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C9B8A624-0EF7-47A2-A70C-B9489C950D15}"/>
                </a:ext>
              </a:extLst>
            </p:cNvPr>
            <p:cNvGrpSpPr/>
            <p:nvPr/>
          </p:nvGrpSpPr>
          <p:grpSpPr>
            <a:xfrm>
              <a:off x="2285895" y="1027201"/>
              <a:ext cx="7828740" cy="2215889"/>
              <a:chOff x="534738" y="3258336"/>
              <a:chExt cx="7828740" cy="2215889"/>
            </a:xfrm>
            <a:solidFill>
              <a:schemeClr val="tx1"/>
            </a:solidFill>
          </p:grpSpPr>
          <p:grpSp>
            <p:nvGrpSpPr>
              <p:cNvPr id="89" name="Group 88">
                <a:extLst>
                  <a:ext uri="{FF2B5EF4-FFF2-40B4-BE49-F238E27FC236}">
                    <a16:creationId xmlns:a16="http://schemas.microsoft.com/office/drawing/2014/main" id="{D892E3DF-0F4F-4AED-8802-2A8FD0DAAF82}"/>
                  </a:ext>
                </a:extLst>
              </p:cNvPr>
              <p:cNvGrpSpPr/>
              <p:nvPr/>
            </p:nvGrpSpPr>
            <p:grpSpPr>
              <a:xfrm>
                <a:off x="534738" y="3258336"/>
                <a:ext cx="1076099" cy="1455070"/>
                <a:chOff x="6696052" y="1382055"/>
                <a:chExt cx="1076099" cy="1455070"/>
              </a:xfrm>
              <a:grpFill/>
            </p:grpSpPr>
            <p:sp>
              <p:nvSpPr>
                <p:cNvPr id="123" name="Oval 122">
                  <a:extLst>
                    <a:ext uri="{FF2B5EF4-FFF2-40B4-BE49-F238E27FC236}">
                      <a16:creationId xmlns:a16="http://schemas.microsoft.com/office/drawing/2014/main" id="{ACD8DB8A-01C9-4285-84F9-6E1D3929B3D6}"/>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Delay 123">
                  <a:extLst>
                    <a:ext uri="{FF2B5EF4-FFF2-40B4-BE49-F238E27FC236}">
                      <a16:creationId xmlns:a16="http://schemas.microsoft.com/office/drawing/2014/main" id="{717971CB-A986-4772-88F0-4D295EEEA5FA}"/>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644E966D-1989-4E4C-A3BF-CE0185938F9F}"/>
                  </a:ext>
                </a:extLst>
              </p:cNvPr>
              <p:cNvGrpSpPr/>
              <p:nvPr/>
            </p:nvGrpSpPr>
            <p:grpSpPr>
              <a:xfrm>
                <a:off x="1754147" y="3258336"/>
                <a:ext cx="1076099" cy="1455070"/>
                <a:chOff x="6696052" y="1382055"/>
                <a:chExt cx="1076099" cy="1455070"/>
              </a:xfrm>
              <a:grpFill/>
            </p:grpSpPr>
            <p:sp>
              <p:nvSpPr>
                <p:cNvPr id="121" name="Oval 120">
                  <a:extLst>
                    <a:ext uri="{FF2B5EF4-FFF2-40B4-BE49-F238E27FC236}">
                      <a16:creationId xmlns:a16="http://schemas.microsoft.com/office/drawing/2014/main" id="{BFBCC63B-37D6-4CD6-9D86-38742115750A}"/>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Delay 121">
                  <a:extLst>
                    <a:ext uri="{FF2B5EF4-FFF2-40B4-BE49-F238E27FC236}">
                      <a16:creationId xmlns:a16="http://schemas.microsoft.com/office/drawing/2014/main" id="{42F14627-0529-4E84-AB99-BAC9D0310BBC}"/>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3180A104-EA63-4ED3-A890-ABE405E54987}"/>
                  </a:ext>
                </a:extLst>
              </p:cNvPr>
              <p:cNvGrpSpPr/>
              <p:nvPr/>
            </p:nvGrpSpPr>
            <p:grpSpPr>
              <a:xfrm>
                <a:off x="2947096" y="3258336"/>
                <a:ext cx="1076099" cy="1455070"/>
                <a:chOff x="6696052" y="1382055"/>
                <a:chExt cx="1076099" cy="1455070"/>
              </a:xfrm>
              <a:grpFill/>
            </p:grpSpPr>
            <p:sp>
              <p:nvSpPr>
                <p:cNvPr id="119" name="Oval 118">
                  <a:extLst>
                    <a:ext uri="{FF2B5EF4-FFF2-40B4-BE49-F238E27FC236}">
                      <a16:creationId xmlns:a16="http://schemas.microsoft.com/office/drawing/2014/main" id="{6EBC7678-668D-4ACF-BE45-7944D99B9788}"/>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elay 119">
                  <a:extLst>
                    <a:ext uri="{FF2B5EF4-FFF2-40B4-BE49-F238E27FC236}">
                      <a16:creationId xmlns:a16="http://schemas.microsoft.com/office/drawing/2014/main" id="{08020CC5-062B-4F4E-A361-540CB07851AD}"/>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F512B957-89A6-43A8-A630-7042F07393A9}"/>
                  </a:ext>
                </a:extLst>
              </p:cNvPr>
              <p:cNvGrpSpPr/>
              <p:nvPr/>
            </p:nvGrpSpPr>
            <p:grpSpPr>
              <a:xfrm>
                <a:off x="4140045" y="3258336"/>
                <a:ext cx="1076099" cy="1455070"/>
                <a:chOff x="6696052" y="1382055"/>
                <a:chExt cx="1076099" cy="1455070"/>
              </a:xfrm>
              <a:grpFill/>
            </p:grpSpPr>
            <p:sp>
              <p:nvSpPr>
                <p:cNvPr id="117" name="Oval 116">
                  <a:extLst>
                    <a:ext uri="{FF2B5EF4-FFF2-40B4-BE49-F238E27FC236}">
                      <a16:creationId xmlns:a16="http://schemas.microsoft.com/office/drawing/2014/main" id="{4CDB47C1-D45B-4E63-94D7-6C2F20133FF3}"/>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lay 117">
                  <a:extLst>
                    <a:ext uri="{FF2B5EF4-FFF2-40B4-BE49-F238E27FC236}">
                      <a16:creationId xmlns:a16="http://schemas.microsoft.com/office/drawing/2014/main" id="{875C90D5-E36E-4D4B-94C6-5D4C7085FD59}"/>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CCD49E9-52DD-45B9-959C-C99B8F7C06D9}"/>
                  </a:ext>
                </a:extLst>
              </p:cNvPr>
              <p:cNvGrpSpPr/>
              <p:nvPr/>
            </p:nvGrpSpPr>
            <p:grpSpPr>
              <a:xfrm>
                <a:off x="5332994" y="3258336"/>
                <a:ext cx="1076099" cy="1455070"/>
                <a:chOff x="6696052" y="1382055"/>
                <a:chExt cx="1076099" cy="1455070"/>
              </a:xfrm>
              <a:grpFill/>
            </p:grpSpPr>
            <p:sp>
              <p:nvSpPr>
                <p:cNvPr id="115" name="Oval 114">
                  <a:extLst>
                    <a:ext uri="{FF2B5EF4-FFF2-40B4-BE49-F238E27FC236}">
                      <a16:creationId xmlns:a16="http://schemas.microsoft.com/office/drawing/2014/main" id="{4A15240A-2613-43EF-B973-8DB1E4652CA9}"/>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Delay 115">
                  <a:extLst>
                    <a:ext uri="{FF2B5EF4-FFF2-40B4-BE49-F238E27FC236}">
                      <a16:creationId xmlns:a16="http://schemas.microsoft.com/office/drawing/2014/main" id="{534702BE-FED5-4BFE-9F7F-D2A94E08966B}"/>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213AD84F-A013-4F2F-A96C-AA7FB379B4E6}"/>
                  </a:ext>
                </a:extLst>
              </p:cNvPr>
              <p:cNvGrpSpPr/>
              <p:nvPr/>
            </p:nvGrpSpPr>
            <p:grpSpPr>
              <a:xfrm>
                <a:off x="6525943" y="3258336"/>
                <a:ext cx="1076099" cy="1455070"/>
                <a:chOff x="6696052" y="1382055"/>
                <a:chExt cx="1076099" cy="1455070"/>
              </a:xfrm>
              <a:grpFill/>
            </p:grpSpPr>
            <p:sp>
              <p:nvSpPr>
                <p:cNvPr id="113" name="Oval 112">
                  <a:extLst>
                    <a:ext uri="{FF2B5EF4-FFF2-40B4-BE49-F238E27FC236}">
                      <a16:creationId xmlns:a16="http://schemas.microsoft.com/office/drawing/2014/main" id="{F87EB1B0-7D1E-4297-9BB5-2825FD75D6E2}"/>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Delay 113">
                  <a:extLst>
                    <a:ext uri="{FF2B5EF4-FFF2-40B4-BE49-F238E27FC236}">
                      <a16:creationId xmlns:a16="http://schemas.microsoft.com/office/drawing/2014/main" id="{A9795244-116C-4D5E-A747-5E7DD99ACD52}"/>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F0BA017C-FFD8-4036-B099-F57F5DE13432}"/>
                  </a:ext>
                </a:extLst>
              </p:cNvPr>
              <p:cNvGrpSpPr/>
              <p:nvPr/>
            </p:nvGrpSpPr>
            <p:grpSpPr>
              <a:xfrm>
                <a:off x="6041927" y="4019155"/>
                <a:ext cx="1076099" cy="1455070"/>
                <a:chOff x="6696052" y="1382055"/>
                <a:chExt cx="1076099" cy="1455070"/>
              </a:xfrm>
              <a:grpFill/>
            </p:grpSpPr>
            <p:sp>
              <p:nvSpPr>
                <p:cNvPr id="111" name="Oval 110">
                  <a:extLst>
                    <a:ext uri="{FF2B5EF4-FFF2-40B4-BE49-F238E27FC236}">
                      <a16:creationId xmlns:a16="http://schemas.microsoft.com/office/drawing/2014/main" id="{10488C29-3304-4767-B823-DDE90A674F00}"/>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lowchart: Delay 111">
                  <a:extLst>
                    <a:ext uri="{FF2B5EF4-FFF2-40B4-BE49-F238E27FC236}">
                      <a16:creationId xmlns:a16="http://schemas.microsoft.com/office/drawing/2014/main" id="{DA2012B7-7A0B-49E2-8560-C35F48B1D8F4}"/>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BB18479B-0BE4-4E5D-B987-A54E03181488}"/>
                  </a:ext>
                </a:extLst>
              </p:cNvPr>
              <p:cNvGrpSpPr/>
              <p:nvPr/>
            </p:nvGrpSpPr>
            <p:grpSpPr>
              <a:xfrm>
                <a:off x="4858456" y="4019155"/>
                <a:ext cx="1076099" cy="1455070"/>
                <a:chOff x="6696052" y="1382055"/>
                <a:chExt cx="1076099" cy="1455070"/>
              </a:xfrm>
              <a:grpFill/>
            </p:grpSpPr>
            <p:sp>
              <p:nvSpPr>
                <p:cNvPr id="109" name="Oval 108">
                  <a:extLst>
                    <a:ext uri="{FF2B5EF4-FFF2-40B4-BE49-F238E27FC236}">
                      <a16:creationId xmlns:a16="http://schemas.microsoft.com/office/drawing/2014/main" id="{B29291A6-E98C-4CDF-98A7-C68D00898444}"/>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Delay 109">
                  <a:extLst>
                    <a:ext uri="{FF2B5EF4-FFF2-40B4-BE49-F238E27FC236}">
                      <a16:creationId xmlns:a16="http://schemas.microsoft.com/office/drawing/2014/main" id="{FC1CB925-33CB-4F84-81DA-5B9562710BD1}"/>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27B196C0-7024-4709-B9EB-EEA35206F75C}"/>
                  </a:ext>
                </a:extLst>
              </p:cNvPr>
              <p:cNvGrpSpPr/>
              <p:nvPr/>
            </p:nvGrpSpPr>
            <p:grpSpPr>
              <a:xfrm>
                <a:off x="3661660" y="3985871"/>
                <a:ext cx="1076099" cy="1455070"/>
                <a:chOff x="6696052" y="1382055"/>
                <a:chExt cx="1076099" cy="1455070"/>
              </a:xfrm>
              <a:grpFill/>
            </p:grpSpPr>
            <p:sp>
              <p:nvSpPr>
                <p:cNvPr id="107" name="Oval 106">
                  <a:extLst>
                    <a:ext uri="{FF2B5EF4-FFF2-40B4-BE49-F238E27FC236}">
                      <a16:creationId xmlns:a16="http://schemas.microsoft.com/office/drawing/2014/main" id="{DF1146CA-E2E9-4C9B-810D-667011387FD1}"/>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107">
                  <a:extLst>
                    <a:ext uri="{FF2B5EF4-FFF2-40B4-BE49-F238E27FC236}">
                      <a16:creationId xmlns:a16="http://schemas.microsoft.com/office/drawing/2014/main" id="{68D3105E-8DEF-4120-BCC0-4057448F6102}"/>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A1083456-99C4-43EE-B931-10C1260A5448}"/>
                  </a:ext>
                </a:extLst>
              </p:cNvPr>
              <p:cNvGrpSpPr/>
              <p:nvPr/>
            </p:nvGrpSpPr>
            <p:grpSpPr>
              <a:xfrm>
                <a:off x="2404654" y="3985871"/>
                <a:ext cx="1076099" cy="1455070"/>
                <a:chOff x="6696052" y="1382055"/>
                <a:chExt cx="1076099" cy="1455070"/>
              </a:xfrm>
              <a:grpFill/>
            </p:grpSpPr>
            <p:sp>
              <p:nvSpPr>
                <p:cNvPr id="105" name="Oval 104">
                  <a:extLst>
                    <a:ext uri="{FF2B5EF4-FFF2-40B4-BE49-F238E27FC236}">
                      <a16:creationId xmlns:a16="http://schemas.microsoft.com/office/drawing/2014/main" id="{9882FB2A-BD86-4A15-89C5-034B469C1824}"/>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lowchart: Delay 105">
                  <a:extLst>
                    <a:ext uri="{FF2B5EF4-FFF2-40B4-BE49-F238E27FC236}">
                      <a16:creationId xmlns:a16="http://schemas.microsoft.com/office/drawing/2014/main" id="{BC87BB12-8D3A-46E4-9A9A-2ECA527F05AC}"/>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9AFC52E6-283C-4DEA-81DF-C17DDB9751BA}"/>
                  </a:ext>
                </a:extLst>
              </p:cNvPr>
              <p:cNvGrpSpPr/>
              <p:nvPr/>
            </p:nvGrpSpPr>
            <p:grpSpPr>
              <a:xfrm>
                <a:off x="7287379" y="3985871"/>
                <a:ext cx="1076099" cy="1455070"/>
                <a:chOff x="6696052" y="1382055"/>
                <a:chExt cx="1076099" cy="1455070"/>
              </a:xfrm>
              <a:grpFill/>
            </p:grpSpPr>
            <p:sp>
              <p:nvSpPr>
                <p:cNvPr id="103" name="Oval 102">
                  <a:extLst>
                    <a:ext uri="{FF2B5EF4-FFF2-40B4-BE49-F238E27FC236}">
                      <a16:creationId xmlns:a16="http://schemas.microsoft.com/office/drawing/2014/main" id="{BB345E19-7FA1-4074-A49A-1535E1E50FC1}"/>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103">
                  <a:extLst>
                    <a:ext uri="{FF2B5EF4-FFF2-40B4-BE49-F238E27FC236}">
                      <a16:creationId xmlns:a16="http://schemas.microsoft.com/office/drawing/2014/main" id="{32934DFB-8729-48F5-8D2C-A0E47E75970B}"/>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0C689A21-30BD-4F1D-8724-6D3F3AEDF02E}"/>
                  </a:ext>
                </a:extLst>
              </p:cNvPr>
              <p:cNvGrpSpPr/>
              <p:nvPr/>
            </p:nvGrpSpPr>
            <p:grpSpPr>
              <a:xfrm>
                <a:off x="1168101" y="3985871"/>
                <a:ext cx="1076099" cy="1455070"/>
                <a:chOff x="6696052" y="1382055"/>
                <a:chExt cx="1076099" cy="1455070"/>
              </a:xfrm>
              <a:grpFill/>
            </p:grpSpPr>
            <p:sp>
              <p:nvSpPr>
                <p:cNvPr id="101" name="Oval 100">
                  <a:extLst>
                    <a:ext uri="{FF2B5EF4-FFF2-40B4-BE49-F238E27FC236}">
                      <a16:creationId xmlns:a16="http://schemas.microsoft.com/office/drawing/2014/main" id="{81194E71-D702-4E63-A9E5-3E8D29B1DD25}"/>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Delay 101">
                  <a:extLst>
                    <a:ext uri="{FF2B5EF4-FFF2-40B4-BE49-F238E27FC236}">
                      <a16:creationId xmlns:a16="http://schemas.microsoft.com/office/drawing/2014/main" id="{38A74FA2-AA8C-4E91-AFD8-31E662D2A061}"/>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 name="Trapezoid 84">
              <a:extLst>
                <a:ext uri="{FF2B5EF4-FFF2-40B4-BE49-F238E27FC236}">
                  <a16:creationId xmlns:a16="http://schemas.microsoft.com/office/drawing/2014/main" id="{BBA265B7-68BB-4D13-989E-F74D163C99EF}"/>
                </a:ext>
              </a:extLst>
            </p:cNvPr>
            <p:cNvSpPr/>
            <p:nvPr/>
          </p:nvSpPr>
          <p:spPr>
            <a:xfrm flipV="1">
              <a:off x="2103120" y="3182112"/>
              <a:ext cx="8394192" cy="354685"/>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D0C72CA2-0CCC-459D-9EF4-DE22342AD8AF}"/>
                </a:ext>
              </a:extLst>
            </p:cNvPr>
            <p:cNvSpPr/>
            <p:nvPr/>
          </p:nvSpPr>
          <p:spPr>
            <a:xfrm>
              <a:off x="2393960" y="3536797"/>
              <a:ext cx="7865608" cy="171185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0FF6A2D2-B73E-4690-AB3E-EA9320315489}"/>
                </a:ext>
              </a:extLst>
            </p:cNvPr>
            <p:cNvSpPr/>
            <p:nvPr/>
          </p:nvSpPr>
          <p:spPr>
            <a:xfrm>
              <a:off x="2772271" y="3909647"/>
              <a:ext cx="3002082" cy="95595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A3F3748-E6EE-439A-82B6-9A931886A955}"/>
                </a:ext>
              </a:extLst>
            </p:cNvPr>
            <p:cNvSpPr/>
            <p:nvPr/>
          </p:nvSpPr>
          <p:spPr>
            <a:xfrm>
              <a:off x="6609613" y="3891482"/>
              <a:ext cx="3002082" cy="95595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547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1000"/>
                                        <p:tgtEl>
                                          <p:spTgt spid="56"/>
                                        </p:tgtEl>
                                      </p:cBhvr>
                                    </p:animEffect>
                                    <p:anim calcmode="lin" valueType="num">
                                      <p:cBhvr>
                                        <p:cTn id="20" dur="1000" fill="hold"/>
                                        <p:tgtEl>
                                          <p:spTgt spid="56"/>
                                        </p:tgtEl>
                                        <p:attrNameLst>
                                          <p:attrName>ppt_x</p:attrName>
                                        </p:attrNameLst>
                                      </p:cBhvr>
                                      <p:tavLst>
                                        <p:tav tm="0">
                                          <p:val>
                                            <p:strVal val="#ppt_x"/>
                                          </p:val>
                                        </p:tav>
                                        <p:tav tm="100000">
                                          <p:val>
                                            <p:strVal val="#ppt_x"/>
                                          </p:val>
                                        </p:tav>
                                      </p:tavLst>
                                    </p:anim>
                                    <p:anim calcmode="lin" valueType="num">
                                      <p:cBhvr>
                                        <p:cTn id="21" dur="1000" fill="hold"/>
                                        <p:tgtEl>
                                          <p:spTgt spid="56"/>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1000"/>
                                        <p:tgtEl>
                                          <p:spTgt spid="67"/>
                                        </p:tgtEl>
                                      </p:cBhvr>
                                    </p:animEffect>
                                    <p:anim calcmode="lin" valueType="num">
                                      <p:cBhvr>
                                        <p:cTn id="25" dur="1000" fill="hold"/>
                                        <p:tgtEl>
                                          <p:spTgt spid="67"/>
                                        </p:tgtEl>
                                        <p:attrNameLst>
                                          <p:attrName>ppt_x</p:attrName>
                                        </p:attrNameLst>
                                      </p:cBhvr>
                                      <p:tavLst>
                                        <p:tav tm="0">
                                          <p:val>
                                            <p:strVal val="#ppt_x"/>
                                          </p:val>
                                        </p:tav>
                                        <p:tav tm="100000">
                                          <p:val>
                                            <p:strVal val="#ppt_x"/>
                                          </p:val>
                                        </p:tav>
                                      </p:tavLst>
                                    </p:anim>
                                    <p:anim calcmode="lin" valueType="num">
                                      <p:cBhvr>
                                        <p:cTn id="2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circle(in)">
                                      <p:cBhvr>
                                        <p:cTn id="31" dur="2000"/>
                                        <p:tgtEl>
                                          <p:spTgt spid="68"/>
                                        </p:tgtEl>
                                      </p:cBhvr>
                                    </p:animEffect>
                                  </p:childTnLst>
                                </p:cTn>
                              </p:par>
                              <p:par>
                                <p:cTn id="32" presetID="1" presetClass="entr" presetSubtype="0" fill="hold" nodeType="withEffect">
                                  <p:stCondLst>
                                    <p:cond delay="0"/>
                                  </p:stCondLst>
                                  <p:childTnLst>
                                    <p:set>
                                      <p:cBhvr>
                                        <p:cTn id="33" dur="1" fill="hold">
                                          <p:stCondLst>
                                            <p:cond delay="0"/>
                                          </p:stCondLst>
                                        </p:cTn>
                                        <p:tgtEl>
                                          <p:spTgt spid="81"/>
                                        </p:tgtEl>
                                        <p:attrNameLst>
                                          <p:attrName>style.visibility</p:attrName>
                                        </p:attrNameLst>
                                      </p:cBhvr>
                                      <p:to>
                                        <p:strVal val="visible"/>
                                      </p:to>
                                    </p:set>
                                  </p:childTnLst>
                                </p:cTn>
                              </p:par>
                              <p:par>
                                <p:cTn id="34" presetID="1" presetClass="exit" presetSubtype="0" fill="hold" grpId="1" nodeType="withEffect">
                                  <p:stCondLst>
                                    <p:cond delay="0"/>
                                  </p:stCondLst>
                                  <p:childTnLst>
                                    <p:set>
                                      <p:cBhvr>
                                        <p:cTn id="35" dur="1" fill="hold">
                                          <p:stCondLst>
                                            <p:cond delay="0"/>
                                          </p:stCondLst>
                                        </p:cTn>
                                        <p:tgtEl>
                                          <p:spTgt spid="2"/>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55"/>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56"/>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5" grpId="1"/>
      <p:bldP spid="56" grpId="0"/>
      <p:bldP spid="56" grpId="1"/>
      <p:bldP spid="2" grpId="0" animBg="1"/>
      <p:bldP spid="2" grpId="1" animBg="1"/>
      <p:bldP spid="67" grpId="0" animBg="1"/>
      <p:bldP spid="6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AEB0C1AE-8524-4283-BEBF-35F400A89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cs typeface="Arial" pitchFamily="34" charset="0"/>
              </a:rPr>
              <a:t>Melchizedek—A Type of Christ</a:t>
            </a:r>
          </a:p>
        </p:txBody>
      </p:sp>
      <p:sp>
        <p:nvSpPr>
          <p:cNvPr id="2" name="Rectangle 1"/>
          <p:cNvSpPr/>
          <p:nvPr/>
        </p:nvSpPr>
        <p:spPr>
          <a:xfrm>
            <a:off x="221549" y="1286658"/>
            <a:ext cx="9035040" cy="5078313"/>
          </a:xfrm>
          <a:prstGeom prst="rect">
            <a:avLst/>
          </a:prstGeom>
        </p:spPr>
        <p:txBody>
          <a:bodyPr wrap="square">
            <a:spAutoFit/>
          </a:bodyPr>
          <a:lstStyle/>
          <a:p>
            <a:r>
              <a:rPr lang="en-US" dirty="0">
                <a:solidFill>
                  <a:schemeClr val="bg1"/>
                </a:solidFill>
              </a:rPr>
              <a:t>He was introduced in the Book of Mormon by Alma in around 82 BC—”none were greater”</a:t>
            </a:r>
          </a:p>
          <a:p>
            <a:endParaRPr lang="en-US" dirty="0">
              <a:solidFill>
                <a:schemeClr val="bg1"/>
              </a:solidFill>
            </a:endParaRPr>
          </a:p>
          <a:p>
            <a:r>
              <a:rPr lang="en-US" dirty="0">
                <a:solidFill>
                  <a:schemeClr val="bg1"/>
                </a:solidFill>
              </a:rPr>
              <a:t>He was a King over the land of Salem</a:t>
            </a:r>
          </a:p>
          <a:p>
            <a:endParaRPr lang="en-US" dirty="0">
              <a:solidFill>
                <a:schemeClr val="bg1"/>
              </a:solidFill>
            </a:endParaRPr>
          </a:p>
          <a:p>
            <a:r>
              <a:rPr lang="en-US" dirty="0">
                <a:solidFill>
                  <a:schemeClr val="bg1"/>
                </a:solidFill>
              </a:rPr>
              <a:t>He exercised mighty faith and received the office of the high priesthood</a:t>
            </a:r>
          </a:p>
          <a:p>
            <a:endParaRPr lang="en-US" dirty="0">
              <a:solidFill>
                <a:schemeClr val="bg1"/>
              </a:solidFill>
            </a:endParaRPr>
          </a:p>
          <a:p>
            <a:r>
              <a:rPr lang="en-US" dirty="0">
                <a:solidFill>
                  <a:schemeClr val="bg1"/>
                </a:solidFill>
              </a:rPr>
              <a:t>He preached repentance to the people</a:t>
            </a:r>
          </a:p>
          <a:p>
            <a:endParaRPr lang="en-US" dirty="0">
              <a:solidFill>
                <a:schemeClr val="bg1"/>
              </a:solidFill>
            </a:endParaRPr>
          </a:p>
          <a:p>
            <a:r>
              <a:rPr lang="en-US" dirty="0">
                <a:solidFill>
                  <a:schemeClr val="bg1"/>
                </a:solidFill>
              </a:rPr>
              <a:t>The people repented and they established peace in their land</a:t>
            </a:r>
          </a:p>
          <a:p>
            <a:endParaRPr lang="en-US" dirty="0">
              <a:solidFill>
                <a:schemeClr val="bg1"/>
              </a:solidFill>
            </a:endParaRPr>
          </a:p>
          <a:p>
            <a:r>
              <a:rPr lang="en-US" dirty="0">
                <a:solidFill>
                  <a:schemeClr val="bg1"/>
                </a:solidFill>
              </a:rPr>
              <a:t>He was called the Prince of Peace</a:t>
            </a:r>
          </a:p>
          <a:p>
            <a:endParaRPr lang="en-US" dirty="0">
              <a:solidFill>
                <a:schemeClr val="bg1"/>
              </a:solidFill>
            </a:endParaRPr>
          </a:p>
          <a:p>
            <a:r>
              <a:rPr lang="en-US" dirty="0">
                <a:solidFill>
                  <a:schemeClr val="bg1"/>
                </a:solidFill>
              </a:rPr>
              <a:t>He received tithes from Abraham—He was keeper of the storehouse (JST Genesis 14:37-39)</a:t>
            </a:r>
          </a:p>
          <a:p>
            <a:endParaRPr lang="en-US" dirty="0">
              <a:solidFill>
                <a:schemeClr val="bg1"/>
              </a:solidFill>
            </a:endParaRPr>
          </a:p>
          <a:p>
            <a:r>
              <a:rPr lang="en-US" dirty="0">
                <a:solidFill>
                  <a:schemeClr val="bg1"/>
                </a:solidFill>
              </a:rPr>
              <a:t>He ordained Abraham (D&amp;C 84:14)</a:t>
            </a:r>
          </a:p>
          <a:p>
            <a:endParaRPr lang="en-US" dirty="0">
              <a:solidFill>
                <a:schemeClr val="bg1"/>
              </a:solidFill>
            </a:endParaRPr>
          </a:p>
          <a:p>
            <a:r>
              <a:rPr lang="en-US" dirty="0">
                <a:solidFill>
                  <a:schemeClr val="bg1"/>
                </a:solidFill>
              </a:rPr>
              <a:t>He was called the king of heaven…the King of Peace </a:t>
            </a:r>
          </a:p>
          <a:p>
            <a:r>
              <a:rPr lang="en-US" dirty="0">
                <a:solidFill>
                  <a:schemeClr val="bg1"/>
                </a:solidFill>
              </a:rPr>
              <a:t>(JST Genesis 14:26-40)</a:t>
            </a:r>
          </a:p>
        </p:txBody>
      </p:sp>
      <p:sp>
        <p:nvSpPr>
          <p:cNvPr id="53" name="TextBox 52"/>
          <p:cNvSpPr txBox="1"/>
          <p:nvPr/>
        </p:nvSpPr>
        <p:spPr>
          <a:xfrm>
            <a:off x="9144000" y="6704112"/>
            <a:ext cx="1524000" cy="307777"/>
          </a:xfrm>
          <a:prstGeom prst="rect">
            <a:avLst/>
          </a:prstGeom>
          <a:noFill/>
        </p:spPr>
        <p:txBody>
          <a:bodyPr wrap="square" rtlCol="0">
            <a:spAutoFit/>
          </a:bodyPr>
          <a:lstStyle/>
          <a:p>
            <a:r>
              <a:rPr lang="en-US" sz="1400" dirty="0">
                <a:solidFill>
                  <a:schemeClr val="bg1"/>
                </a:solidFill>
              </a:rPr>
              <a:t>Alma 13:14-19</a:t>
            </a:r>
          </a:p>
        </p:txBody>
      </p:sp>
      <p:grpSp>
        <p:nvGrpSpPr>
          <p:cNvPr id="10" name="Group 9"/>
          <p:cNvGrpSpPr/>
          <p:nvPr/>
        </p:nvGrpSpPr>
        <p:grpSpPr>
          <a:xfrm>
            <a:off x="9337965" y="1819148"/>
            <a:ext cx="2033337" cy="4143033"/>
            <a:chOff x="4114800" y="1371600"/>
            <a:chExt cx="2033337" cy="4143033"/>
          </a:xfrm>
        </p:grpSpPr>
        <p:sp>
          <p:nvSpPr>
            <p:cNvPr id="11" name="Cloud 10"/>
            <p:cNvSpPr/>
            <p:nvPr/>
          </p:nvSpPr>
          <p:spPr>
            <a:xfrm rot="4540472" flipH="1">
              <a:off x="4889228" y="2186285"/>
              <a:ext cx="1205885" cy="805000"/>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rot="15332388" flipH="1">
              <a:off x="4091276" y="2158517"/>
              <a:ext cx="1304753" cy="805000"/>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91200" y="3733800"/>
              <a:ext cx="356937" cy="6379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110821">
              <a:off x="4114800" y="3733800"/>
              <a:ext cx="378995" cy="6379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504778">
              <a:off x="4724400" y="4953000"/>
              <a:ext cx="381000" cy="538889"/>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9361222">
              <a:off x="5085698" y="4940449"/>
              <a:ext cx="403870" cy="574184"/>
            </a:xfrm>
            <a:prstGeom prst="ellipse">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996156">
              <a:off x="4205716" y="2916376"/>
              <a:ext cx="717532" cy="1208446"/>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041752">
              <a:off x="4349560" y="2651440"/>
              <a:ext cx="713297" cy="122283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9870960">
              <a:off x="5388667" y="2919735"/>
              <a:ext cx="673978" cy="1208446"/>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0036208">
              <a:off x="5248477" y="2750903"/>
              <a:ext cx="713297" cy="1132683"/>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4656221" y="2819276"/>
              <a:ext cx="1028700" cy="2424333"/>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941134" y="2627881"/>
              <a:ext cx="426034" cy="510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1335299">
              <a:off x="5210227" y="2691108"/>
              <a:ext cx="496728" cy="242710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353417">
              <a:off x="4644095" y="2779844"/>
              <a:ext cx="496728" cy="2320034"/>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663440" y="1590321"/>
              <a:ext cx="1028700" cy="12927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5400000" flipH="1">
              <a:off x="4732840" y="2517705"/>
              <a:ext cx="762000" cy="603390"/>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948881" y="2555182"/>
              <a:ext cx="382067" cy="2074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615249" y="4031551"/>
              <a:ext cx="1112108" cy="218721"/>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uble Wave 28"/>
            <p:cNvSpPr/>
            <p:nvPr/>
          </p:nvSpPr>
          <p:spPr>
            <a:xfrm rot="5400000">
              <a:off x="4763050" y="4385123"/>
              <a:ext cx="1038926" cy="222422"/>
            </a:xfrm>
            <a:prstGeom prst="doubleWave">
              <a:avLst>
                <a:gd name="adj1" fmla="val 6250"/>
                <a:gd name="adj2" fmla="val 1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uble Wave 29"/>
            <p:cNvSpPr/>
            <p:nvPr/>
          </p:nvSpPr>
          <p:spPr>
            <a:xfrm rot="4302222">
              <a:off x="4978868" y="4447874"/>
              <a:ext cx="1038926" cy="222422"/>
            </a:xfrm>
            <a:prstGeom prst="doubleWave">
              <a:avLst>
                <a:gd name="adj1" fmla="val 6250"/>
                <a:gd name="adj2" fmla="val 100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226908" y="3983145"/>
              <a:ext cx="353687" cy="267127"/>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23"/>
            <p:cNvGrpSpPr/>
            <p:nvPr/>
          </p:nvGrpSpPr>
          <p:grpSpPr>
            <a:xfrm>
              <a:off x="4495800" y="1676400"/>
              <a:ext cx="1219200" cy="371060"/>
              <a:chOff x="6400800" y="4724400"/>
              <a:chExt cx="1752600" cy="533400"/>
            </a:xfrm>
          </p:grpSpPr>
          <p:sp>
            <p:nvSpPr>
              <p:cNvPr id="37" name="Rounded Rectangle 36"/>
              <p:cNvSpPr/>
              <p:nvPr/>
            </p:nvSpPr>
            <p:spPr>
              <a:xfrm>
                <a:off x="6400800" y="4724400"/>
                <a:ext cx="1752600" cy="5334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21"/>
              <p:cNvGrpSpPr/>
              <p:nvPr/>
            </p:nvGrpSpPr>
            <p:grpSpPr>
              <a:xfrm>
                <a:off x="6553200" y="4800600"/>
                <a:ext cx="1443415" cy="394691"/>
                <a:chOff x="6400800" y="4724400"/>
                <a:chExt cx="1672015" cy="457200"/>
              </a:xfrm>
            </p:grpSpPr>
            <p:grpSp>
              <p:nvGrpSpPr>
                <p:cNvPr id="39" name="Group 109"/>
                <p:cNvGrpSpPr/>
                <p:nvPr/>
              </p:nvGrpSpPr>
              <p:grpSpPr>
                <a:xfrm>
                  <a:off x="6400800" y="4724400"/>
                  <a:ext cx="452815" cy="457200"/>
                  <a:chOff x="5943600" y="4267200"/>
                  <a:chExt cx="1990316" cy="2009591"/>
                </a:xfrm>
              </p:grpSpPr>
              <p:sp>
                <p:nvSpPr>
                  <p:cNvPr id="48" name="Frame 4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113"/>
                <p:cNvGrpSpPr/>
                <p:nvPr/>
              </p:nvGrpSpPr>
              <p:grpSpPr>
                <a:xfrm>
                  <a:off x="7010400" y="4724400"/>
                  <a:ext cx="452815" cy="457200"/>
                  <a:chOff x="5943600" y="4267200"/>
                  <a:chExt cx="1990316" cy="2009591"/>
                </a:xfrm>
              </p:grpSpPr>
              <p:sp>
                <p:nvSpPr>
                  <p:cNvPr id="45" name="Frame 4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4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46"/>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117"/>
                <p:cNvGrpSpPr/>
                <p:nvPr/>
              </p:nvGrpSpPr>
              <p:grpSpPr>
                <a:xfrm>
                  <a:off x="7620000" y="4724400"/>
                  <a:ext cx="452815" cy="457200"/>
                  <a:chOff x="5943600" y="4267200"/>
                  <a:chExt cx="1990316" cy="2009591"/>
                </a:xfrm>
              </p:grpSpPr>
              <p:sp>
                <p:nvSpPr>
                  <p:cNvPr id="42" name="Frame 4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ame 4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4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33" name="Group 127"/>
            <p:cNvGrpSpPr/>
            <p:nvPr/>
          </p:nvGrpSpPr>
          <p:grpSpPr>
            <a:xfrm>
              <a:off x="4495800" y="1371600"/>
              <a:ext cx="1219200" cy="304800"/>
              <a:chOff x="6858000" y="5410200"/>
              <a:chExt cx="1905000" cy="850392"/>
            </a:xfrm>
          </p:grpSpPr>
          <p:sp>
            <p:nvSpPr>
              <p:cNvPr id="34" name="Moon 33"/>
              <p:cNvSpPr/>
              <p:nvPr/>
            </p:nvSpPr>
            <p:spPr>
              <a:xfrm rot="5400000">
                <a:off x="7391400" y="4876800"/>
                <a:ext cx="838200" cy="1905000"/>
              </a:xfrm>
              <a:prstGeom prst="moon">
                <a:avLst>
                  <a:gd name="adj" fmla="val 87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5400000">
                <a:off x="7505700" y="5067300"/>
                <a:ext cx="685800" cy="1676400"/>
              </a:xfrm>
              <a:prstGeom prst="moon">
                <a:avLst>
                  <a:gd name="adj" fmla="val 87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5400000">
                <a:off x="7575804" y="5073396"/>
                <a:ext cx="469392" cy="1905000"/>
              </a:xfrm>
              <a:prstGeom prst="moon">
                <a:avLst>
                  <a:gd name="adj" fmla="val 87500"/>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9">
            <a:extLst>
              <a:ext uri="{FF2B5EF4-FFF2-40B4-BE49-F238E27FC236}">
                <a16:creationId xmlns:a16="http://schemas.microsoft.com/office/drawing/2014/main" id="{5BAF2206-998F-4ABF-B988-BA80C5FA2B5C}"/>
              </a:ext>
            </a:extLst>
          </p:cNvPr>
          <p:cNvGrpSpPr/>
          <p:nvPr/>
        </p:nvGrpSpPr>
        <p:grpSpPr>
          <a:xfrm>
            <a:off x="11426235" y="151537"/>
            <a:ext cx="405464" cy="6505391"/>
            <a:chOff x="381000" y="152400"/>
            <a:chExt cx="405464" cy="6505391"/>
          </a:xfrm>
        </p:grpSpPr>
        <p:grpSp>
          <p:nvGrpSpPr>
            <p:cNvPr id="54" name="Group 14">
              <a:extLst>
                <a:ext uri="{FF2B5EF4-FFF2-40B4-BE49-F238E27FC236}">
                  <a16:creationId xmlns:a16="http://schemas.microsoft.com/office/drawing/2014/main" id="{7DFE50A0-4438-4D6C-9BDC-AC6E42B3EA08}"/>
                </a:ext>
              </a:extLst>
            </p:cNvPr>
            <p:cNvGrpSpPr/>
            <p:nvPr/>
          </p:nvGrpSpPr>
          <p:grpSpPr>
            <a:xfrm>
              <a:off x="381000" y="152400"/>
              <a:ext cx="405464" cy="409391"/>
              <a:chOff x="5943600" y="4267200"/>
              <a:chExt cx="1990316" cy="2009591"/>
            </a:xfrm>
          </p:grpSpPr>
          <p:sp>
            <p:nvSpPr>
              <p:cNvPr id="95" name="Frame 94">
                <a:extLst>
                  <a:ext uri="{FF2B5EF4-FFF2-40B4-BE49-F238E27FC236}">
                    <a16:creationId xmlns:a16="http://schemas.microsoft.com/office/drawing/2014/main" id="{49AA3B5A-74EE-483A-AC5A-53209582C4EA}"/>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Frame 95">
                <a:extLst>
                  <a:ext uri="{FF2B5EF4-FFF2-40B4-BE49-F238E27FC236}">
                    <a16:creationId xmlns:a16="http://schemas.microsoft.com/office/drawing/2014/main" id="{B20CED9E-42D3-4167-AA93-118EF8CD0E86}"/>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48">
                <a:extLst>
                  <a:ext uri="{FF2B5EF4-FFF2-40B4-BE49-F238E27FC236}">
                    <a16:creationId xmlns:a16="http://schemas.microsoft.com/office/drawing/2014/main" id="{DCDAC40B-F863-48E9-A0E5-4E7FDABADF47}"/>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18">
              <a:extLst>
                <a:ext uri="{FF2B5EF4-FFF2-40B4-BE49-F238E27FC236}">
                  <a16:creationId xmlns:a16="http://schemas.microsoft.com/office/drawing/2014/main" id="{4FD4EF77-4A15-421A-88BF-8AA120FC8885}"/>
                </a:ext>
              </a:extLst>
            </p:cNvPr>
            <p:cNvGrpSpPr/>
            <p:nvPr/>
          </p:nvGrpSpPr>
          <p:grpSpPr>
            <a:xfrm>
              <a:off x="381000" y="762000"/>
              <a:ext cx="405464" cy="409391"/>
              <a:chOff x="5943600" y="4267200"/>
              <a:chExt cx="1990316" cy="2009591"/>
            </a:xfrm>
          </p:grpSpPr>
          <p:sp>
            <p:nvSpPr>
              <p:cNvPr id="92" name="Frame 91">
                <a:extLst>
                  <a:ext uri="{FF2B5EF4-FFF2-40B4-BE49-F238E27FC236}">
                    <a16:creationId xmlns:a16="http://schemas.microsoft.com/office/drawing/2014/main" id="{C98BE68A-C2BD-4B35-8122-043281119804}"/>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Frame 92">
                <a:extLst>
                  <a:ext uri="{FF2B5EF4-FFF2-40B4-BE49-F238E27FC236}">
                    <a16:creationId xmlns:a16="http://schemas.microsoft.com/office/drawing/2014/main" id="{4FAD7151-5750-4433-A20E-B8D2AC7A00CC}"/>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45">
                <a:extLst>
                  <a:ext uri="{FF2B5EF4-FFF2-40B4-BE49-F238E27FC236}">
                    <a16:creationId xmlns:a16="http://schemas.microsoft.com/office/drawing/2014/main" id="{3FDC2024-C888-46EC-9976-4868E5629A00}"/>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6" name="Group 22">
              <a:extLst>
                <a:ext uri="{FF2B5EF4-FFF2-40B4-BE49-F238E27FC236}">
                  <a16:creationId xmlns:a16="http://schemas.microsoft.com/office/drawing/2014/main" id="{A70B8EB9-4D8D-4C4A-BCBB-C5B6517F0D60}"/>
                </a:ext>
              </a:extLst>
            </p:cNvPr>
            <p:cNvGrpSpPr/>
            <p:nvPr/>
          </p:nvGrpSpPr>
          <p:grpSpPr>
            <a:xfrm>
              <a:off x="381000" y="1371600"/>
              <a:ext cx="405464" cy="409391"/>
              <a:chOff x="5943600" y="4267200"/>
              <a:chExt cx="1990316" cy="2009591"/>
            </a:xfrm>
          </p:grpSpPr>
          <p:sp>
            <p:nvSpPr>
              <p:cNvPr id="89" name="Frame 88">
                <a:extLst>
                  <a:ext uri="{FF2B5EF4-FFF2-40B4-BE49-F238E27FC236}">
                    <a16:creationId xmlns:a16="http://schemas.microsoft.com/office/drawing/2014/main" id="{4724724C-DD9D-4E33-A70E-5BDC7EAE75C4}"/>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Frame 89">
                <a:extLst>
                  <a:ext uri="{FF2B5EF4-FFF2-40B4-BE49-F238E27FC236}">
                    <a16:creationId xmlns:a16="http://schemas.microsoft.com/office/drawing/2014/main" id="{7C85FB30-C716-4B4C-8548-D0D015C9353F}"/>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42">
                <a:extLst>
                  <a:ext uri="{FF2B5EF4-FFF2-40B4-BE49-F238E27FC236}">
                    <a16:creationId xmlns:a16="http://schemas.microsoft.com/office/drawing/2014/main" id="{8EA8D039-B8ED-43EA-8CD5-A24497632604}"/>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 name="Group 26">
              <a:extLst>
                <a:ext uri="{FF2B5EF4-FFF2-40B4-BE49-F238E27FC236}">
                  <a16:creationId xmlns:a16="http://schemas.microsoft.com/office/drawing/2014/main" id="{22E7C3FA-B7EE-42B2-B4D1-8143EF6C777B}"/>
                </a:ext>
              </a:extLst>
            </p:cNvPr>
            <p:cNvGrpSpPr/>
            <p:nvPr/>
          </p:nvGrpSpPr>
          <p:grpSpPr>
            <a:xfrm>
              <a:off x="381000" y="1981200"/>
              <a:ext cx="405464" cy="409391"/>
              <a:chOff x="5943600" y="4267200"/>
              <a:chExt cx="1990316" cy="2009591"/>
            </a:xfrm>
          </p:grpSpPr>
          <p:sp>
            <p:nvSpPr>
              <p:cNvPr id="86" name="Frame 85">
                <a:extLst>
                  <a:ext uri="{FF2B5EF4-FFF2-40B4-BE49-F238E27FC236}">
                    <a16:creationId xmlns:a16="http://schemas.microsoft.com/office/drawing/2014/main" id="{C0BB560E-4007-4083-AA81-838B482733FA}"/>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Frame 86">
                <a:extLst>
                  <a:ext uri="{FF2B5EF4-FFF2-40B4-BE49-F238E27FC236}">
                    <a16:creationId xmlns:a16="http://schemas.microsoft.com/office/drawing/2014/main" id="{7D7E6F45-7671-495E-AD56-7D22A12D13DB}"/>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onut 39">
                <a:extLst>
                  <a:ext uri="{FF2B5EF4-FFF2-40B4-BE49-F238E27FC236}">
                    <a16:creationId xmlns:a16="http://schemas.microsoft.com/office/drawing/2014/main" id="{BC9778A2-62F2-4719-AC56-FA8A069B17F7}"/>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 name="Group 30">
              <a:extLst>
                <a:ext uri="{FF2B5EF4-FFF2-40B4-BE49-F238E27FC236}">
                  <a16:creationId xmlns:a16="http://schemas.microsoft.com/office/drawing/2014/main" id="{B0D840AC-8AF6-46C6-9CBC-33F9373796C8}"/>
                </a:ext>
              </a:extLst>
            </p:cNvPr>
            <p:cNvGrpSpPr/>
            <p:nvPr/>
          </p:nvGrpSpPr>
          <p:grpSpPr>
            <a:xfrm>
              <a:off x="381000" y="2590800"/>
              <a:ext cx="405464" cy="409391"/>
              <a:chOff x="5943600" y="4267200"/>
              <a:chExt cx="1990316" cy="2009591"/>
            </a:xfrm>
          </p:grpSpPr>
          <p:sp>
            <p:nvSpPr>
              <p:cNvPr id="83" name="Frame 82">
                <a:extLst>
                  <a:ext uri="{FF2B5EF4-FFF2-40B4-BE49-F238E27FC236}">
                    <a16:creationId xmlns:a16="http://schemas.microsoft.com/office/drawing/2014/main" id="{353FC5F4-E523-4597-A00A-C3ACE0F09D33}"/>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Frame 83">
                <a:extLst>
                  <a:ext uri="{FF2B5EF4-FFF2-40B4-BE49-F238E27FC236}">
                    <a16:creationId xmlns:a16="http://schemas.microsoft.com/office/drawing/2014/main" id="{D2BFCBAE-F1CA-4189-A443-8724CD027EF9}"/>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36">
                <a:extLst>
                  <a:ext uri="{FF2B5EF4-FFF2-40B4-BE49-F238E27FC236}">
                    <a16:creationId xmlns:a16="http://schemas.microsoft.com/office/drawing/2014/main" id="{FA33ABEC-D257-4F9B-AC38-21A184431C9B}"/>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 name="Group 34">
              <a:extLst>
                <a:ext uri="{FF2B5EF4-FFF2-40B4-BE49-F238E27FC236}">
                  <a16:creationId xmlns:a16="http://schemas.microsoft.com/office/drawing/2014/main" id="{B4A8E1E6-3DF5-4164-93EF-165EF7BC0F5F}"/>
                </a:ext>
              </a:extLst>
            </p:cNvPr>
            <p:cNvGrpSpPr/>
            <p:nvPr/>
          </p:nvGrpSpPr>
          <p:grpSpPr>
            <a:xfrm>
              <a:off x="381000" y="3200400"/>
              <a:ext cx="405464" cy="409391"/>
              <a:chOff x="5943600" y="4267200"/>
              <a:chExt cx="1990316" cy="2009591"/>
            </a:xfrm>
          </p:grpSpPr>
          <p:sp>
            <p:nvSpPr>
              <p:cNvPr id="80" name="Frame 79">
                <a:extLst>
                  <a:ext uri="{FF2B5EF4-FFF2-40B4-BE49-F238E27FC236}">
                    <a16:creationId xmlns:a16="http://schemas.microsoft.com/office/drawing/2014/main" id="{59FA327F-B9F5-4D6C-B7C9-1440F4428A7F}"/>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rame 80">
                <a:extLst>
                  <a:ext uri="{FF2B5EF4-FFF2-40B4-BE49-F238E27FC236}">
                    <a16:creationId xmlns:a16="http://schemas.microsoft.com/office/drawing/2014/main" id="{B9A463CE-0412-427E-B372-439EF459D80D}"/>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33">
                <a:extLst>
                  <a:ext uri="{FF2B5EF4-FFF2-40B4-BE49-F238E27FC236}">
                    <a16:creationId xmlns:a16="http://schemas.microsoft.com/office/drawing/2014/main" id="{E87DC1D0-A6D3-4164-8BF2-7B8B309ACB3F}"/>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0" name="Group 38">
              <a:extLst>
                <a:ext uri="{FF2B5EF4-FFF2-40B4-BE49-F238E27FC236}">
                  <a16:creationId xmlns:a16="http://schemas.microsoft.com/office/drawing/2014/main" id="{0ED16F48-717B-428E-A995-AD92D3B3438C}"/>
                </a:ext>
              </a:extLst>
            </p:cNvPr>
            <p:cNvGrpSpPr/>
            <p:nvPr/>
          </p:nvGrpSpPr>
          <p:grpSpPr>
            <a:xfrm>
              <a:off x="381000" y="3810000"/>
              <a:ext cx="405464" cy="409391"/>
              <a:chOff x="5943600" y="4267200"/>
              <a:chExt cx="1990316" cy="2009591"/>
            </a:xfrm>
          </p:grpSpPr>
          <p:sp>
            <p:nvSpPr>
              <p:cNvPr id="77" name="Frame 76">
                <a:extLst>
                  <a:ext uri="{FF2B5EF4-FFF2-40B4-BE49-F238E27FC236}">
                    <a16:creationId xmlns:a16="http://schemas.microsoft.com/office/drawing/2014/main" id="{9A93698F-238C-4E5C-AECB-76E9F7F18498}"/>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ame 77">
                <a:extLst>
                  <a:ext uri="{FF2B5EF4-FFF2-40B4-BE49-F238E27FC236}">
                    <a16:creationId xmlns:a16="http://schemas.microsoft.com/office/drawing/2014/main" id="{D8486DB7-EF44-47A2-9C46-39EB7A422854}"/>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30">
                <a:extLst>
                  <a:ext uri="{FF2B5EF4-FFF2-40B4-BE49-F238E27FC236}">
                    <a16:creationId xmlns:a16="http://schemas.microsoft.com/office/drawing/2014/main" id="{1A6428F7-5905-4BE3-998F-5C1CE27507C4}"/>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42">
              <a:extLst>
                <a:ext uri="{FF2B5EF4-FFF2-40B4-BE49-F238E27FC236}">
                  <a16:creationId xmlns:a16="http://schemas.microsoft.com/office/drawing/2014/main" id="{8C1E0028-A0CA-4B0F-A7DE-6EF18B5F6942}"/>
                </a:ext>
              </a:extLst>
            </p:cNvPr>
            <p:cNvGrpSpPr/>
            <p:nvPr/>
          </p:nvGrpSpPr>
          <p:grpSpPr>
            <a:xfrm>
              <a:off x="381000" y="4419600"/>
              <a:ext cx="405464" cy="409391"/>
              <a:chOff x="5943600" y="4267200"/>
              <a:chExt cx="1990316" cy="2009591"/>
            </a:xfrm>
          </p:grpSpPr>
          <p:sp>
            <p:nvSpPr>
              <p:cNvPr id="74" name="Frame 73">
                <a:extLst>
                  <a:ext uri="{FF2B5EF4-FFF2-40B4-BE49-F238E27FC236}">
                    <a16:creationId xmlns:a16="http://schemas.microsoft.com/office/drawing/2014/main" id="{0D65B742-6477-4556-AC8E-4D7D236FD900}"/>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Frame 74">
                <a:extLst>
                  <a:ext uri="{FF2B5EF4-FFF2-40B4-BE49-F238E27FC236}">
                    <a16:creationId xmlns:a16="http://schemas.microsoft.com/office/drawing/2014/main" id="{24DB209E-CC4C-4FB0-88ED-29A3B3AD884F}"/>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27">
                <a:extLst>
                  <a:ext uri="{FF2B5EF4-FFF2-40B4-BE49-F238E27FC236}">
                    <a16:creationId xmlns:a16="http://schemas.microsoft.com/office/drawing/2014/main" id="{E3D5EBE2-1194-4B89-B692-944B90F1D981}"/>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46">
              <a:extLst>
                <a:ext uri="{FF2B5EF4-FFF2-40B4-BE49-F238E27FC236}">
                  <a16:creationId xmlns:a16="http://schemas.microsoft.com/office/drawing/2014/main" id="{5E399610-EFB8-4028-A3AE-F1EEA718F741}"/>
                </a:ext>
              </a:extLst>
            </p:cNvPr>
            <p:cNvGrpSpPr/>
            <p:nvPr/>
          </p:nvGrpSpPr>
          <p:grpSpPr>
            <a:xfrm>
              <a:off x="381000" y="5029200"/>
              <a:ext cx="405464" cy="409391"/>
              <a:chOff x="5943600" y="4267200"/>
              <a:chExt cx="1990316" cy="2009591"/>
            </a:xfrm>
          </p:grpSpPr>
          <p:sp>
            <p:nvSpPr>
              <p:cNvPr id="71" name="Frame 70">
                <a:extLst>
                  <a:ext uri="{FF2B5EF4-FFF2-40B4-BE49-F238E27FC236}">
                    <a16:creationId xmlns:a16="http://schemas.microsoft.com/office/drawing/2014/main" id="{9E6A8437-23C8-4E24-A834-C1AF488AEB92}"/>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rame 71">
                <a:extLst>
                  <a:ext uri="{FF2B5EF4-FFF2-40B4-BE49-F238E27FC236}">
                    <a16:creationId xmlns:a16="http://schemas.microsoft.com/office/drawing/2014/main" id="{6E2F4F30-13BD-44A0-BD9A-A8FE9F1BF372}"/>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24">
                <a:extLst>
                  <a:ext uri="{FF2B5EF4-FFF2-40B4-BE49-F238E27FC236}">
                    <a16:creationId xmlns:a16="http://schemas.microsoft.com/office/drawing/2014/main" id="{78A131B6-A9CC-4377-91A5-2318CF1CF1EB}"/>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3" name="Group 50">
              <a:extLst>
                <a:ext uri="{FF2B5EF4-FFF2-40B4-BE49-F238E27FC236}">
                  <a16:creationId xmlns:a16="http://schemas.microsoft.com/office/drawing/2014/main" id="{1BEAFB0C-47A1-4433-82EF-9505C9A12C43}"/>
                </a:ext>
              </a:extLst>
            </p:cNvPr>
            <p:cNvGrpSpPr/>
            <p:nvPr/>
          </p:nvGrpSpPr>
          <p:grpSpPr>
            <a:xfrm>
              <a:off x="381000" y="5638800"/>
              <a:ext cx="405464" cy="409391"/>
              <a:chOff x="5943600" y="4267200"/>
              <a:chExt cx="1990316" cy="2009591"/>
            </a:xfrm>
          </p:grpSpPr>
          <p:sp>
            <p:nvSpPr>
              <p:cNvPr id="68" name="Frame 67">
                <a:extLst>
                  <a:ext uri="{FF2B5EF4-FFF2-40B4-BE49-F238E27FC236}">
                    <a16:creationId xmlns:a16="http://schemas.microsoft.com/office/drawing/2014/main" id="{12490E7C-2A0A-4563-8E95-65DD321C44DC}"/>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Frame 68">
                <a:extLst>
                  <a:ext uri="{FF2B5EF4-FFF2-40B4-BE49-F238E27FC236}">
                    <a16:creationId xmlns:a16="http://schemas.microsoft.com/office/drawing/2014/main" id="{4C5A37BB-A6D6-434B-9AD0-6DD51F8B550D}"/>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onut 21">
                <a:extLst>
                  <a:ext uri="{FF2B5EF4-FFF2-40B4-BE49-F238E27FC236}">
                    <a16:creationId xmlns:a16="http://schemas.microsoft.com/office/drawing/2014/main" id="{5E15B187-81B0-40D9-81F8-6F62F4A03AFE}"/>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4" name="Group 54">
              <a:extLst>
                <a:ext uri="{FF2B5EF4-FFF2-40B4-BE49-F238E27FC236}">
                  <a16:creationId xmlns:a16="http://schemas.microsoft.com/office/drawing/2014/main" id="{BE0501FF-7D7B-4751-8734-94FDB35E4B0A}"/>
                </a:ext>
              </a:extLst>
            </p:cNvPr>
            <p:cNvGrpSpPr/>
            <p:nvPr/>
          </p:nvGrpSpPr>
          <p:grpSpPr>
            <a:xfrm>
              <a:off x="381000" y="6248400"/>
              <a:ext cx="405464" cy="409391"/>
              <a:chOff x="5943600" y="4267200"/>
              <a:chExt cx="1990316" cy="2009591"/>
            </a:xfrm>
          </p:grpSpPr>
          <p:sp>
            <p:nvSpPr>
              <p:cNvPr id="65" name="Frame 64">
                <a:extLst>
                  <a:ext uri="{FF2B5EF4-FFF2-40B4-BE49-F238E27FC236}">
                    <a16:creationId xmlns:a16="http://schemas.microsoft.com/office/drawing/2014/main" id="{B9E3A2FC-5C79-45DA-8163-FFBBF81038C2}"/>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Frame 65">
                <a:extLst>
                  <a:ext uri="{FF2B5EF4-FFF2-40B4-BE49-F238E27FC236}">
                    <a16:creationId xmlns:a16="http://schemas.microsoft.com/office/drawing/2014/main" id="{4258B840-0067-4770-88FA-4D84316650E1}"/>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18">
                <a:extLst>
                  <a:ext uri="{FF2B5EF4-FFF2-40B4-BE49-F238E27FC236}">
                    <a16:creationId xmlns:a16="http://schemas.microsoft.com/office/drawing/2014/main" id="{C2D116F8-CE9D-4DDF-9A16-F0B2583E7BA8}"/>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17698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639B7ED6-7DD6-4D1D-A942-AD92743C9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cs typeface="Arial" pitchFamily="34" charset="0"/>
              </a:rPr>
              <a:t>Wrest Them--Scriptures</a:t>
            </a:r>
          </a:p>
        </p:txBody>
      </p:sp>
      <p:sp>
        <p:nvSpPr>
          <p:cNvPr id="2" name="Rectangle 1"/>
          <p:cNvSpPr/>
          <p:nvPr/>
        </p:nvSpPr>
        <p:spPr>
          <a:xfrm>
            <a:off x="3394364" y="818363"/>
            <a:ext cx="6172200" cy="646331"/>
          </a:xfrm>
          <a:prstGeom prst="rect">
            <a:avLst/>
          </a:prstGeom>
        </p:spPr>
        <p:txBody>
          <a:bodyPr wrap="square">
            <a:spAutoFit/>
          </a:bodyPr>
          <a:lstStyle/>
          <a:p>
            <a:r>
              <a:rPr lang="en-US" i="1" dirty="0">
                <a:solidFill>
                  <a:srgbClr val="FFFF00"/>
                </a:solidFill>
              </a:rPr>
              <a:t>“Some profess to accept the voice of heaven, but only after having distorted its purpose to suit their own.”</a:t>
            </a:r>
          </a:p>
        </p:txBody>
      </p:sp>
      <p:sp>
        <p:nvSpPr>
          <p:cNvPr id="53" name="TextBox 52"/>
          <p:cNvSpPr txBox="1"/>
          <p:nvPr/>
        </p:nvSpPr>
        <p:spPr>
          <a:xfrm>
            <a:off x="48491" y="6562903"/>
            <a:ext cx="1524000" cy="307777"/>
          </a:xfrm>
          <a:prstGeom prst="rect">
            <a:avLst/>
          </a:prstGeom>
          <a:noFill/>
        </p:spPr>
        <p:txBody>
          <a:bodyPr wrap="square" rtlCol="0">
            <a:spAutoFit/>
          </a:bodyPr>
          <a:lstStyle/>
          <a:p>
            <a:r>
              <a:rPr lang="en-US" sz="1400" dirty="0">
                <a:solidFill>
                  <a:schemeClr val="bg1"/>
                </a:solidFill>
              </a:rPr>
              <a:t>Alma 13:20</a:t>
            </a:r>
          </a:p>
        </p:txBody>
      </p:sp>
      <p:sp>
        <p:nvSpPr>
          <p:cNvPr id="51" name="Rectangle 50"/>
          <p:cNvSpPr/>
          <p:nvPr/>
        </p:nvSpPr>
        <p:spPr>
          <a:xfrm>
            <a:off x="1843660" y="1760885"/>
            <a:ext cx="5823555" cy="1477328"/>
          </a:xfrm>
          <a:prstGeom prst="rect">
            <a:avLst/>
          </a:prstGeom>
        </p:spPr>
        <p:txBody>
          <a:bodyPr wrap="square">
            <a:spAutoFit/>
          </a:bodyPr>
          <a:lstStyle/>
          <a:p>
            <a:r>
              <a:rPr lang="en-US" i="1" dirty="0">
                <a:solidFill>
                  <a:srgbClr val="FFFF00"/>
                </a:solidFill>
              </a:rPr>
              <a:t>“As also in all his epistles, speaking in them of these things; in which are some things hard to be understood, which they that are unlearned and unstable wrest, as they do also the other</a:t>
            </a:r>
            <a:r>
              <a:rPr lang="en-US" i="1" baseline="30000" dirty="0">
                <a:solidFill>
                  <a:srgbClr val="FFFF00"/>
                </a:solidFill>
              </a:rPr>
              <a:t> </a:t>
            </a:r>
            <a:r>
              <a:rPr lang="en-US" i="1" dirty="0">
                <a:solidFill>
                  <a:srgbClr val="FFFF00"/>
                </a:solidFill>
              </a:rPr>
              <a:t>scriptures, unto their own destruction.”</a:t>
            </a:r>
          </a:p>
          <a:p>
            <a:r>
              <a:rPr lang="en-US" i="1" dirty="0">
                <a:solidFill>
                  <a:srgbClr val="FFFF00"/>
                </a:solidFill>
              </a:rPr>
              <a:t>2 Peter 3:16</a:t>
            </a:r>
          </a:p>
        </p:txBody>
      </p:sp>
      <p:sp>
        <p:nvSpPr>
          <p:cNvPr id="80" name="Rectangle 79"/>
          <p:cNvSpPr/>
          <p:nvPr/>
        </p:nvSpPr>
        <p:spPr>
          <a:xfrm>
            <a:off x="3747052" y="3517493"/>
            <a:ext cx="6248400" cy="3139321"/>
          </a:xfrm>
          <a:prstGeom prst="rect">
            <a:avLst/>
          </a:prstGeom>
        </p:spPr>
        <p:txBody>
          <a:bodyPr wrap="square">
            <a:spAutoFit/>
          </a:bodyPr>
          <a:lstStyle/>
          <a:p>
            <a:r>
              <a:rPr lang="en-US" dirty="0">
                <a:solidFill>
                  <a:schemeClr val="bg1"/>
                </a:solidFill>
              </a:rPr>
              <a:t>Those who wrest in the scriptures:</a:t>
            </a:r>
          </a:p>
          <a:p>
            <a:endParaRPr lang="en-US" dirty="0">
              <a:solidFill>
                <a:schemeClr val="bg1"/>
              </a:solidFill>
            </a:endParaRPr>
          </a:p>
          <a:p>
            <a:r>
              <a:rPr lang="en-US" dirty="0">
                <a:solidFill>
                  <a:schemeClr val="bg1"/>
                </a:solidFill>
              </a:rPr>
              <a:t>Taking what is truth and embellishing on it as fantasy</a:t>
            </a:r>
          </a:p>
          <a:p>
            <a:endParaRPr lang="en-US" dirty="0">
              <a:solidFill>
                <a:schemeClr val="bg1"/>
              </a:solidFill>
            </a:endParaRPr>
          </a:p>
          <a:p>
            <a:r>
              <a:rPr lang="en-US" dirty="0">
                <a:solidFill>
                  <a:schemeClr val="bg1"/>
                </a:solidFill>
              </a:rPr>
              <a:t>Stretching a text beyond what is meant</a:t>
            </a:r>
          </a:p>
          <a:p>
            <a:endParaRPr lang="en-US" dirty="0">
              <a:solidFill>
                <a:schemeClr val="bg1"/>
              </a:solidFill>
            </a:endParaRPr>
          </a:p>
          <a:p>
            <a:r>
              <a:rPr lang="en-US" dirty="0">
                <a:solidFill>
                  <a:schemeClr val="bg1"/>
                </a:solidFill>
              </a:rPr>
              <a:t>Not giving the text an appropriate application—meaning</a:t>
            </a:r>
          </a:p>
          <a:p>
            <a:endParaRPr lang="en-US" dirty="0">
              <a:solidFill>
                <a:schemeClr val="bg1"/>
              </a:solidFill>
            </a:endParaRPr>
          </a:p>
          <a:p>
            <a:r>
              <a:rPr lang="en-US" dirty="0">
                <a:solidFill>
                  <a:schemeClr val="bg1"/>
                </a:solidFill>
              </a:rPr>
              <a:t>Taking the plain meaning and twisting to mean something else</a:t>
            </a:r>
          </a:p>
          <a:p>
            <a:endParaRPr lang="en-US" dirty="0">
              <a:solidFill>
                <a:schemeClr val="bg1"/>
              </a:solidFill>
            </a:endParaRPr>
          </a:p>
          <a:p>
            <a:r>
              <a:rPr lang="en-US" dirty="0">
                <a:solidFill>
                  <a:schemeClr val="bg1"/>
                </a:solidFill>
              </a:rPr>
              <a:t>Picking and choosing which scripture suits yourself</a:t>
            </a:r>
          </a:p>
        </p:txBody>
      </p:sp>
      <p:pic>
        <p:nvPicPr>
          <p:cNvPr id="6" name="Picture 5">
            <a:extLst>
              <a:ext uri="{FF2B5EF4-FFF2-40B4-BE49-F238E27FC236}">
                <a16:creationId xmlns:a16="http://schemas.microsoft.com/office/drawing/2014/main" id="{3E7794C9-62B6-48D6-89FE-3BC6BDB7B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8258" y="1347313"/>
            <a:ext cx="3401207" cy="2600923"/>
          </a:xfrm>
          <a:prstGeom prst="rect">
            <a:avLst/>
          </a:prstGeom>
        </p:spPr>
      </p:pic>
      <p:grpSp>
        <p:nvGrpSpPr>
          <p:cNvPr id="39" name="Group 38">
            <a:extLst>
              <a:ext uri="{FF2B5EF4-FFF2-40B4-BE49-F238E27FC236}">
                <a16:creationId xmlns:a16="http://schemas.microsoft.com/office/drawing/2014/main" id="{C50D8BFB-3A27-4E6A-92A0-382C89CD9B3D}"/>
              </a:ext>
            </a:extLst>
          </p:cNvPr>
          <p:cNvGrpSpPr/>
          <p:nvPr/>
        </p:nvGrpSpPr>
        <p:grpSpPr>
          <a:xfrm>
            <a:off x="552130" y="1089862"/>
            <a:ext cx="1145052" cy="2746427"/>
            <a:chOff x="2514600" y="772588"/>
            <a:chExt cx="2017426" cy="4626369"/>
          </a:xfrm>
        </p:grpSpPr>
        <p:sp>
          <p:nvSpPr>
            <p:cNvPr id="40" name="Round Diagonal Corner Rectangle 55">
              <a:extLst>
                <a:ext uri="{FF2B5EF4-FFF2-40B4-BE49-F238E27FC236}">
                  <a16:creationId xmlns:a16="http://schemas.microsoft.com/office/drawing/2014/main" id="{FE50AC9B-3C0E-4868-9CAA-F7CF6D46060C}"/>
                </a:ext>
              </a:extLst>
            </p:cNvPr>
            <p:cNvSpPr/>
            <p:nvPr/>
          </p:nvSpPr>
          <p:spPr>
            <a:xfrm rot="12394047">
              <a:off x="3447556" y="1095387"/>
              <a:ext cx="936295" cy="1605233"/>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56">
              <a:extLst>
                <a:ext uri="{FF2B5EF4-FFF2-40B4-BE49-F238E27FC236}">
                  <a16:creationId xmlns:a16="http://schemas.microsoft.com/office/drawing/2014/main" id="{9506BCB5-A19E-4806-BB57-645356D2CA5C}"/>
                </a:ext>
              </a:extLst>
            </p:cNvPr>
            <p:cNvSpPr/>
            <p:nvPr/>
          </p:nvSpPr>
          <p:spPr>
            <a:xfrm rot="19994265" flipH="1">
              <a:off x="2577354" y="1099739"/>
              <a:ext cx="984352" cy="1728578"/>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86FBD62-2427-4BB2-B5BF-592D162FCEEF}"/>
                </a:ext>
              </a:extLst>
            </p:cNvPr>
            <p:cNvSpPr/>
            <p:nvPr/>
          </p:nvSpPr>
          <p:spPr>
            <a:xfrm>
              <a:off x="2853530" y="892071"/>
              <a:ext cx="1372869" cy="17663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33">
              <a:extLst>
                <a:ext uri="{FF2B5EF4-FFF2-40B4-BE49-F238E27FC236}">
                  <a16:creationId xmlns:a16="http://schemas.microsoft.com/office/drawing/2014/main" id="{C19CF592-994F-4519-925E-035A35B8AFF9}"/>
                </a:ext>
              </a:extLst>
            </p:cNvPr>
            <p:cNvGrpSpPr/>
            <p:nvPr/>
          </p:nvGrpSpPr>
          <p:grpSpPr>
            <a:xfrm rot="2754858">
              <a:off x="3053008" y="4781285"/>
              <a:ext cx="447122" cy="788222"/>
              <a:chOff x="1676400" y="2133600"/>
              <a:chExt cx="1447800" cy="2088845"/>
            </a:xfrm>
          </p:grpSpPr>
          <p:sp>
            <p:nvSpPr>
              <p:cNvPr id="92" name="Oval 91">
                <a:extLst>
                  <a:ext uri="{FF2B5EF4-FFF2-40B4-BE49-F238E27FC236}">
                    <a16:creationId xmlns:a16="http://schemas.microsoft.com/office/drawing/2014/main" id="{E7A5942E-FFCC-4FDB-8D16-C9D8AEA59A4B}"/>
                  </a:ext>
                </a:extLst>
              </p:cNvPr>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a:extLst>
                  <a:ext uri="{FF2B5EF4-FFF2-40B4-BE49-F238E27FC236}">
                    <a16:creationId xmlns:a16="http://schemas.microsoft.com/office/drawing/2014/main" id="{10E30AA0-5463-4BF1-8F34-345EAB2B9F1D}"/>
                  </a:ext>
                </a:extLst>
              </p:cNvPr>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a:extLst>
                  <a:ext uri="{FF2B5EF4-FFF2-40B4-BE49-F238E27FC236}">
                    <a16:creationId xmlns:a16="http://schemas.microsoft.com/office/drawing/2014/main" id="{3165726C-3DB4-4A58-80AA-D28437359E96}"/>
                  </a:ext>
                </a:extLst>
              </p:cNvPr>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5">
              <a:extLst>
                <a:ext uri="{FF2B5EF4-FFF2-40B4-BE49-F238E27FC236}">
                  <a16:creationId xmlns:a16="http://schemas.microsoft.com/office/drawing/2014/main" id="{CC8D2729-5F89-4F3F-8353-C8B8C0B6F591}"/>
                </a:ext>
              </a:extLst>
            </p:cNvPr>
            <p:cNvGrpSpPr/>
            <p:nvPr/>
          </p:nvGrpSpPr>
          <p:grpSpPr>
            <a:xfrm rot="18845142" flipH="1">
              <a:off x="3457650" y="4681258"/>
              <a:ext cx="486273" cy="795253"/>
              <a:chOff x="1676400" y="2133600"/>
              <a:chExt cx="1447800" cy="2088845"/>
            </a:xfrm>
          </p:grpSpPr>
          <p:sp>
            <p:nvSpPr>
              <p:cNvPr id="89" name="Oval 88">
                <a:extLst>
                  <a:ext uri="{FF2B5EF4-FFF2-40B4-BE49-F238E27FC236}">
                    <a16:creationId xmlns:a16="http://schemas.microsoft.com/office/drawing/2014/main" id="{A76F8ABA-CB03-47E9-A323-638B324A9316}"/>
                  </a:ext>
                </a:extLst>
              </p:cNvPr>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a:extLst>
                  <a:ext uri="{FF2B5EF4-FFF2-40B4-BE49-F238E27FC236}">
                    <a16:creationId xmlns:a16="http://schemas.microsoft.com/office/drawing/2014/main" id="{101CAF20-579D-4EE9-B0E1-0CD49842C0B0}"/>
                  </a:ext>
                </a:extLst>
              </p:cNvPr>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a:extLst>
                  <a:ext uri="{FF2B5EF4-FFF2-40B4-BE49-F238E27FC236}">
                    <a16:creationId xmlns:a16="http://schemas.microsoft.com/office/drawing/2014/main" id="{7C4BA66C-FDAA-4B4F-BC27-50CA1132CA6E}"/>
                  </a:ext>
                </a:extLst>
              </p:cNvPr>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9">
              <a:extLst>
                <a:ext uri="{FF2B5EF4-FFF2-40B4-BE49-F238E27FC236}">
                  <a16:creationId xmlns:a16="http://schemas.microsoft.com/office/drawing/2014/main" id="{06AB4EF6-B35D-410A-9360-C88E786D8489}"/>
                </a:ext>
              </a:extLst>
            </p:cNvPr>
            <p:cNvGrpSpPr/>
            <p:nvPr/>
          </p:nvGrpSpPr>
          <p:grpSpPr>
            <a:xfrm>
              <a:off x="2538097" y="2559209"/>
              <a:ext cx="1993929" cy="2480377"/>
              <a:chOff x="4419600" y="2060454"/>
              <a:chExt cx="3045502" cy="4187946"/>
            </a:xfrm>
          </p:grpSpPr>
          <p:sp>
            <p:nvSpPr>
              <p:cNvPr id="50" name="Oval 49">
                <a:extLst>
                  <a:ext uri="{FF2B5EF4-FFF2-40B4-BE49-F238E27FC236}">
                    <a16:creationId xmlns:a16="http://schemas.microsoft.com/office/drawing/2014/main" id="{F03B0562-AD9B-4C8B-A4FD-2AB83B9AB49B}"/>
                  </a:ext>
                </a:extLst>
              </p:cNvPr>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E41CC8B1-A3D0-4315-B318-012676BDA7D7}"/>
                  </a:ext>
                </a:extLst>
              </p:cNvPr>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a:extLst>
                  <a:ext uri="{FF2B5EF4-FFF2-40B4-BE49-F238E27FC236}">
                    <a16:creationId xmlns:a16="http://schemas.microsoft.com/office/drawing/2014/main" id="{7F72F3EA-EB17-4FF5-B807-B76FD4178C56}"/>
                  </a:ext>
                </a:extLst>
              </p:cNvPr>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a:extLst>
                  <a:ext uri="{FF2B5EF4-FFF2-40B4-BE49-F238E27FC236}">
                    <a16:creationId xmlns:a16="http://schemas.microsoft.com/office/drawing/2014/main" id="{E4456339-0E9D-4A6A-8126-1E0D5241F20C}"/>
                  </a:ext>
                </a:extLst>
              </p:cNvPr>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a:extLst>
                  <a:ext uri="{FF2B5EF4-FFF2-40B4-BE49-F238E27FC236}">
                    <a16:creationId xmlns:a16="http://schemas.microsoft.com/office/drawing/2014/main" id="{D68889F4-1440-407D-B4D6-7EDB8BDF8BEC}"/>
                  </a:ext>
                </a:extLst>
              </p:cNvPr>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A48CD5C9-2AAD-4D16-B6E2-36D01DF4CC3C}"/>
                  </a:ext>
                </a:extLst>
              </p:cNvPr>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C367A96A-ECE9-4473-A526-D26BABEDCB70}"/>
                  </a:ext>
                </a:extLst>
              </p:cNvPr>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a:extLst>
                  <a:ext uri="{FF2B5EF4-FFF2-40B4-BE49-F238E27FC236}">
                    <a16:creationId xmlns:a16="http://schemas.microsoft.com/office/drawing/2014/main" id="{8CD4FB26-9064-4F1D-BCB3-274375ED4EAA}"/>
                  </a:ext>
                </a:extLst>
              </p:cNvPr>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a:extLst>
                  <a:ext uri="{FF2B5EF4-FFF2-40B4-BE49-F238E27FC236}">
                    <a16:creationId xmlns:a16="http://schemas.microsoft.com/office/drawing/2014/main" id="{2CE5B93F-6B8F-4C4C-8743-9AC73E417721}"/>
                  </a:ext>
                </a:extLst>
              </p:cNvPr>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Shape 45">
              <a:extLst>
                <a:ext uri="{FF2B5EF4-FFF2-40B4-BE49-F238E27FC236}">
                  <a16:creationId xmlns:a16="http://schemas.microsoft.com/office/drawing/2014/main" id="{5D19E511-058C-48D7-AE91-529CB322B25E}"/>
                </a:ext>
              </a:extLst>
            </p:cNvPr>
            <p:cNvSpPr/>
            <p:nvPr/>
          </p:nvSpPr>
          <p:spPr>
            <a:xfrm rot="14935407">
              <a:off x="3055310" y="511096"/>
              <a:ext cx="868295" cy="1391279"/>
            </a:xfrm>
            <a:custGeom>
              <a:avLst/>
              <a:gdLst>
                <a:gd name="connsiteX0" fmla="*/ 733390 w 868295"/>
                <a:gd name="connsiteY0" fmla="*/ 1022811 h 1391279"/>
                <a:gd name="connsiteX1" fmla="*/ 576439 w 868295"/>
                <a:gd name="connsiteY1" fmla="*/ 1222643 h 1391279"/>
                <a:gd name="connsiteX2" fmla="*/ 301884 w 868295"/>
                <a:gd name="connsiteY2" fmla="*/ 1377052 h 1391279"/>
                <a:gd name="connsiteX3" fmla="*/ 151176 w 868295"/>
                <a:gd name="connsiteY3" fmla="*/ 1334841 h 1391279"/>
                <a:gd name="connsiteX4" fmla="*/ 42682 w 868295"/>
                <a:gd name="connsiteY4" fmla="*/ 1141929 h 1391279"/>
                <a:gd name="connsiteX5" fmla="*/ 169312 w 868295"/>
                <a:gd name="connsiteY5" fmla="*/ 689814 h 1391279"/>
                <a:gd name="connsiteX6" fmla="*/ 264619 w 868295"/>
                <a:gd name="connsiteY6" fmla="*/ 636213 h 1391279"/>
                <a:gd name="connsiteX7" fmla="*/ 247201 w 868295"/>
                <a:gd name="connsiteY7" fmla="*/ 615103 h 1391279"/>
                <a:gd name="connsiteX8" fmla="*/ 189213 w 868295"/>
                <a:gd name="connsiteY8" fmla="*/ 425263 h 1391279"/>
                <a:gd name="connsiteX9" fmla="*/ 189213 w 868295"/>
                <a:gd name="connsiteY9" fmla="*/ 113183 h 1391279"/>
                <a:gd name="connsiteX10" fmla="*/ 302396 w 868295"/>
                <a:gd name="connsiteY10" fmla="*/ 0 h 1391279"/>
                <a:gd name="connsiteX11" fmla="*/ 528754 w 868295"/>
                <a:gd name="connsiteY11" fmla="*/ 0 h 1391279"/>
                <a:gd name="connsiteX12" fmla="*/ 868295 w 868295"/>
                <a:gd name="connsiteY12" fmla="*/ 339541 h 1391279"/>
                <a:gd name="connsiteX13" fmla="*/ 868295 w 868295"/>
                <a:gd name="connsiteY13" fmla="*/ 651621 h 1391279"/>
                <a:gd name="connsiteX14" fmla="*/ 755112 w 868295"/>
                <a:gd name="connsiteY14" fmla="*/ 764804 h 1391279"/>
                <a:gd name="connsiteX15" fmla="*/ 699850 w 868295"/>
                <a:gd name="connsiteY15" fmla="*/ 764804 h 1391279"/>
                <a:gd name="connsiteX16" fmla="*/ 703069 w 868295"/>
                <a:gd name="connsiteY16" fmla="*/ 770528 h 1391279"/>
                <a:gd name="connsiteX17" fmla="*/ 733390 w 868295"/>
                <a:gd name="connsiteY17" fmla="*/ 1022811 h 139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8295" h="1391279">
                  <a:moveTo>
                    <a:pt x="733390" y="1022811"/>
                  </a:moveTo>
                  <a:cubicBezTo>
                    <a:pt x="710474" y="1104628"/>
                    <a:pt x="656347" y="1177703"/>
                    <a:pt x="576439" y="1222643"/>
                  </a:cubicBezTo>
                  <a:lnTo>
                    <a:pt x="301884" y="1377052"/>
                  </a:lnTo>
                  <a:cubicBezTo>
                    <a:pt x="248611" y="1407013"/>
                    <a:pt x="181136" y="1388114"/>
                    <a:pt x="151176" y="1334841"/>
                  </a:cubicBezTo>
                  <a:lnTo>
                    <a:pt x="42682" y="1141929"/>
                  </a:lnTo>
                  <a:cubicBezTo>
                    <a:pt x="-47198" y="982113"/>
                    <a:pt x="9496" y="779694"/>
                    <a:pt x="169312" y="689814"/>
                  </a:cubicBezTo>
                  <a:lnTo>
                    <a:pt x="264619" y="636213"/>
                  </a:lnTo>
                  <a:lnTo>
                    <a:pt x="247201" y="615103"/>
                  </a:lnTo>
                  <a:cubicBezTo>
                    <a:pt x="210591" y="560912"/>
                    <a:pt x="189213" y="495584"/>
                    <a:pt x="189213" y="425263"/>
                  </a:cubicBezTo>
                  <a:lnTo>
                    <a:pt x="189213" y="113183"/>
                  </a:lnTo>
                  <a:cubicBezTo>
                    <a:pt x="189213" y="50674"/>
                    <a:pt x="239887" y="0"/>
                    <a:pt x="302396" y="0"/>
                  </a:cubicBezTo>
                  <a:lnTo>
                    <a:pt x="528754" y="0"/>
                  </a:lnTo>
                  <a:cubicBezTo>
                    <a:pt x="716277" y="0"/>
                    <a:pt x="868295" y="152018"/>
                    <a:pt x="868295" y="339541"/>
                  </a:cubicBezTo>
                  <a:lnTo>
                    <a:pt x="868295" y="651621"/>
                  </a:lnTo>
                  <a:cubicBezTo>
                    <a:pt x="868295" y="714130"/>
                    <a:pt x="817621" y="764804"/>
                    <a:pt x="755112" y="764804"/>
                  </a:cubicBezTo>
                  <a:lnTo>
                    <a:pt x="699850" y="764804"/>
                  </a:lnTo>
                  <a:lnTo>
                    <a:pt x="703069" y="770528"/>
                  </a:lnTo>
                  <a:cubicBezTo>
                    <a:pt x="748009" y="850436"/>
                    <a:pt x="756305" y="940994"/>
                    <a:pt x="733390" y="1022811"/>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Round Diagonal Corner Rectangle 63">
              <a:extLst>
                <a:ext uri="{FF2B5EF4-FFF2-40B4-BE49-F238E27FC236}">
                  <a16:creationId xmlns:a16="http://schemas.microsoft.com/office/drawing/2014/main" id="{DE8C35F5-6A10-4624-B38B-358D7679970E}"/>
                </a:ext>
              </a:extLst>
            </p:cNvPr>
            <p:cNvSpPr/>
            <p:nvPr/>
          </p:nvSpPr>
          <p:spPr>
            <a:xfrm rot="18574207">
              <a:off x="3093953" y="2118884"/>
              <a:ext cx="765253" cy="764804"/>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35B08D3-00BC-46DE-BE00-30731146C2A8}"/>
                </a:ext>
              </a:extLst>
            </p:cNvPr>
            <p:cNvSpPr/>
            <p:nvPr/>
          </p:nvSpPr>
          <p:spPr>
            <a:xfrm>
              <a:off x="3276600" y="2216023"/>
              <a:ext cx="430070" cy="2223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A4225F8-89E9-4AC3-826B-65DE366B3B66}"/>
                </a:ext>
              </a:extLst>
            </p:cNvPr>
            <p:cNvSpPr/>
            <p:nvPr/>
          </p:nvSpPr>
          <p:spPr>
            <a:xfrm>
              <a:off x="2514600" y="1219200"/>
              <a:ext cx="1993929" cy="19843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
            <a:extLst>
              <a:ext uri="{FF2B5EF4-FFF2-40B4-BE49-F238E27FC236}">
                <a16:creationId xmlns:a16="http://schemas.microsoft.com/office/drawing/2014/main" id="{FFAFB681-98AA-49B8-8252-7D3446A0B86A}"/>
              </a:ext>
            </a:extLst>
          </p:cNvPr>
          <p:cNvGrpSpPr/>
          <p:nvPr/>
        </p:nvGrpSpPr>
        <p:grpSpPr>
          <a:xfrm>
            <a:off x="11426235" y="151537"/>
            <a:ext cx="405464" cy="6505391"/>
            <a:chOff x="381000" y="152400"/>
            <a:chExt cx="405464" cy="6505391"/>
          </a:xfrm>
        </p:grpSpPr>
        <p:grpSp>
          <p:nvGrpSpPr>
            <p:cNvPr id="96" name="Group 14">
              <a:extLst>
                <a:ext uri="{FF2B5EF4-FFF2-40B4-BE49-F238E27FC236}">
                  <a16:creationId xmlns:a16="http://schemas.microsoft.com/office/drawing/2014/main" id="{822E5522-99BC-4316-A02A-96F23C734206}"/>
                </a:ext>
              </a:extLst>
            </p:cNvPr>
            <p:cNvGrpSpPr/>
            <p:nvPr/>
          </p:nvGrpSpPr>
          <p:grpSpPr>
            <a:xfrm>
              <a:off x="381000" y="152400"/>
              <a:ext cx="405464" cy="409391"/>
              <a:chOff x="5943600" y="4267200"/>
              <a:chExt cx="1990316" cy="2009591"/>
            </a:xfrm>
          </p:grpSpPr>
          <p:sp>
            <p:nvSpPr>
              <p:cNvPr id="137" name="Frame 136">
                <a:extLst>
                  <a:ext uri="{FF2B5EF4-FFF2-40B4-BE49-F238E27FC236}">
                    <a16:creationId xmlns:a16="http://schemas.microsoft.com/office/drawing/2014/main" id="{8D2278BB-BA3F-43DC-B2D1-D6913078835B}"/>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Frame 137">
                <a:extLst>
                  <a:ext uri="{FF2B5EF4-FFF2-40B4-BE49-F238E27FC236}">
                    <a16:creationId xmlns:a16="http://schemas.microsoft.com/office/drawing/2014/main" id="{C3F21CEB-C749-4FF5-BBF4-8A5A0A122299}"/>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Donut 48">
                <a:extLst>
                  <a:ext uri="{FF2B5EF4-FFF2-40B4-BE49-F238E27FC236}">
                    <a16:creationId xmlns:a16="http://schemas.microsoft.com/office/drawing/2014/main" id="{C2E2D47B-BB54-47DF-B468-95E0F7D77625}"/>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7" name="Group 18">
              <a:extLst>
                <a:ext uri="{FF2B5EF4-FFF2-40B4-BE49-F238E27FC236}">
                  <a16:creationId xmlns:a16="http://schemas.microsoft.com/office/drawing/2014/main" id="{F1F170B0-2CD9-4021-9A57-219E16EDE6EC}"/>
                </a:ext>
              </a:extLst>
            </p:cNvPr>
            <p:cNvGrpSpPr/>
            <p:nvPr/>
          </p:nvGrpSpPr>
          <p:grpSpPr>
            <a:xfrm>
              <a:off x="381000" y="762000"/>
              <a:ext cx="405464" cy="409391"/>
              <a:chOff x="5943600" y="4267200"/>
              <a:chExt cx="1990316" cy="2009591"/>
            </a:xfrm>
          </p:grpSpPr>
          <p:sp>
            <p:nvSpPr>
              <p:cNvPr id="134" name="Frame 133">
                <a:extLst>
                  <a:ext uri="{FF2B5EF4-FFF2-40B4-BE49-F238E27FC236}">
                    <a16:creationId xmlns:a16="http://schemas.microsoft.com/office/drawing/2014/main" id="{D6D7A4FA-66AE-4181-9928-EC2B9F747F41}"/>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Frame 134">
                <a:extLst>
                  <a:ext uri="{FF2B5EF4-FFF2-40B4-BE49-F238E27FC236}">
                    <a16:creationId xmlns:a16="http://schemas.microsoft.com/office/drawing/2014/main" id="{1929D621-4799-4500-86E3-E82BBFD19A64}"/>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Donut 45">
                <a:extLst>
                  <a:ext uri="{FF2B5EF4-FFF2-40B4-BE49-F238E27FC236}">
                    <a16:creationId xmlns:a16="http://schemas.microsoft.com/office/drawing/2014/main" id="{01472171-EF93-448A-A9D4-3E7E6362FA6D}"/>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22">
              <a:extLst>
                <a:ext uri="{FF2B5EF4-FFF2-40B4-BE49-F238E27FC236}">
                  <a16:creationId xmlns:a16="http://schemas.microsoft.com/office/drawing/2014/main" id="{3539312A-66CA-4BD4-9745-58B4A9C8C7D4}"/>
                </a:ext>
              </a:extLst>
            </p:cNvPr>
            <p:cNvGrpSpPr/>
            <p:nvPr/>
          </p:nvGrpSpPr>
          <p:grpSpPr>
            <a:xfrm>
              <a:off x="381000" y="1371600"/>
              <a:ext cx="405464" cy="409391"/>
              <a:chOff x="5943600" y="4267200"/>
              <a:chExt cx="1990316" cy="2009591"/>
            </a:xfrm>
          </p:grpSpPr>
          <p:sp>
            <p:nvSpPr>
              <p:cNvPr id="131" name="Frame 130">
                <a:extLst>
                  <a:ext uri="{FF2B5EF4-FFF2-40B4-BE49-F238E27FC236}">
                    <a16:creationId xmlns:a16="http://schemas.microsoft.com/office/drawing/2014/main" id="{42EF1018-8EBF-4C8C-8A81-2388548FD462}"/>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2" name="Frame 131">
                <a:extLst>
                  <a:ext uri="{FF2B5EF4-FFF2-40B4-BE49-F238E27FC236}">
                    <a16:creationId xmlns:a16="http://schemas.microsoft.com/office/drawing/2014/main" id="{68E3E87B-3980-4BCB-8FB8-0F94D9E9E929}"/>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Donut 42">
                <a:extLst>
                  <a:ext uri="{FF2B5EF4-FFF2-40B4-BE49-F238E27FC236}">
                    <a16:creationId xmlns:a16="http://schemas.microsoft.com/office/drawing/2014/main" id="{9D78B420-7F12-49D3-85C6-FA2D32765EC8}"/>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26">
              <a:extLst>
                <a:ext uri="{FF2B5EF4-FFF2-40B4-BE49-F238E27FC236}">
                  <a16:creationId xmlns:a16="http://schemas.microsoft.com/office/drawing/2014/main" id="{9EC34C19-85A8-407D-82DC-3A202B9CDBA9}"/>
                </a:ext>
              </a:extLst>
            </p:cNvPr>
            <p:cNvGrpSpPr/>
            <p:nvPr/>
          </p:nvGrpSpPr>
          <p:grpSpPr>
            <a:xfrm>
              <a:off x="381000" y="1981200"/>
              <a:ext cx="405464" cy="409391"/>
              <a:chOff x="5943600" y="4267200"/>
              <a:chExt cx="1990316" cy="2009591"/>
            </a:xfrm>
          </p:grpSpPr>
          <p:sp>
            <p:nvSpPr>
              <p:cNvPr id="128" name="Frame 127">
                <a:extLst>
                  <a:ext uri="{FF2B5EF4-FFF2-40B4-BE49-F238E27FC236}">
                    <a16:creationId xmlns:a16="http://schemas.microsoft.com/office/drawing/2014/main" id="{0B18FE1C-0CE5-48A3-B965-249EFC658579}"/>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Frame 128">
                <a:extLst>
                  <a:ext uri="{FF2B5EF4-FFF2-40B4-BE49-F238E27FC236}">
                    <a16:creationId xmlns:a16="http://schemas.microsoft.com/office/drawing/2014/main" id="{5748163E-615A-40D8-A5C8-6B61C11AA68E}"/>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39">
                <a:extLst>
                  <a:ext uri="{FF2B5EF4-FFF2-40B4-BE49-F238E27FC236}">
                    <a16:creationId xmlns:a16="http://schemas.microsoft.com/office/drawing/2014/main" id="{32B10228-7067-4359-8116-EE5EFBEE899F}"/>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0" name="Group 30">
              <a:extLst>
                <a:ext uri="{FF2B5EF4-FFF2-40B4-BE49-F238E27FC236}">
                  <a16:creationId xmlns:a16="http://schemas.microsoft.com/office/drawing/2014/main" id="{03A3D3B7-2D11-4BDF-B7E1-5F465EA07DD7}"/>
                </a:ext>
              </a:extLst>
            </p:cNvPr>
            <p:cNvGrpSpPr/>
            <p:nvPr/>
          </p:nvGrpSpPr>
          <p:grpSpPr>
            <a:xfrm>
              <a:off x="381000" y="2590800"/>
              <a:ext cx="405464" cy="409391"/>
              <a:chOff x="5943600" y="4267200"/>
              <a:chExt cx="1990316" cy="2009591"/>
            </a:xfrm>
          </p:grpSpPr>
          <p:sp>
            <p:nvSpPr>
              <p:cNvPr id="125" name="Frame 124">
                <a:extLst>
                  <a:ext uri="{FF2B5EF4-FFF2-40B4-BE49-F238E27FC236}">
                    <a16:creationId xmlns:a16="http://schemas.microsoft.com/office/drawing/2014/main" id="{0A05F87E-F567-4249-AFEA-BCE2ED19EEAB}"/>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6" name="Frame 125">
                <a:extLst>
                  <a:ext uri="{FF2B5EF4-FFF2-40B4-BE49-F238E27FC236}">
                    <a16:creationId xmlns:a16="http://schemas.microsoft.com/office/drawing/2014/main" id="{B32C8808-4CB5-4036-A456-6C12B395B618}"/>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Donut 36">
                <a:extLst>
                  <a:ext uri="{FF2B5EF4-FFF2-40B4-BE49-F238E27FC236}">
                    <a16:creationId xmlns:a16="http://schemas.microsoft.com/office/drawing/2014/main" id="{58FC1239-1200-4865-8862-6D4662542B23}"/>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1" name="Group 34">
              <a:extLst>
                <a:ext uri="{FF2B5EF4-FFF2-40B4-BE49-F238E27FC236}">
                  <a16:creationId xmlns:a16="http://schemas.microsoft.com/office/drawing/2014/main" id="{AF7E4D84-E95F-45EF-B52B-F2B61EAF1CA6}"/>
                </a:ext>
              </a:extLst>
            </p:cNvPr>
            <p:cNvGrpSpPr/>
            <p:nvPr/>
          </p:nvGrpSpPr>
          <p:grpSpPr>
            <a:xfrm>
              <a:off x="381000" y="3200400"/>
              <a:ext cx="405464" cy="409391"/>
              <a:chOff x="5943600" y="4267200"/>
              <a:chExt cx="1990316" cy="2009591"/>
            </a:xfrm>
          </p:grpSpPr>
          <p:sp>
            <p:nvSpPr>
              <p:cNvPr id="122" name="Frame 121">
                <a:extLst>
                  <a:ext uri="{FF2B5EF4-FFF2-40B4-BE49-F238E27FC236}">
                    <a16:creationId xmlns:a16="http://schemas.microsoft.com/office/drawing/2014/main" id="{3914C8D1-D4B8-44C3-ADF5-1C7EDA0AD20F}"/>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Frame 122">
                <a:extLst>
                  <a:ext uri="{FF2B5EF4-FFF2-40B4-BE49-F238E27FC236}">
                    <a16:creationId xmlns:a16="http://schemas.microsoft.com/office/drawing/2014/main" id="{87646F53-19A9-4C15-A089-2596A94AF1E6}"/>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33">
                <a:extLst>
                  <a:ext uri="{FF2B5EF4-FFF2-40B4-BE49-F238E27FC236}">
                    <a16:creationId xmlns:a16="http://schemas.microsoft.com/office/drawing/2014/main" id="{A82877B0-E8CD-4E8C-9213-4AC9721651BB}"/>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2" name="Group 38">
              <a:extLst>
                <a:ext uri="{FF2B5EF4-FFF2-40B4-BE49-F238E27FC236}">
                  <a16:creationId xmlns:a16="http://schemas.microsoft.com/office/drawing/2014/main" id="{A9C71208-8678-4510-B156-5AABB077C1DF}"/>
                </a:ext>
              </a:extLst>
            </p:cNvPr>
            <p:cNvGrpSpPr/>
            <p:nvPr/>
          </p:nvGrpSpPr>
          <p:grpSpPr>
            <a:xfrm>
              <a:off x="381000" y="3810000"/>
              <a:ext cx="405464" cy="409391"/>
              <a:chOff x="5943600" y="4267200"/>
              <a:chExt cx="1990316" cy="2009591"/>
            </a:xfrm>
          </p:grpSpPr>
          <p:sp>
            <p:nvSpPr>
              <p:cNvPr id="119" name="Frame 118">
                <a:extLst>
                  <a:ext uri="{FF2B5EF4-FFF2-40B4-BE49-F238E27FC236}">
                    <a16:creationId xmlns:a16="http://schemas.microsoft.com/office/drawing/2014/main" id="{26F33A9E-0A6C-479B-AA53-E3616390D092}"/>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Frame 119">
                <a:extLst>
                  <a:ext uri="{FF2B5EF4-FFF2-40B4-BE49-F238E27FC236}">
                    <a16:creationId xmlns:a16="http://schemas.microsoft.com/office/drawing/2014/main" id="{07EA9B94-ACB4-4405-B32F-B06DD898997A}"/>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30">
                <a:extLst>
                  <a:ext uri="{FF2B5EF4-FFF2-40B4-BE49-F238E27FC236}">
                    <a16:creationId xmlns:a16="http://schemas.microsoft.com/office/drawing/2014/main" id="{2E5BF0FE-B297-4B3F-942A-30855966DCFC}"/>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3" name="Group 42">
              <a:extLst>
                <a:ext uri="{FF2B5EF4-FFF2-40B4-BE49-F238E27FC236}">
                  <a16:creationId xmlns:a16="http://schemas.microsoft.com/office/drawing/2014/main" id="{898C2064-899A-4B65-B733-79B4F004541A}"/>
                </a:ext>
              </a:extLst>
            </p:cNvPr>
            <p:cNvGrpSpPr/>
            <p:nvPr/>
          </p:nvGrpSpPr>
          <p:grpSpPr>
            <a:xfrm>
              <a:off x="381000" y="4419600"/>
              <a:ext cx="405464" cy="409391"/>
              <a:chOff x="5943600" y="4267200"/>
              <a:chExt cx="1990316" cy="2009591"/>
            </a:xfrm>
          </p:grpSpPr>
          <p:sp>
            <p:nvSpPr>
              <p:cNvPr id="116" name="Frame 115">
                <a:extLst>
                  <a:ext uri="{FF2B5EF4-FFF2-40B4-BE49-F238E27FC236}">
                    <a16:creationId xmlns:a16="http://schemas.microsoft.com/office/drawing/2014/main" id="{5DCF92DC-D8B9-44B9-8544-DF5CC34AC49B}"/>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Frame 116">
                <a:extLst>
                  <a:ext uri="{FF2B5EF4-FFF2-40B4-BE49-F238E27FC236}">
                    <a16:creationId xmlns:a16="http://schemas.microsoft.com/office/drawing/2014/main" id="{8D8E8567-5558-4646-B559-6167A74BDFCD}"/>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Donut 27">
                <a:extLst>
                  <a:ext uri="{FF2B5EF4-FFF2-40B4-BE49-F238E27FC236}">
                    <a16:creationId xmlns:a16="http://schemas.microsoft.com/office/drawing/2014/main" id="{6FD4548F-A612-4F32-93CD-0836191612F7}"/>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4" name="Group 46">
              <a:extLst>
                <a:ext uri="{FF2B5EF4-FFF2-40B4-BE49-F238E27FC236}">
                  <a16:creationId xmlns:a16="http://schemas.microsoft.com/office/drawing/2014/main" id="{C796407B-6318-4161-9CD4-D7529072749F}"/>
                </a:ext>
              </a:extLst>
            </p:cNvPr>
            <p:cNvGrpSpPr/>
            <p:nvPr/>
          </p:nvGrpSpPr>
          <p:grpSpPr>
            <a:xfrm>
              <a:off x="381000" y="5029200"/>
              <a:ext cx="405464" cy="409391"/>
              <a:chOff x="5943600" y="4267200"/>
              <a:chExt cx="1990316" cy="2009591"/>
            </a:xfrm>
          </p:grpSpPr>
          <p:sp>
            <p:nvSpPr>
              <p:cNvPr id="113" name="Frame 112">
                <a:extLst>
                  <a:ext uri="{FF2B5EF4-FFF2-40B4-BE49-F238E27FC236}">
                    <a16:creationId xmlns:a16="http://schemas.microsoft.com/office/drawing/2014/main" id="{2A44FF6D-5145-48CC-ACFF-AB907A738C0E}"/>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Frame 113">
                <a:extLst>
                  <a:ext uri="{FF2B5EF4-FFF2-40B4-BE49-F238E27FC236}">
                    <a16:creationId xmlns:a16="http://schemas.microsoft.com/office/drawing/2014/main" id="{0E482F90-50FF-4FE3-96F7-C08C78C4B293}"/>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onut 24">
                <a:extLst>
                  <a:ext uri="{FF2B5EF4-FFF2-40B4-BE49-F238E27FC236}">
                    <a16:creationId xmlns:a16="http://schemas.microsoft.com/office/drawing/2014/main" id="{1B7E47C6-A6B6-4747-8D62-05FAFD8D9114}"/>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5" name="Group 50">
              <a:extLst>
                <a:ext uri="{FF2B5EF4-FFF2-40B4-BE49-F238E27FC236}">
                  <a16:creationId xmlns:a16="http://schemas.microsoft.com/office/drawing/2014/main" id="{D44E5E42-21B9-4849-9819-CCC350F21773}"/>
                </a:ext>
              </a:extLst>
            </p:cNvPr>
            <p:cNvGrpSpPr/>
            <p:nvPr/>
          </p:nvGrpSpPr>
          <p:grpSpPr>
            <a:xfrm>
              <a:off x="381000" y="5638800"/>
              <a:ext cx="405464" cy="409391"/>
              <a:chOff x="5943600" y="4267200"/>
              <a:chExt cx="1990316" cy="2009591"/>
            </a:xfrm>
          </p:grpSpPr>
          <p:sp>
            <p:nvSpPr>
              <p:cNvPr id="110" name="Frame 109">
                <a:extLst>
                  <a:ext uri="{FF2B5EF4-FFF2-40B4-BE49-F238E27FC236}">
                    <a16:creationId xmlns:a16="http://schemas.microsoft.com/office/drawing/2014/main" id="{0E3BCF21-C5EC-4EE3-87C6-1DC8707907CA}"/>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Frame 110">
                <a:extLst>
                  <a:ext uri="{FF2B5EF4-FFF2-40B4-BE49-F238E27FC236}">
                    <a16:creationId xmlns:a16="http://schemas.microsoft.com/office/drawing/2014/main" id="{29412C3A-3416-4B7E-AC15-549A63FF98F6}"/>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21">
                <a:extLst>
                  <a:ext uri="{FF2B5EF4-FFF2-40B4-BE49-F238E27FC236}">
                    <a16:creationId xmlns:a16="http://schemas.microsoft.com/office/drawing/2014/main" id="{11D05CB7-05EE-42EB-9D92-9CEDC7E7307F}"/>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6" name="Group 54">
              <a:extLst>
                <a:ext uri="{FF2B5EF4-FFF2-40B4-BE49-F238E27FC236}">
                  <a16:creationId xmlns:a16="http://schemas.microsoft.com/office/drawing/2014/main" id="{7641D4A0-5B07-4328-9C9D-68E7DE261EF7}"/>
                </a:ext>
              </a:extLst>
            </p:cNvPr>
            <p:cNvGrpSpPr/>
            <p:nvPr/>
          </p:nvGrpSpPr>
          <p:grpSpPr>
            <a:xfrm>
              <a:off x="381000" y="6248400"/>
              <a:ext cx="405464" cy="409391"/>
              <a:chOff x="5943600" y="4267200"/>
              <a:chExt cx="1990316" cy="2009591"/>
            </a:xfrm>
          </p:grpSpPr>
          <p:sp>
            <p:nvSpPr>
              <p:cNvPr id="107" name="Frame 106">
                <a:extLst>
                  <a:ext uri="{FF2B5EF4-FFF2-40B4-BE49-F238E27FC236}">
                    <a16:creationId xmlns:a16="http://schemas.microsoft.com/office/drawing/2014/main" id="{B3605617-4DB4-472C-AB0A-C182D99D506F}"/>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Frame 107">
                <a:extLst>
                  <a:ext uri="{FF2B5EF4-FFF2-40B4-BE49-F238E27FC236}">
                    <a16:creationId xmlns:a16="http://schemas.microsoft.com/office/drawing/2014/main" id="{61769A90-DB2C-470F-B653-F63F9CAEE889}"/>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Donut 18">
                <a:extLst>
                  <a:ext uri="{FF2B5EF4-FFF2-40B4-BE49-F238E27FC236}">
                    <a16:creationId xmlns:a16="http://schemas.microsoft.com/office/drawing/2014/main" id="{B992AE1B-171E-44EF-BCF7-34A43D6A63CE}"/>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 name="Rectangle 6">
            <a:extLst>
              <a:ext uri="{FF2B5EF4-FFF2-40B4-BE49-F238E27FC236}">
                <a16:creationId xmlns:a16="http://schemas.microsoft.com/office/drawing/2014/main" id="{4715628A-DC31-40A9-AF56-41DC71B859F0}"/>
              </a:ext>
            </a:extLst>
          </p:cNvPr>
          <p:cNvSpPr/>
          <p:nvPr/>
        </p:nvSpPr>
        <p:spPr>
          <a:xfrm>
            <a:off x="523911" y="4088479"/>
            <a:ext cx="3011025" cy="2308324"/>
          </a:xfrm>
          <a:prstGeom prst="rect">
            <a:avLst/>
          </a:prstGeom>
        </p:spPr>
        <p:txBody>
          <a:bodyPr wrap="square">
            <a:spAutoFit/>
          </a:bodyPr>
          <a:lstStyle/>
          <a:p>
            <a:r>
              <a:rPr lang="en-US" dirty="0">
                <a:solidFill>
                  <a:schemeClr val="bg1"/>
                </a:solidFill>
                <a:latin typeface="Roboto"/>
              </a:rPr>
              <a:t>"Webster states that to wrest is to 'turn or twist; to ascribe a wrong meaning or intent to; to deliberately misinterpret or distort.' The Lord warned against wresting the scriptures (D&amp;C 10:63).</a:t>
            </a:r>
            <a:endParaRPr lang="en-US" dirty="0">
              <a:solidFill>
                <a:schemeClr val="bg1"/>
              </a:solidFill>
            </a:endParaRPr>
          </a:p>
        </p:txBody>
      </p:sp>
    </p:spTree>
    <p:extLst>
      <p:ext uri="{BB962C8B-B14F-4D97-AF65-F5344CB8AC3E}">
        <p14:creationId xmlns:p14="http://schemas.microsoft.com/office/powerpoint/2010/main" val="7322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89F4F3-7412-4B25-8602-59690DD40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cs typeface="Arial" pitchFamily="34" charset="0"/>
              </a:rPr>
              <a:t>Alma Announces Christ's Birth</a:t>
            </a:r>
          </a:p>
        </p:txBody>
      </p:sp>
      <p:sp>
        <p:nvSpPr>
          <p:cNvPr id="2" name="Rectangle 1"/>
          <p:cNvSpPr/>
          <p:nvPr/>
        </p:nvSpPr>
        <p:spPr>
          <a:xfrm>
            <a:off x="990600" y="1392903"/>
            <a:ext cx="4191000" cy="4524315"/>
          </a:xfrm>
          <a:prstGeom prst="rect">
            <a:avLst/>
          </a:prstGeom>
        </p:spPr>
        <p:txBody>
          <a:bodyPr wrap="square">
            <a:spAutoFit/>
          </a:bodyPr>
          <a:lstStyle/>
          <a:p>
            <a:r>
              <a:rPr lang="en-US" sz="2400" dirty="0">
                <a:solidFill>
                  <a:schemeClr val="bg1"/>
                </a:solidFill>
              </a:rPr>
              <a:t>The Day of Salvation</a:t>
            </a:r>
          </a:p>
          <a:p>
            <a:endParaRPr lang="en-US" sz="2400" dirty="0">
              <a:solidFill>
                <a:schemeClr val="bg1"/>
              </a:solidFill>
            </a:endParaRPr>
          </a:p>
          <a:p>
            <a:r>
              <a:rPr lang="en-US" sz="2400" dirty="0">
                <a:solidFill>
                  <a:schemeClr val="bg1"/>
                </a:solidFill>
              </a:rPr>
              <a:t>Glad tidings of Great Joy</a:t>
            </a:r>
          </a:p>
          <a:p>
            <a:endParaRPr lang="en-US" sz="2400" dirty="0">
              <a:solidFill>
                <a:schemeClr val="bg1"/>
              </a:solidFill>
            </a:endParaRPr>
          </a:p>
          <a:p>
            <a:r>
              <a:rPr lang="en-US" sz="2400" dirty="0">
                <a:solidFill>
                  <a:schemeClr val="bg1"/>
                </a:solidFill>
              </a:rPr>
              <a:t>Preparation of hearts to receive the word</a:t>
            </a:r>
          </a:p>
          <a:p>
            <a:endParaRPr lang="en-US" sz="2400" dirty="0">
              <a:solidFill>
                <a:schemeClr val="bg1"/>
              </a:solidFill>
            </a:endParaRPr>
          </a:p>
          <a:p>
            <a:r>
              <a:rPr lang="en-US" sz="2400" dirty="0">
                <a:solidFill>
                  <a:schemeClr val="bg1"/>
                </a:solidFill>
              </a:rPr>
              <a:t>Joyful News</a:t>
            </a:r>
          </a:p>
          <a:p>
            <a:endParaRPr lang="en-US" sz="2400" dirty="0">
              <a:solidFill>
                <a:schemeClr val="bg1"/>
              </a:solidFill>
            </a:endParaRPr>
          </a:p>
          <a:p>
            <a:r>
              <a:rPr lang="en-US" sz="2400" dirty="0">
                <a:solidFill>
                  <a:schemeClr val="bg1"/>
                </a:solidFill>
              </a:rPr>
              <a:t>Made known to Holy Men</a:t>
            </a:r>
          </a:p>
          <a:p>
            <a:endParaRPr lang="en-US" sz="2400" dirty="0">
              <a:solidFill>
                <a:schemeClr val="bg1"/>
              </a:solidFill>
            </a:endParaRPr>
          </a:p>
          <a:p>
            <a:r>
              <a:rPr lang="en-US" sz="2400" dirty="0">
                <a:solidFill>
                  <a:schemeClr val="bg1"/>
                </a:solidFill>
              </a:rPr>
              <a:t>Prophecies being fulfilled</a:t>
            </a:r>
          </a:p>
        </p:txBody>
      </p:sp>
      <p:sp>
        <p:nvSpPr>
          <p:cNvPr id="53" name="TextBox 52"/>
          <p:cNvSpPr txBox="1"/>
          <p:nvPr/>
        </p:nvSpPr>
        <p:spPr>
          <a:xfrm>
            <a:off x="0" y="6550223"/>
            <a:ext cx="1524000" cy="307777"/>
          </a:xfrm>
          <a:prstGeom prst="rect">
            <a:avLst/>
          </a:prstGeom>
          <a:noFill/>
        </p:spPr>
        <p:txBody>
          <a:bodyPr wrap="square" rtlCol="0">
            <a:spAutoFit/>
          </a:bodyPr>
          <a:lstStyle/>
          <a:p>
            <a:r>
              <a:rPr lang="en-US" sz="1400" dirty="0">
                <a:solidFill>
                  <a:schemeClr val="bg1"/>
                </a:solidFill>
              </a:rPr>
              <a:t>Alma 13:21-26</a:t>
            </a:r>
          </a:p>
        </p:txBody>
      </p:sp>
      <p:sp>
        <p:nvSpPr>
          <p:cNvPr id="36" name="Right Brace 35"/>
          <p:cNvSpPr/>
          <p:nvPr/>
        </p:nvSpPr>
        <p:spPr>
          <a:xfrm>
            <a:off x="5048529" y="1525419"/>
            <a:ext cx="1371600" cy="4114800"/>
          </a:xfrm>
          <a:prstGeom prst="rightBrace">
            <a:avLst>
              <a:gd name="adj1" fmla="val 49410"/>
              <a:gd name="adj2" fmla="val 50000"/>
            </a:avLst>
          </a:prstGeom>
          <a:ln w="635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6">
            <a:extLst>
              <a:ext uri="{FF2B5EF4-FFF2-40B4-BE49-F238E27FC236}">
                <a16:creationId xmlns:a16="http://schemas.microsoft.com/office/drawing/2014/main" id="{80040F3F-E0E5-4944-A1C8-7AAED003D14C}"/>
              </a:ext>
            </a:extLst>
          </p:cNvPr>
          <p:cNvGrpSpPr/>
          <p:nvPr/>
        </p:nvGrpSpPr>
        <p:grpSpPr>
          <a:xfrm>
            <a:off x="7086599" y="1343890"/>
            <a:ext cx="3207328" cy="4573328"/>
            <a:chOff x="7086599" y="1343890"/>
            <a:chExt cx="3207328" cy="4573328"/>
          </a:xfrm>
        </p:grpSpPr>
        <p:sp>
          <p:nvSpPr>
            <p:cNvPr id="38" name="Rectangle 37"/>
            <p:cNvSpPr/>
            <p:nvPr/>
          </p:nvSpPr>
          <p:spPr>
            <a:xfrm>
              <a:off x="7086599" y="5640219"/>
              <a:ext cx="1676400" cy="276999"/>
            </a:xfrm>
            <a:prstGeom prst="rect">
              <a:avLst/>
            </a:prstGeom>
          </p:spPr>
          <p:txBody>
            <a:bodyPr wrap="square">
              <a:spAutoFit/>
            </a:bodyPr>
            <a:lstStyle/>
            <a:p>
              <a:r>
                <a:rPr lang="en-US" sz="1200" dirty="0">
                  <a:solidFill>
                    <a:schemeClr val="bg1"/>
                  </a:solidFill>
                </a:rPr>
                <a:t>Jeremy </a:t>
              </a:r>
              <a:r>
                <a:rPr lang="en-US" sz="1200" dirty="0" err="1">
                  <a:solidFill>
                    <a:schemeClr val="bg1"/>
                  </a:solidFill>
                </a:rPr>
                <a:t>Winborg</a:t>
              </a:r>
              <a:endParaRPr lang="en-US" sz="1200" dirty="0">
                <a:solidFill>
                  <a:schemeClr val="bg1"/>
                </a:solidFill>
              </a:endParaRPr>
            </a:p>
          </p:txBody>
        </p:sp>
        <p:pic>
          <p:nvPicPr>
            <p:cNvPr id="6" name="Picture 5">
              <a:extLst>
                <a:ext uri="{FF2B5EF4-FFF2-40B4-BE49-F238E27FC236}">
                  <a16:creationId xmlns:a16="http://schemas.microsoft.com/office/drawing/2014/main" id="{14317940-6201-4567-AFD8-8A2590719233}"/>
                </a:ext>
              </a:extLst>
            </p:cNvPr>
            <p:cNvPicPr>
              <a:picLocks noChangeAspect="1"/>
            </p:cNvPicPr>
            <p:nvPr/>
          </p:nvPicPr>
          <p:blipFill rotWithShape="1">
            <a:blip r:embed="rId3">
              <a:extLst>
                <a:ext uri="{28A0092B-C50C-407E-A947-70E740481C1C}">
                  <a14:useLocalDpi xmlns:a14="http://schemas.microsoft.com/office/drawing/2010/main" val="0"/>
                </a:ext>
              </a:extLst>
            </a:blip>
            <a:srcRect t="1509" r="3261"/>
            <a:stretch/>
          </p:blipFill>
          <p:spPr>
            <a:xfrm>
              <a:off x="7125258" y="1343890"/>
              <a:ext cx="3168669" cy="4330255"/>
            </a:xfrm>
            <a:prstGeom prst="rect">
              <a:avLst/>
            </a:prstGeom>
          </p:spPr>
        </p:pic>
      </p:grpSp>
      <p:grpSp>
        <p:nvGrpSpPr>
          <p:cNvPr id="13" name="Group 9">
            <a:extLst>
              <a:ext uri="{FF2B5EF4-FFF2-40B4-BE49-F238E27FC236}">
                <a16:creationId xmlns:a16="http://schemas.microsoft.com/office/drawing/2014/main" id="{90FF3848-C1C4-4F8A-A6BC-D9642C4DD5AA}"/>
              </a:ext>
            </a:extLst>
          </p:cNvPr>
          <p:cNvGrpSpPr/>
          <p:nvPr/>
        </p:nvGrpSpPr>
        <p:grpSpPr>
          <a:xfrm>
            <a:off x="11426235" y="151537"/>
            <a:ext cx="405464" cy="6505391"/>
            <a:chOff x="381000" y="152400"/>
            <a:chExt cx="405464" cy="6505391"/>
          </a:xfrm>
        </p:grpSpPr>
        <p:grpSp>
          <p:nvGrpSpPr>
            <p:cNvPr id="14" name="Group 14">
              <a:extLst>
                <a:ext uri="{FF2B5EF4-FFF2-40B4-BE49-F238E27FC236}">
                  <a16:creationId xmlns:a16="http://schemas.microsoft.com/office/drawing/2014/main" id="{E4E90C62-5989-4CAC-B620-7F236BD36780}"/>
                </a:ext>
              </a:extLst>
            </p:cNvPr>
            <p:cNvGrpSpPr/>
            <p:nvPr/>
          </p:nvGrpSpPr>
          <p:grpSpPr>
            <a:xfrm>
              <a:off x="381000" y="152400"/>
              <a:ext cx="405464" cy="409391"/>
              <a:chOff x="5943600" y="4267200"/>
              <a:chExt cx="1990316" cy="2009591"/>
            </a:xfrm>
          </p:grpSpPr>
          <p:sp>
            <p:nvSpPr>
              <p:cNvPr id="58" name="Frame 57">
                <a:extLst>
                  <a:ext uri="{FF2B5EF4-FFF2-40B4-BE49-F238E27FC236}">
                    <a16:creationId xmlns:a16="http://schemas.microsoft.com/office/drawing/2014/main" id="{F6C65B10-6CB2-4D69-B58D-AB8AF617090D}"/>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a:extLst>
                  <a:ext uri="{FF2B5EF4-FFF2-40B4-BE49-F238E27FC236}">
                    <a16:creationId xmlns:a16="http://schemas.microsoft.com/office/drawing/2014/main" id="{5DEB4DE8-B2B5-490E-A27F-AB8A33C45C39}"/>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8">
                <a:extLst>
                  <a:ext uri="{FF2B5EF4-FFF2-40B4-BE49-F238E27FC236}">
                    <a16:creationId xmlns:a16="http://schemas.microsoft.com/office/drawing/2014/main" id="{2DA9C582-C9A0-4F4F-B8BC-A66E30EFF977}"/>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8">
              <a:extLst>
                <a:ext uri="{FF2B5EF4-FFF2-40B4-BE49-F238E27FC236}">
                  <a16:creationId xmlns:a16="http://schemas.microsoft.com/office/drawing/2014/main" id="{4C89DCF2-35AF-4AC7-B059-552587B553E4}"/>
                </a:ext>
              </a:extLst>
            </p:cNvPr>
            <p:cNvGrpSpPr/>
            <p:nvPr/>
          </p:nvGrpSpPr>
          <p:grpSpPr>
            <a:xfrm>
              <a:off x="381000" y="762000"/>
              <a:ext cx="405464" cy="409391"/>
              <a:chOff x="5943600" y="4267200"/>
              <a:chExt cx="1990316" cy="2009591"/>
            </a:xfrm>
          </p:grpSpPr>
          <p:sp>
            <p:nvSpPr>
              <p:cNvPr id="55" name="Frame 54">
                <a:extLst>
                  <a:ext uri="{FF2B5EF4-FFF2-40B4-BE49-F238E27FC236}">
                    <a16:creationId xmlns:a16="http://schemas.microsoft.com/office/drawing/2014/main" id="{3C6F6838-B297-44C6-9A1A-03ACB4C21636}"/>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a:extLst>
                  <a:ext uri="{FF2B5EF4-FFF2-40B4-BE49-F238E27FC236}">
                    <a16:creationId xmlns:a16="http://schemas.microsoft.com/office/drawing/2014/main" id="{62BD053F-8514-4CC2-ACA0-FA7EDD23724F}"/>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a:extLst>
                  <a:ext uri="{FF2B5EF4-FFF2-40B4-BE49-F238E27FC236}">
                    <a16:creationId xmlns:a16="http://schemas.microsoft.com/office/drawing/2014/main" id="{C9F7B460-C874-4A59-8A3F-D1D84FDB992E}"/>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22">
              <a:extLst>
                <a:ext uri="{FF2B5EF4-FFF2-40B4-BE49-F238E27FC236}">
                  <a16:creationId xmlns:a16="http://schemas.microsoft.com/office/drawing/2014/main" id="{AD1D4987-9EBE-4CF6-8604-780503F64536}"/>
                </a:ext>
              </a:extLst>
            </p:cNvPr>
            <p:cNvGrpSpPr/>
            <p:nvPr/>
          </p:nvGrpSpPr>
          <p:grpSpPr>
            <a:xfrm>
              <a:off x="381000" y="1371600"/>
              <a:ext cx="405464" cy="409391"/>
              <a:chOff x="5943600" y="4267200"/>
              <a:chExt cx="1990316" cy="2009591"/>
            </a:xfrm>
          </p:grpSpPr>
          <p:sp>
            <p:nvSpPr>
              <p:cNvPr id="51" name="Frame 50">
                <a:extLst>
                  <a:ext uri="{FF2B5EF4-FFF2-40B4-BE49-F238E27FC236}">
                    <a16:creationId xmlns:a16="http://schemas.microsoft.com/office/drawing/2014/main" id="{520BA436-40F3-474E-ABFE-8FCE2B0CCCC3}"/>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ame 51">
                <a:extLst>
                  <a:ext uri="{FF2B5EF4-FFF2-40B4-BE49-F238E27FC236}">
                    <a16:creationId xmlns:a16="http://schemas.microsoft.com/office/drawing/2014/main" id="{1D34D0E0-A070-439A-9521-B0E4101EDA87}"/>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2">
                <a:extLst>
                  <a:ext uri="{FF2B5EF4-FFF2-40B4-BE49-F238E27FC236}">
                    <a16:creationId xmlns:a16="http://schemas.microsoft.com/office/drawing/2014/main" id="{9E871BB6-E88B-40D5-B14E-A23BC2022EC4}"/>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26">
              <a:extLst>
                <a:ext uri="{FF2B5EF4-FFF2-40B4-BE49-F238E27FC236}">
                  <a16:creationId xmlns:a16="http://schemas.microsoft.com/office/drawing/2014/main" id="{88758EF8-F1A2-4651-ADE8-0C328C9983CD}"/>
                </a:ext>
              </a:extLst>
            </p:cNvPr>
            <p:cNvGrpSpPr/>
            <p:nvPr/>
          </p:nvGrpSpPr>
          <p:grpSpPr>
            <a:xfrm>
              <a:off x="381000" y="1981200"/>
              <a:ext cx="405464" cy="409391"/>
              <a:chOff x="5943600" y="4267200"/>
              <a:chExt cx="1990316" cy="2009591"/>
            </a:xfrm>
          </p:grpSpPr>
          <p:sp>
            <p:nvSpPr>
              <p:cNvPr id="48" name="Frame 47">
                <a:extLst>
                  <a:ext uri="{FF2B5EF4-FFF2-40B4-BE49-F238E27FC236}">
                    <a16:creationId xmlns:a16="http://schemas.microsoft.com/office/drawing/2014/main" id="{AADC0D23-0DE5-47B9-A9EE-01486014ADE3}"/>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a:extLst>
                  <a:ext uri="{FF2B5EF4-FFF2-40B4-BE49-F238E27FC236}">
                    <a16:creationId xmlns:a16="http://schemas.microsoft.com/office/drawing/2014/main" id="{0B890AA4-EFEC-4C33-901E-8802613ADEF7}"/>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39">
                <a:extLst>
                  <a:ext uri="{FF2B5EF4-FFF2-40B4-BE49-F238E27FC236}">
                    <a16:creationId xmlns:a16="http://schemas.microsoft.com/office/drawing/2014/main" id="{660750F1-4C86-493A-87C7-BB3367669A26}"/>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30">
              <a:extLst>
                <a:ext uri="{FF2B5EF4-FFF2-40B4-BE49-F238E27FC236}">
                  <a16:creationId xmlns:a16="http://schemas.microsoft.com/office/drawing/2014/main" id="{20BA3B65-3B45-42DD-A806-A9F7BBA1EE28}"/>
                </a:ext>
              </a:extLst>
            </p:cNvPr>
            <p:cNvGrpSpPr/>
            <p:nvPr/>
          </p:nvGrpSpPr>
          <p:grpSpPr>
            <a:xfrm>
              <a:off x="381000" y="2590800"/>
              <a:ext cx="405464" cy="409391"/>
              <a:chOff x="5943600" y="4267200"/>
              <a:chExt cx="1990316" cy="2009591"/>
            </a:xfrm>
          </p:grpSpPr>
          <p:sp>
            <p:nvSpPr>
              <p:cNvPr id="45" name="Frame 44">
                <a:extLst>
                  <a:ext uri="{FF2B5EF4-FFF2-40B4-BE49-F238E27FC236}">
                    <a16:creationId xmlns:a16="http://schemas.microsoft.com/office/drawing/2014/main" id="{2793FA61-0604-4540-9BCA-C77CF3E96EF7}"/>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45">
                <a:extLst>
                  <a:ext uri="{FF2B5EF4-FFF2-40B4-BE49-F238E27FC236}">
                    <a16:creationId xmlns:a16="http://schemas.microsoft.com/office/drawing/2014/main" id="{2AD8A522-3FD0-42C0-A909-EBB5BAD91C70}"/>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36">
                <a:extLst>
                  <a:ext uri="{FF2B5EF4-FFF2-40B4-BE49-F238E27FC236}">
                    <a16:creationId xmlns:a16="http://schemas.microsoft.com/office/drawing/2014/main" id="{8048E26D-98C0-4D29-80EC-DF2534DB719D}"/>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34">
              <a:extLst>
                <a:ext uri="{FF2B5EF4-FFF2-40B4-BE49-F238E27FC236}">
                  <a16:creationId xmlns:a16="http://schemas.microsoft.com/office/drawing/2014/main" id="{DE1C9E91-3A45-4C74-8978-023DD4A45883}"/>
                </a:ext>
              </a:extLst>
            </p:cNvPr>
            <p:cNvGrpSpPr/>
            <p:nvPr/>
          </p:nvGrpSpPr>
          <p:grpSpPr>
            <a:xfrm>
              <a:off x="381000" y="3200400"/>
              <a:ext cx="405464" cy="409391"/>
              <a:chOff x="5943600" y="4267200"/>
              <a:chExt cx="1990316" cy="2009591"/>
            </a:xfrm>
          </p:grpSpPr>
          <p:sp>
            <p:nvSpPr>
              <p:cNvPr id="42" name="Frame 41">
                <a:extLst>
                  <a:ext uri="{FF2B5EF4-FFF2-40B4-BE49-F238E27FC236}">
                    <a16:creationId xmlns:a16="http://schemas.microsoft.com/office/drawing/2014/main" id="{39B9FC28-F47E-4A00-A509-B0C6D50107AD}"/>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ame 42">
                <a:extLst>
                  <a:ext uri="{FF2B5EF4-FFF2-40B4-BE49-F238E27FC236}">
                    <a16:creationId xmlns:a16="http://schemas.microsoft.com/office/drawing/2014/main" id="{E6444F4C-4277-47D9-AF8D-A870E525028B}"/>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33">
                <a:extLst>
                  <a:ext uri="{FF2B5EF4-FFF2-40B4-BE49-F238E27FC236}">
                    <a16:creationId xmlns:a16="http://schemas.microsoft.com/office/drawing/2014/main" id="{EFA4E5FF-2B40-4E86-88E1-A7E6694FB5A7}"/>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38">
              <a:extLst>
                <a:ext uri="{FF2B5EF4-FFF2-40B4-BE49-F238E27FC236}">
                  <a16:creationId xmlns:a16="http://schemas.microsoft.com/office/drawing/2014/main" id="{291574E4-D8EE-4091-BDE9-51B56B467665}"/>
                </a:ext>
              </a:extLst>
            </p:cNvPr>
            <p:cNvGrpSpPr/>
            <p:nvPr/>
          </p:nvGrpSpPr>
          <p:grpSpPr>
            <a:xfrm>
              <a:off x="381000" y="3810000"/>
              <a:ext cx="405464" cy="409391"/>
              <a:chOff x="5943600" y="4267200"/>
              <a:chExt cx="1990316" cy="2009591"/>
            </a:xfrm>
          </p:grpSpPr>
          <p:sp>
            <p:nvSpPr>
              <p:cNvPr id="39" name="Frame 38">
                <a:extLst>
                  <a:ext uri="{FF2B5EF4-FFF2-40B4-BE49-F238E27FC236}">
                    <a16:creationId xmlns:a16="http://schemas.microsoft.com/office/drawing/2014/main" id="{8732AF23-6BE7-4267-AC8C-5F37D4719880}"/>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Frame 39">
                <a:extLst>
                  <a:ext uri="{FF2B5EF4-FFF2-40B4-BE49-F238E27FC236}">
                    <a16:creationId xmlns:a16="http://schemas.microsoft.com/office/drawing/2014/main" id="{665E866D-188C-4EA1-AE9F-9651B9D42160}"/>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30">
                <a:extLst>
                  <a:ext uri="{FF2B5EF4-FFF2-40B4-BE49-F238E27FC236}">
                    <a16:creationId xmlns:a16="http://schemas.microsoft.com/office/drawing/2014/main" id="{AAD8CE91-5D08-4ED9-8F9B-E79C3BCDA5E5}"/>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42">
              <a:extLst>
                <a:ext uri="{FF2B5EF4-FFF2-40B4-BE49-F238E27FC236}">
                  <a16:creationId xmlns:a16="http://schemas.microsoft.com/office/drawing/2014/main" id="{A5DF83B1-86F0-45BF-BD9F-7E10FB68AA11}"/>
                </a:ext>
              </a:extLst>
            </p:cNvPr>
            <p:cNvGrpSpPr/>
            <p:nvPr/>
          </p:nvGrpSpPr>
          <p:grpSpPr>
            <a:xfrm>
              <a:off x="381000" y="4419600"/>
              <a:ext cx="405464" cy="409391"/>
              <a:chOff x="5943600" y="4267200"/>
              <a:chExt cx="1990316" cy="2009591"/>
            </a:xfrm>
          </p:grpSpPr>
          <p:sp>
            <p:nvSpPr>
              <p:cNvPr id="34" name="Frame 33">
                <a:extLst>
                  <a:ext uri="{FF2B5EF4-FFF2-40B4-BE49-F238E27FC236}">
                    <a16:creationId xmlns:a16="http://schemas.microsoft.com/office/drawing/2014/main" id="{8F662689-D4C0-47C8-8B9C-B082A7B6E659}"/>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ame 34">
                <a:extLst>
                  <a:ext uri="{FF2B5EF4-FFF2-40B4-BE49-F238E27FC236}">
                    <a16:creationId xmlns:a16="http://schemas.microsoft.com/office/drawing/2014/main" id="{116FA680-038C-4128-8130-8938D2F328C7}"/>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27">
                <a:extLst>
                  <a:ext uri="{FF2B5EF4-FFF2-40B4-BE49-F238E27FC236}">
                    <a16:creationId xmlns:a16="http://schemas.microsoft.com/office/drawing/2014/main" id="{D4527BA1-3DC1-4B5F-BA90-44FF4937504B}"/>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46">
              <a:extLst>
                <a:ext uri="{FF2B5EF4-FFF2-40B4-BE49-F238E27FC236}">
                  <a16:creationId xmlns:a16="http://schemas.microsoft.com/office/drawing/2014/main" id="{E84A679A-6EB5-40A0-B90C-0D07EFCB07A5}"/>
                </a:ext>
              </a:extLst>
            </p:cNvPr>
            <p:cNvGrpSpPr/>
            <p:nvPr/>
          </p:nvGrpSpPr>
          <p:grpSpPr>
            <a:xfrm>
              <a:off x="381000" y="5029200"/>
              <a:ext cx="405464" cy="409391"/>
              <a:chOff x="5943600" y="4267200"/>
              <a:chExt cx="1990316" cy="2009591"/>
            </a:xfrm>
          </p:grpSpPr>
          <p:sp>
            <p:nvSpPr>
              <p:cNvPr id="31" name="Frame 30">
                <a:extLst>
                  <a:ext uri="{FF2B5EF4-FFF2-40B4-BE49-F238E27FC236}">
                    <a16:creationId xmlns:a16="http://schemas.microsoft.com/office/drawing/2014/main" id="{B4AA0DEA-2AB1-415F-B473-59EF68FD2FF0}"/>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a:extLst>
                  <a:ext uri="{FF2B5EF4-FFF2-40B4-BE49-F238E27FC236}">
                    <a16:creationId xmlns:a16="http://schemas.microsoft.com/office/drawing/2014/main" id="{21EE2BDE-4761-4078-987A-4F6B67F80033}"/>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24">
                <a:extLst>
                  <a:ext uri="{FF2B5EF4-FFF2-40B4-BE49-F238E27FC236}">
                    <a16:creationId xmlns:a16="http://schemas.microsoft.com/office/drawing/2014/main" id="{5E4EAB83-A110-4DE1-96E3-F08BF1D32AD5}"/>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50">
              <a:extLst>
                <a:ext uri="{FF2B5EF4-FFF2-40B4-BE49-F238E27FC236}">
                  <a16:creationId xmlns:a16="http://schemas.microsoft.com/office/drawing/2014/main" id="{D395DB52-D0B3-47D5-A40C-D4969AB9388B}"/>
                </a:ext>
              </a:extLst>
            </p:cNvPr>
            <p:cNvGrpSpPr/>
            <p:nvPr/>
          </p:nvGrpSpPr>
          <p:grpSpPr>
            <a:xfrm>
              <a:off x="381000" y="5638800"/>
              <a:ext cx="405464" cy="409391"/>
              <a:chOff x="5943600" y="4267200"/>
              <a:chExt cx="1990316" cy="2009591"/>
            </a:xfrm>
          </p:grpSpPr>
          <p:sp>
            <p:nvSpPr>
              <p:cNvPr id="28" name="Frame 27">
                <a:extLst>
                  <a:ext uri="{FF2B5EF4-FFF2-40B4-BE49-F238E27FC236}">
                    <a16:creationId xmlns:a16="http://schemas.microsoft.com/office/drawing/2014/main" id="{C144E3BC-CA64-4FD8-B54A-9B9602F25959}"/>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ame 28">
                <a:extLst>
                  <a:ext uri="{FF2B5EF4-FFF2-40B4-BE49-F238E27FC236}">
                    <a16:creationId xmlns:a16="http://schemas.microsoft.com/office/drawing/2014/main" id="{08A24399-3D15-4558-930A-268101C86E76}"/>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1">
                <a:extLst>
                  <a:ext uri="{FF2B5EF4-FFF2-40B4-BE49-F238E27FC236}">
                    <a16:creationId xmlns:a16="http://schemas.microsoft.com/office/drawing/2014/main" id="{7A744229-76DB-4879-B5D1-9DD9209D79F9}"/>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54">
              <a:extLst>
                <a:ext uri="{FF2B5EF4-FFF2-40B4-BE49-F238E27FC236}">
                  <a16:creationId xmlns:a16="http://schemas.microsoft.com/office/drawing/2014/main" id="{B3B8A9A7-B7CC-4210-A7AE-AF1842A6EDC3}"/>
                </a:ext>
              </a:extLst>
            </p:cNvPr>
            <p:cNvGrpSpPr/>
            <p:nvPr/>
          </p:nvGrpSpPr>
          <p:grpSpPr>
            <a:xfrm>
              <a:off x="381000" y="6248400"/>
              <a:ext cx="405464" cy="409391"/>
              <a:chOff x="5943600" y="4267200"/>
              <a:chExt cx="1990316" cy="2009591"/>
            </a:xfrm>
          </p:grpSpPr>
          <p:sp>
            <p:nvSpPr>
              <p:cNvPr id="25" name="Frame 24">
                <a:extLst>
                  <a:ext uri="{FF2B5EF4-FFF2-40B4-BE49-F238E27FC236}">
                    <a16:creationId xmlns:a16="http://schemas.microsoft.com/office/drawing/2014/main" id="{2B27AA71-8EFD-4A2C-AF96-F4E4F73DEBF9}"/>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25">
                <a:extLst>
                  <a:ext uri="{FF2B5EF4-FFF2-40B4-BE49-F238E27FC236}">
                    <a16:creationId xmlns:a16="http://schemas.microsoft.com/office/drawing/2014/main" id="{EB2371E0-DDCC-41A5-A0D1-FD470724B5F6}"/>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18">
                <a:extLst>
                  <a:ext uri="{FF2B5EF4-FFF2-40B4-BE49-F238E27FC236}">
                    <a16:creationId xmlns:a16="http://schemas.microsoft.com/office/drawing/2014/main" id="{F5A798F9-05CC-4333-BAB8-5BE53453592B}"/>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09402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2000"/>
                                        <p:tgtEl>
                                          <p:spTgt spid="3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89F4F3-7412-4B25-8602-59690DD40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Berlin Sans FB" pitchFamily="34" charset="0"/>
                <a:cs typeface="Arial" pitchFamily="34" charset="0"/>
              </a:rPr>
              <a:t>Humble</a:t>
            </a:r>
          </a:p>
        </p:txBody>
      </p:sp>
      <p:sp>
        <p:nvSpPr>
          <p:cNvPr id="53" name="TextBox 52"/>
          <p:cNvSpPr txBox="1"/>
          <p:nvPr/>
        </p:nvSpPr>
        <p:spPr>
          <a:xfrm>
            <a:off x="0" y="6550223"/>
            <a:ext cx="1524000" cy="307777"/>
          </a:xfrm>
          <a:prstGeom prst="rect">
            <a:avLst/>
          </a:prstGeom>
          <a:noFill/>
        </p:spPr>
        <p:txBody>
          <a:bodyPr wrap="square" rtlCol="0">
            <a:spAutoFit/>
          </a:bodyPr>
          <a:lstStyle/>
          <a:p>
            <a:r>
              <a:rPr lang="en-US" sz="1400" dirty="0">
                <a:solidFill>
                  <a:schemeClr val="bg1"/>
                </a:solidFill>
              </a:rPr>
              <a:t>Alma 13:28</a:t>
            </a:r>
          </a:p>
        </p:txBody>
      </p:sp>
      <p:grpSp>
        <p:nvGrpSpPr>
          <p:cNvPr id="13" name="Group 9">
            <a:extLst>
              <a:ext uri="{FF2B5EF4-FFF2-40B4-BE49-F238E27FC236}">
                <a16:creationId xmlns:a16="http://schemas.microsoft.com/office/drawing/2014/main" id="{90FF3848-C1C4-4F8A-A6BC-D9642C4DD5AA}"/>
              </a:ext>
            </a:extLst>
          </p:cNvPr>
          <p:cNvGrpSpPr/>
          <p:nvPr/>
        </p:nvGrpSpPr>
        <p:grpSpPr>
          <a:xfrm>
            <a:off x="11426235" y="151537"/>
            <a:ext cx="405464" cy="6505391"/>
            <a:chOff x="381000" y="152400"/>
            <a:chExt cx="405464" cy="6505391"/>
          </a:xfrm>
        </p:grpSpPr>
        <p:grpSp>
          <p:nvGrpSpPr>
            <p:cNvPr id="14" name="Group 14">
              <a:extLst>
                <a:ext uri="{FF2B5EF4-FFF2-40B4-BE49-F238E27FC236}">
                  <a16:creationId xmlns:a16="http://schemas.microsoft.com/office/drawing/2014/main" id="{E4E90C62-5989-4CAC-B620-7F236BD36780}"/>
                </a:ext>
              </a:extLst>
            </p:cNvPr>
            <p:cNvGrpSpPr/>
            <p:nvPr/>
          </p:nvGrpSpPr>
          <p:grpSpPr>
            <a:xfrm>
              <a:off x="381000" y="152400"/>
              <a:ext cx="405464" cy="409391"/>
              <a:chOff x="5943600" y="4267200"/>
              <a:chExt cx="1990316" cy="2009591"/>
            </a:xfrm>
          </p:grpSpPr>
          <p:sp>
            <p:nvSpPr>
              <p:cNvPr id="58" name="Frame 57">
                <a:extLst>
                  <a:ext uri="{FF2B5EF4-FFF2-40B4-BE49-F238E27FC236}">
                    <a16:creationId xmlns:a16="http://schemas.microsoft.com/office/drawing/2014/main" id="{F6C65B10-6CB2-4D69-B58D-AB8AF617090D}"/>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a:extLst>
                  <a:ext uri="{FF2B5EF4-FFF2-40B4-BE49-F238E27FC236}">
                    <a16:creationId xmlns:a16="http://schemas.microsoft.com/office/drawing/2014/main" id="{5DEB4DE8-B2B5-490E-A27F-AB8A33C45C39}"/>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48">
                <a:extLst>
                  <a:ext uri="{FF2B5EF4-FFF2-40B4-BE49-F238E27FC236}">
                    <a16:creationId xmlns:a16="http://schemas.microsoft.com/office/drawing/2014/main" id="{2DA9C582-C9A0-4F4F-B8BC-A66E30EFF977}"/>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8">
              <a:extLst>
                <a:ext uri="{FF2B5EF4-FFF2-40B4-BE49-F238E27FC236}">
                  <a16:creationId xmlns:a16="http://schemas.microsoft.com/office/drawing/2014/main" id="{4C89DCF2-35AF-4AC7-B059-552587B553E4}"/>
                </a:ext>
              </a:extLst>
            </p:cNvPr>
            <p:cNvGrpSpPr/>
            <p:nvPr/>
          </p:nvGrpSpPr>
          <p:grpSpPr>
            <a:xfrm>
              <a:off x="381000" y="762000"/>
              <a:ext cx="405464" cy="409391"/>
              <a:chOff x="5943600" y="4267200"/>
              <a:chExt cx="1990316" cy="2009591"/>
            </a:xfrm>
          </p:grpSpPr>
          <p:sp>
            <p:nvSpPr>
              <p:cNvPr id="55" name="Frame 54">
                <a:extLst>
                  <a:ext uri="{FF2B5EF4-FFF2-40B4-BE49-F238E27FC236}">
                    <a16:creationId xmlns:a16="http://schemas.microsoft.com/office/drawing/2014/main" id="{3C6F6838-B297-44C6-9A1A-03ACB4C21636}"/>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a:extLst>
                  <a:ext uri="{FF2B5EF4-FFF2-40B4-BE49-F238E27FC236}">
                    <a16:creationId xmlns:a16="http://schemas.microsoft.com/office/drawing/2014/main" id="{62BD053F-8514-4CC2-ACA0-FA7EDD23724F}"/>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45">
                <a:extLst>
                  <a:ext uri="{FF2B5EF4-FFF2-40B4-BE49-F238E27FC236}">
                    <a16:creationId xmlns:a16="http://schemas.microsoft.com/office/drawing/2014/main" id="{C9F7B460-C874-4A59-8A3F-D1D84FDB992E}"/>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22">
              <a:extLst>
                <a:ext uri="{FF2B5EF4-FFF2-40B4-BE49-F238E27FC236}">
                  <a16:creationId xmlns:a16="http://schemas.microsoft.com/office/drawing/2014/main" id="{AD1D4987-9EBE-4CF6-8604-780503F64536}"/>
                </a:ext>
              </a:extLst>
            </p:cNvPr>
            <p:cNvGrpSpPr/>
            <p:nvPr/>
          </p:nvGrpSpPr>
          <p:grpSpPr>
            <a:xfrm>
              <a:off x="381000" y="1371600"/>
              <a:ext cx="405464" cy="409391"/>
              <a:chOff x="5943600" y="4267200"/>
              <a:chExt cx="1990316" cy="2009591"/>
            </a:xfrm>
          </p:grpSpPr>
          <p:sp>
            <p:nvSpPr>
              <p:cNvPr id="51" name="Frame 50">
                <a:extLst>
                  <a:ext uri="{FF2B5EF4-FFF2-40B4-BE49-F238E27FC236}">
                    <a16:creationId xmlns:a16="http://schemas.microsoft.com/office/drawing/2014/main" id="{520BA436-40F3-474E-ABFE-8FCE2B0CCCC3}"/>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ame 51">
                <a:extLst>
                  <a:ext uri="{FF2B5EF4-FFF2-40B4-BE49-F238E27FC236}">
                    <a16:creationId xmlns:a16="http://schemas.microsoft.com/office/drawing/2014/main" id="{1D34D0E0-A070-439A-9521-B0E4101EDA87}"/>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42">
                <a:extLst>
                  <a:ext uri="{FF2B5EF4-FFF2-40B4-BE49-F238E27FC236}">
                    <a16:creationId xmlns:a16="http://schemas.microsoft.com/office/drawing/2014/main" id="{9E871BB6-E88B-40D5-B14E-A23BC2022EC4}"/>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26">
              <a:extLst>
                <a:ext uri="{FF2B5EF4-FFF2-40B4-BE49-F238E27FC236}">
                  <a16:creationId xmlns:a16="http://schemas.microsoft.com/office/drawing/2014/main" id="{88758EF8-F1A2-4651-ADE8-0C328C9983CD}"/>
                </a:ext>
              </a:extLst>
            </p:cNvPr>
            <p:cNvGrpSpPr/>
            <p:nvPr/>
          </p:nvGrpSpPr>
          <p:grpSpPr>
            <a:xfrm>
              <a:off x="381000" y="1981200"/>
              <a:ext cx="405464" cy="409391"/>
              <a:chOff x="5943600" y="4267200"/>
              <a:chExt cx="1990316" cy="2009591"/>
            </a:xfrm>
          </p:grpSpPr>
          <p:sp>
            <p:nvSpPr>
              <p:cNvPr id="48" name="Frame 47">
                <a:extLst>
                  <a:ext uri="{FF2B5EF4-FFF2-40B4-BE49-F238E27FC236}">
                    <a16:creationId xmlns:a16="http://schemas.microsoft.com/office/drawing/2014/main" id="{AADC0D23-0DE5-47B9-A9EE-01486014ADE3}"/>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Frame 48">
                <a:extLst>
                  <a:ext uri="{FF2B5EF4-FFF2-40B4-BE49-F238E27FC236}">
                    <a16:creationId xmlns:a16="http://schemas.microsoft.com/office/drawing/2014/main" id="{0B890AA4-EFEC-4C33-901E-8802613ADEF7}"/>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39">
                <a:extLst>
                  <a:ext uri="{FF2B5EF4-FFF2-40B4-BE49-F238E27FC236}">
                    <a16:creationId xmlns:a16="http://schemas.microsoft.com/office/drawing/2014/main" id="{660750F1-4C86-493A-87C7-BB3367669A26}"/>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30">
              <a:extLst>
                <a:ext uri="{FF2B5EF4-FFF2-40B4-BE49-F238E27FC236}">
                  <a16:creationId xmlns:a16="http://schemas.microsoft.com/office/drawing/2014/main" id="{20BA3B65-3B45-42DD-A806-A9F7BBA1EE28}"/>
                </a:ext>
              </a:extLst>
            </p:cNvPr>
            <p:cNvGrpSpPr/>
            <p:nvPr/>
          </p:nvGrpSpPr>
          <p:grpSpPr>
            <a:xfrm>
              <a:off x="381000" y="2590800"/>
              <a:ext cx="405464" cy="409391"/>
              <a:chOff x="5943600" y="4267200"/>
              <a:chExt cx="1990316" cy="2009591"/>
            </a:xfrm>
          </p:grpSpPr>
          <p:sp>
            <p:nvSpPr>
              <p:cNvPr id="45" name="Frame 44">
                <a:extLst>
                  <a:ext uri="{FF2B5EF4-FFF2-40B4-BE49-F238E27FC236}">
                    <a16:creationId xmlns:a16="http://schemas.microsoft.com/office/drawing/2014/main" id="{2793FA61-0604-4540-9BCA-C77CF3E96EF7}"/>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45">
                <a:extLst>
                  <a:ext uri="{FF2B5EF4-FFF2-40B4-BE49-F238E27FC236}">
                    <a16:creationId xmlns:a16="http://schemas.microsoft.com/office/drawing/2014/main" id="{2AD8A522-3FD0-42C0-A909-EBB5BAD91C70}"/>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Donut 36">
                <a:extLst>
                  <a:ext uri="{FF2B5EF4-FFF2-40B4-BE49-F238E27FC236}">
                    <a16:creationId xmlns:a16="http://schemas.microsoft.com/office/drawing/2014/main" id="{8048E26D-98C0-4D29-80EC-DF2534DB719D}"/>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34">
              <a:extLst>
                <a:ext uri="{FF2B5EF4-FFF2-40B4-BE49-F238E27FC236}">
                  <a16:creationId xmlns:a16="http://schemas.microsoft.com/office/drawing/2014/main" id="{DE1C9E91-3A45-4C74-8978-023DD4A45883}"/>
                </a:ext>
              </a:extLst>
            </p:cNvPr>
            <p:cNvGrpSpPr/>
            <p:nvPr/>
          </p:nvGrpSpPr>
          <p:grpSpPr>
            <a:xfrm>
              <a:off x="381000" y="3200400"/>
              <a:ext cx="405464" cy="409391"/>
              <a:chOff x="5943600" y="4267200"/>
              <a:chExt cx="1990316" cy="2009591"/>
            </a:xfrm>
          </p:grpSpPr>
          <p:sp>
            <p:nvSpPr>
              <p:cNvPr id="42" name="Frame 41">
                <a:extLst>
                  <a:ext uri="{FF2B5EF4-FFF2-40B4-BE49-F238E27FC236}">
                    <a16:creationId xmlns:a16="http://schemas.microsoft.com/office/drawing/2014/main" id="{39B9FC28-F47E-4A00-A509-B0C6D50107AD}"/>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ame 42">
                <a:extLst>
                  <a:ext uri="{FF2B5EF4-FFF2-40B4-BE49-F238E27FC236}">
                    <a16:creationId xmlns:a16="http://schemas.microsoft.com/office/drawing/2014/main" id="{E6444F4C-4277-47D9-AF8D-A870E525028B}"/>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Donut 33">
                <a:extLst>
                  <a:ext uri="{FF2B5EF4-FFF2-40B4-BE49-F238E27FC236}">
                    <a16:creationId xmlns:a16="http://schemas.microsoft.com/office/drawing/2014/main" id="{EFA4E5FF-2B40-4E86-88E1-A7E6694FB5A7}"/>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38">
              <a:extLst>
                <a:ext uri="{FF2B5EF4-FFF2-40B4-BE49-F238E27FC236}">
                  <a16:creationId xmlns:a16="http://schemas.microsoft.com/office/drawing/2014/main" id="{291574E4-D8EE-4091-BDE9-51B56B467665}"/>
                </a:ext>
              </a:extLst>
            </p:cNvPr>
            <p:cNvGrpSpPr/>
            <p:nvPr/>
          </p:nvGrpSpPr>
          <p:grpSpPr>
            <a:xfrm>
              <a:off x="381000" y="3810000"/>
              <a:ext cx="405464" cy="409391"/>
              <a:chOff x="5943600" y="4267200"/>
              <a:chExt cx="1990316" cy="2009591"/>
            </a:xfrm>
          </p:grpSpPr>
          <p:sp>
            <p:nvSpPr>
              <p:cNvPr id="39" name="Frame 38">
                <a:extLst>
                  <a:ext uri="{FF2B5EF4-FFF2-40B4-BE49-F238E27FC236}">
                    <a16:creationId xmlns:a16="http://schemas.microsoft.com/office/drawing/2014/main" id="{8732AF23-6BE7-4267-AC8C-5F37D4719880}"/>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Frame 39">
                <a:extLst>
                  <a:ext uri="{FF2B5EF4-FFF2-40B4-BE49-F238E27FC236}">
                    <a16:creationId xmlns:a16="http://schemas.microsoft.com/office/drawing/2014/main" id="{665E866D-188C-4EA1-AE9F-9651B9D42160}"/>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30">
                <a:extLst>
                  <a:ext uri="{FF2B5EF4-FFF2-40B4-BE49-F238E27FC236}">
                    <a16:creationId xmlns:a16="http://schemas.microsoft.com/office/drawing/2014/main" id="{AAD8CE91-5D08-4ED9-8F9B-E79C3BCDA5E5}"/>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42">
              <a:extLst>
                <a:ext uri="{FF2B5EF4-FFF2-40B4-BE49-F238E27FC236}">
                  <a16:creationId xmlns:a16="http://schemas.microsoft.com/office/drawing/2014/main" id="{A5DF83B1-86F0-45BF-BD9F-7E10FB68AA11}"/>
                </a:ext>
              </a:extLst>
            </p:cNvPr>
            <p:cNvGrpSpPr/>
            <p:nvPr/>
          </p:nvGrpSpPr>
          <p:grpSpPr>
            <a:xfrm>
              <a:off x="381000" y="4419600"/>
              <a:ext cx="405464" cy="409391"/>
              <a:chOff x="5943600" y="4267200"/>
              <a:chExt cx="1990316" cy="2009591"/>
            </a:xfrm>
          </p:grpSpPr>
          <p:sp>
            <p:nvSpPr>
              <p:cNvPr id="34" name="Frame 33">
                <a:extLst>
                  <a:ext uri="{FF2B5EF4-FFF2-40B4-BE49-F238E27FC236}">
                    <a16:creationId xmlns:a16="http://schemas.microsoft.com/office/drawing/2014/main" id="{8F662689-D4C0-47C8-8B9C-B082A7B6E659}"/>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ame 34">
                <a:extLst>
                  <a:ext uri="{FF2B5EF4-FFF2-40B4-BE49-F238E27FC236}">
                    <a16:creationId xmlns:a16="http://schemas.microsoft.com/office/drawing/2014/main" id="{116FA680-038C-4128-8130-8938D2F328C7}"/>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27">
                <a:extLst>
                  <a:ext uri="{FF2B5EF4-FFF2-40B4-BE49-F238E27FC236}">
                    <a16:creationId xmlns:a16="http://schemas.microsoft.com/office/drawing/2014/main" id="{D4527BA1-3DC1-4B5F-BA90-44FF4937504B}"/>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46">
              <a:extLst>
                <a:ext uri="{FF2B5EF4-FFF2-40B4-BE49-F238E27FC236}">
                  <a16:creationId xmlns:a16="http://schemas.microsoft.com/office/drawing/2014/main" id="{E84A679A-6EB5-40A0-B90C-0D07EFCB07A5}"/>
                </a:ext>
              </a:extLst>
            </p:cNvPr>
            <p:cNvGrpSpPr/>
            <p:nvPr/>
          </p:nvGrpSpPr>
          <p:grpSpPr>
            <a:xfrm>
              <a:off x="381000" y="5029200"/>
              <a:ext cx="405464" cy="409391"/>
              <a:chOff x="5943600" y="4267200"/>
              <a:chExt cx="1990316" cy="2009591"/>
            </a:xfrm>
          </p:grpSpPr>
          <p:sp>
            <p:nvSpPr>
              <p:cNvPr id="31" name="Frame 30">
                <a:extLst>
                  <a:ext uri="{FF2B5EF4-FFF2-40B4-BE49-F238E27FC236}">
                    <a16:creationId xmlns:a16="http://schemas.microsoft.com/office/drawing/2014/main" id="{B4AA0DEA-2AB1-415F-B473-59EF68FD2FF0}"/>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a:extLst>
                  <a:ext uri="{FF2B5EF4-FFF2-40B4-BE49-F238E27FC236}">
                    <a16:creationId xmlns:a16="http://schemas.microsoft.com/office/drawing/2014/main" id="{21EE2BDE-4761-4078-987A-4F6B67F80033}"/>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24">
                <a:extLst>
                  <a:ext uri="{FF2B5EF4-FFF2-40B4-BE49-F238E27FC236}">
                    <a16:creationId xmlns:a16="http://schemas.microsoft.com/office/drawing/2014/main" id="{5E4EAB83-A110-4DE1-96E3-F08BF1D32AD5}"/>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50">
              <a:extLst>
                <a:ext uri="{FF2B5EF4-FFF2-40B4-BE49-F238E27FC236}">
                  <a16:creationId xmlns:a16="http://schemas.microsoft.com/office/drawing/2014/main" id="{D395DB52-D0B3-47D5-A40C-D4969AB9388B}"/>
                </a:ext>
              </a:extLst>
            </p:cNvPr>
            <p:cNvGrpSpPr/>
            <p:nvPr/>
          </p:nvGrpSpPr>
          <p:grpSpPr>
            <a:xfrm>
              <a:off x="381000" y="5638800"/>
              <a:ext cx="405464" cy="409391"/>
              <a:chOff x="5943600" y="4267200"/>
              <a:chExt cx="1990316" cy="2009591"/>
            </a:xfrm>
          </p:grpSpPr>
          <p:sp>
            <p:nvSpPr>
              <p:cNvPr id="28" name="Frame 27">
                <a:extLst>
                  <a:ext uri="{FF2B5EF4-FFF2-40B4-BE49-F238E27FC236}">
                    <a16:creationId xmlns:a16="http://schemas.microsoft.com/office/drawing/2014/main" id="{C144E3BC-CA64-4FD8-B54A-9B9602F25959}"/>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ame 28">
                <a:extLst>
                  <a:ext uri="{FF2B5EF4-FFF2-40B4-BE49-F238E27FC236}">
                    <a16:creationId xmlns:a16="http://schemas.microsoft.com/office/drawing/2014/main" id="{08A24399-3D15-4558-930A-268101C86E76}"/>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1">
                <a:extLst>
                  <a:ext uri="{FF2B5EF4-FFF2-40B4-BE49-F238E27FC236}">
                    <a16:creationId xmlns:a16="http://schemas.microsoft.com/office/drawing/2014/main" id="{7A744229-76DB-4879-B5D1-9DD9209D79F9}"/>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54">
              <a:extLst>
                <a:ext uri="{FF2B5EF4-FFF2-40B4-BE49-F238E27FC236}">
                  <a16:creationId xmlns:a16="http://schemas.microsoft.com/office/drawing/2014/main" id="{B3B8A9A7-B7CC-4210-A7AE-AF1842A6EDC3}"/>
                </a:ext>
              </a:extLst>
            </p:cNvPr>
            <p:cNvGrpSpPr/>
            <p:nvPr/>
          </p:nvGrpSpPr>
          <p:grpSpPr>
            <a:xfrm>
              <a:off x="381000" y="6248400"/>
              <a:ext cx="405464" cy="409391"/>
              <a:chOff x="5943600" y="4267200"/>
              <a:chExt cx="1990316" cy="2009591"/>
            </a:xfrm>
          </p:grpSpPr>
          <p:sp>
            <p:nvSpPr>
              <p:cNvPr id="25" name="Frame 24">
                <a:extLst>
                  <a:ext uri="{FF2B5EF4-FFF2-40B4-BE49-F238E27FC236}">
                    <a16:creationId xmlns:a16="http://schemas.microsoft.com/office/drawing/2014/main" id="{2B27AA71-8EFD-4A2C-AF96-F4E4F73DEBF9}"/>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25">
                <a:extLst>
                  <a:ext uri="{FF2B5EF4-FFF2-40B4-BE49-F238E27FC236}">
                    <a16:creationId xmlns:a16="http://schemas.microsoft.com/office/drawing/2014/main" id="{EB2371E0-DDCC-41A5-A0D1-FD470724B5F6}"/>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18">
                <a:extLst>
                  <a:ext uri="{FF2B5EF4-FFF2-40B4-BE49-F238E27FC236}">
                    <a16:creationId xmlns:a16="http://schemas.microsoft.com/office/drawing/2014/main" id="{F5A798F9-05CC-4333-BAB8-5BE53453592B}"/>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1" name="Group 3">
            <a:extLst>
              <a:ext uri="{FF2B5EF4-FFF2-40B4-BE49-F238E27FC236}">
                <a16:creationId xmlns:a16="http://schemas.microsoft.com/office/drawing/2014/main" id="{560BEB3F-58F8-460A-830A-386810EC0D36}"/>
              </a:ext>
            </a:extLst>
          </p:cNvPr>
          <p:cNvGrpSpPr/>
          <p:nvPr/>
        </p:nvGrpSpPr>
        <p:grpSpPr>
          <a:xfrm>
            <a:off x="438346" y="366506"/>
            <a:ext cx="2521528" cy="3260829"/>
            <a:chOff x="71718" y="1120588"/>
            <a:chExt cx="3070535" cy="5820275"/>
          </a:xfrm>
        </p:grpSpPr>
        <p:grpSp>
          <p:nvGrpSpPr>
            <p:cNvPr id="62" name="Group 13">
              <a:extLst>
                <a:ext uri="{FF2B5EF4-FFF2-40B4-BE49-F238E27FC236}">
                  <a16:creationId xmlns:a16="http://schemas.microsoft.com/office/drawing/2014/main" id="{E02F3804-7770-4EAF-B689-EEE8B15BA885}"/>
                </a:ext>
              </a:extLst>
            </p:cNvPr>
            <p:cNvGrpSpPr/>
            <p:nvPr/>
          </p:nvGrpSpPr>
          <p:grpSpPr>
            <a:xfrm>
              <a:off x="71718" y="1120588"/>
              <a:ext cx="3048000" cy="4572000"/>
              <a:chOff x="838200" y="1066800"/>
              <a:chExt cx="2438400" cy="3352800"/>
            </a:xfrm>
          </p:grpSpPr>
          <p:sp>
            <p:nvSpPr>
              <p:cNvPr id="64" name="Rounded Rectangle 61">
                <a:extLst>
                  <a:ext uri="{FF2B5EF4-FFF2-40B4-BE49-F238E27FC236}">
                    <a16:creationId xmlns:a16="http://schemas.microsoft.com/office/drawing/2014/main" id="{07E5838E-D4E6-4624-92DA-AFE370373487}"/>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2">
                <a:extLst>
                  <a:ext uri="{FF2B5EF4-FFF2-40B4-BE49-F238E27FC236}">
                    <a16:creationId xmlns:a16="http://schemas.microsoft.com/office/drawing/2014/main" id="{6766B11D-93C9-4CD4-849F-EFCB22353497}"/>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3">
                <a:extLst>
                  <a:ext uri="{FF2B5EF4-FFF2-40B4-BE49-F238E27FC236}">
                    <a16:creationId xmlns:a16="http://schemas.microsoft.com/office/drawing/2014/main" id="{6DC2FB97-7337-4684-9CA7-B7C663C086B7}"/>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4">
                <a:extLst>
                  <a:ext uri="{FF2B5EF4-FFF2-40B4-BE49-F238E27FC236}">
                    <a16:creationId xmlns:a16="http://schemas.microsoft.com/office/drawing/2014/main" id="{D54C20E3-C1CF-4E81-8F2C-587419E285A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onut 5">
                <a:extLst>
                  <a:ext uri="{FF2B5EF4-FFF2-40B4-BE49-F238E27FC236}">
                    <a16:creationId xmlns:a16="http://schemas.microsoft.com/office/drawing/2014/main" id="{D2D50F67-4BC4-4AB0-9138-EE5E04945CD1}"/>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6">
                <a:extLst>
                  <a:ext uri="{FF2B5EF4-FFF2-40B4-BE49-F238E27FC236}">
                    <a16:creationId xmlns:a16="http://schemas.microsoft.com/office/drawing/2014/main" id="{8DC79A0E-8D1E-4990-A46E-8A2E2238A811}"/>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onut 7">
                <a:extLst>
                  <a:ext uri="{FF2B5EF4-FFF2-40B4-BE49-F238E27FC236}">
                    <a16:creationId xmlns:a16="http://schemas.microsoft.com/office/drawing/2014/main" id="{D594306C-CF95-4338-9CD4-137F62F01C5F}"/>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Plaque 8">
                <a:extLst>
                  <a:ext uri="{FF2B5EF4-FFF2-40B4-BE49-F238E27FC236}">
                    <a16:creationId xmlns:a16="http://schemas.microsoft.com/office/drawing/2014/main" id="{2001F6E8-74E1-4DA4-A7EB-E73BD964418F}"/>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laque 9">
                <a:extLst>
                  <a:ext uri="{FF2B5EF4-FFF2-40B4-BE49-F238E27FC236}">
                    <a16:creationId xmlns:a16="http://schemas.microsoft.com/office/drawing/2014/main" id="{3EEAC80C-E9A2-4A22-93BB-7A45C824479F}"/>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laque 10">
                <a:extLst>
                  <a:ext uri="{FF2B5EF4-FFF2-40B4-BE49-F238E27FC236}">
                    <a16:creationId xmlns:a16="http://schemas.microsoft.com/office/drawing/2014/main" id="{C02CFDBA-A891-4E02-B40E-2134CB7399E6}"/>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9A16F7A8-EB08-4EBE-925A-DFA4F740C351}"/>
                </a:ext>
              </a:extLst>
            </p:cNvPr>
            <p:cNvSpPr txBox="1"/>
            <p:nvPr/>
          </p:nvSpPr>
          <p:spPr>
            <a:xfrm>
              <a:off x="762598" y="1254182"/>
              <a:ext cx="2379655" cy="5686681"/>
            </a:xfrm>
            <a:prstGeom prst="rect">
              <a:avLst/>
            </a:prstGeom>
            <a:noFill/>
          </p:spPr>
          <p:txBody>
            <a:bodyPr wrap="square" rtlCol="0">
              <a:spAutoFit/>
            </a:bodyPr>
            <a:lstStyle/>
            <a:p>
              <a:pPr algn="ctr"/>
              <a:r>
                <a:rPr lang="en-US" b="1" dirty="0"/>
                <a:t>If we humble ourselves and watch and pray continually, we will not be tempted above what we are able to bear</a:t>
              </a:r>
              <a:endParaRPr lang="en-US" sz="1600" b="1" dirty="0">
                <a:solidFill>
                  <a:schemeClr val="bg2">
                    <a:lumMod val="25000"/>
                  </a:schemeClr>
                </a:solidFill>
                <a:latin typeface="Tempus Sans ITC" pitchFamily="82" charset="0"/>
              </a:endParaRPr>
            </a:p>
          </p:txBody>
        </p:sp>
      </p:grpSp>
      <p:sp>
        <p:nvSpPr>
          <p:cNvPr id="3" name="Rectangle 2">
            <a:extLst>
              <a:ext uri="{FF2B5EF4-FFF2-40B4-BE49-F238E27FC236}">
                <a16:creationId xmlns:a16="http://schemas.microsoft.com/office/drawing/2014/main" id="{FCA70A9C-8F53-4544-945A-3B1341A630F0}"/>
              </a:ext>
            </a:extLst>
          </p:cNvPr>
          <p:cNvSpPr/>
          <p:nvPr/>
        </p:nvSpPr>
        <p:spPr>
          <a:xfrm>
            <a:off x="4466327" y="1752112"/>
            <a:ext cx="6096000" cy="4524315"/>
          </a:xfrm>
          <a:prstGeom prst="rect">
            <a:avLst/>
          </a:prstGeom>
        </p:spPr>
        <p:txBody>
          <a:bodyPr>
            <a:spAutoFit/>
          </a:bodyPr>
          <a:lstStyle/>
          <a:p>
            <a:r>
              <a:rPr lang="en-US" dirty="0">
                <a:solidFill>
                  <a:schemeClr val="bg1"/>
                </a:solidFill>
              </a:rPr>
              <a:t>“There is nothing wrong with feeling pleased with the results of our hard work. But it is also important to recognize God’s hand in the things we are able to accomplish…</a:t>
            </a:r>
          </a:p>
          <a:p>
            <a:endParaRPr lang="en-US" dirty="0">
              <a:solidFill>
                <a:schemeClr val="bg1"/>
              </a:solidFill>
            </a:endParaRPr>
          </a:p>
          <a:p>
            <a:pPr fontAlgn="base"/>
            <a:r>
              <a:rPr lang="en-US" dirty="0">
                <a:solidFill>
                  <a:schemeClr val="bg1"/>
                </a:solidFill>
              </a:rPr>
              <a:t>“There is no place for arrogance in our lives,” President Hinckley stated. “There is no place for conceit. There is no place for egotism.”</a:t>
            </a:r>
          </a:p>
          <a:p>
            <a:pPr fontAlgn="base"/>
            <a:endParaRPr lang="en-US" dirty="0">
              <a:solidFill>
                <a:schemeClr val="bg1"/>
              </a:solidFill>
            </a:endParaRPr>
          </a:p>
          <a:p>
            <a:pPr fontAlgn="base"/>
            <a:r>
              <a:rPr lang="en-US" dirty="0">
                <a:solidFill>
                  <a:schemeClr val="bg1"/>
                </a:solidFill>
              </a:rPr>
              <a:t>Arrogance, conceit, and egotism will stifle our ability to receive personal revelation, and may also damage our relationships with others…”</a:t>
            </a:r>
          </a:p>
          <a:p>
            <a:pPr fontAlgn="base"/>
            <a:endParaRPr lang="en-US" dirty="0">
              <a:solidFill>
                <a:schemeClr val="bg1"/>
              </a:solidFill>
            </a:endParaRPr>
          </a:p>
          <a:p>
            <a:pPr fontAlgn="base"/>
            <a:r>
              <a:rPr lang="en-US" dirty="0">
                <a:solidFill>
                  <a:schemeClr val="bg1"/>
                </a:solidFill>
              </a:rPr>
              <a:t>Being  humble not only helps us in relationships, but it also gives us the opportunity to receive direction and guidance from our Heavenly Father.</a:t>
            </a:r>
          </a:p>
          <a:p>
            <a:r>
              <a:rPr lang="en-US" dirty="0">
                <a:solidFill>
                  <a:schemeClr val="bg1"/>
                </a:solidFill>
              </a:rPr>
              <a:t>Caroline H. </a:t>
            </a:r>
            <a:r>
              <a:rPr lang="en-US" dirty="0" err="1">
                <a:solidFill>
                  <a:schemeClr val="bg1"/>
                </a:solidFill>
              </a:rPr>
              <a:t>Benzley</a:t>
            </a:r>
            <a:r>
              <a:rPr lang="en-US" dirty="0">
                <a:solidFill>
                  <a:schemeClr val="bg1"/>
                </a:solidFill>
              </a:rPr>
              <a:t> </a:t>
            </a:r>
          </a:p>
        </p:txBody>
      </p:sp>
      <p:pic>
        <p:nvPicPr>
          <p:cNvPr id="2050" name="Picture 2" descr="Image result for patting yourself on the back gif">
            <a:extLst>
              <a:ext uri="{FF2B5EF4-FFF2-40B4-BE49-F238E27FC236}">
                <a16:creationId xmlns:a16="http://schemas.microsoft.com/office/drawing/2014/main" id="{0DB4C3BB-ECBE-40F6-80C5-02FF5C202BF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44466" y="3352706"/>
            <a:ext cx="2304633" cy="272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83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7B19FD7-91AA-453C-8412-A6C1DAFB8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9144000" cy="830997"/>
          </a:xfrm>
          <a:prstGeom prst="rect">
            <a:avLst/>
          </a:prstGeom>
          <a:noFill/>
        </p:spPr>
        <p:txBody>
          <a:bodyPr wrap="square" rtlCol="0">
            <a:spAutoFit/>
          </a:bodyPr>
          <a:lstStyle/>
          <a:p>
            <a:pPr algn="ctr"/>
            <a:r>
              <a:rPr lang="en-US" sz="4800" dirty="0">
                <a:solidFill>
                  <a:schemeClr val="bg1"/>
                </a:solidFill>
                <a:latin typeface="Berlin Sans FB" pitchFamily="34" charset="0"/>
                <a:cs typeface="Arial" pitchFamily="34" charset="0"/>
              </a:rPr>
              <a:t>Enter Into His Rest</a:t>
            </a:r>
          </a:p>
        </p:txBody>
      </p:sp>
      <p:sp>
        <p:nvSpPr>
          <p:cNvPr id="2" name="Rectangle 1"/>
          <p:cNvSpPr/>
          <p:nvPr/>
        </p:nvSpPr>
        <p:spPr>
          <a:xfrm>
            <a:off x="1280435" y="1015066"/>
            <a:ext cx="5832764" cy="2308324"/>
          </a:xfrm>
          <a:prstGeom prst="rect">
            <a:avLst/>
          </a:prstGeom>
        </p:spPr>
        <p:txBody>
          <a:bodyPr wrap="square">
            <a:spAutoFit/>
          </a:bodyPr>
          <a:lstStyle/>
          <a:p>
            <a:pPr fontAlgn="base"/>
            <a:r>
              <a:rPr lang="en-US" dirty="0">
                <a:solidFill>
                  <a:schemeClr val="bg1"/>
                </a:solidFill>
              </a:rPr>
              <a:t>“The ancient prophets speak of ‘entering into God’s rest</a:t>
            </a:r>
            <a:r>
              <a:rPr lang="en-US" dirty="0">
                <a:solidFill>
                  <a:srgbClr val="FFFF00"/>
                </a:solidFill>
              </a:rPr>
              <a:t>’; </a:t>
            </a:r>
            <a:r>
              <a:rPr lang="en-US" dirty="0">
                <a:solidFill>
                  <a:schemeClr val="bg1"/>
                </a:solidFill>
              </a:rPr>
              <a:t>what does it mean? </a:t>
            </a:r>
          </a:p>
          <a:p>
            <a:pPr fontAlgn="base"/>
            <a:endParaRPr lang="en-US" dirty="0">
              <a:solidFill>
                <a:schemeClr val="bg1"/>
              </a:solidFill>
            </a:endParaRPr>
          </a:p>
          <a:p>
            <a:pPr fontAlgn="base"/>
            <a:r>
              <a:rPr lang="en-US" dirty="0">
                <a:solidFill>
                  <a:schemeClr val="bg1"/>
                </a:solidFill>
              </a:rPr>
              <a:t>To my mind, it means entering into the knowledge and love of God, having faith in his purpose and in his plan, to such an extent that we know we are right, and that we are not hunting for something else.” </a:t>
            </a:r>
          </a:p>
          <a:p>
            <a:pPr fontAlgn="base"/>
            <a:r>
              <a:rPr lang="en-US" dirty="0">
                <a:solidFill>
                  <a:schemeClr val="bg1"/>
                </a:solidFill>
              </a:rPr>
              <a:t>Joseph F. Smith</a:t>
            </a:r>
          </a:p>
        </p:txBody>
      </p:sp>
      <p:sp>
        <p:nvSpPr>
          <p:cNvPr id="53" name="TextBox 52"/>
          <p:cNvSpPr txBox="1"/>
          <p:nvPr/>
        </p:nvSpPr>
        <p:spPr>
          <a:xfrm>
            <a:off x="138544" y="6550223"/>
            <a:ext cx="4238383" cy="307777"/>
          </a:xfrm>
          <a:prstGeom prst="rect">
            <a:avLst/>
          </a:prstGeom>
          <a:noFill/>
        </p:spPr>
        <p:txBody>
          <a:bodyPr wrap="square" rtlCol="0">
            <a:spAutoFit/>
          </a:bodyPr>
          <a:lstStyle/>
          <a:p>
            <a:r>
              <a:rPr lang="en-US" sz="1400" dirty="0">
                <a:solidFill>
                  <a:schemeClr val="bg1"/>
                </a:solidFill>
              </a:rPr>
              <a:t>Alma 13:29; Alma 12:34; D&amp;C 84:23-24</a:t>
            </a:r>
          </a:p>
        </p:txBody>
      </p:sp>
      <p:sp>
        <p:nvSpPr>
          <p:cNvPr id="9" name="Rectangle 8"/>
          <p:cNvSpPr/>
          <p:nvPr/>
        </p:nvSpPr>
        <p:spPr>
          <a:xfrm>
            <a:off x="6337541" y="3531010"/>
            <a:ext cx="3886200" cy="2308324"/>
          </a:xfrm>
          <a:prstGeom prst="rect">
            <a:avLst/>
          </a:prstGeom>
        </p:spPr>
        <p:txBody>
          <a:bodyPr wrap="square">
            <a:spAutoFit/>
          </a:bodyPr>
          <a:lstStyle/>
          <a:p>
            <a:pPr fontAlgn="base"/>
            <a:r>
              <a:rPr lang="en-US" dirty="0">
                <a:solidFill>
                  <a:schemeClr val="bg1"/>
                </a:solidFill>
              </a:rPr>
              <a:t>“True saints enter into the </a:t>
            </a:r>
            <a:r>
              <a:rPr lang="en-US" i="1" dirty="0">
                <a:solidFill>
                  <a:schemeClr val="bg1"/>
                </a:solidFill>
              </a:rPr>
              <a:t>rest of the Lord</a:t>
            </a:r>
            <a:r>
              <a:rPr lang="en-US" dirty="0">
                <a:solidFill>
                  <a:schemeClr val="bg1"/>
                </a:solidFill>
              </a:rPr>
              <a:t> while in this life, and by abiding in the truth, they continue in that blessed state until they rest with the Lord in heaven. … The rest of the Lord, in eternity, is to inherit eternal life, to gain the fulness of the Lord’s glory.”</a:t>
            </a:r>
          </a:p>
          <a:p>
            <a:pPr fontAlgn="base"/>
            <a:r>
              <a:rPr lang="en-US" dirty="0">
                <a:solidFill>
                  <a:schemeClr val="bg1"/>
                </a:solidFill>
              </a:rPr>
              <a:t> Bruce R. McConkie</a:t>
            </a:r>
          </a:p>
        </p:txBody>
      </p:sp>
      <p:pic>
        <p:nvPicPr>
          <p:cNvPr id="16" name="Picture 15" descr="bruce R. McConkie.jpg"/>
          <p:cNvPicPr>
            <a:picLocks noChangeAspect="1"/>
          </p:cNvPicPr>
          <p:nvPr/>
        </p:nvPicPr>
        <p:blipFill>
          <a:blip r:embed="rId3" cstate="print"/>
          <a:stretch>
            <a:fillRect/>
          </a:stretch>
        </p:blipFill>
        <p:spPr>
          <a:xfrm>
            <a:off x="9795164" y="5351040"/>
            <a:ext cx="990600" cy="1382713"/>
          </a:xfrm>
          <a:prstGeom prst="rect">
            <a:avLst/>
          </a:prstGeom>
        </p:spPr>
      </p:pic>
      <p:pic>
        <p:nvPicPr>
          <p:cNvPr id="17" name="Picture 16" descr="Joseph F Smith.jpg"/>
          <p:cNvPicPr>
            <a:picLocks noChangeAspect="1"/>
          </p:cNvPicPr>
          <p:nvPr/>
        </p:nvPicPr>
        <p:blipFill>
          <a:blip r:embed="rId4" cstate="print"/>
          <a:stretch>
            <a:fillRect/>
          </a:stretch>
        </p:blipFill>
        <p:spPr>
          <a:xfrm>
            <a:off x="326136" y="902918"/>
            <a:ext cx="871728" cy="1165644"/>
          </a:xfrm>
          <a:prstGeom prst="rect">
            <a:avLst/>
          </a:prstGeom>
        </p:spPr>
      </p:pic>
      <p:grpSp>
        <p:nvGrpSpPr>
          <p:cNvPr id="19" name="Group 9">
            <a:extLst>
              <a:ext uri="{FF2B5EF4-FFF2-40B4-BE49-F238E27FC236}">
                <a16:creationId xmlns:a16="http://schemas.microsoft.com/office/drawing/2014/main" id="{6E06C3B3-017C-45DA-A4ED-EFFAF563E5DE}"/>
              </a:ext>
            </a:extLst>
          </p:cNvPr>
          <p:cNvGrpSpPr/>
          <p:nvPr/>
        </p:nvGrpSpPr>
        <p:grpSpPr>
          <a:xfrm>
            <a:off x="11426235" y="151537"/>
            <a:ext cx="405464" cy="6505391"/>
            <a:chOff x="381000" y="152400"/>
            <a:chExt cx="405464" cy="6505391"/>
          </a:xfrm>
        </p:grpSpPr>
        <p:grpSp>
          <p:nvGrpSpPr>
            <p:cNvPr id="20" name="Group 14">
              <a:extLst>
                <a:ext uri="{FF2B5EF4-FFF2-40B4-BE49-F238E27FC236}">
                  <a16:creationId xmlns:a16="http://schemas.microsoft.com/office/drawing/2014/main" id="{8A880082-EFEE-4962-B24A-38ED7FFBCA56}"/>
                </a:ext>
              </a:extLst>
            </p:cNvPr>
            <p:cNvGrpSpPr/>
            <p:nvPr/>
          </p:nvGrpSpPr>
          <p:grpSpPr>
            <a:xfrm>
              <a:off x="381000" y="152400"/>
              <a:ext cx="405464" cy="409391"/>
              <a:chOff x="5943600" y="4267200"/>
              <a:chExt cx="1990316" cy="2009591"/>
            </a:xfrm>
          </p:grpSpPr>
          <p:sp>
            <p:nvSpPr>
              <p:cNvPr id="62" name="Frame 61">
                <a:extLst>
                  <a:ext uri="{FF2B5EF4-FFF2-40B4-BE49-F238E27FC236}">
                    <a16:creationId xmlns:a16="http://schemas.microsoft.com/office/drawing/2014/main" id="{2D217A27-DE20-46D8-A768-06BAE98AA72B}"/>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Frame 62">
                <a:extLst>
                  <a:ext uri="{FF2B5EF4-FFF2-40B4-BE49-F238E27FC236}">
                    <a16:creationId xmlns:a16="http://schemas.microsoft.com/office/drawing/2014/main" id="{F023A424-C23E-4920-9502-2B0DEAD3777F}"/>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Donut 48">
                <a:extLst>
                  <a:ext uri="{FF2B5EF4-FFF2-40B4-BE49-F238E27FC236}">
                    <a16:creationId xmlns:a16="http://schemas.microsoft.com/office/drawing/2014/main" id="{A5CDD9C5-3BD2-47D3-9F5F-3FF345B8043B}"/>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18">
              <a:extLst>
                <a:ext uri="{FF2B5EF4-FFF2-40B4-BE49-F238E27FC236}">
                  <a16:creationId xmlns:a16="http://schemas.microsoft.com/office/drawing/2014/main" id="{ADE67CA9-7F22-41D7-9499-46A5C04007A6}"/>
                </a:ext>
              </a:extLst>
            </p:cNvPr>
            <p:cNvGrpSpPr/>
            <p:nvPr/>
          </p:nvGrpSpPr>
          <p:grpSpPr>
            <a:xfrm>
              <a:off x="381000" y="762000"/>
              <a:ext cx="405464" cy="409391"/>
              <a:chOff x="5943600" y="4267200"/>
              <a:chExt cx="1990316" cy="2009591"/>
            </a:xfrm>
          </p:grpSpPr>
          <p:sp>
            <p:nvSpPr>
              <p:cNvPr id="59" name="Frame 58">
                <a:extLst>
                  <a:ext uri="{FF2B5EF4-FFF2-40B4-BE49-F238E27FC236}">
                    <a16:creationId xmlns:a16="http://schemas.microsoft.com/office/drawing/2014/main" id="{E9E1B9FE-360D-4E93-A843-A0CF3C113989}"/>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ame 59">
                <a:extLst>
                  <a:ext uri="{FF2B5EF4-FFF2-40B4-BE49-F238E27FC236}">
                    <a16:creationId xmlns:a16="http://schemas.microsoft.com/office/drawing/2014/main" id="{66AF5549-C4C6-4EA2-8B73-9E10959D0230}"/>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45">
                <a:extLst>
                  <a:ext uri="{FF2B5EF4-FFF2-40B4-BE49-F238E27FC236}">
                    <a16:creationId xmlns:a16="http://schemas.microsoft.com/office/drawing/2014/main" id="{31277338-0922-478E-A10C-DC0D41381673}"/>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2">
              <a:extLst>
                <a:ext uri="{FF2B5EF4-FFF2-40B4-BE49-F238E27FC236}">
                  <a16:creationId xmlns:a16="http://schemas.microsoft.com/office/drawing/2014/main" id="{4D6B304F-8F96-4DD8-B93C-AC133CAF10D0}"/>
                </a:ext>
              </a:extLst>
            </p:cNvPr>
            <p:cNvGrpSpPr/>
            <p:nvPr/>
          </p:nvGrpSpPr>
          <p:grpSpPr>
            <a:xfrm>
              <a:off x="381000" y="1371600"/>
              <a:ext cx="405464" cy="409391"/>
              <a:chOff x="5943600" y="4267200"/>
              <a:chExt cx="1990316" cy="2009591"/>
            </a:xfrm>
          </p:grpSpPr>
          <p:sp>
            <p:nvSpPr>
              <p:cNvPr id="56" name="Frame 55">
                <a:extLst>
                  <a:ext uri="{FF2B5EF4-FFF2-40B4-BE49-F238E27FC236}">
                    <a16:creationId xmlns:a16="http://schemas.microsoft.com/office/drawing/2014/main" id="{64399D25-1DAB-415F-A2AF-3845A27783AC}"/>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ame 56">
                <a:extLst>
                  <a:ext uri="{FF2B5EF4-FFF2-40B4-BE49-F238E27FC236}">
                    <a16:creationId xmlns:a16="http://schemas.microsoft.com/office/drawing/2014/main" id="{9ADD56F5-5ED1-4F17-A718-F7EA89CA1CBC}"/>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onut 42">
                <a:extLst>
                  <a:ext uri="{FF2B5EF4-FFF2-40B4-BE49-F238E27FC236}">
                    <a16:creationId xmlns:a16="http://schemas.microsoft.com/office/drawing/2014/main" id="{72B57A3B-8D46-424C-90DE-38455EB503FD}"/>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26">
              <a:extLst>
                <a:ext uri="{FF2B5EF4-FFF2-40B4-BE49-F238E27FC236}">
                  <a16:creationId xmlns:a16="http://schemas.microsoft.com/office/drawing/2014/main" id="{1A9BEDAA-CA09-423A-9472-62105A4661B1}"/>
                </a:ext>
              </a:extLst>
            </p:cNvPr>
            <p:cNvGrpSpPr/>
            <p:nvPr/>
          </p:nvGrpSpPr>
          <p:grpSpPr>
            <a:xfrm>
              <a:off x="381000" y="1981200"/>
              <a:ext cx="405464" cy="409391"/>
              <a:chOff x="5943600" y="4267200"/>
              <a:chExt cx="1990316" cy="2009591"/>
            </a:xfrm>
          </p:grpSpPr>
          <p:sp>
            <p:nvSpPr>
              <p:cNvPr id="52" name="Frame 51">
                <a:extLst>
                  <a:ext uri="{FF2B5EF4-FFF2-40B4-BE49-F238E27FC236}">
                    <a16:creationId xmlns:a16="http://schemas.microsoft.com/office/drawing/2014/main" id="{7289C1E5-1791-4F7C-83B9-FC1C5CABD66D}"/>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rame 53">
                <a:extLst>
                  <a:ext uri="{FF2B5EF4-FFF2-40B4-BE49-F238E27FC236}">
                    <a16:creationId xmlns:a16="http://schemas.microsoft.com/office/drawing/2014/main" id="{3EF300A0-8305-45FA-B074-9A4E10F080C3}"/>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Donut 39">
                <a:extLst>
                  <a:ext uri="{FF2B5EF4-FFF2-40B4-BE49-F238E27FC236}">
                    <a16:creationId xmlns:a16="http://schemas.microsoft.com/office/drawing/2014/main" id="{CD6AB1D5-84F6-4BE8-B8FE-651650625D58}"/>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30">
              <a:extLst>
                <a:ext uri="{FF2B5EF4-FFF2-40B4-BE49-F238E27FC236}">
                  <a16:creationId xmlns:a16="http://schemas.microsoft.com/office/drawing/2014/main" id="{A81601B0-E91B-498B-A083-EF103515B638}"/>
                </a:ext>
              </a:extLst>
            </p:cNvPr>
            <p:cNvGrpSpPr/>
            <p:nvPr/>
          </p:nvGrpSpPr>
          <p:grpSpPr>
            <a:xfrm>
              <a:off x="381000" y="2590800"/>
              <a:ext cx="405464" cy="409391"/>
              <a:chOff x="5943600" y="4267200"/>
              <a:chExt cx="1990316" cy="2009591"/>
            </a:xfrm>
          </p:grpSpPr>
          <p:sp>
            <p:nvSpPr>
              <p:cNvPr id="49" name="Frame 48">
                <a:extLst>
                  <a:ext uri="{FF2B5EF4-FFF2-40B4-BE49-F238E27FC236}">
                    <a16:creationId xmlns:a16="http://schemas.microsoft.com/office/drawing/2014/main" id="{0DF8F62B-4F2B-4025-8211-96C02FB7E643}"/>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a:extLst>
                  <a:ext uri="{FF2B5EF4-FFF2-40B4-BE49-F238E27FC236}">
                    <a16:creationId xmlns:a16="http://schemas.microsoft.com/office/drawing/2014/main" id="{AE620BE0-9367-470D-9947-68609101E8BA}"/>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36">
                <a:extLst>
                  <a:ext uri="{FF2B5EF4-FFF2-40B4-BE49-F238E27FC236}">
                    <a16:creationId xmlns:a16="http://schemas.microsoft.com/office/drawing/2014/main" id="{3588CF18-4C64-4A72-A111-1E7C8FA578F1}"/>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34">
              <a:extLst>
                <a:ext uri="{FF2B5EF4-FFF2-40B4-BE49-F238E27FC236}">
                  <a16:creationId xmlns:a16="http://schemas.microsoft.com/office/drawing/2014/main" id="{FB86ECC0-FD2E-4BE1-8B07-6D67C9082754}"/>
                </a:ext>
              </a:extLst>
            </p:cNvPr>
            <p:cNvGrpSpPr/>
            <p:nvPr/>
          </p:nvGrpSpPr>
          <p:grpSpPr>
            <a:xfrm>
              <a:off x="381000" y="3200400"/>
              <a:ext cx="405464" cy="409391"/>
              <a:chOff x="5943600" y="4267200"/>
              <a:chExt cx="1990316" cy="2009591"/>
            </a:xfrm>
          </p:grpSpPr>
          <p:sp>
            <p:nvSpPr>
              <p:cNvPr id="46" name="Frame 45">
                <a:extLst>
                  <a:ext uri="{FF2B5EF4-FFF2-40B4-BE49-F238E27FC236}">
                    <a16:creationId xmlns:a16="http://schemas.microsoft.com/office/drawing/2014/main" id="{07C25EF0-371F-4B33-9578-4C46A4F7B7B3}"/>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a:extLst>
                  <a:ext uri="{FF2B5EF4-FFF2-40B4-BE49-F238E27FC236}">
                    <a16:creationId xmlns:a16="http://schemas.microsoft.com/office/drawing/2014/main" id="{3F7A299D-A8D3-47C3-A418-C55F17D44DC1}"/>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33">
                <a:extLst>
                  <a:ext uri="{FF2B5EF4-FFF2-40B4-BE49-F238E27FC236}">
                    <a16:creationId xmlns:a16="http://schemas.microsoft.com/office/drawing/2014/main" id="{77056AB0-48A2-4146-B111-30B88820AB1B}"/>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38">
              <a:extLst>
                <a:ext uri="{FF2B5EF4-FFF2-40B4-BE49-F238E27FC236}">
                  <a16:creationId xmlns:a16="http://schemas.microsoft.com/office/drawing/2014/main" id="{F619ABAC-F8AE-4D71-885D-5FC18A683D7D}"/>
                </a:ext>
              </a:extLst>
            </p:cNvPr>
            <p:cNvGrpSpPr/>
            <p:nvPr/>
          </p:nvGrpSpPr>
          <p:grpSpPr>
            <a:xfrm>
              <a:off x="381000" y="3810000"/>
              <a:ext cx="405464" cy="409391"/>
              <a:chOff x="5943600" y="4267200"/>
              <a:chExt cx="1990316" cy="2009591"/>
            </a:xfrm>
          </p:grpSpPr>
          <p:sp>
            <p:nvSpPr>
              <p:cNvPr id="43" name="Frame 42">
                <a:extLst>
                  <a:ext uri="{FF2B5EF4-FFF2-40B4-BE49-F238E27FC236}">
                    <a16:creationId xmlns:a16="http://schemas.microsoft.com/office/drawing/2014/main" id="{BB081340-F00D-4FD1-B6C4-1C488A621122}"/>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ame 43">
                <a:extLst>
                  <a:ext uri="{FF2B5EF4-FFF2-40B4-BE49-F238E27FC236}">
                    <a16:creationId xmlns:a16="http://schemas.microsoft.com/office/drawing/2014/main" id="{B7C1807D-FC06-4B27-8139-E493DDEDE621}"/>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30">
                <a:extLst>
                  <a:ext uri="{FF2B5EF4-FFF2-40B4-BE49-F238E27FC236}">
                    <a16:creationId xmlns:a16="http://schemas.microsoft.com/office/drawing/2014/main" id="{ADD9B5FC-0004-4D66-A2E1-DF315B918C57}"/>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42">
              <a:extLst>
                <a:ext uri="{FF2B5EF4-FFF2-40B4-BE49-F238E27FC236}">
                  <a16:creationId xmlns:a16="http://schemas.microsoft.com/office/drawing/2014/main" id="{E64D57BC-9123-4954-9BF1-49A4713F18B2}"/>
                </a:ext>
              </a:extLst>
            </p:cNvPr>
            <p:cNvGrpSpPr/>
            <p:nvPr/>
          </p:nvGrpSpPr>
          <p:grpSpPr>
            <a:xfrm>
              <a:off x="381000" y="4419600"/>
              <a:ext cx="405464" cy="409391"/>
              <a:chOff x="5943600" y="4267200"/>
              <a:chExt cx="1990316" cy="2009591"/>
            </a:xfrm>
          </p:grpSpPr>
          <p:sp>
            <p:nvSpPr>
              <p:cNvPr id="40" name="Frame 39">
                <a:extLst>
                  <a:ext uri="{FF2B5EF4-FFF2-40B4-BE49-F238E27FC236}">
                    <a16:creationId xmlns:a16="http://schemas.microsoft.com/office/drawing/2014/main" id="{E1CAC0EA-4AE4-4CF6-B94F-8CD90FE1B2B4}"/>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ame 40">
                <a:extLst>
                  <a:ext uri="{FF2B5EF4-FFF2-40B4-BE49-F238E27FC236}">
                    <a16:creationId xmlns:a16="http://schemas.microsoft.com/office/drawing/2014/main" id="{FFBF8F38-CC70-4CC8-BDE5-08A1C7388D2D}"/>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27">
                <a:extLst>
                  <a:ext uri="{FF2B5EF4-FFF2-40B4-BE49-F238E27FC236}">
                    <a16:creationId xmlns:a16="http://schemas.microsoft.com/office/drawing/2014/main" id="{41DE5FA9-AA71-4107-8A91-2F8771F5CFF6}"/>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46">
              <a:extLst>
                <a:ext uri="{FF2B5EF4-FFF2-40B4-BE49-F238E27FC236}">
                  <a16:creationId xmlns:a16="http://schemas.microsoft.com/office/drawing/2014/main" id="{A9E09A35-DA00-46A1-A7D6-363655BE5A06}"/>
                </a:ext>
              </a:extLst>
            </p:cNvPr>
            <p:cNvGrpSpPr/>
            <p:nvPr/>
          </p:nvGrpSpPr>
          <p:grpSpPr>
            <a:xfrm>
              <a:off x="381000" y="5029200"/>
              <a:ext cx="405464" cy="409391"/>
              <a:chOff x="5943600" y="4267200"/>
              <a:chExt cx="1990316" cy="2009591"/>
            </a:xfrm>
          </p:grpSpPr>
          <p:sp>
            <p:nvSpPr>
              <p:cNvPr id="37" name="Frame 36">
                <a:extLst>
                  <a:ext uri="{FF2B5EF4-FFF2-40B4-BE49-F238E27FC236}">
                    <a16:creationId xmlns:a16="http://schemas.microsoft.com/office/drawing/2014/main" id="{DC1185C4-C04A-4BB2-959D-969F97543F2E}"/>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Frame 37">
                <a:extLst>
                  <a:ext uri="{FF2B5EF4-FFF2-40B4-BE49-F238E27FC236}">
                    <a16:creationId xmlns:a16="http://schemas.microsoft.com/office/drawing/2014/main" id="{FB8BE8DC-DF5F-4F9A-BE38-C5C553BB1862}"/>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24">
                <a:extLst>
                  <a:ext uri="{FF2B5EF4-FFF2-40B4-BE49-F238E27FC236}">
                    <a16:creationId xmlns:a16="http://schemas.microsoft.com/office/drawing/2014/main" id="{D5230181-30C4-40E7-8A26-A839A7F3EE0C}"/>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50">
              <a:extLst>
                <a:ext uri="{FF2B5EF4-FFF2-40B4-BE49-F238E27FC236}">
                  <a16:creationId xmlns:a16="http://schemas.microsoft.com/office/drawing/2014/main" id="{16784F06-D131-4967-96C8-B3D698428AB9}"/>
                </a:ext>
              </a:extLst>
            </p:cNvPr>
            <p:cNvGrpSpPr/>
            <p:nvPr/>
          </p:nvGrpSpPr>
          <p:grpSpPr>
            <a:xfrm>
              <a:off x="381000" y="5638800"/>
              <a:ext cx="405464" cy="409391"/>
              <a:chOff x="5943600" y="4267200"/>
              <a:chExt cx="1990316" cy="2009591"/>
            </a:xfrm>
          </p:grpSpPr>
          <p:sp>
            <p:nvSpPr>
              <p:cNvPr id="34" name="Frame 33">
                <a:extLst>
                  <a:ext uri="{FF2B5EF4-FFF2-40B4-BE49-F238E27FC236}">
                    <a16:creationId xmlns:a16="http://schemas.microsoft.com/office/drawing/2014/main" id="{2CF87197-8E04-4961-B7A9-82B3EEFD0945}"/>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ame 34">
                <a:extLst>
                  <a:ext uri="{FF2B5EF4-FFF2-40B4-BE49-F238E27FC236}">
                    <a16:creationId xmlns:a16="http://schemas.microsoft.com/office/drawing/2014/main" id="{4F0668D9-DE61-4733-BF2F-8D904F9F57D1}"/>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21">
                <a:extLst>
                  <a:ext uri="{FF2B5EF4-FFF2-40B4-BE49-F238E27FC236}">
                    <a16:creationId xmlns:a16="http://schemas.microsoft.com/office/drawing/2014/main" id="{CFC68CC5-D72C-4F6D-B1C4-CA597FFF2793}"/>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54">
              <a:extLst>
                <a:ext uri="{FF2B5EF4-FFF2-40B4-BE49-F238E27FC236}">
                  <a16:creationId xmlns:a16="http://schemas.microsoft.com/office/drawing/2014/main" id="{4A60488A-E03D-4B46-8DB3-EE67C45E759F}"/>
                </a:ext>
              </a:extLst>
            </p:cNvPr>
            <p:cNvGrpSpPr/>
            <p:nvPr/>
          </p:nvGrpSpPr>
          <p:grpSpPr>
            <a:xfrm>
              <a:off x="381000" y="6248400"/>
              <a:ext cx="405464" cy="409391"/>
              <a:chOff x="5943600" y="4267200"/>
              <a:chExt cx="1990316" cy="2009591"/>
            </a:xfrm>
          </p:grpSpPr>
          <p:sp>
            <p:nvSpPr>
              <p:cNvPr id="31" name="Frame 30">
                <a:extLst>
                  <a:ext uri="{FF2B5EF4-FFF2-40B4-BE49-F238E27FC236}">
                    <a16:creationId xmlns:a16="http://schemas.microsoft.com/office/drawing/2014/main" id="{50D1F581-31FC-46B9-A7FD-18BA4109DF6C}"/>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a:extLst>
                  <a:ext uri="{FF2B5EF4-FFF2-40B4-BE49-F238E27FC236}">
                    <a16:creationId xmlns:a16="http://schemas.microsoft.com/office/drawing/2014/main" id="{3F712DBE-A182-49BA-8B4A-4540C7E8D2B5}"/>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18">
                <a:extLst>
                  <a:ext uri="{FF2B5EF4-FFF2-40B4-BE49-F238E27FC236}">
                    <a16:creationId xmlns:a16="http://schemas.microsoft.com/office/drawing/2014/main" id="{3D1730EC-76AE-454E-A503-5FD594119367}"/>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5" name="Group 3">
            <a:extLst>
              <a:ext uri="{FF2B5EF4-FFF2-40B4-BE49-F238E27FC236}">
                <a16:creationId xmlns:a16="http://schemas.microsoft.com/office/drawing/2014/main" id="{C5BB9C9E-3C52-4EB5-923C-74AC34D73CE8}"/>
              </a:ext>
            </a:extLst>
          </p:cNvPr>
          <p:cNvGrpSpPr/>
          <p:nvPr/>
        </p:nvGrpSpPr>
        <p:grpSpPr>
          <a:xfrm>
            <a:off x="2135664" y="3531010"/>
            <a:ext cx="2258291" cy="2519782"/>
            <a:chOff x="71718" y="1120588"/>
            <a:chExt cx="3070535" cy="4572000"/>
          </a:xfrm>
        </p:grpSpPr>
        <p:grpSp>
          <p:nvGrpSpPr>
            <p:cNvPr id="66" name="Group 13">
              <a:extLst>
                <a:ext uri="{FF2B5EF4-FFF2-40B4-BE49-F238E27FC236}">
                  <a16:creationId xmlns:a16="http://schemas.microsoft.com/office/drawing/2014/main" id="{B01E708C-18F5-4EF4-B650-86F1B3AA2BE9}"/>
                </a:ext>
              </a:extLst>
            </p:cNvPr>
            <p:cNvGrpSpPr/>
            <p:nvPr/>
          </p:nvGrpSpPr>
          <p:grpSpPr>
            <a:xfrm>
              <a:off x="71718" y="1120588"/>
              <a:ext cx="3048000" cy="4572000"/>
              <a:chOff x="838200" y="1066800"/>
              <a:chExt cx="2438400" cy="3352800"/>
            </a:xfrm>
          </p:grpSpPr>
          <p:sp>
            <p:nvSpPr>
              <p:cNvPr id="68" name="Rounded Rectangle 61">
                <a:extLst>
                  <a:ext uri="{FF2B5EF4-FFF2-40B4-BE49-F238E27FC236}">
                    <a16:creationId xmlns:a16="http://schemas.microsoft.com/office/drawing/2014/main" id="{C7132163-1892-40D2-A789-58AAA2E18D2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2">
                <a:extLst>
                  <a:ext uri="{FF2B5EF4-FFF2-40B4-BE49-F238E27FC236}">
                    <a16:creationId xmlns:a16="http://schemas.microsoft.com/office/drawing/2014/main" id="{6699A331-A5FE-4D25-ADCF-98DBF3D887BE}"/>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3">
                <a:extLst>
                  <a:ext uri="{FF2B5EF4-FFF2-40B4-BE49-F238E27FC236}">
                    <a16:creationId xmlns:a16="http://schemas.microsoft.com/office/drawing/2014/main" id="{1C618DB7-13C5-4ADC-AA27-C3F18C701508}"/>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4">
                <a:extLst>
                  <a:ext uri="{FF2B5EF4-FFF2-40B4-BE49-F238E27FC236}">
                    <a16:creationId xmlns:a16="http://schemas.microsoft.com/office/drawing/2014/main" id="{0E52C48B-184B-49E4-8304-12D5D1F38CF1}"/>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onut 5">
                <a:extLst>
                  <a:ext uri="{FF2B5EF4-FFF2-40B4-BE49-F238E27FC236}">
                    <a16:creationId xmlns:a16="http://schemas.microsoft.com/office/drawing/2014/main" id="{87B73A6B-8F72-4E12-879D-1CB721CF1D72}"/>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6">
                <a:extLst>
                  <a:ext uri="{FF2B5EF4-FFF2-40B4-BE49-F238E27FC236}">
                    <a16:creationId xmlns:a16="http://schemas.microsoft.com/office/drawing/2014/main" id="{AA927CB4-4F8C-4B70-B038-A0CE3B90809C}"/>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
                <a:extLst>
                  <a:ext uri="{FF2B5EF4-FFF2-40B4-BE49-F238E27FC236}">
                    <a16:creationId xmlns:a16="http://schemas.microsoft.com/office/drawing/2014/main" id="{AB9D2484-F7B3-41A5-95DB-4CA2C473CCB1}"/>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Plaque 8">
                <a:extLst>
                  <a:ext uri="{FF2B5EF4-FFF2-40B4-BE49-F238E27FC236}">
                    <a16:creationId xmlns:a16="http://schemas.microsoft.com/office/drawing/2014/main" id="{315BDC03-EB73-47A6-8C94-6EFDC9D1CC28}"/>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laque 9">
                <a:extLst>
                  <a:ext uri="{FF2B5EF4-FFF2-40B4-BE49-F238E27FC236}">
                    <a16:creationId xmlns:a16="http://schemas.microsoft.com/office/drawing/2014/main" id="{B74B7DE4-AA60-4D77-A0B2-1CA9D2491CC6}"/>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aque 10">
                <a:extLst>
                  <a:ext uri="{FF2B5EF4-FFF2-40B4-BE49-F238E27FC236}">
                    <a16:creationId xmlns:a16="http://schemas.microsoft.com/office/drawing/2014/main" id="{80666943-9504-44FC-B96B-FF3FD8E1D566}"/>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E6110106-97E9-48D6-BA28-6480C95A6515}"/>
                </a:ext>
              </a:extLst>
            </p:cNvPr>
            <p:cNvSpPr txBox="1"/>
            <p:nvPr/>
          </p:nvSpPr>
          <p:spPr>
            <a:xfrm>
              <a:off x="762599" y="1254182"/>
              <a:ext cx="2379654" cy="3685723"/>
            </a:xfrm>
            <a:prstGeom prst="rect">
              <a:avLst/>
            </a:prstGeom>
            <a:noFill/>
          </p:spPr>
          <p:txBody>
            <a:bodyPr wrap="square" rtlCol="0">
              <a:spAutoFit/>
            </a:bodyPr>
            <a:lstStyle/>
            <a:p>
              <a:pPr algn="ctr"/>
              <a:r>
                <a:rPr lang="en-US" b="1" dirty="0"/>
                <a:t>As we respond humbly to the invitation to repent, the Spirit will lead us into the rest of the Lord.</a:t>
              </a:r>
              <a:endParaRPr lang="en-US" dirty="0">
                <a:latin typeface="Child's Play" pitchFamily="2" charset="0"/>
              </a:endParaRPr>
            </a:p>
          </p:txBody>
        </p:sp>
      </p:grpSp>
    </p:spTree>
    <p:extLst>
      <p:ext uri="{BB962C8B-B14F-4D97-AF65-F5344CB8AC3E}">
        <p14:creationId xmlns:p14="http://schemas.microsoft.com/office/powerpoint/2010/main" val="409486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circle(in)">
                                      <p:cBhvr>
                                        <p:cTn id="19" dur="2000"/>
                                        <p:tgtEl>
                                          <p:spTgt spid="65"/>
                                        </p:tgtEl>
                                      </p:cBhvr>
                                    </p:animEffect>
                                  </p:childTnLst>
                                </p:cTn>
                              </p:par>
                              <p:par>
                                <p:cTn id="20" presetID="10" presetClass="exit" presetSubtype="0" fill="hold" grpId="1" nodeType="withEffect">
                                  <p:stCondLst>
                                    <p:cond delay="0"/>
                                  </p:stCondLst>
                                  <p:childTnLst>
                                    <p:animEffect transition="out" filter="fade">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16"/>
                                        </p:tgtEl>
                                      </p:cBhvr>
                                    </p:animEffect>
                                    <p:set>
                                      <p:cBhvr>
                                        <p:cTn id="25" dur="1" fill="hold">
                                          <p:stCondLst>
                                            <p:cond delay="1999"/>
                                          </p:stCondLst>
                                        </p:cTn>
                                        <p:tgtEl>
                                          <p:spTgt spid="16"/>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2"/>
                                        </p:tgtEl>
                                      </p:cBhvr>
                                    </p:animEffect>
                                    <p:set>
                                      <p:cBhvr>
                                        <p:cTn id="28" dur="1" fill="hold">
                                          <p:stCondLst>
                                            <p:cond delay="1999"/>
                                          </p:stCondLst>
                                        </p:cTn>
                                        <p:tgtEl>
                                          <p:spTgt spid="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17"/>
                                        </p:tgtEl>
                                      </p:cBhvr>
                                    </p:animEffect>
                                    <p:set>
                                      <p:cBhvr>
                                        <p:cTn id="31"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BE0BDC-A71A-40F7-9DE7-8A75C4E68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249382" y="277092"/>
            <a:ext cx="876300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dirty="0">
                <a:solidFill>
                  <a:schemeClr val="bg1"/>
                </a:solidFill>
              </a:rPr>
              <a:t>Foreordained to Bear the Priesthood (0:33)</a:t>
            </a:r>
          </a:p>
          <a:p>
            <a:r>
              <a:rPr lang="en-US" dirty="0">
                <a:solidFill>
                  <a:schemeClr val="bg1"/>
                </a:solidFill>
              </a:rPr>
              <a:t>Ordinary Men and Women Can Be Made Pure (0:51)</a:t>
            </a:r>
          </a:p>
          <a:p>
            <a:r>
              <a:rPr lang="en-US" dirty="0">
                <a:solidFill>
                  <a:schemeClr val="bg1"/>
                </a:solidFill>
              </a:rPr>
              <a:t>Foreordination (0:41)</a:t>
            </a:r>
          </a:p>
          <a:p>
            <a:endParaRPr lang="en-US" dirty="0">
              <a:solidFill>
                <a:schemeClr val="bg1"/>
              </a:solidFill>
            </a:endParaRPr>
          </a:p>
          <a:p>
            <a:r>
              <a:rPr lang="en-US" dirty="0">
                <a:solidFill>
                  <a:schemeClr val="bg1"/>
                </a:solidFill>
              </a:rPr>
              <a:t>Joseph Fielding McConkie and Robert L. Millet Doctrinal commentary on the Book of Mormon Vol. 3 pg. 93</a:t>
            </a:r>
          </a:p>
          <a:p>
            <a:endParaRPr lang="en-US" dirty="0">
              <a:solidFill>
                <a:schemeClr val="bg1"/>
              </a:solidFill>
            </a:endParaRPr>
          </a:p>
          <a:p>
            <a:r>
              <a:rPr lang="en-US" dirty="0">
                <a:solidFill>
                  <a:schemeClr val="bg1"/>
                </a:solidFill>
              </a:rPr>
              <a:t>Joseph Smith Teachings pg. 180-181; (</a:t>
            </a:r>
            <a:r>
              <a:rPr lang="en-US" i="1" dirty="0">
                <a:solidFill>
                  <a:schemeClr val="bg1"/>
                </a:solidFill>
              </a:rPr>
              <a:t>Teachings of Presidents of the Church: Joseph Smith</a:t>
            </a:r>
            <a:r>
              <a:rPr lang="en-US" dirty="0">
                <a:solidFill>
                  <a:schemeClr val="bg1"/>
                </a:solidFill>
              </a:rPr>
              <a:t> [2007], 511).</a:t>
            </a:r>
          </a:p>
          <a:p>
            <a:endParaRPr lang="en-US" dirty="0">
              <a:solidFill>
                <a:schemeClr val="bg1"/>
              </a:solidFill>
            </a:endParaRPr>
          </a:p>
          <a:p>
            <a:r>
              <a:rPr lang="en-US" dirty="0">
                <a:solidFill>
                  <a:schemeClr val="bg1"/>
                </a:solidFill>
              </a:rPr>
              <a:t>President Spencer W. Kimball (</a:t>
            </a:r>
            <a:r>
              <a:rPr lang="en-US" i="1" dirty="0">
                <a:solidFill>
                  <a:schemeClr val="bg1"/>
                </a:solidFill>
              </a:rPr>
              <a:t>Teachings of Presidents of the Church: Spencer W. Kimball</a:t>
            </a:r>
            <a:r>
              <a:rPr lang="en-US" dirty="0">
                <a:solidFill>
                  <a:schemeClr val="bg1"/>
                </a:solidFill>
              </a:rPr>
              <a:t>[2006], 215–16).</a:t>
            </a:r>
          </a:p>
          <a:p>
            <a:endParaRPr lang="en-US" dirty="0">
              <a:solidFill>
                <a:schemeClr val="bg1"/>
              </a:solidFill>
            </a:endParaRPr>
          </a:p>
          <a:p>
            <a:r>
              <a:rPr lang="en-US" dirty="0">
                <a:solidFill>
                  <a:schemeClr val="bg1"/>
                </a:solidFill>
              </a:rPr>
              <a:t>Joseph F. Smith, </a:t>
            </a:r>
            <a:r>
              <a:rPr lang="en-US" i="1" dirty="0">
                <a:solidFill>
                  <a:schemeClr val="bg1"/>
                </a:solidFill>
              </a:rPr>
              <a:t>Teachings of Presidents of the Church: Joseph F. Smith</a:t>
            </a:r>
            <a:r>
              <a:rPr lang="en-US" dirty="0">
                <a:solidFill>
                  <a:schemeClr val="bg1"/>
                </a:solidFill>
              </a:rPr>
              <a:t> [1998], 56).</a:t>
            </a:r>
          </a:p>
          <a:p>
            <a:endParaRPr lang="en-US" dirty="0">
              <a:solidFill>
                <a:schemeClr val="bg1"/>
              </a:solidFill>
            </a:endParaRPr>
          </a:p>
          <a:p>
            <a:pPr fontAlgn="base"/>
            <a:r>
              <a:rPr lang="en-US" dirty="0">
                <a:solidFill>
                  <a:schemeClr val="bg1"/>
                </a:solidFill>
              </a:rPr>
              <a:t>Caroline H. </a:t>
            </a:r>
            <a:r>
              <a:rPr lang="en-US" dirty="0" err="1">
                <a:solidFill>
                  <a:schemeClr val="bg1"/>
                </a:solidFill>
              </a:rPr>
              <a:t>Benzley</a:t>
            </a:r>
            <a:r>
              <a:rPr lang="en-US" dirty="0">
                <a:solidFill>
                  <a:schemeClr val="bg1"/>
                </a:solidFill>
              </a:rPr>
              <a:t> </a:t>
            </a:r>
            <a:r>
              <a:rPr lang="en-US" i="1" dirty="0">
                <a:solidFill>
                  <a:schemeClr val="bg1"/>
                </a:solidFill>
              </a:rPr>
              <a:t>Be Humble </a:t>
            </a:r>
            <a:r>
              <a:rPr lang="en-US" dirty="0">
                <a:solidFill>
                  <a:schemeClr val="bg1"/>
                </a:solidFill>
              </a:rPr>
              <a:t>2002 September New Era</a:t>
            </a:r>
          </a:p>
          <a:p>
            <a:endParaRPr lang="en-US" dirty="0">
              <a:solidFill>
                <a:schemeClr val="bg1"/>
              </a:solidFill>
            </a:endParaRPr>
          </a:p>
          <a:p>
            <a:r>
              <a:rPr lang="en-US" dirty="0">
                <a:solidFill>
                  <a:schemeClr val="bg1"/>
                </a:solidFill>
              </a:rPr>
              <a:t>Bruce R. McConkie, </a:t>
            </a:r>
            <a:r>
              <a:rPr lang="en-US" i="1" dirty="0">
                <a:solidFill>
                  <a:schemeClr val="bg1"/>
                </a:solidFill>
              </a:rPr>
              <a:t>Mormon Doctrine,</a:t>
            </a:r>
            <a:r>
              <a:rPr lang="en-US" dirty="0">
                <a:solidFill>
                  <a:schemeClr val="bg1"/>
                </a:solidFill>
              </a:rPr>
              <a:t> 2nd ed. [1966], 633).</a:t>
            </a:r>
          </a:p>
          <a:p>
            <a:endParaRPr lang="en-US" dirty="0">
              <a:solidFill>
                <a:schemeClr val="bg1"/>
              </a:solidFill>
            </a:endParaRPr>
          </a:p>
        </p:txBody>
      </p:sp>
      <p:pic>
        <p:nvPicPr>
          <p:cNvPr id="11" name="Picture 14" descr="http://sealofmelchizedek.com/wp-content/uploads/2011/05/SLC-Temple-door-Seal-of-Melchizedek-SLC-Temple-door.jpg">
            <a:hlinkClick r:id="rId3"/>
          </p:cNvPr>
          <p:cNvPicPr>
            <a:picLocks noChangeAspect="1" noChangeArrowheads="1"/>
          </p:cNvPicPr>
          <p:nvPr/>
        </p:nvPicPr>
        <p:blipFill>
          <a:blip r:embed="rId4" cstate="print"/>
          <a:srcRect/>
          <a:stretch>
            <a:fillRect/>
          </a:stretch>
        </p:blipFill>
        <p:spPr bwMode="auto">
          <a:xfrm>
            <a:off x="8570535" y="2575801"/>
            <a:ext cx="2414661" cy="1945977"/>
          </a:xfrm>
          <a:prstGeom prst="rect">
            <a:avLst/>
          </a:prstGeom>
          <a:noFill/>
        </p:spPr>
      </p:pic>
      <p:grpSp>
        <p:nvGrpSpPr>
          <p:cNvPr id="7" name="Group 9">
            <a:extLst>
              <a:ext uri="{FF2B5EF4-FFF2-40B4-BE49-F238E27FC236}">
                <a16:creationId xmlns:a16="http://schemas.microsoft.com/office/drawing/2014/main" id="{F66CD9A1-19BA-48E4-BCB2-33B4362B4C06}"/>
              </a:ext>
            </a:extLst>
          </p:cNvPr>
          <p:cNvGrpSpPr/>
          <p:nvPr/>
        </p:nvGrpSpPr>
        <p:grpSpPr>
          <a:xfrm>
            <a:off x="11426235" y="151537"/>
            <a:ext cx="405464" cy="6505391"/>
            <a:chOff x="381000" y="152400"/>
            <a:chExt cx="405464" cy="6505391"/>
          </a:xfrm>
        </p:grpSpPr>
        <p:grpSp>
          <p:nvGrpSpPr>
            <p:cNvPr id="8" name="Group 14">
              <a:extLst>
                <a:ext uri="{FF2B5EF4-FFF2-40B4-BE49-F238E27FC236}">
                  <a16:creationId xmlns:a16="http://schemas.microsoft.com/office/drawing/2014/main" id="{57C6FAA8-3B75-47DF-8D49-79410FC7DA04}"/>
                </a:ext>
              </a:extLst>
            </p:cNvPr>
            <p:cNvGrpSpPr/>
            <p:nvPr/>
          </p:nvGrpSpPr>
          <p:grpSpPr>
            <a:xfrm>
              <a:off x="381000" y="152400"/>
              <a:ext cx="405464" cy="409391"/>
              <a:chOff x="5943600" y="4267200"/>
              <a:chExt cx="1990316" cy="2009591"/>
            </a:xfrm>
          </p:grpSpPr>
          <p:sp>
            <p:nvSpPr>
              <p:cNvPr id="50" name="Frame 49">
                <a:extLst>
                  <a:ext uri="{FF2B5EF4-FFF2-40B4-BE49-F238E27FC236}">
                    <a16:creationId xmlns:a16="http://schemas.microsoft.com/office/drawing/2014/main" id="{0E5F73E8-0512-4CA2-90A7-C2C81071251C}"/>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ame 50">
                <a:extLst>
                  <a:ext uri="{FF2B5EF4-FFF2-40B4-BE49-F238E27FC236}">
                    <a16:creationId xmlns:a16="http://schemas.microsoft.com/office/drawing/2014/main" id="{69F5FF8E-CE24-4BBC-8B9D-0CFEC07C75F1}"/>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48">
                <a:extLst>
                  <a:ext uri="{FF2B5EF4-FFF2-40B4-BE49-F238E27FC236}">
                    <a16:creationId xmlns:a16="http://schemas.microsoft.com/office/drawing/2014/main" id="{CF5DBA4B-7467-418E-8FD7-1D532DD4E7D1}"/>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18">
              <a:extLst>
                <a:ext uri="{FF2B5EF4-FFF2-40B4-BE49-F238E27FC236}">
                  <a16:creationId xmlns:a16="http://schemas.microsoft.com/office/drawing/2014/main" id="{2E01812F-45E7-4007-9997-D52BBAFE3314}"/>
                </a:ext>
              </a:extLst>
            </p:cNvPr>
            <p:cNvGrpSpPr/>
            <p:nvPr/>
          </p:nvGrpSpPr>
          <p:grpSpPr>
            <a:xfrm>
              <a:off x="381000" y="762000"/>
              <a:ext cx="405464" cy="409391"/>
              <a:chOff x="5943600" y="4267200"/>
              <a:chExt cx="1990316" cy="2009591"/>
            </a:xfrm>
          </p:grpSpPr>
          <p:sp>
            <p:nvSpPr>
              <p:cNvPr id="47" name="Frame 46">
                <a:extLst>
                  <a:ext uri="{FF2B5EF4-FFF2-40B4-BE49-F238E27FC236}">
                    <a16:creationId xmlns:a16="http://schemas.microsoft.com/office/drawing/2014/main" id="{BB62AFE6-CE4E-4870-94C2-D190436B6B0F}"/>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a:extLst>
                  <a:ext uri="{FF2B5EF4-FFF2-40B4-BE49-F238E27FC236}">
                    <a16:creationId xmlns:a16="http://schemas.microsoft.com/office/drawing/2014/main" id="{7EE09196-C243-475F-B677-F6A0AEE8FE11}"/>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45">
                <a:extLst>
                  <a:ext uri="{FF2B5EF4-FFF2-40B4-BE49-F238E27FC236}">
                    <a16:creationId xmlns:a16="http://schemas.microsoft.com/office/drawing/2014/main" id="{8C63179B-A65A-42AB-A4B4-1EABFA775EE9}"/>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22">
              <a:extLst>
                <a:ext uri="{FF2B5EF4-FFF2-40B4-BE49-F238E27FC236}">
                  <a16:creationId xmlns:a16="http://schemas.microsoft.com/office/drawing/2014/main" id="{3964C355-C4FE-4651-80BD-9AA6ED37D656}"/>
                </a:ext>
              </a:extLst>
            </p:cNvPr>
            <p:cNvGrpSpPr/>
            <p:nvPr/>
          </p:nvGrpSpPr>
          <p:grpSpPr>
            <a:xfrm>
              <a:off x="381000" y="1371600"/>
              <a:ext cx="405464" cy="409391"/>
              <a:chOff x="5943600" y="4267200"/>
              <a:chExt cx="1990316" cy="2009591"/>
            </a:xfrm>
          </p:grpSpPr>
          <p:sp>
            <p:nvSpPr>
              <p:cNvPr id="44" name="Frame 43">
                <a:extLst>
                  <a:ext uri="{FF2B5EF4-FFF2-40B4-BE49-F238E27FC236}">
                    <a16:creationId xmlns:a16="http://schemas.microsoft.com/office/drawing/2014/main" id="{DA033FD8-1A81-44B5-B5A5-A0CDF19C1B42}"/>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rame 44">
                <a:extLst>
                  <a:ext uri="{FF2B5EF4-FFF2-40B4-BE49-F238E27FC236}">
                    <a16:creationId xmlns:a16="http://schemas.microsoft.com/office/drawing/2014/main" id="{4E97A7E8-F953-4542-AA9E-ADAF4AC6E0D1}"/>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42">
                <a:extLst>
                  <a:ext uri="{FF2B5EF4-FFF2-40B4-BE49-F238E27FC236}">
                    <a16:creationId xmlns:a16="http://schemas.microsoft.com/office/drawing/2014/main" id="{5FB30527-0411-4EC9-BEBE-65EDF94A2EB8}"/>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26">
              <a:extLst>
                <a:ext uri="{FF2B5EF4-FFF2-40B4-BE49-F238E27FC236}">
                  <a16:creationId xmlns:a16="http://schemas.microsoft.com/office/drawing/2014/main" id="{CAE8FEA2-A440-4D4A-B08A-479F43839FC0}"/>
                </a:ext>
              </a:extLst>
            </p:cNvPr>
            <p:cNvGrpSpPr/>
            <p:nvPr/>
          </p:nvGrpSpPr>
          <p:grpSpPr>
            <a:xfrm>
              <a:off x="381000" y="1981200"/>
              <a:ext cx="405464" cy="409391"/>
              <a:chOff x="5943600" y="4267200"/>
              <a:chExt cx="1990316" cy="2009591"/>
            </a:xfrm>
          </p:grpSpPr>
          <p:sp>
            <p:nvSpPr>
              <p:cNvPr id="41" name="Frame 40">
                <a:extLst>
                  <a:ext uri="{FF2B5EF4-FFF2-40B4-BE49-F238E27FC236}">
                    <a16:creationId xmlns:a16="http://schemas.microsoft.com/office/drawing/2014/main" id="{86F084F6-7847-47BC-8C77-BC942D779355}"/>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Frame 41">
                <a:extLst>
                  <a:ext uri="{FF2B5EF4-FFF2-40B4-BE49-F238E27FC236}">
                    <a16:creationId xmlns:a16="http://schemas.microsoft.com/office/drawing/2014/main" id="{BF5BCF79-F062-4E6E-A9A1-0275591F5B38}"/>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39">
                <a:extLst>
                  <a:ext uri="{FF2B5EF4-FFF2-40B4-BE49-F238E27FC236}">
                    <a16:creationId xmlns:a16="http://schemas.microsoft.com/office/drawing/2014/main" id="{D5049E22-6E9E-446A-824C-5607E2E9CA09}"/>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30">
              <a:extLst>
                <a:ext uri="{FF2B5EF4-FFF2-40B4-BE49-F238E27FC236}">
                  <a16:creationId xmlns:a16="http://schemas.microsoft.com/office/drawing/2014/main" id="{A5F3777A-20BD-4110-9115-4CD0D5D67E42}"/>
                </a:ext>
              </a:extLst>
            </p:cNvPr>
            <p:cNvGrpSpPr/>
            <p:nvPr/>
          </p:nvGrpSpPr>
          <p:grpSpPr>
            <a:xfrm>
              <a:off x="381000" y="2590800"/>
              <a:ext cx="405464" cy="409391"/>
              <a:chOff x="5943600" y="4267200"/>
              <a:chExt cx="1990316" cy="2009591"/>
            </a:xfrm>
          </p:grpSpPr>
          <p:sp>
            <p:nvSpPr>
              <p:cNvPr id="38" name="Frame 37">
                <a:extLst>
                  <a:ext uri="{FF2B5EF4-FFF2-40B4-BE49-F238E27FC236}">
                    <a16:creationId xmlns:a16="http://schemas.microsoft.com/office/drawing/2014/main" id="{3E087194-657D-4E79-940D-8F31BDC5B704}"/>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ame 38">
                <a:extLst>
                  <a:ext uri="{FF2B5EF4-FFF2-40B4-BE49-F238E27FC236}">
                    <a16:creationId xmlns:a16="http://schemas.microsoft.com/office/drawing/2014/main" id="{4EC63492-C6D5-4925-AA2A-137983E6DBD3}"/>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6">
                <a:extLst>
                  <a:ext uri="{FF2B5EF4-FFF2-40B4-BE49-F238E27FC236}">
                    <a16:creationId xmlns:a16="http://schemas.microsoft.com/office/drawing/2014/main" id="{09111BAF-2A5C-4532-9861-9B1B7B77ADE9}"/>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34">
              <a:extLst>
                <a:ext uri="{FF2B5EF4-FFF2-40B4-BE49-F238E27FC236}">
                  <a16:creationId xmlns:a16="http://schemas.microsoft.com/office/drawing/2014/main" id="{50D8C2A7-A98D-4EA4-AB66-4C6DA9B71A58}"/>
                </a:ext>
              </a:extLst>
            </p:cNvPr>
            <p:cNvGrpSpPr/>
            <p:nvPr/>
          </p:nvGrpSpPr>
          <p:grpSpPr>
            <a:xfrm>
              <a:off x="381000" y="3200400"/>
              <a:ext cx="405464" cy="409391"/>
              <a:chOff x="5943600" y="4267200"/>
              <a:chExt cx="1990316" cy="2009591"/>
            </a:xfrm>
          </p:grpSpPr>
          <p:sp>
            <p:nvSpPr>
              <p:cNvPr id="35" name="Frame 34">
                <a:extLst>
                  <a:ext uri="{FF2B5EF4-FFF2-40B4-BE49-F238E27FC236}">
                    <a16:creationId xmlns:a16="http://schemas.microsoft.com/office/drawing/2014/main" id="{A21143F2-274E-4ACB-9B0A-A766C8DAE02A}"/>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Frame 35">
                <a:extLst>
                  <a:ext uri="{FF2B5EF4-FFF2-40B4-BE49-F238E27FC236}">
                    <a16:creationId xmlns:a16="http://schemas.microsoft.com/office/drawing/2014/main" id="{DBB73D43-E22B-41D0-B3A1-BE4D69BCE83D}"/>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3">
                <a:extLst>
                  <a:ext uri="{FF2B5EF4-FFF2-40B4-BE49-F238E27FC236}">
                    <a16:creationId xmlns:a16="http://schemas.microsoft.com/office/drawing/2014/main" id="{CDB93595-D087-4413-B1D2-F06A982A60E1}"/>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38">
              <a:extLst>
                <a:ext uri="{FF2B5EF4-FFF2-40B4-BE49-F238E27FC236}">
                  <a16:creationId xmlns:a16="http://schemas.microsoft.com/office/drawing/2014/main" id="{FC4CFFCA-9B9B-4CE1-9D7C-123B35DFA2B5}"/>
                </a:ext>
              </a:extLst>
            </p:cNvPr>
            <p:cNvGrpSpPr/>
            <p:nvPr/>
          </p:nvGrpSpPr>
          <p:grpSpPr>
            <a:xfrm>
              <a:off x="381000" y="3810000"/>
              <a:ext cx="405464" cy="409391"/>
              <a:chOff x="5943600" y="4267200"/>
              <a:chExt cx="1990316" cy="2009591"/>
            </a:xfrm>
          </p:grpSpPr>
          <p:sp>
            <p:nvSpPr>
              <p:cNvPr id="32" name="Frame 31">
                <a:extLst>
                  <a:ext uri="{FF2B5EF4-FFF2-40B4-BE49-F238E27FC236}">
                    <a16:creationId xmlns:a16="http://schemas.microsoft.com/office/drawing/2014/main" id="{15D71F0E-41A3-4F1F-96CD-5EB70CEC2B7E}"/>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rame 32">
                <a:extLst>
                  <a:ext uri="{FF2B5EF4-FFF2-40B4-BE49-F238E27FC236}">
                    <a16:creationId xmlns:a16="http://schemas.microsoft.com/office/drawing/2014/main" id="{5511368E-B354-4822-9086-8EA7AE9E999A}"/>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0">
                <a:extLst>
                  <a:ext uri="{FF2B5EF4-FFF2-40B4-BE49-F238E27FC236}">
                    <a16:creationId xmlns:a16="http://schemas.microsoft.com/office/drawing/2014/main" id="{6D7BEF3B-69F4-4CAC-BB28-80F84B34FE6C}"/>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42">
              <a:extLst>
                <a:ext uri="{FF2B5EF4-FFF2-40B4-BE49-F238E27FC236}">
                  <a16:creationId xmlns:a16="http://schemas.microsoft.com/office/drawing/2014/main" id="{02DD4EBB-3F8E-4261-BEC0-5C1CD62AB9FB}"/>
                </a:ext>
              </a:extLst>
            </p:cNvPr>
            <p:cNvGrpSpPr/>
            <p:nvPr/>
          </p:nvGrpSpPr>
          <p:grpSpPr>
            <a:xfrm>
              <a:off x="381000" y="4419600"/>
              <a:ext cx="405464" cy="409391"/>
              <a:chOff x="5943600" y="4267200"/>
              <a:chExt cx="1990316" cy="2009591"/>
            </a:xfrm>
          </p:grpSpPr>
          <p:sp>
            <p:nvSpPr>
              <p:cNvPr id="29" name="Frame 28">
                <a:extLst>
                  <a:ext uri="{FF2B5EF4-FFF2-40B4-BE49-F238E27FC236}">
                    <a16:creationId xmlns:a16="http://schemas.microsoft.com/office/drawing/2014/main" id="{0E14C4C7-CDCF-4348-B1B6-1E18BFA99AF6}"/>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ame 29">
                <a:extLst>
                  <a:ext uri="{FF2B5EF4-FFF2-40B4-BE49-F238E27FC236}">
                    <a16:creationId xmlns:a16="http://schemas.microsoft.com/office/drawing/2014/main" id="{38072028-906A-421F-BB34-7F787A61611B}"/>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27">
                <a:extLst>
                  <a:ext uri="{FF2B5EF4-FFF2-40B4-BE49-F238E27FC236}">
                    <a16:creationId xmlns:a16="http://schemas.microsoft.com/office/drawing/2014/main" id="{62F2FD16-AD62-409F-80F1-7978C2E61061}"/>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46">
              <a:extLst>
                <a:ext uri="{FF2B5EF4-FFF2-40B4-BE49-F238E27FC236}">
                  <a16:creationId xmlns:a16="http://schemas.microsoft.com/office/drawing/2014/main" id="{3E98B0FE-1FB9-4E91-9157-DF9193A67683}"/>
                </a:ext>
              </a:extLst>
            </p:cNvPr>
            <p:cNvGrpSpPr/>
            <p:nvPr/>
          </p:nvGrpSpPr>
          <p:grpSpPr>
            <a:xfrm>
              <a:off x="381000" y="5029200"/>
              <a:ext cx="405464" cy="409391"/>
              <a:chOff x="5943600" y="4267200"/>
              <a:chExt cx="1990316" cy="2009591"/>
            </a:xfrm>
          </p:grpSpPr>
          <p:sp>
            <p:nvSpPr>
              <p:cNvPr id="26" name="Frame 25">
                <a:extLst>
                  <a:ext uri="{FF2B5EF4-FFF2-40B4-BE49-F238E27FC236}">
                    <a16:creationId xmlns:a16="http://schemas.microsoft.com/office/drawing/2014/main" id="{ED8F4307-C4BD-48E0-8534-FA274A09A9C7}"/>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ame 26">
                <a:extLst>
                  <a:ext uri="{FF2B5EF4-FFF2-40B4-BE49-F238E27FC236}">
                    <a16:creationId xmlns:a16="http://schemas.microsoft.com/office/drawing/2014/main" id="{97EC73CE-2961-4173-A507-604E03F44034}"/>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4">
                <a:extLst>
                  <a:ext uri="{FF2B5EF4-FFF2-40B4-BE49-F238E27FC236}">
                    <a16:creationId xmlns:a16="http://schemas.microsoft.com/office/drawing/2014/main" id="{C48A4FA1-C35D-4D8B-8C33-2F16DD5D7082}"/>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50">
              <a:extLst>
                <a:ext uri="{FF2B5EF4-FFF2-40B4-BE49-F238E27FC236}">
                  <a16:creationId xmlns:a16="http://schemas.microsoft.com/office/drawing/2014/main" id="{1E72A985-C1E0-4088-97ED-D646A9C9C224}"/>
                </a:ext>
              </a:extLst>
            </p:cNvPr>
            <p:cNvGrpSpPr/>
            <p:nvPr/>
          </p:nvGrpSpPr>
          <p:grpSpPr>
            <a:xfrm>
              <a:off x="381000" y="5638800"/>
              <a:ext cx="405464" cy="409391"/>
              <a:chOff x="5943600" y="4267200"/>
              <a:chExt cx="1990316" cy="2009591"/>
            </a:xfrm>
          </p:grpSpPr>
          <p:sp>
            <p:nvSpPr>
              <p:cNvPr id="23" name="Frame 22">
                <a:extLst>
                  <a:ext uri="{FF2B5EF4-FFF2-40B4-BE49-F238E27FC236}">
                    <a16:creationId xmlns:a16="http://schemas.microsoft.com/office/drawing/2014/main" id="{6A4C9F4E-4E0C-4037-8872-6E10CA0BDEE0}"/>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ame 23">
                <a:extLst>
                  <a:ext uri="{FF2B5EF4-FFF2-40B4-BE49-F238E27FC236}">
                    <a16:creationId xmlns:a16="http://schemas.microsoft.com/office/drawing/2014/main" id="{9DD25187-6B50-4210-A506-533D7CC44FDD}"/>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1">
                <a:extLst>
                  <a:ext uri="{FF2B5EF4-FFF2-40B4-BE49-F238E27FC236}">
                    <a16:creationId xmlns:a16="http://schemas.microsoft.com/office/drawing/2014/main" id="{B953F59A-32AB-42D3-AF4E-ACF937926AAC}"/>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54">
              <a:extLst>
                <a:ext uri="{FF2B5EF4-FFF2-40B4-BE49-F238E27FC236}">
                  <a16:creationId xmlns:a16="http://schemas.microsoft.com/office/drawing/2014/main" id="{3CE227EB-E53F-4950-B385-1D047F96A81D}"/>
                </a:ext>
              </a:extLst>
            </p:cNvPr>
            <p:cNvGrpSpPr/>
            <p:nvPr/>
          </p:nvGrpSpPr>
          <p:grpSpPr>
            <a:xfrm>
              <a:off x="381000" y="6248400"/>
              <a:ext cx="405464" cy="409391"/>
              <a:chOff x="5943600" y="4267200"/>
              <a:chExt cx="1990316" cy="2009591"/>
            </a:xfrm>
          </p:grpSpPr>
          <p:sp>
            <p:nvSpPr>
              <p:cNvPr id="20" name="Frame 19">
                <a:extLst>
                  <a:ext uri="{FF2B5EF4-FFF2-40B4-BE49-F238E27FC236}">
                    <a16:creationId xmlns:a16="http://schemas.microsoft.com/office/drawing/2014/main" id="{E77289A0-C839-4B6C-B703-1BBBFB688EC5}"/>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ame 20">
                <a:extLst>
                  <a:ext uri="{FF2B5EF4-FFF2-40B4-BE49-F238E27FC236}">
                    <a16:creationId xmlns:a16="http://schemas.microsoft.com/office/drawing/2014/main" id="{3AA84BB2-A719-4888-B9D1-44C66B720544}"/>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18">
                <a:extLst>
                  <a:ext uri="{FF2B5EF4-FFF2-40B4-BE49-F238E27FC236}">
                    <a16:creationId xmlns:a16="http://schemas.microsoft.com/office/drawing/2014/main" id="{F1300304-64A9-47B8-B424-AF82B6DC3591}"/>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3" name="Group 52">
            <a:extLst>
              <a:ext uri="{FF2B5EF4-FFF2-40B4-BE49-F238E27FC236}">
                <a16:creationId xmlns:a16="http://schemas.microsoft.com/office/drawing/2014/main" id="{EF2B2D63-75BA-46D7-86E4-42A1A82A5066}"/>
              </a:ext>
            </a:extLst>
          </p:cNvPr>
          <p:cNvGrpSpPr/>
          <p:nvPr/>
        </p:nvGrpSpPr>
        <p:grpSpPr>
          <a:xfrm>
            <a:off x="5524499" y="708884"/>
            <a:ext cx="1143000" cy="1447800"/>
            <a:chOff x="7543800" y="3810000"/>
            <a:chExt cx="1143000" cy="1447800"/>
          </a:xfrm>
        </p:grpSpPr>
        <p:sp>
          <p:nvSpPr>
            <p:cNvPr id="54" name="Trapezoid 53">
              <a:extLst>
                <a:ext uri="{FF2B5EF4-FFF2-40B4-BE49-F238E27FC236}">
                  <a16:creationId xmlns:a16="http://schemas.microsoft.com/office/drawing/2014/main" id="{E598BBC4-5A82-43E7-887F-1E713918BFB4}"/>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79">
              <a:extLst>
                <a:ext uri="{FF2B5EF4-FFF2-40B4-BE49-F238E27FC236}">
                  <a16:creationId xmlns:a16="http://schemas.microsoft.com/office/drawing/2014/main" id="{0664A3CF-E3BF-4E8C-90D1-D7AC1ED59988}"/>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80">
              <a:extLst>
                <a:ext uri="{FF2B5EF4-FFF2-40B4-BE49-F238E27FC236}">
                  <a16:creationId xmlns:a16="http://schemas.microsoft.com/office/drawing/2014/main" id="{70B79CDA-E7F9-4C96-9266-FF05D2169F0D}"/>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81">
              <a:extLst>
                <a:ext uri="{FF2B5EF4-FFF2-40B4-BE49-F238E27FC236}">
                  <a16:creationId xmlns:a16="http://schemas.microsoft.com/office/drawing/2014/main" id="{F0F195D5-C687-4325-BB5B-32A3B30639C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5FEC34E-65FD-4A52-80BB-A833CEECDA46}"/>
                </a:ext>
              </a:extLst>
            </p:cNvPr>
            <p:cNvGrpSpPr/>
            <p:nvPr/>
          </p:nvGrpSpPr>
          <p:grpSpPr>
            <a:xfrm>
              <a:off x="7924800" y="3810000"/>
              <a:ext cx="645353" cy="610017"/>
              <a:chOff x="7924800" y="5867400"/>
              <a:chExt cx="645353" cy="610017"/>
            </a:xfrm>
          </p:grpSpPr>
          <p:grpSp>
            <p:nvGrpSpPr>
              <p:cNvPr id="66" name="Group 13">
                <a:extLst>
                  <a:ext uri="{FF2B5EF4-FFF2-40B4-BE49-F238E27FC236}">
                    <a16:creationId xmlns:a16="http://schemas.microsoft.com/office/drawing/2014/main" id="{89E3AA4E-41E7-4E9F-B770-28B5C5D5599F}"/>
                  </a:ext>
                </a:extLst>
              </p:cNvPr>
              <p:cNvGrpSpPr/>
              <p:nvPr/>
            </p:nvGrpSpPr>
            <p:grpSpPr>
              <a:xfrm>
                <a:off x="7924800" y="5867400"/>
                <a:ext cx="645353" cy="610017"/>
                <a:chOff x="3037563" y="3121795"/>
                <a:chExt cx="1250371" cy="1224010"/>
              </a:xfrm>
            </p:grpSpPr>
            <p:sp>
              <p:nvSpPr>
                <p:cNvPr id="68" name="Oval 67">
                  <a:extLst>
                    <a:ext uri="{FF2B5EF4-FFF2-40B4-BE49-F238E27FC236}">
                      <a16:creationId xmlns:a16="http://schemas.microsoft.com/office/drawing/2014/main" id="{24FE5BCA-C716-4CED-9371-69A08B831EC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C983714-7D86-4452-AF0F-F09726B882B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8924FE7-F5BD-479D-A4E0-C64D3F12374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AF0E085C-CD57-49F0-AA1A-97A5FE8F9D0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66">
                <a:extLst>
                  <a:ext uri="{FF2B5EF4-FFF2-40B4-BE49-F238E27FC236}">
                    <a16:creationId xmlns:a16="http://schemas.microsoft.com/office/drawing/2014/main" id="{956CD476-660D-49C2-A8C6-C036C6E019B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699DB4C3-7B95-4826-88B5-ED3E06C9DB29}"/>
                </a:ext>
              </a:extLst>
            </p:cNvPr>
            <p:cNvGrpSpPr/>
            <p:nvPr/>
          </p:nvGrpSpPr>
          <p:grpSpPr>
            <a:xfrm>
              <a:off x="7543800" y="4038600"/>
              <a:ext cx="403070" cy="381000"/>
              <a:chOff x="7924800" y="5867400"/>
              <a:chExt cx="645353" cy="610017"/>
            </a:xfrm>
          </p:grpSpPr>
          <p:grpSp>
            <p:nvGrpSpPr>
              <p:cNvPr id="60" name="Group 13">
                <a:extLst>
                  <a:ext uri="{FF2B5EF4-FFF2-40B4-BE49-F238E27FC236}">
                    <a16:creationId xmlns:a16="http://schemas.microsoft.com/office/drawing/2014/main" id="{5D10EFC8-668D-4A89-9974-F8FA7492583B}"/>
                  </a:ext>
                </a:extLst>
              </p:cNvPr>
              <p:cNvGrpSpPr/>
              <p:nvPr/>
            </p:nvGrpSpPr>
            <p:grpSpPr>
              <a:xfrm>
                <a:off x="7924800" y="5867400"/>
                <a:ext cx="645353" cy="610017"/>
                <a:chOff x="3037563" y="3121795"/>
                <a:chExt cx="1250371" cy="1224010"/>
              </a:xfrm>
            </p:grpSpPr>
            <p:sp>
              <p:nvSpPr>
                <p:cNvPr id="62" name="Oval 61">
                  <a:extLst>
                    <a:ext uri="{FF2B5EF4-FFF2-40B4-BE49-F238E27FC236}">
                      <a16:creationId xmlns:a16="http://schemas.microsoft.com/office/drawing/2014/main" id="{F312C1E9-CD81-41AD-BCF0-94E73384311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697DCD1-70A5-43A2-BC31-461706E3A81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2CB0F7A-D4C4-45FE-BF46-2EB719B07EB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3667DED6-73B5-40A4-B4A0-55F6B71D27C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Oval 60">
                <a:extLst>
                  <a:ext uri="{FF2B5EF4-FFF2-40B4-BE49-F238E27FC236}">
                    <a16:creationId xmlns:a16="http://schemas.microsoft.com/office/drawing/2014/main" id="{48AF983C-8EA8-48EC-A259-47541038FE7B}"/>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064211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9" y="23091"/>
            <a:ext cx="6567055" cy="2308324"/>
          </a:xfrm>
          <a:prstGeom prst="rect">
            <a:avLst/>
          </a:prstGeom>
          <a:ln>
            <a:solidFill>
              <a:schemeClr val="tx1"/>
            </a:solidFill>
          </a:ln>
        </p:spPr>
        <p:txBody>
          <a:bodyPr wrap="square">
            <a:spAutoFit/>
          </a:bodyPr>
          <a:lstStyle/>
          <a:p>
            <a:pPr fontAlgn="base"/>
            <a:r>
              <a:rPr lang="en-US" sz="1200" b="1" i="1" dirty="0"/>
              <a:t>True to the Faith</a:t>
            </a:r>
            <a:r>
              <a:rPr lang="en-US" sz="1200" b="1" dirty="0"/>
              <a:t> includes the following explanation of foreordination:</a:t>
            </a:r>
          </a:p>
          <a:p>
            <a:pPr fontAlgn="base"/>
            <a:r>
              <a:rPr lang="en-US" sz="1200" dirty="0"/>
              <a:t>“In the premortal spirit world, God appointed certain spirits to fulfill specific missions during their mortal lives. This is called foreordination.</a:t>
            </a:r>
          </a:p>
          <a:p>
            <a:pPr fontAlgn="base"/>
            <a:r>
              <a:rPr lang="en-US" sz="1200" dirty="0"/>
              <a:t>“Foreordination does not guarantee that individuals will receive certain callings or responsibilities. Such opportunities come in this life as a result of the righteous exercise of agency, just as foreordination came as a result of righteousness in the premortal existence. …</a:t>
            </a:r>
          </a:p>
          <a:p>
            <a:pPr fontAlgn="base"/>
            <a:r>
              <a:rPr lang="en-US" sz="1200" dirty="0"/>
              <a:t>“The doctrine of foreordination applies to all members of the Church, not just to the Savior and His prophets. Before the creation of the earth, faithful women were given certain responsibilities and faithful men were foreordained to certain priesthood duties. Although you do not remember that time, you surely agreed to fulfill significant tasks in the service of your Father. As you prove yourself worthy, you will be given opportunities to fulfill the assignments you then received” (</a:t>
            </a:r>
            <a:r>
              <a:rPr lang="en-US" sz="1200" i="1" dirty="0"/>
              <a:t>True to the Faith: A Gospel Reference</a:t>
            </a:r>
            <a:r>
              <a:rPr lang="en-US" sz="1200" dirty="0"/>
              <a:t> [2004], 69–70).</a:t>
            </a:r>
          </a:p>
        </p:txBody>
      </p:sp>
      <p:sp>
        <p:nvSpPr>
          <p:cNvPr id="3" name="Rectangle 2"/>
          <p:cNvSpPr/>
          <p:nvPr/>
        </p:nvSpPr>
        <p:spPr>
          <a:xfrm>
            <a:off x="4571998" y="2331415"/>
            <a:ext cx="6567056" cy="1384995"/>
          </a:xfrm>
          <a:prstGeom prst="rect">
            <a:avLst/>
          </a:prstGeom>
          <a:ln>
            <a:solidFill>
              <a:schemeClr val="tx1"/>
            </a:solidFill>
          </a:ln>
        </p:spPr>
        <p:txBody>
          <a:bodyPr wrap="square">
            <a:spAutoFit/>
          </a:bodyPr>
          <a:lstStyle/>
          <a:p>
            <a:pPr fontAlgn="base"/>
            <a:r>
              <a:rPr lang="en-US" sz="1200" b="1" dirty="0"/>
              <a:t>Elder Neal A. Maxwell of the Quorum of the Twelve Apostles taught:</a:t>
            </a:r>
          </a:p>
          <a:p>
            <a:pPr fontAlgn="base"/>
            <a:r>
              <a:rPr lang="en-US" sz="1200" dirty="0"/>
              <a:t>“</a:t>
            </a:r>
            <a:r>
              <a:rPr lang="en-US" sz="1200" dirty="0" err="1"/>
              <a:t>Premortality</a:t>
            </a:r>
            <a:r>
              <a:rPr lang="en-US" sz="1200" dirty="0"/>
              <a:t> is not a relaxing doctrine. For each of us, there are choices to be made, incessant and difficult chores to be done, ironies and adversities to be experienced, time to be well spent, talents and gifts to be well employed. Just because we were chosen ‘there and then,’ surely does not mean we can be indifferent ‘here and now.’ Whether foreordination for men, or </a:t>
            </a:r>
            <a:r>
              <a:rPr lang="en-US" sz="1200" dirty="0" err="1"/>
              <a:t>foredesignation</a:t>
            </a:r>
            <a:r>
              <a:rPr lang="en-US" sz="1200" dirty="0"/>
              <a:t> for women, those called and prepared must also prove ‘chosen, and faithful.’ (See Rev. 17:14; </a:t>
            </a:r>
            <a:r>
              <a:rPr lang="en-US" sz="1200" u="sng" dirty="0"/>
              <a:t>D&amp;C 121:34–36</a:t>
            </a:r>
            <a:r>
              <a:rPr lang="en-US" sz="1200" dirty="0"/>
              <a:t>)” (“</a:t>
            </a:r>
            <a:r>
              <a:rPr lang="en-US" sz="1200" dirty="0" err="1"/>
              <a:t>Premortality</a:t>
            </a:r>
            <a:r>
              <a:rPr lang="en-US" sz="1200" dirty="0"/>
              <a:t>, a Glorious Reality,” </a:t>
            </a:r>
            <a:r>
              <a:rPr lang="en-US" sz="1200" i="1" dirty="0"/>
              <a:t>Ensign,</a:t>
            </a:r>
            <a:r>
              <a:rPr lang="en-US" sz="1200" dirty="0"/>
              <a:t> Nov. 1985, 17).</a:t>
            </a:r>
          </a:p>
        </p:txBody>
      </p:sp>
      <p:sp>
        <p:nvSpPr>
          <p:cNvPr id="4" name="Rectangle 3"/>
          <p:cNvSpPr/>
          <p:nvPr/>
        </p:nvSpPr>
        <p:spPr>
          <a:xfrm>
            <a:off x="0" y="392423"/>
            <a:ext cx="4572000" cy="2862322"/>
          </a:xfrm>
          <a:prstGeom prst="rect">
            <a:avLst/>
          </a:prstGeom>
          <a:ln>
            <a:solidFill>
              <a:schemeClr val="tx1"/>
            </a:solidFill>
          </a:ln>
        </p:spPr>
        <p:txBody>
          <a:bodyPr>
            <a:spAutoFit/>
          </a:bodyPr>
          <a:lstStyle/>
          <a:p>
            <a:pPr fontAlgn="base"/>
            <a:r>
              <a:rPr lang="en-US" sz="1200" dirty="0"/>
              <a:t> </a:t>
            </a:r>
            <a:r>
              <a:rPr lang="en-US" sz="1200" b="1" dirty="0"/>
              <a:t>President Joseph Fielding Smith:</a:t>
            </a:r>
          </a:p>
          <a:p>
            <a:pPr fontAlgn="base"/>
            <a:r>
              <a:rPr lang="en-US" sz="1200" dirty="0"/>
              <a:t>“God gave his children their free agency even in the [premortal] spirit world, by which the individual spirits had the privilege, just as men have here, of choosing the good and rejecting the evil, or partaking of the evil to suffer the consequences of their sins. Because of this, some even there were more faithful than others in keeping the commandments of the Lord. …</a:t>
            </a:r>
          </a:p>
          <a:p>
            <a:pPr fontAlgn="base"/>
            <a:r>
              <a:rPr lang="en-US" sz="1200" dirty="0"/>
              <a:t>“The spirits of men had their free agency. … </a:t>
            </a:r>
            <a:r>
              <a:rPr lang="en-US" sz="1200" i="1" dirty="0"/>
              <a:t>The spirits of men were not equal. They may have had an equal start,</a:t>
            </a:r>
            <a:r>
              <a:rPr lang="en-US" sz="1200" dirty="0"/>
              <a:t> and we know they were all innocent in the beginning; but the right of free agency which was given to them enabled some to outstrip others, and thus, through the eons of immortal existence, to become more intelligent, more faithful, for they were free to act for themselves, to think for themselves, to receive the truth or rebel against it” (</a:t>
            </a:r>
            <a:r>
              <a:rPr lang="en-US" sz="1200" i="1" dirty="0"/>
              <a:t>Doctrines of Salvation,</a:t>
            </a:r>
            <a:r>
              <a:rPr lang="en-US" sz="1200" dirty="0"/>
              <a:t> comp. Bruce R. McConkie, 3 vols. [1954–56], 1:58–59).</a:t>
            </a:r>
          </a:p>
        </p:txBody>
      </p:sp>
      <p:sp>
        <p:nvSpPr>
          <p:cNvPr id="5" name="Rectangle 4"/>
          <p:cNvSpPr/>
          <p:nvPr/>
        </p:nvSpPr>
        <p:spPr>
          <a:xfrm>
            <a:off x="0" y="3247818"/>
            <a:ext cx="4572000" cy="2677656"/>
          </a:xfrm>
          <a:prstGeom prst="rect">
            <a:avLst/>
          </a:prstGeom>
          <a:ln>
            <a:solidFill>
              <a:schemeClr val="tx1"/>
            </a:solidFill>
          </a:ln>
        </p:spPr>
        <p:txBody>
          <a:bodyPr>
            <a:spAutoFit/>
          </a:bodyPr>
          <a:lstStyle/>
          <a:p>
            <a:pPr fontAlgn="base"/>
            <a:r>
              <a:rPr lang="en-US" sz="1200" b="1" dirty="0"/>
              <a:t>President Boyd K. Packer of the Quorum of the Twelve Apostles taught:</a:t>
            </a:r>
          </a:p>
          <a:p>
            <a:pPr fontAlgn="base"/>
            <a:r>
              <a:rPr lang="en-US" sz="1200" dirty="0"/>
              <a:t>“No more profound truth has been conveyed to us in the restoration than the knowledge of our premortal existence. No other church knows or teaches this truth. The doctrine is given only in outline form, but salient facts are repeated often enough in the revelations to assure us of certain fundamental truths.</a:t>
            </a:r>
          </a:p>
          <a:p>
            <a:pPr fontAlgn="base"/>
            <a:r>
              <a:rPr lang="en-US" sz="1200" dirty="0"/>
              <a:t>“… The few crucial facts we know about our status in premortal life are these: ‘Man was also in the beginning with God.’ (D&amp;C 93:29.) We lived in the presence of God, our Eternal Father; we are His offspring. Intelligence, or spirit, was organized as spirit bodies before the world was. (See Abraham 3:22.) Each of us was endowed with agency. Authority was conferred and leaders were chosen. (Alma 13:1–4.)” (</a:t>
            </a:r>
            <a:r>
              <a:rPr lang="en-US" sz="1200" i="1" dirty="0"/>
              <a:t>Our Father’s Plan</a:t>
            </a:r>
            <a:r>
              <a:rPr lang="en-US" sz="1200" dirty="0"/>
              <a:t> [1984], 14–15).</a:t>
            </a:r>
          </a:p>
        </p:txBody>
      </p:sp>
      <p:sp>
        <p:nvSpPr>
          <p:cNvPr id="6" name="TextBox 5"/>
          <p:cNvSpPr txBox="1"/>
          <p:nvPr/>
        </p:nvSpPr>
        <p:spPr>
          <a:xfrm>
            <a:off x="0" y="23091"/>
            <a:ext cx="3733800" cy="369332"/>
          </a:xfrm>
          <a:prstGeom prst="rect">
            <a:avLst/>
          </a:prstGeom>
          <a:noFill/>
        </p:spPr>
        <p:txBody>
          <a:bodyPr wrap="square" rtlCol="0">
            <a:spAutoFit/>
          </a:bodyPr>
          <a:lstStyle/>
          <a:p>
            <a:r>
              <a:rPr lang="en-US" dirty="0"/>
              <a:t>Other Quotes for Alma 13:3-5</a:t>
            </a:r>
          </a:p>
        </p:txBody>
      </p:sp>
      <p:sp>
        <p:nvSpPr>
          <p:cNvPr id="7" name="Rectangle 6">
            <a:extLst>
              <a:ext uri="{FF2B5EF4-FFF2-40B4-BE49-F238E27FC236}">
                <a16:creationId xmlns:a16="http://schemas.microsoft.com/office/drawing/2014/main" id="{C847F544-B9B7-4AC5-9426-C9C77DAEEBA6}"/>
              </a:ext>
            </a:extLst>
          </p:cNvPr>
          <p:cNvSpPr/>
          <p:nvPr/>
        </p:nvSpPr>
        <p:spPr>
          <a:xfrm>
            <a:off x="4571997" y="3716410"/>
            <a:ext cx="6567057" cy="2677656"/>
          </a:xfrm>
          <a:prstGeom prst="rect">
            <a:avLst/>
          </a:prstGeom>
          <a:ln>
            <a:solidFill>
              <a:schemeClr val="tx1"/>
            </a:solidFill>
          </a:ln>
        </p:spPr>
        <p:txBody>
          <a:bodyPr wrap="square">
            <a:spAutoFit/>
          </a:bodyPr>
          <a:lstStyle/>
          <a:p>
            <a:pPr marL="457200"/>
            <a:r>
              <a:rPr lang="en-US" sz="1200" b="1" dirty="0"/>
              <a:t>Wrest Alma 13:20:</a:t>
            </a:r>
          </a:p>
          <a:p>
            <a:pPr marL="457200"/>
            <a:r>
              <a:rPr lang="en-US" sz="1200" dirty="0"/>
              <a:t>"</a:t>
            </a:r>
            <a:r>
              <a:rPr lang="en-US" sz="1200" b="1" dirty="0"/>
              <a:t>President Joseph Fielding Smith </a:t>
            </a:r>
            <a:r>
              <a:rPr lang="en-US" sz="1200" dirty="0"/>
              <a:t>gave the following counsel regarding wresting or misinterpreting the scriptures: 'It is wrong to take one passage of scripture and isolate it from all other teachings dealing with the same subject. We should bring together all that has been said by authority on the question. If we were to make a photograph, it would be necessary for all of your rays of light to be focused properly on the subject. If this were not done then a blurred picture would be the result. This is the case when we try to obtain a mental picture, when we have only a portion of the facts dealing with the subject we are considering.' (DS 2:95.)</a:t>
            </a:r>
          </a:p>
          <a:p>
            <a:pPr marL="457200"/>
            <a:r>
              <a:rPr lang="en-US" sz="1200" dirty="0"/>
              <a:t>"The </a:t>
            </a:r>
            <a:r>
              <a:rPr lang="en-US" sz="1200" b="1" dirty="0"/>
              <a:t>Prophet Joseph</a:t>
            </a:r>
            <a:r>
              <a:rPr lang="en-US" sz="1200" dirty="0"/>
              <a:t> gave the key whereby scriptures are to be interpreted: 'What is the rule of interpretation?' he asked. 'Just no interpretation at all. Understand it precisely as it reads. I have a key by which I understand the scriptures. I enquire, what was the question which drew out the answer, or caused Jesus to utter the parable?' (</a:t>
            </a:r>
            <a:r>
              <a:rPr lang="en-US" sz="1200" i="1" dirty="0"/>
              <a:t>TPJS</a:t>
            </a:r>
            <a:r>
              <a:rPr lang="en-US" sz="1200" dirty="0"/>
              <a:t>, p. 276-7)." (Hoyt W. Brewster, Jr., </a:t>
            </a:r>
            <a:r>
              <a:rPr lang="en-US" sz="1200" i="1" dirty="0"/>
              <a:t>Doctrine and Covenants Encyclopedia</a:t>
            </a:r>
            <a:r>
              <a:rPr lang="en-US" sz="1200" dirty="0"/>
              <a:t>, p. 651)</a:t>
            </a:r>
            <a:endParaRPr lang="en-US" sz="1200" b="0" i="0" dirty="0">
              <a:effectLst/>
            </a:endParaRPr>
          </a:p>
        </p:txBody>
      </p:sp>
    </p:spTree>
    <p:extLst>
      <p:ext uri="{BB962C8B-B14F-4D97-AF65-F5344CB8AC3E}">
        <p14:creationId xmlns:p14="http://schemas.microsoft.com/office/powerpoint/2010/main" val="157992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1CF5072E-4543-4C3F-BF51-00C29A260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173183" y="6512242"/>
            <a:ext cx="1524000" cy="307777"/>
          </a:xfrm>
          <a:prstGeom prst="rect">
            <a:avLst/>
          </a:prstGeom>
          <a:noFill/>
        </p:spPr>
        <p:txBody>
          <a:bodyPr wrap="square" rtlCol="0">
            <a:spAutoFit/>
          </a:bodyPr>
          <a:lstStyle/>
          <a:p>
            <a:r>
              <a:rPr lang="en-US" sz="1400" dirty="0">
                <a:solidFill>
                  <a:schemeClr val="bg1"/>
                </a:solidFill>
              </a:rPr>
              <a:t>Alma 13:1</a:t>
            </a:r>
          </a:p>
        </p:txBody>
      </p:sp>
      <p:sp>
        <p:nvSpPr>
          <p:cNvPr id="6" name="TextBox 5"/>
          <p:cNvSpPr txBox="1"/>
          <p:nvPr/>
        </p:nvSpPr>
        <p:spPr>
          <a:xfrm>
            <a:off x="1524000" y="1"/>
            <a:ext cx="9067800" cy="830997"/>
          </a:xfrm>
          <a:prstGeom prst="rect">
            <a:avLst/>
          </a:prstGeom>
          <a:noFill/>
        </p:spPr>
        <p:txBody>
          <a:bodyPr wrap="square" rtlCol="0">
            <a:spAutoFit/>
          </a:bodyPr>
          <a:lstStyle/>
          <a:p>
            <a:pPr algn="ctr"/>
            <a:r>
              <a:rPr lang="en-US" sz="4800" dirty="0">
                <a:solidFill>
                  <a:schemeClr val="bg1"/>
                </a:solidFill>
                <a:latin typeface="Berlin Sans FB" pitchFamily="34" charset="0"/>
                <a:cs typeface="Arial" pitchFamily="34" charset="0"/>
              </a:rPr>
              <a:t>Calling High Priests</a:t>
            </a:r>
          </a:p>
        </p:txBody>
      </p:sp>
      <p:sp>
        <p:nvSpPr>
          <p:cNvPr id="8" name="TextBox 7"/>
          <p:cNvSpPr txBox="1"/>
          <p:nvPr/>
        </p:nvSpPr>
        <p:spPr>
          <a:xfrm>
            <a:off x="1524000" y="3373501"/>
            <a:ext cx="5715000" cy="830997"/>
          </a:xfrm>
          <a:prstGeom prst="rect">
            <a:avLst/>
          </a:prstGeom>
          <a:noFill/>
        </p:spPr>
        <p:txBody>
          <a:bodyPr wrap="square" rtlCol="0">
            <a:spAutoFit/>
          </a:bodyPr>
          <a:lstStyle/>
          <a:p>
            <a:pPr algn="ctr"/>
            <a:r>
              <a:rPr lang="en-US" sz="2400" dirty="0" err="1">
                <a:solidFill>
                  <a:schemeClr val="bg1"/>
                </a:solidFill>
                <a:latin typeface="Leelawadee" pitchFamily="34" charset="-34"/>
                <a:cs typeface="Leelawadee" pitchFamily="34" charset="-34"/>
              </a:rPr>
              <a:t>Melchisedec</a:t>
            </a:r>
            <a:r>
              <a:rPr lang="en-US" sz="2400" dirty="0">
                <a:solidFill>
                  <a:schemeClr val="bg1"/>
                </a:solidFill>
                <a:latin typeface="Leelawadee" pitchFamily="34" charset="-34"/>
                <a:cs typeface="Leelawadee" pitchFamily="34" charset="-34"/>
              </a:rPr>
              <a:t>—Melchizedek</a:t>
            </a:r>
          </a:p>
          <a:p>
            <a:pPr algn="ctr"/>
            <a:r>
              <a:rPr lang="en-US" sz="2400" dirty="0">
                <a:solidFill>
                  <a:schemeClr val="bg1"/>
                </a:solidFill>
                <a:latin typeface="Leelawadee" pitchFamily="34" charset="-34"/>
                <a:cs typeface="Leelawadee" pitchFamily="34" charset="-34"/>
              </a:rPr>
              <a:t>The Higher Priesthood</a:t>
            </a:r>
          </a:p>
        </p:txBody>
      </p:sp>
      <p:sp>
        <p:nvSpPr>
          <p:cNvPr id="9" name="TextBox 8"/>
          <p:cNvSpPr txBox="1"/>
          <p:nvPr/>
        </p:nvSpPr>
        <p:spPr>
          <a:xfrm>
            <a:off x="3583911" y="1057538"/>
            <a:ext cx="5029200" cy="646331"/>
          </a:xfrm>
          <a:prstGeom prst="rect">
            <a:avLst/>
          </a:prstGeom>
          <a:noFill/>
        </p:spPr>
        <p:txBody>
          <a:bodyPr wrap="square" rtlCol="0">
            <a:spAutoFit/>
          </a:bodyPr>
          <a:lstStyle/>
          <a:p>
            <a:pPr algn="ctr"/>
            <a:r>
              <a:rPr lang="en-US" dirty="0">
                <a:solidFill>
                  <a:schemeClr val="bg1"/>
                </a:solidFill>
              </a:rPr>
              <a:t>Two priesthoods:</a:t>
            </a:r>
          </a:p>
          <a:p>
            <a:pPr algn="ctr"/>
            <a:r>
              <a:rPr lang="en-US" dirty="0">
                <a:solidFill>
                  <a:schemeClr val="bg1"/>
                </a:solidFill>
              </a:rPr>
              <a:t>Melchizedek and </a:t>
            </a:r>
            <a:r>
              <a:rPr lang="en-US" dirty="0" err="1">
                <a:solidFill>
                  <a:schemeClr val="bg1"/>
                </a:solidFill>
              </a:rPr>
              <a:t>Aaronic</a:t>
            </a:r>
            <a:r>
              <a:rPr lang="en-US" dirty="0">
                <a:solidFill>
                  <a:schemeClr val="bg1"/>
                </a:solidFill>
              </a:rPr>
              <a:t>—includes </a:t>
            </a:r>
            <a:r>
              <a:rPr lang="en-US" dirty="0" err="1">
                <a:solidFill>
                  <a:schemeClr val="bg1"/>
                </a:solidFill>
              </a:rPr>
              <a:t>Levitical</a:t>
            </a:r>
            <a:endParaRPr lang="en-US" dirty="0">
              <a:solidFill>
                <a:schemeClr val="bg1"/>
              </a:solidFill>
            </a:endParaRPr>
          </a:p>
        </p:txBody>
      </p:sp>
      <p:grpSp>
        <p:nvGrpSpPr>
          <p:cNvPr id="10" name="Group 9"/>
          <p:cNvGrpSpPr/>
          <p:nvPr/>
        </p:nvGrpSpPr>
        <p:grpSpPr>
          <a:xfrm>
            <a:off x="11484442" y="160739"/>
            <a:ext cx="405464" cy="6505391"/>
            <a:chOff x="381000" y="152400"/>
            <a:chExt cx="405464" cy="6505391"/>
          </a:xfrm>
        </p:grpSpPr>
        <p:grpSp>
          <p:nvGrpSpPr>
            <p:cNvPr id="11" name="Group 14"/>
            <p:cNvGrpSpPr/>
            <p:nvPr/>
          </p:nvGrpSpPr>
          <p:grpSpPr>
            <a:xfrm>
              <a:off x="381000" y="1524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8"/>
            <p:cNvGrpSpPr/>
            <p:nvPr/>
          </p:nvGrpSpPr>
          <p:grpSpPr>
            <a:xfrm>
              <a:off x="381000" y="7620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22"/>
            <p:cNvGrpSpPr/>
            <p:nvPr/>
          </p:nvGrpSpPr>
          <p:grpSpPr>
            <a:xfrm>
              <a:off x="381000" y="13716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26"/>
            <p:cNvGrpSpPr/>
            <p:nvPr/>
          </p:nvGrpSpPr>
          <p:grpSpPr>
            <a:xfrm>
              <a:off x="381000" y="1981200"/>
              <a:ext cx="405464" cy="409391"/>
              <a:chOff x="5943600" y="4267200"/>
              <a:chExt cx="1990316" cy="2009591"/>
            </a:xfrm>
          </p:grpSpPr>
          <p:sp>
            <p:nvSpPr>
              <p:cNvPr id="43" name="Frame 4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ame 4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30"/>
            <p:cNvGrpSpPr/>
            <p:nvPr/>
          </p:nvGrpSpPr>
          <p:grpSpPr>
            <a:xfrm>
              <a:off x="381000" y="2590800"/>
              <a:ext cx="405464" cy="409391"/>
              <a:chOff x="5943600" y="4267200"/>
              <a:chExt cx="1990316" cy="2009591"/>
            </a:xfrm>
          </p:grpSpPr>
          <p:sp>
            <p:nvSpPr>
              <p:cNvPr id="40" name="Frame 3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ame 4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34"/>
            <p:cNvGrpSpPr/>
            <p:nvPr/>
          </p:nvGrpSpPr>
          <p:grpSpPr>
            <a:xfrm>
              <a:off x="381000" y="3200400"/>
              <a:ext cx="405464" cy="409391"/>
              <a:chOff x="5943600" y="4267200"/>
              <a:chExt cx="1990316" cy="2009591"/>
            </a:xfrm>
          </p:grpSpPr>
          <p:sp>
            <p:nvSpPr>
              <p:cNvPr id="37" name="Frame 3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Frame 3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38"/>
            <p:cNvGrpSpPr/>
            <p:nvPr/>
          </p:nvGrpSpPr>
          <p:grpSpPr>
            <a:xfrm>
              <a:off x="381000" y="3810000"/>
              <a:ext cx="405464" cy="409391"/>
              <a:chOff x="5943600" y="4267200"/>
              <a:chExt cx="1990316" cy="2009591"/>
            </a:xfrm>
          </p:grpSpPr>
          <p:sp>
            <p:nvSpPr>
              <p:cNvPr id="34" name="Frame 3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ame 3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42"/>
            <p:cNvGrpSpPr/>
            <p:nvPr/>
          </p:nvGrpSpPr>
          <p:grpSpPr>
            <a:xfrm>
              <a:off x="381000" y="4419600"/>
              <a:ext cx="405464" cy="409391"/>
              <a:chOff x="5943600" y="4267200"/>
              <a:chExt cx="1990316" cy="2009591"/>
            </a:xfrm>
          </p:grpSpPr>
          <p:sp>
            <p:nvSpPr>
              <p:cNvPr id="31" name="Frame 3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46"/>
            <p:cNvGrpSpPr/>
            <p:nvPr/>
          </p:nvGrpSpPr>
          <p:grpSpPr>
            <a:xfrm>
              <a:off x="381000" y="5029200"/>
              <a:ext cx="405464" cy="409391"/>
              <a:chOff x="5943600" y="4267200"/>
              <a:chExt cx="1990316" cy="2009591"/>
            </a:xfrm>
          </p:grpSpPr>
          <p:sp>
            <p:nvSpPr>
              <p:cNvPr id="28" name="Frame 2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ame 2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50"/>
            <p:cNvGrpSpPr/>
            <p:nvPr/>
          </p:nvGrpSpPr>
          <p:grpSpPr>
            <a:xfrm>
              <a:off x="381000" y="5638800"/>
              <a:ext cx="405464" cy="409391"/>
              <a:chOff x="5943600" y="4267200"/>
              <a:chExt cx="1990316" cy="2009591"/>
            </a:xfrm>
          </p:grpSpPr>
          <p:sp>
            <p:nvSpPr>
              <p:cNvPr id="25" name="Frame 2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2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54"/>
            <p:cNvGrpSpPr/>
            <p:nvPr/>
          </p:nvGrpSpPr>
          <p:grpSpPr>
            <a:xfrm>
              <a:off x="381000" y="6248400"/>
              <a:ext cx="405464" cy="409391"/>
              <a:chOff x="5943600" y="4267200"/>
              <a:chExt cx="1990316" cy="2009591"/>
            </a:xfrm>
          </p:grpSpPr>
          <p:sp>
            <p:nvSpPr>
              <p:cNvPr id="22" name="Frame 2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8" name="TextBox 57"/>
          <p:cNvSpPr txBox="1"/>
          <p:nvPr/>
        </p:nvSpPr>
        <p:spPr>
          <a:xfrm>
            <a:off x="2432761" y="4904578"/>
            <a:ext cx="7975553" cy="1692771"/>
          </a:xfrm>
          <a:prstGeom prst="rect">
            <a:avLst/>
          </a:prstGeom>
          <a:noFill/>
        </p:spPr>
        <p:txBody>
          <a:bodyPr wrap="square" rtlCol="0">
            <a:spAutoFit/>
          </a:bodyPr>
          <a:lstStyle/>
          <a:p>
            <a:r>
              <a:rPr lang="en-US" sz="2000" b="1" dirty="0">
                <a:solidFill>
                  <a:schemeClr val="bg1"/>
                </a:solidFill>
                <a:latin typeface="Leelawadee" pitchFamily="34" charset="-34"/>
                <a:cs typeface="Leelawadee" pitchFamily="34" charset="-34"/>
              </a:rPr>
              <a:t>Anciently Called:</a:t>
            </a:r>
          </a:p>
          <a:p>
            <a:r>
              <a:rPr lang="en-US" sz="2000" dirty="0">
                <a:solidFill>
                  <a:schemeClr val="bg1"/>
                </a:solidFill>
                <a:latin typeface="Leelawadee" pitchFamily="34" charset="-34"/>
                <a:cs typeface="Leelawadee" pitchFamily="34" charset="-34"/>
              </a:rPr>
              <a:t>“The Holy Order of the Son of God”</a:t>
            </a:r>
          </a:p>
          <a:p>
            <a:r>
              <a:rPr lang="en-US" dirty="0">
                <a:solidFill>
                  <a:schemeClr val="bg1"/>
                </a:solidFill>
                <a:latin typeface="Leelawadee" pitchFamily="34" charset="-34"/>
                <a:cs typeface="Leelawadee" pitchFamily="34" charset="-34"/>
              </a:rPr>
              <a:t>To avoid being too frequent in repetition of his name, they, the church, in ancient days, called that after Melchizedek.” </a:t>
            </a:r>
          </a:p>
          <a:p>
            <a:r>
              <a:rPr lang="en-US" sz="1400" dirty="0">
                <a:solidFill>
                  <a:schemeClr val="bg1"/>
                </a:solidFill>
                <a:latin typeface="Leelawadee" pitchFamily="34" charset="-34"/>
                <a:cs typeface="Leelawadee" pitchFamily="34" charset="-34"/>
              </a:rPr>
              <a:t>D&amp;C 107: 1-3 </a:t>
            </a:r>
          </a:p>
          <a:p>
            <a:r>
              <a:rPr lang="en-US" sz="1400" dirty="0">
                <a:solidFill>
                  <a:schemeClr val="bg1"/>
                </a:solidFill>
                <a:latin typeface="Leelawadee" pitchFamily="34" charset="-34"/>
                <a:cs typeface="Leelawadee" pitchFamily="34" charset="-34"/>
              </a:rPr>
              <a:t>JFM and RLM</a:t>
            </a:r>
          </a:p>
        </p:txBody>
      </p:sp>
      <p:pic>
        <p:nvPicPr>
          <p:cNvPr id="3" name="Picture 2">
            <a:extLst>
              <a:ext uri="{FF2B5EF4-FFF2-40B4-BE49-F238E27FC236}">
                <a16:creationId xmlns:a16="http://schemas.microsoft.com/office/drawing/2014/main" id="{41637B0C-87CF-4EFE-9082-56582B214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22" y="918852"/>
            <a:ext cx="2790825" cy="2143125"/>
          </a:xfrm>
          <a:prstGeom prst="rect">
            <a:avLst/>
          </a:prstGeom>
        </p:spPr>
      </p:pic>
      <p:pic>
        <p:nvPicPr>
          <p:cNvPr id="59" name="Picture 58">
            <a:extLst>
              <a:ext uri="{FF2B5EF4-FFF2-40B4-BE49-F238E27FC236}">
                <a16:creationId xmlns:a16="http://schemas.microsoft.com/office/drawing/2014/main" id="{C2D2DA0B-B692-428D-8FFA-8AC3BF149D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087092"/>
            <a:ext cx="3581400" cy="2867025"/>
          </a:xfrm>
          <a:prstGeom prst="rect">
            <a:avLst/>
          </a:prstGeom>
        </p:spPr>
      </p:pic>
    </p:spTree>
    <p:extLst>
      <p:ext uri="{BB962C8B-B14F-4D97-AF65-F5344CB8AC3E}">
        <p14:creationId xmlns:p14="http://schemas.microsoft.com/office/powerpoint/2010/main" val="91693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E55F1B90-5181-4371-A0E7-2F5E2DE9B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142875" y="6527691"/>
            <a:ext cx="1524000" cy="307777"/>
          </a:xfrm>
          <a:prstGeom prst="rect">
            <a:avLst/>
          </a:prstGeom>
          <a:noFill/>
        </p:spPr>
        <p:txBody>
          <a:bodyPr wrap="square" rtlCol="0">
            <a:spAutoFit/>
          </a:bodyPr>
          <a:lstStyle/>
          <a:p>
            <a:r>
              <a:rPr lang="en-US" sz="1400" dirty="0">
                <a:solidFill>
                  <a:schemeClr val="bg1"/>
                </a:solidFill>
              </a:rPr>
              <a:t>Alma 13:1-2</a:t>
            </a:r>
          </a:p>
        </p:txBody>
      </p:sp>
      <p:sp>
        <p:nvSpPr>
          <p:cNvPr id="6" name="TextBox 5"/>
          <p:cNvSpPr txBox="1"/>
          <p:nvPr/>
        </p:nvSpPr>
        <p:spPr>
          <a:xfrm>
            <a:off x="1524000" y="0"/>
            <a:ext cx="8534400" cy="830997"/>
          </a:xfrm>
          <a:prstGeom prst="rect">
            <a:avLst/>
          </a:prstGeom>
          <a:noFill/>
        </p:spPr>
        <p:txBody>
          <a:bodyPr wrap="square" rtlCol="0">
            <a:spAutoFit/>
          </a:bodyPr>
          <a:lstStyle/>
          <a:p>
            <a:pPr algn="ctr"/>
            <a:r>
              <a:rPr lang="en-US" sz="4800" dirty="0">
                <a:solidFill>
                  <a:schemeClr val="bg1"/>
                </a:solidFill>
                <a:latin typeface="Berlin Sans FB" pitchFamily="34" charset="0"/>
                <a:cs typeface="Arial" pitchFamily="34" charset="0"/>
              </a:rPr>
              <a:t>Christ—the Great High Priest</a:t>
            </a:r>
          </a:p>
        </p:txBody>
      </p:sp>
      <p:sp>
        <p:nvSpPr>
          <p:cNvPr id="9" name="TextBox 8"/>
          <p:cNvSpPr txBox="1"/>
          <p:nvPr/>
        </p:nvSpPr>
        <p:spPr>
          <a:xfrm>
            <a:off x="666392" y="2041380"/>
            <a:ext cx="5029200" cy="923330"/>
          </a:xfrm>
          <a:prstGeom prst="rect">
            <a:avLst/>
          </a:prstGeom>
          <a:noFill/>
        </p:spPr>
        <p:txBody>
          <a:bodyPr wrap="square" rtlCol="0">
            <a:spAutoFit/>
          </a:bodyPr>
          <a:lstStyle/>
          <a:p>
            <a:r>
              <a:rPr lang="en-US" dirty="0">
                <a:solidFill>
                  <a:schemeClr val="bg1"/>
                </a:solidFill>
              </a:rPr>
              <a:t>All who were ordained to the priestly office in ancient days were thought of as types or prophecies of him. </a:t>
            </a:r>
          </a:p>
        </p:txBody>
      </p:sp>
      <p:grpSp>
        <p:nvGrpSpPr>
          <p:cNvPr id="2" name="Group 9"/>
          <p:cNvGrpSpPr/>
          <p:nvPr/>
        </p:nvGrpSpPr>
        <p:grpSpPr>
          <a:xfrm>
            <a:off x="11532068" y="176303"/>
            <a:ext cx="405464" cy="6505391"/>
            <a:chOff x="381000" y="152400"/>
            <a:chExt cx="405464" cy="6505391"/>
          </a:xfrm>
        </p:grpSpPr>
        <p:grpSp>
          <p:nvGrpSpPr>
            <p:cNvPr id="3" name="Group 14"/>
            <p:cNvGrpSpPr/>
            <p:nvPr/>
          </p:nvGrpSpPr>
          <p:grpSpPr>
            <a:xfrm>
              <a:off x="381000" y="1524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18"/>
            <p:cNvGrpSpPr/>
            <p:nvPr/>
          </p:nvGrpSpPr>
          <p:grpSpPr>
            <a:xfrm>
              <a:off x="381000" y="7620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22"/>
            <p:cNvGrpSpPr/>
            <p:nvPr/>
          </p:nvGrpSpPr>
          <p:grpSpPr>
            <a:xfrm>
              <a:off x="381000" y="13716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26"/>
            <p:cNvGrpSpPr/>
            <p:nvPr/>
          </p:nvGrpSpPr>
          <p:grpSpPr>
            <a:xfrm>
              <a:off x="381000" y="1981200"/>
              <a:ext cx="405464" cy="409391"/>
              <a:chOff x="5943600" y="4267200"/>
              <a:chExt cx="1990316" cy="2009591"/>
            </a:xfrm>
          </p:grpSpPr>
          <p:sp>
            <p:nvSpPr>
              <p:cNvPr id="43" name="Frame 4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ame 4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30"/>
            <p:cNvGrpSpPr/>
            <p:nvPr/>
          </p:nvGrpSpPr>
          <p:grpSpPr>
            <a:xfrm>
              <a:off x="381000" y="2590800"/>
              <a:ext cx="405464" cy="409391"/>
              <a:chOff x="5943600" y="4267200"/>
              <a:chExt cx="1990316" cy="2009591"/>
            </a:xfrm>
          </p:grpSpPr>
          <p:sp>
            <p:nvSpPr>
              <p:cNvPr id="40" name="Frame 3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ame 4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34"/>
            <p:cNvGrpSpPr/>
            <p:nvPr/>
          </p:nvGrpSpPr>
          <p:grpSpPr>
            <a:xfrm>
              <a:off x="381000" y="3200400"/>
              <a:ext cx="405464" cy="409391"/>
              <a:chOff x="5943600" y="4267200"/>
              <a:chExt cx="1990316" cy="2009591"/>
            </a:xfrm>
          </p:grpSpPr>
          <p:sp>
            <p:nvSpPr>
              <p:cNvPr id="37" name="Frame 3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Frame 3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38"/>
            <p:cNvGrpSpPr/>
            <p:nvPr/>
          </p:nvGrpSpPr>
          <p:grpSpPr>
            <a:xfrm>
              <a:off x="381000" y="3810000"/>
              <a:ext cx="405464" cy="409391"/>
              <a:chOff x="5943600" y="4267200"/>
              <a:chExt cx="1990316" cy="2009591"/>
            </a:xfrm>
          </p:grpSpPr>
          <p:sp>
            <p:nvSpPr>
              <p:cNvPr id="34" name="Frame 3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ame 3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42"/>
            <p:cNvGrpSpPr/>
            <p:nvPr/>
          </p:nvGrpSpPr>
          <p:grpSpPr>
            <a:xfrm>
              <a:off x="381000" y="4419600"/>
              <a:ext cx="405464" cy="409391"/>
              <a:chOff x="5943600" y="4267200"/>
              <a:chExt cx="1990316" cy="2009591"/>
            </a:xfrm>
          </p:grpSpPr>
          <p:sp>
            <p:nvSpPr>
              <p:cNvPr id="31" name="Frame 3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46"/>
            <p:cNvGrpSpPr/>
            <p:nvPr/>
          </p:nvGrpSpPr>
          <p:grpSpPr>
            <a:xfrm>
              <a:off x="381000" y="5029200"/>
              <a:ext cx="405464" cy="409391"/>
              <a:chOff x="5943600" y="4267200"/>
              <a:chExt cx="1990316" cy="2009591"/>
            </a:xfrm>
          </p:grpSpPr>
          <p:sp>
            <p:nvSpPr>
              <p:cNvPr id="28" name="Frame 2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ame 2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50"/>
            <p:cNvGrpSpPr/>
            <p:nvPr/>
          </p:nvGrpSpPr>
          <p:grpSpPr>
            <a:xfrm>
              <a:off x="381000" y="5638800"/>
              <a:ext cx="405464" cy="409391"/>
              <a:chOff x="5943600" y="4267200"/>
              <a:chExt cx="1990316" cy="2009591"/>
            </a:xfrm>
          </p:grpSpPr>
          <p:sp>
            <p:nvSpPr>
              <p:cNvPr id="25" name="Frame 2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2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54"/>
            <p:cNvGrpSpPr/>
            <p:nvPr/>
          </p:nvGrpSpPr>
          <p:grpSpPr>
            <a:xfrm>
              <a:off x="381000" y="6248400"/>
              <a:ext cx="405464" cy="409391"/>
              <a:chOff x="5943600" y="4267200"/>
              <a:chExt cx="1990316" cy="2009591"/>
            </a:xfrm>
          </p:grpSpPr>
          <p:sp>
            <p:nvSpPr>
              <p:cNvPr id="22" name="Frame 2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5" name="TextBox 54"/>
          <p:cNvSpPr txBox="1"/>
          <p:nvPr/>
        </p:nvSpPr>
        <p:spPr>
          <a:xfrm>
            <a:off x="3843337" y="848010"/>
            <a:ext cx="4419600" cy="1015663"/>
          </a:xfrm>
          <a:prstGeom prst="rect">
            <a:avLst/>
          </a:prstGeom>
          <a:noFill/>
        </p:spPr>
        <p:txBody>
          <a:bodyPr wrap="square" rtlCol="0">
            <a:spAutoFit/>
          </a:bodyPr>
          <a:lstStyle/>
          <a:p>
            <a:pPr algn="ctr"/>
            <a:r>
              <a:rPr lang="en-US" sz="2000" dirty="0">
                <a:solidFill>
                  <a:schemeClr val="bg1"/>
                </a:solidFill>
                <a:latin typeface="Leelawadee" pitchFamily="34" charset="-34"/>
                <a:cs typeface="Leelawadee" pitchFamily="34" charset="-34"/>
              </a:rPr>
              <a:t>They were commissioned to teach the gospel from the time of Adam to the time of Moses</a:t>
            </a:r>
          </a:p>
        </p:txBody>
      </p:sp>
      <p:sp>
        <p:nvSpPr>
          <p:cNvPr id="58" name="TextBox 57"/>
          <p:cNvSpPr txBox="1"/>
          <p:nvPr/>
        </p:nvSpPr>
        <p:spPr>
          <a:xfrm>
            <a:off x="4952999" y="5641087"/>
            <a:ext cx="5334000" cy="1015663"/>
          </a:xfrm>
          <a:prstGeom prst="rect">
            <a:avLst/>
          </a:prstGeom>
          <a:noFill/>
        </p:spPr>
        <p:txBody>
          <a:bodyPr wrap="square" rtlCol="0">
            <a:spAutoFit/>
          </a:bodyPr>
          <a:lstStyle/>
          <a:p>
            <a:r>
              <a:rPr lang="en-US" sz="2000" dirty="0">
                <a:solidFill>
                  <a:schemeClr val="bg1"/>
                </a:solidFill>
                <a:latin typeface="Leelawadee" pitchFamily="34" charset="-34"/>
                <a:cs typeface="Leelawadee" pitchFamily="34" charset="-34"/>
              </a:rPr>
              <a:t>“All priesthood is Melchizedek, but there are different portions or degree of it”</a:t>
            </a:r>
          </a:p>
          <a:p>
            <a:r>
              <a:rPr lang="en-US" sz="2000" dirty="0">
                <a:solidFill>
                  <a:schemeClr val="bg1"/>
                </a:solidFill>
                <a:latin typeface="Leelawadee" pitchFamily="34" charset="-34"/>
                <a:cs typeface="Leelawadee" pitchFamily="34" charset="-34"/>
              </a:rPr>
              <a:t>Joseph Smith</a:t>
            </a:r>
            <a:endParaRPr lang="en-US" sz="1400" dirty="0">
              <a:solidFill>
                <a:schemeClr val="bg1"/>
              </a:solidFill>
              <a:latin typeface="Leelawadee" pitchFamily="34" charset="-34"/>
              <a:cs typeface="Leelawadee" pitchFamily="34" charset="-34"/>
            </a:endParaRPr>
          </a:p>
        </p:txBody>
      </p:sp>
      <p:pic>
        <p:nvPicPr>
          <p:cNvPr id="19" name="Picture 18">
            <a:extLst>
              <a:ext uri="{FF2B5EF4-FFF2-40B4-BE49-F238E27FC236}">
                <a16:creationId xmlns:a16="http://schemas.microsoft.com/office/drawing/2014/main" id="{CD1EBE6F-4618-459A-89D6-284DC0953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92" y="3100920"/>
            <a:ext cx="3974619" cy="2976548"/>
          </a:xfrm>
          <a:prstGeom prst="rect">
            <a:avLst/>
          </a:prstGeom>
        </p:spPr>
      </p:pic>
      <p:pic>
        <p:nvPicPr>
          <p:cNvPr id="21" name="Picture 20">
            <a:extLst>
              <a:ext uri="{FF2B5EF4-FFF2-40B4-BE49-F238E27FC236}">
                <a16:creationId xmlns:a16="http://schemas.microsoft.com/office/drawing/2014/main" id="{D8575EE3-93E1-461B-88B9-802B69218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437" y="2075779"/>
            <a:ext cx="4339070" cy="3332541"/>
          </a:xfrm>
          <a:prstGeom prst="rect">
            <a:avLst/>
          </a:prstGeom>
        </p:spPr>
      </p:pic>
    </p:spTree>
    <p:extLst>
      <p:ext uri="{BB962C8B-B14F-4D97-AF65-F5344CB8AC3E}">
        <p14:creationId xmlns:p14="http://schemas.microsoft.com/office/powerpoint/2010/main" val="82222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1000"/>
                                        <p:tgtEl>
                                          <p:spTgt spid="58"/>
                                        </p:tgtEl>
                                      </p:cBhvr>
                                    </p:animEffect>
                                    <p:anim calcmode="lin" valueType="num">
                                      <p:cBhvr>
                                        <p:cTn id="20" dur="1000" fill="hold"/>
                                        <p:tgtEl>
                                          <p:spTgt spid="58"/>
                                        </p:tgtEl>
                                        <p:attrNameLst>
                                          <p:attrName>ppt_x</p:attrName>
                                        </p:attrNameLst>
                                      </p:cBhvr>
                                      <p:tavLst>
                                        <p:tav tm="0">
                                          <p:val>
                                            <p:strVal val="#ppt_x"/>
                                          </p:val>
                                        </p:tav>
                                        <p:tav tm="100000">
                                          <p:val>
                                            <p:strVal val="#ppt_x"/>
                                          </p:val>
                                        </p:tav>
                                      </p:tavLst>
                                    </p:anim>
                                    <p:anim calcmode="lin" valueType="num">
                                      <p:cBhvr>
                                        <p:cTn id="2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1CF5072E-4543-4C3F-BF51-00C29A260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173183" y="6512242"/>
            <a:ext cx="1524000" cy="307777"/>
          </a:xfrm>
          <a:prstGeom prst="rect">
            <a:avLst/>
          </a:prstGeom>
          <a:noFill/>
        </p:spPr>
        <p:txBody>
          <a:bodyPr wrap="square" rtlCol="0">
            <a:spAutoFit/>
          </a:bodyPr>
          <a:lstStyle/>
          <a:p>
            <a:r>
              <a:rPr lang="en-US" sz="1400" dirty="0">
                <a:solidFill>
                  <a:schemeClr val="bg1"/>
                </a:solidFill>
              </a:rPr>
              <a:t>Alma 13:3</a:t>
            </a:r>
          </a:p>
        </p:txBody>
      </p:sp>
      <p:sp>
        <p:nvSpPr>
          <p:cNvPr id="6" name="TextBox 5"/>
          <p:cNvSpPr txBox="1"/>
          <p:nvPr/>
        </p:nvSpPr>
        <p:spPr>
          <a:xfrm>
            <a:off x="1524000" y="1"/>
            <a:ext cx="9067800" cy="830997"/>
          </a:xfrm>
          <a:prstGeom prst="rect">
            <a:avLst/>
          </a:prstGeom>
          <a:noFill/>
        </p:spPr>
        <p:txBody>
          <a:bodyPr wrap="square" rtlCol="0">
            <a:spAutoFit/>
          </a:bodyPr>
          <a:lstStyle/>
          <a:p>
            <a:pPr algn="ctr"/>
            <a:r>
              <a:rPr lang="en-US" sz="4800" dirty="0">
                <a:solidFill>
                  <a:schemeClr val="bg1"/>
                </a:solidFill>
                <a:latin typeface="Berlin Sans FB" pitchFamily="34" charset="0"/>
                <a:cs typeface="Arial" pitchFamily="34" charset="0"/>
              </a:rPr>
              <a:t>Foreordained</a:t>
            </a:r>
          </a:p>
        </p:txBody>
      </p:sp>
      <p:sp>
        <p:nvSpPr>
          <p:cNvPr id="9" name="TextBox 8"/>
          <p:cNvSpPr txBox="1"/>
          <p:nvPr/>
        </p:nvSpPr>
        <p:spPr>
          <a:xfrm>
            <a:off x="3514233" y="1512402"/>
            <a:ext cx="5337707" cy="3539430"/>
          </a:xfrm>
          <a:prstGeom prst="rect">
            <a:avLst/>
          </a:prstGeom>
          <a:noFill/>
        </p:spPr>
        <p:txBody>
          <a:bodyPr wrap="square" rtlCol="0">
            <a:spAutoFit/>
          </a:bodyPr>
          <a:lstStyle/>
          <a:p>
            <a:r>
              <a:rPr lang="en-US" sz="2800" dirty="0">
                <a:solidFill>
                  <a:schemeClr val="bg1"/>
                </a:solidFill>
              </a:rPr>
              <a:t>“Every man who has a calling to minister to the inhabitants of the world was ordained to that very purpose in the Grand Council of heaven before this world was. I suppose that I was ordained to this very office in that Grand Council.” </a:t>
            </a:r>
          </a:p>
          <a:p>
            <a:r>
              <a:rPr lang="en-US" sz="2800" dirty="0">
                <a:solidFill>
                  <a:schemeClr val="bg1"/>
                </a:solidFill>
              </a:rPr>
              <a:t>Joseph Smith</a:t>
            </a:r>
          </a:p>
        </p:txBody>
      </p:sp>
      <p:grpSp>
        <p:nvGrpSpPr>
          <p:cNvPr id="10" name="Group 9"/>
          <p:cNvGrpSpPr/>
          <p:nvPr/>
        </p:nvGrpSpPr>
        <p:grpSpPr>
          <a:xfrm>
            <a:off x="11484442" y="160739"/>
            <a:ext cx="405464" cy="6505391"/>
            <a:chOff x="381000" y="152400"/>
            <a:chExt cx="405464" cy="6505391"/>
          </a:xfrm>
        </p:grpSpPr>
        <p:grpSp>
          <p:nvGrpSpPr>
            <p:cNvPr id="11" name="Group 14"/>
            <p:cNvGrpSpPr/>
            <p:nvPr/>
          </p:nvGrpSpPr>
          <p:grpSpPr>
            <a:xfrm>
              <a:off x="381000" y="1524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8"/>
            <p:cNvGrpSpPr/>
            <p:nvPr/>
          </p:nvGrpSpPr>
          <p:grpSpPr>
            <a:xfrm>
              <a:off x="381000" y="7620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22"/>
            <p:cNvGrpSpPr/>
            <p:nvPr/>
          </p:nvGrpSpPr>
          <p:grpSpPr>
            <a:xfrm>
              <a:off x="381000" y="13716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26"/>
            <p:cNvGrpSpPr/>
            <p:nvPr/>
          </p:nvGrpSpPr>
          <p:grpSpPr>
            <a:xfrm>
              <a:off x="381000" y="1981200"/>
              <a:ext cx="405464" cy="409391"/>
              <a:chOff x="5943600" y="4267200"/>
              <a:chExt cx="1990316" cy="2009591"/>
            </a:xfrm>
          </p:grpSpPr>
          <p:sp>
            <p:nvSpPr>
              <p:cNvPr id="43" name="Frame 4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ame 4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30"/>
            <p:cNvGrpSpPr/>
            <p:nvPr/>
          </p:nvGrpSpPr>
          <p:grpSpPr>
            <a:xfrm>
              <a:off x="381000" y="2590800"/>
              <a:ext cx="405464" cy="409391"/>
              <a:chOff x="5943600" y="4267200"/>
              <a:chExt cx="1990316" cy="2009591"/>
            </a:xfrm>
          </p:grpSpPr>
          <p:sp>
            <p:nvSpPr>
              <p:cNvPr id="40" name="Frame 3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ame 4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34"/>
            <p:cNvGrpSpPr/>
            <p:nvPr/>
          </p:nvGrpSpPr>
          <p:grpSpPr>
            <a:xfrm>
              <a:off x="381000" y="3200400"/>
              <a:ext cx="405464" cy="409391"/>
              <a:chOff x="5943600" y="4267200"/>
              <a:chExt cx="1990316" cy="2009591"/>
            </a:xfrm>
          </p:grpSpPr>
          <p:sp>
            <p:nvSpPr>
              <p:cNvPr id="37" name="Frame 3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Frame 3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38"/>
            <p:cNvGrpSpPr/>
            <p:nvPr/>
          </p:nvGrpSpPr>
          <p:grpSpPr>
            <a:xfrm>
              <a:off x="381000" y="3810000"/>
              <a:ext cx="405464" cy="409391"/>
              <a:chOff x="5943600" y="4267200"/>
              <a:chExt cx="1990316" cy="2009591"/>
            </a:xfrm>
          </p:grpSpPr>
          <p:sp>
            <p:nvSpPr>
              <p:cNvPr id="34" name="Frame 3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ame 3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42"/>
            <p:cNvGrpSpPr/>
            <p:nvPr/>
          </p:nvGrpSpPr>
          <p:grpSpPr>
            <a:xfrm>
              <a:off x="381000" y="4419600"/>
              <a:ext cx="405464" cy="409391"/>
              <a:chOff x="5943600" y="4267200"/>
              <a:chExt cx="1990316" cy="2009591"/>
            </a:xfrm>
          </p:grpSpPr>
          <p:sp>
            <p:nvSpPr>
              <p:cNvPr id="31" name="Frame 3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46"/>
            <p:cNvGrpSpPr/>
            <p:nvPr/>
          </p:nvGrpSpPr>
          <p:grpSpPr>
            <a:xfrm>
              <a:off x="381000" y="5029200"/>
              <a:ext cx="405464" cy="409391"/>
              <a:chOff x="5943600" y="4267200"/>
              <a:chExt cx="1990316" cy="2009591"/>
            </a:xfrm>
          </p:grpSpPr>
          <p:sp>
            <p:nvSpPr>
              <p:cNvPr id="28" name="Frame 2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ame 2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50"/>
            <p:cNvGrpSpPr/>
            <p:nvPr/>
          </p:nvGrpSpPr>
          <p:grpSpPr>
            <a:xfrm>
              <a:off x="381000" y="5638800"/>
              <a:ext cx="405464" cy="409391"/>
              <a:chOff x="5943600" y="4267200"/>
              <a:chExt cx="1990316" cy="2009591"/>
            </a:xfrm>
          </p:grpSpPr>
          <p:sp>
            <p:nvSpPr>
              <p:cNvPr id="25" name="Frame 2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2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54"/>
            <p:cNvGrpSpPr/>
            <p:nvPr/>
          </p:nvGrpSpPr>
          <p:grpSpPr>
            <a:xfrm>
              <a:off x="381000" y="6248400"/>
              <a:ext cx="405464" cy="409391"/>
              <a:chOff x="5943600" y="4267200"/>
              <a:chExt cx="1990316" cy="2009591"/>
            </a:xfrm>
          </p:grpSpPr>
          <p:sp>
            <p:nvSpPr>
              <p:cNvPr id="22" name="Frame 2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6" name="Group 3">
            <a:extLst>
              <a:ext uri="{FF2B5EF4-FFF2-40B4-BE49-F238E27FC236}">
                <a16:creationId xmlns:a16="http://schemas.microsoft.com/office/drawing/2014/main" id="{CBDA61FF-72F2-40DE-AC88-17AC3BB2255F}"/>
              </a:ext>
            </a:extLst>
          </p:cNvPr>
          <p:cNvGrpSpPr/>
          <p:nvPr/>
        </p:nvGrpSpPr>
        <p:grpSpPr>
          <a:xfrm>
            <a:off x="369656" y="523290"/>
            <a:ext cx="2452255" cy="3462707"/>
            <a:chOff x="71718" y="1120588"/>
            <a:chExt cx="3070535" cy="5820275"/>
          </a:xfrm>
        </p:grpSpPr>
        <p:grpSp>
          <p:nvGrpSpPr>
            <p:cNvPr id="57" name="Group 13">
              <a:extLst>
                <a:ext uri="{FF2B5EF4-FFF2-40B4-BE49-F238E27FC236}">
                  <a16:creationId xmlns:a16="http://schemas.microsoft.com/office/drawing/2014/main" id="{E82FF016-1675-4EEB-8A94-4FC270685882}"/>
                </a:ext>
              </a:extLst>
            </p:cNvPr>
            <p:cNvGrpSpPr/>
            <p:nvPr/>
          </p:nvGrpSpPr>
          <p:grpSpPr>
            <a:xfrm>
              <a:off x="71718" y="1120588"/>
              <a:ext cx="3048000" cy="4572000"/>
              <a:chOff x="838200" y="1066800"/>
              <a:chExt cx="2438400" cy="3352800"/>
            </a:xfrm>
          </p:grpSpPr>
          <p:sp>
            <p:nvSpPr>
              <p:cNvPr id="61" name="Rounded Rectangle 61">
                <a:extLst>
                  <a:ext uri="{FF2B5EF4-FFF2-40B4-BE49-F238E27FC236}">
                    <a16:creationId xmlns:a16="http://schemas.microsoft.com/office/drawing/2014/main" id="{22AB44BD-9645-4888-ACAC-9BEC4EFEDB89}"/>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2">
                <a:extLst>
                  <a:ext uri="{FF2B5EF4-FFF2-40B4-BE49-F238E27FC236}">
                    <a16:creationId xmlns:a16="http://schemas.microsoft.com/office/drawing/2014/main" id="{0EDE1B7A-CEFC-42C5-AE83-88B7AF287A9B}"/>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3">
                <a:extLst>
                  <a:ext uri="{FF2B5EF4-FFF2-40B4-BE49-F238E27FC236}">
                    <a16:creationId xmlns:a16="http://schemas.microsoft.com/office/drawing/2014/main" id="{A6CCCB6D-B2D3-4DAF-9250-770AA7855254}"/>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4">
                <a:extLst>
                  <a:ext uri="{FF2B5EF4-FFF2-40B4-BE49-F238E27FC236}">
                    <a16:creationId xmlns:a16="http://schemas.microsoft.com/office/drawing/2014/main" id="{5FD01D4A-F52A-4C24-86FE-F095A0A332F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nut 5">
                <a:extLst>
                  <a:ext uri="{FF2B5EF4-FFF2-40B4-BE49-F238E27FC236}">
                    <a16:creationId xmlns:a16="http://schemas.microsoft.com/office/drawing/2014/main" id="{64F2CF91-E65D-41DB-B071-7E6D54A9D5E5}"/>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6">
                <a:extLst>
                  <a:ext uri="{FF2B5EF4-FFF2-40B4-BE49-F238E27FC236}">
                    <a16:creationId xmlns:a16="http://schemas.microsoft.com/office/drawing/2014/main" id="{EBD5C490-E40E-46CE-97E4-C1FB586FC279}"/>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7">
                <a:extLst>
                  <a:ext uri="{FF2B5EF4-FFF2-40B4-BE49-F238E27FC236}">
                    <a16:creationId xmlns:a16="http://schemas.microsoft.com/office/drawing/2014/main" id="{6F26DBAC-0C3A-4537-8FF8-EF684E0164CC}"/>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Plaque 8">
                <a:extLst>
                  <a:ext uri="{FF2B5EF4-FFF2-40B4-BE49-F238E27FC236}">
                    <a16:creationId xmlns:a16="http://schemas.microsoft.com/office/drawing/2014/main" id="{510099D0-43F3-436F-A37B-FA3D29A4E305}"/>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laque 9">
                <a:extLst>
                  <a:ext uri="{FF2B5EF4-FFF2-40B4-BE49-F238E27FC236}">
                    <a16:creationId xmlns:a16="http://schemas.microsoft.com/office/drawing/2014/main" id="{1BD7C724-F793-4500-AD54-C24F1FD31499}"/>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Plaque 10">
                <a:extLst>
                  <a:ext uri="{FF2B5EF4-FFF2-40B4-BE49-F238E27FC236}">
                    <a16:creationId xmlns:a16="http://schemas.microsoft.com/office/drawing/2014/main" id="{E1E3C33D-FD25-4CDD-B8F0-75636BF31193}"/>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6A7C280A-56C1-46A7-B4E2-4855F42AEA06}"/>
                </a:ext>
              </a:extLst>
            </p:cNvPr>
            <p:cNvSpPr txBox="1"/>
            <p:nvPr/>
          </p:nvSpPr>
          <p:spPr>
            <a:xfrm>
              <a:off x="762598" y="1254182"/>
              <a:ext cx="2379655" cy="5686681"/>
            </a:xfrm>
            <a:prstGeom prst="rect">
              <a:avLst/>
            </a:prstGeom>
            <a:noFill/>
          </p:spPr>
          <p:txBody>
            <a:bodyPr wrap="square" rtlCol="0">
              <a:spAutoFit/>
            </a:bodyPr>
            <a:lstStyle/>
            <a:p>
              <a:pPr algn="ctr"/>
              <a:r>
                <a:rPr lang="en-US" b="1" dirty="0"/>
                <a:t>Priesthood holders were called and prepared before the foundation of the world because of their faith and good works</a:t>
              </a:r>
              <a:endParaRPr lang="en-US" sz="1600" b="1" dirty="0">
                <a:solidFill>
                  <a:schemeClr val="bg2">
                    <a:lumMod val="25000"/>
                  </a:schemeClr>
                </a:solidFill>
                <a:latin typeface="Tempus Sans ITC" pitchFamily="82" charset="0"/>
              </a:endParaRPr>
            </a:p>
          </p:txBody>
        </p:sp>
      </p:grpSp>
      <p:pic>
        <p:nvPicPr>
          <p:cNvPr id="4" name="Picture 3">
            <a:extLst>
              <a:ext uri="{FF2B5EF4-FFF2-40B4-BE49-F238E27FC236}">
                <a16:creationId xmlns:a16="http://schemas.microsoft.com/office/drawing/2014/main" id="{5CD444C2-5A18-4B14-A777-E9100BA40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2673" y="2190936"/>
            <a:ext cx="1800745" cy="2395774"/>
          </a:xfrm>
          <a:prstGeom prst="rect">
            <a:avLst/>
          </a:prstGeom>
        </p:spPr>
      </p:pic>
    </p:spTree>
    <p:extLst>
      <p:ext uri="{BB962C8B-B14F-4D97-AF65-F5344CB8AC3E}">
        <p14:creationId xmlns:p14="http://schemas.microsoft.com/office/powerpoint/2010/main" val="230465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46503505-3B3E-43FE-9553-0C0ACF2300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28" name="Group 27"/>
          <p:cNvGrpSpPr/>
          <p:nvPr/>
        </p:nvGrpSpPr>
        <p:grpSpPr>
          <a:xfrm>
            <a:off x="11402291" y="176304"/>
            <a:ext cx="405464" cy="6505391"/>
            <a:chOff x="381000" y="152400"/>
            <a:chExt cx="405464" cy="6505391"/>
          </a:xfrm>
        </p:grpSpPr>
        <p:grpSp>
          <p:nvGrpSpPr>
            <p:cNvPr id="29" name="Group 14"/>
            <p:cNvGrpSpPr/>
            <p:nvPr/>
          </p:nvGrpSpPr>
          <p:grpSpPr>
            <a:xfrm>
              <a:off x="381000" y="152400"/>
              <a:ext cx="405464" cy="409391"/>
              <a:chOff x="5943600" y="4267200"/>
              <a:chExt cx="1990316" cy="2009591"/>
            </a:xfrm>
          </p:grpSpPr>
          <p:sp>
            <p:nvSpPr>
              <p:cNvPr id="70" name="Frame 6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7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 name="Group 18"/>
            <p:cNvGrpSpPr/>
            <p:nvPr/>
          </p:nvGrpSpPr>
          <p:grpSpPr>
            <a:xfrm>
              <a:off x="381000" y="762000"/>
              <a:ext cx="405464" cy="409391"/>
              <a:chOff x="5943600" y="4267200"/>
              <a:chExt cx="1990316" cy="2009591"/>
            </a:xfrm>
          </p:grpSpPr>
          <p:sp>
            <p:nvSpPr>
              <p:cNvPr id="67" name="Frame 6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ame 6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68"/>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1" name="Group 22"/>
            <p:cNvGrpSpPr/>
            <p:nvPr/>
          </p:nvGrpSpPr>
          <p:grpSpPr>
            <a:xfrm>
              <a:off x="381000" y="1371600"/>
              <a:ext cx="405464" cy="409391"/>
              <a:chOff x="5943600" y="4267200"/>
              <a:chExt cx="1990316" cy="2009591"/>
            </a:xfrm>
          </p:grpSpPr>
          <p:sp>
            <p:nvSpPr>
              <p:cNvPr id="64" name="Frame 6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Frame 6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onut 6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26"/>
            <p:cNvGrpSpPr/>
            <p:nvPr/>
          </p:nvGrpSpPr>
          <p:grpSpPr>
            <a:xfrm>
              <a:off x="381000" y="1981200"/>
              <a:ext cx="405464" cy="409391"/>
              <a:chOff x="5943600" y="4267200"/>
              <a:chExt cx="1990316" cy="2009591"/>
            </a:xfrm>
          </p:grpSpPr>
          <p:sp>
            <p:nvSpPr>
              <p:cNvPr id="61" name="Frame 6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Frame 6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onut 62"/>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30"/>
            <p:cNvGrpSpPr/>
            <p:nvPr/>
          </p:nvGrpSpPr>
          <p:grpSpPr>
            <a:xfrm>
              <a:off x="381000" y="2590800"/>
              <a:ext cx="405464" cy="409391"/>
              <a:chOff x="5943600" y="4267200"/>
              <a:chExt cx="1990316" cy="2009591"/>
            </a:xfrm>
          </p:grpSpPr>
          <p:sp>
            <p:nvSpPr>
              <p:cNvPr id="58" name="Frame 5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Frame 5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5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4"/>
            <p:cNvGrpSpPr/>
            <p:nvPr/>
          </p:nvGrpSpPr>
          <p:grpSpPr>
            <a:xfrm>
              <a:off x="381000" y="3200400"/>
              <a:ext cx="405464" cy="409391"/>
              <a:chOff x="5943600" y="4267200"/>
              <a:chExt cx="1990316" cy="2009591"/>
            </a:xfrm>
          </p:grpSpPr>
          <p:sp>
            <p:nvSpPr>
              <p:cNvPr id="55" name="Frame 5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ame 5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onut 56"/>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8"/>
            <p:cNvGrpSpPr/>
            <p:nvPr/>
          </p:nvGrpSpPr>
          <p:grpSpPr>
            <a:xfrm>
              <a:off x="381000" y="38100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 name="Group 42"/>
            <p:cNvGrpSpPr/>
            <p:nvPr/>
          </p:nvGrpSpPr>
          <p:grpSpPr>
            <a:xfrm>
              <a:off x="381000" y="44196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46"/>
            <p:cNvGrpSpPr/>
            <p:nvPr/>
          </p:nvGrpSpPr>
          <p:grpSpPr>
            <a:xfrm>
              <a:off x="381000" y="50292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8" name="Group 50"/>
            <p:cNvGrpSpPr/>
            <p:nvPr/>
          </p:nvGrpSpPr>
          <p:grpSpPr>
            <a:xfrm>
              <a:off x="381000" y="5638800"/>
              <a:ext cx="405464" cy="409391"/>
              <a:chOff x="5943600" y="4267200"/>
              <a:chExt cx="1990316" cy="2009591"/>
            </a:xfrm>
          </p:grpSpPr>
          <p:sp>
            <p:nvSpPr>
              <p:cNvPr id="43" name="Frame 4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ame 4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 name="Group 54"/>
            <p:cNvGrpSpPr/>
            <p:nvPr/>
          </p:nvGrpSpPr>
          <p:grpSpPr>
            <a:xfrm>
              <a:off x="381000" y="6248400"/>
              <a:ext cx="405464" cy="409391"/>
              <a:chOff x="5943600" y="4267200"/>
              <a:chExt cx="1990316" cy="2009591"/>
            </a:xfrm>
          </p:grpSpPr>
          <p:sp>
            <p:nvSpPr>
              <p:cNvPr id="40" name="Frame 3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ame 4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3" name="Rectangle 72"/>
          <p:cNvSpPr/>
          <p:nvPr/>
        </p:nvSpPr>
        <p:spPr>
          <a:xfrm>
            <a:off x="1578619" y="252106"/>
            <a:ext cx="9441874" cy="2554545"/>
          </a:xfrm>
          <a:prstGeom prst="rect">
            <a:avLst/>
          </a:prstGeom>
        </p:spPr>
        <p:txBody>
          <a:bodyPr wrap="square">
            <a:spAutoFit/>
          </a:bodyPr>
          <a:lstStyle/>
          <a:p>
            <a:r>
              <a:rPr lang="en-US" sz="3200" dirty="0">
                <a:solidFill>
                  <a:schemeClr val="bg1"/>
                </a:solidFill>
              </a:rPr>
              <a:t>“In the world before we came here, faithful women were given certain assignments while faithful men were foreordained to certain priesthood tasks. While we do not now remember the particulars, this does not alter the glorious reality of what we once agreed to.”</a:t>
            </a:r>
          </a:p>
        </p:txBody>
      </p:sp>
      <p:pic>
        <p:nvPicPr>
          <p:cNvPr id="74" name="Picture 73" descr="Spencer W Kimball1.jpg"/>
          <p:cNvPicPr>
            <a:picLocks noChangeAspect="1"/>
          </p:cNvPicPr>
          <p:nvPr/>
        </p:nvPicPr>
        <p:blipFill>
          <a:blip r:embed="rId3" cstate="print"/>
          <a:stretch>
            <a:fillRect/>
          </a:stretch>
        </p:blipFill>
        <p:spPr>
          <a:xfrm>
            <a:off x="214746" y="295350"/>
            <a:ext cx="1101328" cy="1447037"/>
          </a:xfrm>
          <a:prstGeom prst="rect">
            <a:avLst/>
          </a:prstGeom>
        </p:spPr>
      </p:pic>
      <p:grpSp>
        <p:nvGrpSpPr>
          <p:cNvPr id="76" name="Group 3">
            <a:extLst>
              <a:ext uri="{FF2B5EF4-FFF2-40B4-BE49-F238E27FC236}">
                <a16:creationId xmlns:a16="http://schemas.microsoft.com/office/drawing/2014/main" id="{2987B510-E7BD-4076-888F-C6CB2F20F3E9}"/>
              </a:ext>
            </a:extLst>
          </p:cNvPr>
          <p:cNvGrpSpPr/>
          <p:nvPr/>
        </p:nvGrpSpPr>
        <p:grpSpPr>
          <a:xfrm>
            <a:off x="651163" y="3400558"/>
            <a:ext cx="2258291" cy="2904446"/>
            <a:chOff x="71718" y="1120588"/>
            <a:chExt cx="3070535" cy="5269951"/>
          </a:xfrm>
        </p:grpSpPr>
        <p:grpSp>
          <p:nvGrpSpPr>
            <p:cNvPr id="77" name="Group 13">
              <a:extLst>
                <a:ext uri="{FF2B5EF4-FFF2-40B4-BE49-F238E27FC236}">
                  <a16:creationId xmlns:a16="http://schemas.microsoft.com/office/drawing/2014/main" id="{73BCBB6F-29C3-4A45-BAC2-B3A2E897668E}"/>
                </a:ext>
              </a:extLst>
            </p:cNvPr>
            <p:cNvGrpSpPr/>
            <p:nvPr/>
          </p:nvGrpSpPr>
          <p:grpSpPr>
            <a:xfrm>
              <a:off x="71718" y="1120588"/>
              <a:ext cx="3048000" cy="4572000"/>
              <a:chOff x="838200" y="1066800"/>
              <a:chExt cx="2438400" cy="3352800"/>
            </a:xfrm>
          </p:grpSpPr>
          <p:sp>
            <p:nvSpPr>
              <p:cNvPr id="79" name="Rounded Rectangle 61">
                <a:extLst>
                  <a:ext uri="{FF2B5EF4-FFF2-40B4-BE49-F238E27FC236}">
                    <a16:creationId xmlns:a16="http://schemas.microsoft.com/office/drawing/2014/main" id="{D1D65E79-6901-455A-876E-6C1DA61D9986}"/>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2">
                <a:extLst>
                  <a:ext uri="{FF2B5EF4-FFF2-40B4-BE49-F238E27FC236}">
                    <a16:creationId xmlns:a16="http://schemas.microsoft.com/office/drawing/2014/main" id="{0491656B-6D3E-4A77-B0A8-6C8160A5A89B}"/>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3">
                <a:extLst>
                  <a:ext uri="{FF2B5EF4-FFF2-40B4-BE49-F238E27FC236}">
                    <a16:creationId xmlns:a16="http://schemas.microsoft.com/office/drawing/2014/main" id="{07C349B2-6A07-4488-9FC0-E1C087EBF9FF}"/>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4">
                <a:extLst>
                  <a:ext uri="{FF2B5EF4-FFF2-40B4-BE49-F238E27FC236}">
                    <a16:creationId xmlns:a16="http://schemas.microsoft.com/office/drawing/2014/main" id="{2A4F70D7-A085-4E23-83A1-6366B0AA2BFF}"/>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nut 5">
                <a:extLst>
                  <a:ext uri="{FF2B5EF4-FFF2-40B4-BE49-F238E27FC236}">
                    <a16:creationId xmlns:a16="http://schemas.microsoft.com/office/drawing/2014/main" id="{736E1A8B-C534-49CD-A6CB-CB1D1FF927AA}"/>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6">
                <a:extLst>
                  <a:ext uri="{FF2B5EF4-FFF2-40B4-BE49-F238E27FC236}">
                    <a16:creationId xmlns:a16="http://schemas.microsoft.com/office/drawing/2014/main" id="{12AD6CB8-0739-4E92-9450-D21EC954541B}"/>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7">
                <a:extLst>
                  <a:ext uri="{FF2B5EF4-FFF2-40B4-BE49-F238E27FC236}">
                    <a16:creationId xmlns:a16="http://schemas.microsoft.com/office/drawing/2014/main" id="{10243986-DD54-4A96-B060-FFB5FCE49AD8}"/>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Plaque 8">
                <a:extLst>
                  <a:ext uri="{FF2B5EF4-FFF2-40B4-BE49-F238E27FC236}">
                    <a16:creationId xmlns:a16="http://schemas.microsoft.com/office/drawing/2014/main" id="{1C66DBA3-5884-4EA7-92B2-9EA2ABDAB820}"/>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laque 9">
                <a:extLst>
                  <a:ext uri="{FF2B5EF4-FFF2-40B4-BE49-F238E27FC236}">
                    <a16:creationId xmlns:a16="http://schemas.microsoft.com/office/drawing/2014/main" id="{6AB898FD-556E-45C9-B2A8-5D3F6236BBB7}"/>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laque 10">
                <a:extLst>
                  <a:ext uri="{FF2B5EF4-FFF2-40B4-BE49-F238E27FC236}">
                    <a16:creationId xmlns:a16="http://schemas.microsoft.com/office/drawing/2014/main" id="{EAC9465F-086D-4F95-8BF7-B3BA1A0F34BF}"/>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TextBox 77">
              <a:extLst>
                <a:ext uri="{FF2B5EF4-FFF2-40B4-BE49-F238E27FC236}">
                  <a16:creationId xmlns:a16="http://schemas.microsoft.com/office/drawing/2014/main" id="{C3096FC2-ECEF-4DD2-AE4D-543C98C061E7}"/>
                </a:ext>
              </a:extLst>
            </p:cNvPr>
            <p:cNvSpPr txBox="1"/>
            <p:nvPr/>
          </p:nvSpPr>
          <p:spPr>
            <a:xfrm>
              <a:off x="762598" y="1254182"/>
              <a:ext cx="2379655" cy="5136357"/>
            </a:xfrm>
            <a:prstGeom prst="rect">
              <a:avLst/>
            </a:prstGeom>
            <a:noFill/>
          </p:spPr>
          <p:txBody>
            <a:bodyPr wrap="square" rtlCol="0">
              <a:spAutoFit/>
            </a:bodyPr>
            <a:lstStyle/>
            <a:p>
              <a:pPr algn="ctr"/>
              <a:r>
                <a:rPr lang="en-US" b="1" dirty="0"/>
                <a:t>Priesthood leaders teach the Lord’s commandments to the children of men so they might enter into His rest</a:t>
              </a:r>
              <a:endParaRPr lang="en-US" sz="1600" b="1" dirty="0">
                <a:solidFill>
                  <a:schemeClr val="bg2">
                    <a:lumMod val="25000"/>
                  </a:schemeClr>
                </a:solidFill>
                <a:latin typeface="Tempus Sans ITC" pitchFamily="82" charset="0"/>
              </a:endParaRPr>
            </a:p>
          </p:txBody>
        </p:sp>
      </p:grpSp>
      <p:sp>
        <p:nvSpPr>
          <p:cNvPr id="5" name="Rectangle 4">
            <a:extLst>
              <a:ext uri="{FF2B5EF4-FFF2-40B4-BE49-F238E27FC236}">
                <a16:creationId xmlns:a16="http://schemas.microsoft.com/office/drawing/2014/main" id="{3D285A0B-649E-4173-8E52-22B442F85594}"/>
              </a:ext>
            </a:extLst>
          </p:cNvPr>
          <p:cNvSpPr/>
          <p:nvPr/>
        </p:nvSpPr>
        <p:spPr>
          <a:xfrm>
            <a:off x="3089654" y="5391274"/>
            <a:ext cx="6096000" cy="1384995"/>
          </a:xfrm>
          <a:prstGeom prst="rect">
            <a:avLst/>
          </a:prstGeom>
        </p:spPr>
        <p:txBody>
          <a:bodyPr>
            <a:spAutoFit/>
          </a:bodyPr>
          <a:lstStyle/>
          <a:p>
            <a:r>
              <a:rPr lang="en-US" dirty="0">
                <a:solidFill>
                  <a:schemeClr val="bg1"/>
                </a:solidFill>
                <a:latin typeface="Open Sans"/>
              </a:rPr>
              <a:t>Enjoyment of peace and freedom from worry and turmoil. The Lord has promised such rest to His faithful followers during this life. He has also prepared a place of rest for them in the next life.”</a:t>
            </a:r>
          </a:p>
          <a:p>
            <a:r>
              <a:rPr lang="en-US" sz="1200" dirty="0">
                <a:solidFill>
                  <a:schemeClr val="bg1"/>
                </a:solidFill>
                <a:latin typeface="Open Sans"/>
              </a:rPr>
              <a:t>Guide to the Scriptures</a:t>
            </a:r>
            <a:endParaRPr lang="en-US" sz="1200" dirty="0">
              <a:solidFill>
                <a:schemeClr val="bg1"/>
              </a:solidFill>
            </a:endParaRPr>
          </a:p>
        </p:txBody>
      </p:sp>
      <p:sp>
        <p:nvSpPr>
          <p:cNvPr id="89" name="TextBox 88">
            <a:extLst>
              <a:ext uri="{FF2B5EF4-FFF2-40B4-BE49-F238E27FC236}">
                <a16:creationId xmlns:a16="http://schemas.microsoft.com/office/drawing/2014/main" id="{238BA1F4-1376-4C53-BF8D-9EDDB95D7ACE}"/>
              </a:ext>
            </a:extLst>
          </p:cNvPr>
          <p:cNvSpPr txBox="1"/>
          <p:nvPr/>
        </p:nvSpPr>
        <p:spPr>
          <a:xfrm>
            <a:off x="4743507" y="4427855"/>
            <a:ext cx="1857241" cy="923330"/>
          </a:xfrm>
          <a:prstGeom prst="rect">
            <a:avLst/>
          </a:prstGeom>
          <a:noFill/>
        </p:spPr>
        <p:txBody>
          <a:bodyPr wrap="square" rtlCol="0">
            <a:spAutoFit/>
          </a:bodyPr>
          <a:lstStyle/>
          <a:p>
            <a:pPr algn="ctr"/>
            <a:r>
              <a:rPr lang="en-US" sz="5400" dirty="0">
                <a:solidFill>
                  <a:schemeClr val="bg1"/>
                </a:solidFill>
                <a:latin typeface="Berlin Sans FB" pitchFamily="34" charset="0"/>
                <a:cs typeface="Arial" pitchFamily="34" charset="0"/>
              </a:rPr>
              <a:t>Rest</a:t>
            </a:r>
          </a:p>
        </p:txBody>
      </p:sp>
      <p:pic>
        <p:nvPicPr>
          <p:cNvPr id="14" name="Picture 13">
            <a:extLst>
              <a:ext uri="{FF2B5EF4-FFF2-40B4-BE49-F238E27FC236}">
                <a16:creationId xmlns:a16="http://schemas.microsoft.com/office/drawing/2014/main" id="{3E2C4282-5129-4237-9F04-A7E594140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7835" y="2819791"/>
            <a:ext cx="3343434" cy="2504445"/>
          </a:xfrm>
          <a:prstGeom prst="rect">
            <a:avLst/>
          </a:prstGeom>
        </p:spPr>
      </p:pic>
      <p:sp>
        <p:nvSpPr>
          <p:cNvPr id="90" name="TextBox 89">
            <a:extLst>
              <a:ext uri="{FF2B5EF4-FFF2-40B4-BE49-F238E27FC236}">
                <a16:creationId xmlns:a16="http://schemas.microsoft.com/office/drawing/2014/main" id="{44F52CCE-F00F-4048-A23C-407DB38AE717}"/>
              </a:ext>
            </a:extLst>
          </p:cNvPr>
          <p:cNvSpPr txBox="1"/>
          <p:nvPr/>
        </p:nvSpPr>
        <p:spPr>
          <a:xfrm>
            <a:off x="228600" y="6503040"/>
            <a:ext cx="1524000" cy="307777"/>
          </a:xfrm>
          <a:prstGeom prst="rect">
            <a:avLst/>
          </a:prstGeom>
          <a:noFill/>
        </p:spPr>
        <p:txBody>
          <a:bodyPr wrap="square" rtlCol="0">
            <a:spAutoFit/>
          </a:bodyPr>
          <a:lstStyle/>
          <a:p>
            <a:r>
              <a:rPr lang="en-US" sz="1400" dirty="0">
                <a:solidFill>
                  <a:schemeClr val="bg1"/>
                </a:solidFill>
              </a:rPr>
              <a:t>Alma 13:6</a:t>
            </a:r>
          </a:p>
        </p:txBody>
      </p:sp>
    </p:spTree>
    <p:extLst>
      <p:ext uri="{BB962C8B-B14F-4D97-AF65-F5344CB8AC3E}">
        <p14:creationId xmlns:p14="http://schemas.microsoft.com/office/powerpoint/2010/main" val="338764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circle(in)">
                                      <p:cBhvr>
                                        <p:cTn id="7" dur="20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DCCDC6DF-D153-4747-88B0-CEE67698D2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228600" y="6503040"/>
            <a:ext cx="1524000" cy="307777"/>
          </a:xfrm>
          <a:prstGeom prst="rect">
            <a:avLst/>
          </a:prstGeom>
          <a:noFill/>
        </p:spPr>
        <p:txBody>
          <a:bodyPr wrap="square" rtlCol="0">
            <a:spAutoFit/>
          </a:bodyPr>
          <a:lstStyle/>
          <a:p>
            <a:r>
              <a:rPr lang="en-US" sz="1400" dirty="0">
                <a:solidFill>
                  <a:schemeClr val="bg1"/>
                </a:solidFill>
              </a:rPr>
              <a:t>Alma 13:3-9</a:t>
            </a:r>
          </a:p>
        </p:txBody>
      </p:sp>
      <p:sp>
        <p:nvSpPr>
          <p:cNvPr id="6" name="TextBox 5"/>
          <p:cNvSpPr txBox="1"/>
          <p:nvPr/>
        </p:nvSpPr>
        <p:spPr>
          <a:xfrm>
            <a:off x="1524000" y="0"/>
            <a:ext cx="8534400" cy="830997"/>
          </a:xfrm>
          <a:prstGeom prst="rect">
            <a:avLst/>
          </a:prstGeom>
          <a:noFill/>
        </p:spPr>
        <p:txBody>
          <a:bodyPr wrap="square" rtlCol="0">
            <a:spAutoFit/>
          </a:bodyPr>
          <a:lstStyle/>
          <a:p>
            <a:pPr algn="ctr"/>
            <a:r>
              <a:rPr lang="en-US" sz="4800" dirty="0">
                <a:solidFill>
                  <a:schemeClr val="bg1"/>
                </a:solidFill>
                <a:latin typeface="Berlin Sans FB" pitchFamily="34" charset="0"/>
                <a:cs typeface="Arial" pitchFamily="34" charset="0"/>
              </a:rPr>
              <a:t>Foreordination</a:t>
            </a:r>
          </a:p>
        </p:txBody>
      </p:sp>
      <p:sp>
        <p:nvSpPr>
          <p:cNvPr id="9" name="TextBox 8"/>
          <p:cNvSpPr txBox="1"/>
          <p:nvPr/>
        </p:nvSpPr>
        <p:spPr>
          <a:xfrm>
            <a:off x="1042357" y="1588089"/>
            <a:ext cx="5029200" cy="2246769"/>
          </a:xfrm>
          <a:prstGeom prst="rect">
            <a:avLst/>
          </a:prstGeom>
          <a:noFill/>
        </p:spPr>
        <p:txBody>
          <a:bodyPr wrap="square" rtlCol="0">
            <a:spAutoFit/>
          </a:bodyPr>
          <a:lstStyle/>
          <a:p>
            <a:r>
              <a:rPr lang="en-US" sz="2000" dirty="0">
                <a:solidFill>
                  <a:schemeClr val="bg1"/>
                </a:solidFill>
              </a:rPr>
              <a:t>“As the Grand council in Heaven Christ was called and ordained to his early ministry, so were all who minister in his name first called in heavenly councils, where they too were ordained to the labors that would be theirs in mortality.”</a:t>
            </a:r>
          </a:p>
          <a:p>
            <a:r>
              <a:rPr lang="en-US" sz="2000" dirty="0">
                <a:solidFill>
                  <a:schemeClr val="bg1"/>
                </a:solidFill>
              </a:rPr>
              <a:t>JFM and RLM</a:t>
            </a:r>
          </a:p>
        </p:txBody>
      </p:sp>
      <p:grpSp>
        <p:nvGrpSpPr>
          <p:cNvPr id="2" name="Group 9"/>
          <p:cNvGrpSpPr/>
          <p:nvPr/>
        </p:nvGrpSpPr>
        <p:grpSpPr>
          <a:xfrm>
            <a:off x="11437855" y="151537"/>
            <a:ext cx="405464" cy="6505391"/>
            <a:chOff x="381000" y="152400"/>
            <a:chExt cx="405464" cy="6505391"/>
          </a:xfrm>
        </p:grpSpPr>
        <p:grpSp>
          <p:nvGrpSpPr>
            <p:cNvPr id="3" name="Group 14"/>
            <p:cNvGrpSpPr/>
            <p:nvPr/>
          </p:nvGrpSpPr>
          <p:grpSpPr>
            <a:xfrm>
              <a:off x="381000" y="1524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18"/>
            <p:cNvGrpSpPr/>
            <p:nvPr/>
          </p:nvGrpSpPr>
          <p:grpSpPr>
            <a:xfrm>
              <a:off x="381000" y="7620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22"/>
            <p:cNvGrpSpPr/>
            <p:nvPr/>
          </p:nvGrpSpPr>
          <p:grpSpPr>
            <a:xfrm>
              <a:off x="381000" y="13716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26"/>
            <p:cNvGrpSpPr/>
            <p:nvPr/>
          </p:nvGrpSpPr>
          <p:grpSpPr>
            <a:xfrm>
              <a:off x="381000" y="1981200"/>
              <a:ext cx="405464" cy="409391"/>
              <a:chOff x="5943600" y="4267200"/>
              <a:chExt cx="1990316" cy="2009591"/>
            </a:xfrm>
          </p:grpSpPr>
          <p:sp>
            <p:nvSpPr>
              <p:cNvPr id="43" name="Frame 4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ame 4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30"/>
            <p:cNvGrpSpPr/>
            <p:nvPr/>
          </p:nvGrpSpPr>
          <p:grpSpPr>
            <a:xfrm>
              <a:off x="381000" y="2590800"/>
              <a:ext cx="405464" cy="409391"/>
              <a:chOff x="5943600" y="4267200"/>
              <a:chExt cx="1990316" cy="2009591"/>
            </a:xfrm>
          </p:grpSpPr>
          <p:sp>
            <p:nvSpPr>
              <p:cNvPr id="40" name="Frame 3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ame 4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34"/>
            <p:cNvGrpSpPr/>
            <p:nvPr/>
          </p:nvGrpSpPr>
          <p:grpSpPr>
            <a:xfrm>
              <a:off x="381000" y="3200400"/>
              <a:ext cx="405464" cy="409391"/>
              <a:chOff x="5943600" y="4267200"/>
              <a:chExt cx="1990316" cy="2009591"/>
            </a:xfrm>
          </p:grpSpPr>
          <p:sp>
            <p:nvSpPr>
              <p:cNvPr id="37" name="Frame 3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Frame 3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38"/>
            <p:cNvGrpSpPr/>
            <p:nvPr/>
          </p:nvGrpSpPr>
          <p:grpSpPr>
            <a:xfrm>
              <a:off x="381000" y="3810000"/>
              <a:ext cx="405464" cy="409391"/>
              <a:chOff x="5943600" y="4267200"/>
              <a:chExt cx="1990316" cy="2009591"/>
            </a:xfrm>
          </p:grpSpPr>
          <p:sp>
            <p:nvSpPr>
              <p:cNvPr id="34" name="Frame 3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ame 3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42"/>
            <p:cNvGrpSpPr/>
            <p:nvPr/>
          </p:nvGrpSpPr>
          <p:grpSpPr>
            <a:xfrm>
              <a:off x="381000" y="4419600"/>
              <a:ext cx="405464" cy="409391"/>
              <a:chOff x="5943600" y="4267200"/>
              <a:chExt cx="1990316" cy="2009591"/>
            </a:xfrm>
          </p:grpSpPr>
          <p:sp>
            <p:nvSpPr>
              <p:cNvPr id="31" name="Frame 3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46"/>
            <p:cNvGrpSpPr/>
            <p:nvPr/>
          </p:nvGrpSpPr>
          <p:grpSpPr>
            <a:xfrm>
              <a:off x="381000" y="5029200"/>
              <a:ext cx="405464" cy="409391"/>
              <a:chOff x="5943600" y="4267200"/>
              <a:chExt cx="1990316" cy="2009591"/>
            </a:xfrm>
          </p:grpSpPr>
          <p:sp>
            <p:nvSpPr>
              <p:cNvPr id="28" name="Frame 2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ame 2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50"/>
            <p:cNvGrpSpPr/>
            <p:nvPr/>
          </p:nvGrpSpPr>
          <p:grpSpPr>
            <a:xfrm>
              <a:off x="381000" y="5638800"/>
              <a:ext cx="405464" cy="409391"/>
              <a:chOff x="5943600" y="4267200"/>
              <a:chExt cx="1990316" cy="2009591"/>
            </a:xfrm>
          </p:grpSpPr>
          <p:sp>
            <p:nvSpPr>
              <p:cNvPr id="25" name="Frame 2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2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54"/>
            <p:cNvGrpSpPr/>
            <p:nvPr/>
          </p:nvGrpSpPr>
          <p:grpSpPr>
            <a:xfrm>
              <a:off x="381000" y="6248400"/>
              <a:ext cx="405464" cy="409391"/>
              <a:chOff x="5943600" y="4267200"/>
              <a:chExt cx="1990316" cy="2009591"/>
            </a:xfrm>
          </p:grpSpPr>
          <p:sp>
            <p:nvSpPr>
              <p:cNvPr id="22" name="Frame 2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5" name="TextBox 54"/>
          <p:cNvSpPr txBox="1"/>
          <p:nvPr/>
        </p:nvSpPr>
        <p:spPr>
          <a:xfrm>
            <a:off x="3979189" y="818874"/>
            <a:ext cx="4419600" cy="400110"/>
          </a:xfrm>
          <a:prstGeom prst="rect">
            <a:avLst/>
          </a:prstGeom>
          <a:noFill/>
        </p:spPr>
        <p:txBody>
          <a:bodyPr wrap="square" rtlCol="0">
            <a:spAutoFit/>
          </a:bodyPr>
          <a:lstStyle/>
          <a:p>
            <a:pPr algn="ctr"/>
            <a:r>
              <a:rPr lang="en-US" sz="2000" dirty="0">
                <a:solidFill>
                  <a:schemeClr val="bg1"/>
                </a:solidFill>
                <a:latin typeface="Leelawadee" pitchFamily="34" charset="-34"/>
                <a:cs typeface="Leelawadee" pitchFamily="34" charset="-34"/>
              </a:rPr>
              <a:t>Called and Prepared</a:t>
            </a:r>
          </a:p>
        </p:txBody>
      </p:sp>
      <p:sp>
        <p:nvSpPr>
          <p:cNvPr id="58" name="TextBox 57"/>
          <p:cNvSpPr txBox="1"/>
          <p:nvPr/>
        </p:nvSpPr>
        <p:spPr>
          <a:xfrm>
            <a:off x="2590800" y="5564700"/>
            <a:ext cx="7467600" cy="1077218"/>
          </a:xfrm>
          <a:prstGeom prst="rect">
            <a:avLst/>
          </a:prstGeom>
          <a:noFill/>
        </p:spPr>
        <p:txBody>
          <a:bodyPr wrap="square" rtlCol="0">
            <a:spAutoFit/>
          </a:bodyPr>
          <a:lstStyle/>
          <a:p>
            <a:pPr algn="ctr"/>
            <a:r>
              <a:rPr lang="en-US" sz="3200" dirty="0">
                <a:solidFill>
                  <a:schemeClr val="bg1"/>
                </a:solidFill>
                <a:effectLst>
                  <a:glow rad="101600">
                    <a:schemeClr val="accent2">
                      <a:satMod val="175000"/>
                      <a:alpha val="40000"/>
                    </a:schemeClr>
                  </a:glow>
                </a:effectLst>
                <a:latin typeface="Leelawadee" pitchFamily="34" charset="-34"/>
                <a:cs typeface="Leelawadee" pitchFamily="34" charset="-34"/>
              </a:rPr>
              <a:t>No one is called to a position who is not properly prepared</a:t>
            </a:r>
          </a:p>
        </p:txBody>
      </p:sp>
      <p:sp>
        <p:nvSpPr>
          <p:cNvPr id="56" name="TextBox 55"/>
          <p:cNvSpPr txBox="1"/>
          <p:nvPr/>
        </p:nvSpPr>
        <p:spPr>
          <a:xfrm>
            <a:off x="2635501" y="4276032"/>
            <a:ext cx="5029200" cy="861774"/>
          </a:xfrm>
          <a:prstGeom prst="rect">
            <a:avLst/>
          </a:prstGeom>
          <a:noFill/>
        </p:spPr>
        <p:txBody>
          <a:bodyPr wrap="square" rtlCol="0">
            <a:spAutoFit/>
          </a:bodyPr>
          <a:lstStyle/>
          <a:p>
            <a:r>
              <a:rPr lang="en-US" dirty="0">
                <a:solidFill>
                  <a:schemeClr val="bg1"/>
                </a:solidFill>
              </a:rPr>
              <a:t>“All prophets had the Melchizedek Priesthood and were ordained by God himself.”</a:t>
            </a:r>
          </a:p>
          <a:p>
            <a:r>
              <a:rPr lang="en-US" sz="1400" dirty="0">
                <a:solidFill>
                  <a:schemeClr val="bg1"/>
                </a:solidFill>
              </a:rPr>
              <a:t>Joseph Smith</a:t>
            </a:r>
          </a:p>
        </p:txBody>
      </p:sp>
      <p:pic>
        <p:nvPicPr>
          <p:cNvPr id="19" name="Picture 18">
            <a:extLst>
              <a:ext uri="{FF2B5EF4-FFF2-40B4-BE49-F238E27FC236}">
                <a16:creationId xmlns:a16="http://schemas.microsoft.com/office/drawing/2014/main" id="{BB2436DA-1627-42E1-AE6D-F2053E191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8011" y="951908"/>
            <a:ext cx="2943225" cy="3905250"/>
          </a:xfrm>
          <a:prstGeom prst="rect">
            <a:avLst/>
          </a:prstGeom>
        </p:spPr>
      </p:pic>
      <p:pic>
        <p:nvPicPr>
          <p:cNvPr id="21" name="Picture 20">
            <a:extLst>
              <a:ext uri="{FF2B5EF4-FFF2-40B4-BE49-F238E27FC236}">
                <a16:creationId xmlns:a16="http://schemas.microsoft.com/office/drawing/2014/main" id="{3E5F6CBD-4993-4444-A4FB-648716D31891}"/>
              </a:ext>
            </a:extLst>
          </p:cNvPr>
          <p:cNvPicPr>
            <a:picLocks noChangeAspect="1"/>
          </p:cNvPicPr>
          <p:nvPr/>
        </p:nvPicPr>
        <p:blipFill rotWithShape="1">
          <a:blip r:embed="rId4">
            <a:extLst>
              <a:ext uri="{28A0092B-C50C-407E-A947-70E740481C1C}">
                <a14:useLocalDpi xmlns:a14="http://schemas.microsoft.com/office/drawing/2010/main" val="0"/>
              </a:ext>
            </a:extLst>
          </a:blip>
          <a:srcRect l="-1" t="4744" r="315" b="11981"/>
          <a:stretch/>
        </p:blipFill>
        <p:spPr>
          <a:xfrm>
            <a:off x="315773" y="310429"/>
            <a:ext cx="1370969" cy="836486"/>
          </a:xfrm>
          <a:prstGeom prst="rect">
            <a:avLst/>
          </a:prstGeom>
        </p:spPr>
      </p:pic>
    </p:spTree>
    <p:extLst>
      <p:ext uri="{BB962C8B-B14F-4D97-AF65-F5344CB8AC3E}">
        <p14:creationId xmlns:p14="http://schemas.microsoft.com/office/powerpoint/2010/main" val="2196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8">
                                            <p:txEl>
                                              <p:pRg st="0" end="0"/>
                                            </p:txEl>
                                          </p:spTgt>
                                        </p:tgtEl>
                                        <p:attrNameLst>
                                          <p:attrName>style.visibility</p:attrName>
                                        </p:attrNameLst>
                                      </p:cBhvr>
                                      <p:to>
                                        <p:strVal val="visible"/>
                                      </p:to>
                                    </p:set>
                                    <p:animEffect transition="in" filter="fade">
                                      <p:cBhvr>
                                        <p:cTn id="19" dur="1000"/>
                                        <p:tgtEl>
                                          <p:spTgt spid="58">
                                            <p:txEl>
                                              <p:pRg st="0" end="0"/>
                                            </p:txEl>
                                          </p:spTgt>
                                        </p:tgtEl>
                                      </p:cBhvr>
                                    </p:animEffect>
                                    <p:anim calcmode="lin" valueType="num">
                                      <p:cBhvr>
                                        <p:cTn id="20" dur="10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700D8825-6655-43C0-BB02-5818CE0785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TextBox 4"/>
          <p:cNvSpPr txBox="1"/>
          <p:nvPr/>
        </p:nvSpPr>
        <p:spPr>
          <a:xfrm>
            <a:off x="0" y="6532481"/>
            <a:ext cx="1524000" cy="307777"/>
          </a:xfrm>
          <a:prstGeom prst="rect">
            <a:avLst/>
          </a:prstGeom>
          <a:noFill/>
        </p:spPr>
        <p:txBody>
          <a:bodyPr wrap="square" rtlCol="0">
            <a:spAutoFit/>
          </a:bodyPr>
          <a:lstStyle/>
          <a:p>
            <a:r>
              <a:rPr lang="en-US" sz="1400" dirty="0">
                <a:solidFill>
                  <a:schemeClr val="bg1"/>
                </a:solidFill>
              </a:rPr>
              <a:t>Alma 13:3-9</a:t>
            </a:r>
          </a:p>
        </p:txBody>
      </p:sp>
      <p:sp>
        <p:nvSpPr>
          <p:cNvPr id="6" name="TextBox 5"/>
          <p:cNvSpPr txBox="1"/>
          <p:nvPr/>
        </p:nvSpPr>
        <p:spPr>
          <a:xfrm>
            <a:off x="1524000" y="0"/>
            <a:ext cx="8534400" cy="830997"/>
          </a:xfrm>
          <a:prstGeom prst="rect">
            <a:avLst/>
          </a:prstGeom>
          <a:noFill/>
        </p:spPr>
        <p:txBody>
          <a:bodyPr wrap="square" rtlCol="0">
            <a:spAutoFit/>
          </a:bodyPr>
          <a:lstStyle/>
          <a:p>
            <a:pPr algn="ctr"/>
            <a:r>
              <a:rPr lang="en-US" sz="4800" dirty="0">
                <a:solidFill>
                  <a:schemeClr val="bg1"/>
                </a:solidFill>
                <a:latin typeface="Berlin Sans FB" pitchFamily="34" charset="0"/>
                <a:cs typeface="Arial" pitchFamily="34" charset="0"/>
              </a:rPr>
              <a:t>Melchizedek Priesthood</a:t>
            </a:r>
          </a:p>
        </p:txBody>
      </p:sp>
      <p:sp>
        <p:nvSpPr>
          <p:cNvPr id="9" name="TextBox 8"/>
          <p:cNvSpPr txBox="1"/>
          <p:nvPr/>
        </p:nvSpPr>
        <p:spPr>
          <a:xfrm>
            <a:off x="762000" y="1450867"/>
            <a:ext cx="9358745" cy="4154984"/>
          </a:xfrm>
          <a:prstGeom prst="rect">
            <a:avLst/>
          </a:prstGeom>
          <a:noFill/>
        </p:spPr>
        <p:txBody>
          <a:bodyPr wrap="square" rtlCol="0">
            <a:spAutoFit/>
          </a:bodyPr>
          <a:lstStyle/>
          <a:p>
            <a:r>
              <a:rPr lang="en-US" sz="2400" dirty="0">
                <a:solidFill>
                  <a:srgbClr val="FFFF00"/>
                </a:solidFill>
              </a:rPr>
              <a:t>When were Melchizedek Priesthood holders ﬁrst called and prepared?</a:t>
            </a:r>
          </a:p>
          <a:p>
            <a:r>
              <a:rPr lang="en-US" sz="2400" dirty="0">
                <a:solidFill>
                  <a:srgbClr val="FFFF00"/>
                </a:solidFill>
              </a:rPr>
              <a:t> (See Alma 13:3–5.)</a:t>
            </a:r>
          </a:p>
          <a:p>
            <a:endParaRPr lang="en-US" sz="2400" dirty="0">
              <a:solidFill>
                <a:srgbClr val="FFFF00"/>
              </a:solidFill>
            </a:endParaRPr>
          </a:p>
          <a:p>
            <a:r>
              <a:rPr lang="en-US" sz="2400" dirty="0">
                <a:solidFill>
                  <a:srgbClr val="FFFF00"/>
                </a:solidFill>
              </a:rPr>
              <a:t>What duty do all Melchizedek Priesthood holders have?</a:t>
            </a:r>
          </a:p>
          <a:p>
            <a:r>
              <a:rPr lang="en-US" sz="2400" dirty="0">
                <a:solidFill>
                  <a:srgbClr val="FFFF00"/>
                </a:solidFill>
              </a:rPr>
              <a:t>(See Alma 13:6.)</a:t>
            </a:r>
          </a:p>
          <a:p>
            <a:endParaRPr lang="en-US" sz="2400" dirty="0">
              <a:solidFill>
                <a:srgbClr val="FFFF00"/>
              </a:solidFill>
            </a:endParaRPr>
          </a:p>
          <a:p>
            <a:r>
              <a:rPr lang="en-US" sz="2400" dirty="0">
                <a:solidFill>
                  <a:srgbClr val="FFFF00"/>
                </a:solidFill>
              </a:rPr>
              <a:t>What phrases in Alma 13:7 describe the Melchizedek Priesthood?</a:t>
            </a:r>
          </a:p>
          <a:p>
            <a:endParaRPr lang="en-US" sz="2400" dirty="0">
              <a:solidFill>
                <a:srgbClr val="FFFF00"/>
              </a:solidFill>
            </a:endParaRPr>
          </a:p>
          <a:p>
            <a:r>
              <a:rPr lang="en-US" sz="2400" dirty="0">
                <a:solidFill>
                  <a:srgbClr val="FFFF00"/>
                </a:solidFill>
              </a:rPr>
              <a:t>What are some qualiﬁcations for being ordained to the Melchizedek Priesthood?</a:t>
            </a:r>
          </a:p>
          <a:p>
            <a:r>
              <a:rPr lang="en-US" sz="2400" dirty="0">
                <a:solidFill>
                  <a:srgbClr val="FFFF00"/>
                </a:solidFill>
              </a:rPr>
              <a:t> (See Alma 13:10.)</a:t>
            </a:r>
          </a:p>
        </p:txBody>
      </p:sp>
      <p:grpSp>
        <p:nvGrpSpPr>
          <p:cNvPr id="2" name="Group 9"/>
          <p:cNvGrpSpPr/>
          <p:nvPr/>
        </p:nvGrpSpPr>
        <p:grpSpPr>
          <a:xfrm>
            <a:off x="11485418" y="176304"/>
            <a:ext cx="405464" cy="6505391"/>
            <a:chOff x="381000" y="152400"/>
            <a:chExt cx="405464" cy="6505391"/>
          </a:xfrm>
        </p:grpSpPr>
        <p:grpSp>
          <p:nvGrpSpPr>
            <p:cNvPr id="3" name="Group 14"/>
            <p:cNvGrpSpPr/>
            <p:nvPr/>
          </p:nvGrpSpPr>
          <p:grpSpPr>
            <a:xfrm>
              <a:off x="381000" y="152400"/>
              <a:ext cx="405464" cy="409391"/>
              <a:chOff x="5943600" y="4267200"/>
              <a:chExt cx="1990316" cy="2009591"/>
            </a:xfrm>
          </p:grpSpPr>
          <p:sp>
            <p:nvSpPr>
              <p:cNvPr id="52" name="Frame 5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onut 5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18"/>
            <p:cNvGrpSpPr/>
            <p:nvPr/>
          </p:nvGrpSpPr>
          <p:grpSpPr>
            <a:xfrm>
              <a:off x="381000" y="762000"/>
              <a:ext cx="405464" cy="409391"/>
              <a:chOff x="5943600" y="4267200"/>
              <a:chExt cx="1990316" cy="2009591"/>
            </a:xfrm>
          </p:grpSpPr>
          <p:sp>
            <p:nvSpPr>
              <p:cNvPr id="49" name="Frame 4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50"/>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22"/>
            <p:cNvGrpSpPr/>
            <p:nvPr/>
          </p:nvGrpSpPr>
          <p:grpSpPr>
            <a:xfrm>
              <a:off x="381000" y="1371600"/>
              <a:ext cx="405464" cy="409391"/>
              <a:chOff x="5943600" y="4267200"/>
              <a:chExt cx="1990316" cy="2009591"/>
            </a:xfrm>
          </p:grpSpPr>
          <p:sp>
            <p:nvSpPr>
              <p:cNvPr id="46" name="Frame 4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4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26"/>
            <p:cNvGrpSpPr/>
            <p:nvPr/>
          </p:nvGrpSpPr>
          <p:grpSpPr>
            <a:xfrm>
              <a:off x="381000" y="1981200"/>
              <a:ext cx="405464" cy="409391"/>
              <a:chOff x="5943600" y="4267200"/>
              <a:chExt cx="1990316" cy="2009591"/>
            </a:xfrm>
          </p:grpSpPr>
          <p:sp>
            <p:nvSpPr>
              <p:cNvPr id="43" name="Frame 4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ame 4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44"/>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30"/>
            <p:cNvGrpSpPr/>
            <p:nvPr/>
          </p:nvGrpSpPr>
          <p:grpSpPr>
            <a:xfrm>
              <a:off x="381000" y="2590800"/>
              <a:ext cx="405464" cy="409391"/>
              <a:chOff x="5943600" y="4267200"/>
              <a:chExt cx="1990316" cy="2009591"/>
            </a:xfrm>
          </p:grpSpPr>
          <p:sp>
            <p:nvSpPr>
              <p:cNvPr id="40" name="Frame 3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ame 4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4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34"/>
            <p:cNvGrpSpPr/>
            <p:nvPr/>
          </p:nvGrpSpPr>
          <p:grpSpPr>
            <a:xfrm>
              <a:off x="381000" y="3200400"/>
              <a:ext cx="405464" cy="409391"/>
              <a:chOff x="5943600" y="4267200"/>
              <a:chExt cx="1990316" cy="2009591"/>
            </a:xfrm>
          </p:grpSpPr>
          <p:sp>
            <p:nvSpPr>
              <p:cNvPr id="37" name="Frame 3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Frame 3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8"/>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38"/>
            <p:cNvGrpSpPr/>
            <p:nvPr/>
          </p:nvGrpSpPr>
          <p:grpSpPr>
            <a:xfrm>
              <a:off x="381000" y="3810000"/>
              <a:ext cx="405464" cy="409391"/>
              <a:chOff x="5943600" y="4267200"/>
              <a:chExt cx="1990316" cy="2009591"/>
            </a:xfrm>
          </p:grpSpPr>
          <p:sp>
            <p:nvSpPr>
              <p:cNvPr id="34" name="Frame 3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ame 3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3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42"/>
            <p:cNvGrpSpPr/>
            <p:nvPr/>
          </p:nvGrpSpPr>
          <p:grpSpPr>
            <a:xfrm>
              <a:off x="381000" y="4419600"/>
              <a:ext cx="405464" cy="409391"/>
              <a:chOff x="5943600" y="4267200"/>
              <a:chExt cx="1990316" cy="2009591"/>
            </a:xfrm>
          </p:grpSpPr>
          <p:sp>
            <p:nvSpPr>
              <p:cNvPr id="31" name="Frame 3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32"/>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46"/>
            <p:cNvGrpSpPr/>
            <p:nvPr/>
          </p:nvGrpSpPr>
          <p:grpSpPr>
            <a:xfrm>
              <a:off x="381000" y="5029200"/>
              <a:ext cx="405464" cy="409391"/>
              <a:chOff x="5943600" y="4267200"/>
              <a:chExt cx="1990316" cy="2009591"/>
            </a:xfrm>
          </p:grpSpPr>
          <p:sp>
            <p:nvSpPr>
              <p:cNvPr id="28" name="Frame 2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ame 2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50"/>
            <p:cNvGrpSpPr/>
            <p:nvPr/>
          </p:nvGrpSpPr>
          <p:grpSpPr>
            <a:xfrm>
              <a:off x="381000" y="5638800"/>
              <a:ext cx="405464" cy="409391"/>
              <a:chOff x="5943600" y="4267200"/>
              <a:chExt cx="1990316" cy="2009591"/>
            </a:xfrm>
          </p:grpSpPr>
          <p:sp>
            <p:nvSpPr>
              <p:cNvPr id="25" name="Frame 2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2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54"/>
            <p:cNvGrpSpPr/>
            <p:nvPr/>
          </p:nvGrpSpPr>
          <p:grpSpPr>
            <a:xfrm>
              <a:off x="381000" y="6248400"/>
              <a:ext cx="405464" cy="409391"/>
              <a:chOff x="5943600" y="4267200"/>
              <a:chExt cx="1990316" cy="2009591"/>
            </a:xfrm>
          </p:grpSpPr>
          <p:sp>
            <p:nvSpPr>
              <p:cNvPr id="22" name="Frame 2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ame 2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2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pic>
        <p:nvPicPr>
          <p:cNvPr id="56" name="Picture 2" descr="http://www.uni.edu/becker/anImated%20question%20mark%20.gif">
            <a:extLst>
              <a:ext uri="{FF2B5EF4-FFF2-40B4-BE49-F238E27FC236}">
                <a16:creationId xmlns:a16="http://schemas.microsoft.com/office/drawing/2014/main" id="{3CECC3C4-AC0B-407C-95D3-235794FA395F}"/>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4630" y="4737223"/>
            <a:ext cx="1026904" cy="174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48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4E69E654-5513-4B1D-BB72-14E9D1A93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8534400" cy="830997"/>
          </a:xfrm>
          <a:prstGeom prst="rect">
            <a:avLst/>
          </a:prstGeom>
          <a:noFill/>
        </p:spPr>
        <p:txBody>
          <a:bodyPr wrap="square" rtlCol="0">
            <a:spAutoFit/>
          </a:bodyPr>
          <a:lstStyle/>
          <a:p>
            <a:pPr algn="ctr"/>
            <a:r>
              <a:rPr lang="en-US" sz="4800" dirty="0">
                <a:solidFill>
                  <a:schemeClr val="bg1"/>
                </a:solidFill>
                <a:latin typeface="Berlin Sans FB" pitchFamily="34" charset="0"/>
                <a:cs typeface="Arial" pitchFamily="34" charset="0"/>
              </a:rPr>
              <a:t>Blessings</a:t>
            </a:r>
          </a:p>
        </p:txBody>
      </p:sp>
      <p:grpSp>
        <p:nvGrpSpPr>
          <p:cNvPr id="5" name="Group 9"/>
          <p:cNvGrpSpPr/>
          <p:nvPr/>
        </p:nvGrpSpPr>
        <p:grpSpPr>
          <a:xfrm>
            <a:off x="11426235" y="151537"/>
            <a:ext cx="405464" cy="6505391"/>
            <a:chOff x="381000" y="152400"/>
            <a:chExt cx="405464" cy="6505391"/>
          </a:xfrm>
        </p:grpSpPr>
        <p:grpSp>
          <p:nvGrpSpPr>
            <p:cNvPr id="6" name="Group 14"/>
            <p:cNvGrpSpPr/>
            <p:nvPr/>
          </p:nvGrpSpPr>
          <p:grpSpPr>
            <a:xfrm>
              <a:off x="381000" y="152400"/>
              <a:ext cx="405464" cy="409391"/>
              <a:chOff x="5943600" y="4267200"/>
              <a:chExt cx="1990316" cy="2009591"/>
            </a:xfrm>
          </p:grpSpPr>
          <p:sp>
            <p:nvSpPr>
              <p:cNvPr id="47" name="Frame 4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ame 4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48"/>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18"/>
            <p:cNvGrpSpPr/>
            <p:nvPr/>
          </p:nvGrpSpPr>
          <p:grpSpPr>
            <a:xfrm>
              <a:off x="381000" y="762000"/>
              <a:ext cx="405464" cy="409391"/>
              <a:chOff x="5943600" y="4267200"/>
              <a:chExt cx="1990316" cy="2009591"/>
            </a:xfrm>
          </p:grpSpPr>
          <p:sp>
            <p:nvSpPr>
              <p:cNvPr id="44" name="Frame 43"/>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rame 44"/>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Donut 45"/>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22"/>
            <p:cNvGrpSpPr/>
            <p:nvPr/>
          </p:nvGrpSpPr>
          <p:grpSpPr>
            <a:xfrm>
              <a:off x="381000" y="1371600"/>
              <a:ext cx="405464" cy="409391"/>
              <a:chOff x="5943600" y="4267200"/>
              <a:chExt cx="1990316" cy="2009591"/>
            </a:xfrm>
          </p:grpSpPr>
          <p:sp>
            <p:nvSpPr>
              <p:cNvPr id="41" name="Frame 40"/>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Frame 41"/>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42"/>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26"/>
            <p:cNvGrpSpPr/>
            <p:nvPr/>
          </p:nvGrpSpPr>
          <p:grpSpPr>
            <a:xfrm>
              <a:off x="381000" y="1981200"/>
              <a:ext cx="405464" cy="409391"/>
              <a:chOff x="5943600" y="4267200"/>
              <a:chExt cx="1990316" cy="2009591"/>
            </a:xfrm>
          </p:grpSpPr>
          <p:sp>
            <p:nvSpPr>
              <p:cNvPr id="38" name="Frame 37"/>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Frame 38"/>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39"/>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30"/>
            <p:cNvGrpSpPr/>
            <p:nvPr/>
          </p:nvGrpSpPr>
          <p:grpSpPr>
            <a:xfrm>
              <a:off x="381000" y="2590800"/>
              <a:ext cx="405464" cy="409391"/>
              <a:chOff x="5943600" y="4267200"/>
              <a:chExt cx="1990316" cy="2009591"/>
            </a:xfrm>
          </p:grpSpPr>
          <p:sp>
            <p:nvSpPr>
              <p:cNvPr id="35" name="Frame 34"/>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Frame 35"/>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36"/>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34"/>
            <p:cNvGrpSpPr/>
            <p:nvPr/>
          </p:nvGrpSpPr>
          <p:grpSpPr>
            <a:xfrm>
              <a:off x="381000" y="3200400"/>
              <a:ext cx="405464" cy="409391"/>
              <a:chOff x="5943600" y="4267200"/>
              <a:chExt cx="1990316" cy="2009591"/>
            </a:xfrm>
          </p:grpSpPr>
          <p:sp>
            <p:nvSpPr>
              <p:cNvPr id="32" name="Frame 31"/>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rame 32"/>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Donut 33"/>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38"/>
            <p:cNvGrpSpPr/>
            <p:nvPr/>
          </p:nvGrpSpPr>
          <p:grpSpPr>
            <a:xfrm>
              <a:off x="381000" y="3810000"/>
              <a:ext cx="405464" cy="409391"/>
              <a:chOff x="5943600" y="4267200"/>
              <a:chExt cx="1990316" cy="2009591"/>
            </a:xfrm>
          </p:grpSpPr>
          <p:sp>
            <p:nvSpPr>
              <p:cNvPr id="29" name="Frame 28"/>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ame 29"/>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30"/>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42"/>
            <p:cNvGrpSpPr/>
            <p:nvPr/>
          </p:nvGrpSpPr>
          <p:grpSpPr>
            <a:xfrm>
              <a:off x="381000" y="4419600"/>
              <a:ext cx="405464" cy="409391"/>
              <a:chOff x="5943600" y="4267200"/>
              <a:chExt cx="1990316" cy="2009591"/>
            </a:xfrm>
          </p:grpSpPr>
          <p:sp>
            <p:nvSpPr>
              <p:cNvPr id="26" name="Frame 25"/>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ame 26"/>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46"/>
            <p:cNvGrpSpPr/>
            <p:nvPr/>
          </p:nvGrpSpPr>
          <p:grpSpPr>
            <a:xfrm>
              <a:off x="381000" y="5029200"/>
              <a:ext cx="405464" cy="409391"/>
              <a:chOff x="5943600" y="4267200"/>
              <a:chExt cx="1990316" cy="2009591"/>
            </a:xfrm>
          </p:grpSpPr>
          <p:sp>
            <p:nvSpPr>
              <p:cNvPr id="23" name="Frame 22"/>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ame 23"/>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24"/>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50"/>
            <p:cNvGrpSpPr/>
            <p:nvPr/>
          </p:nvGrpSpPr>
          <p:grpSpPr>
            <a:xfrm>
              <a:off x="381000" y="5638800"/>
              <a:ext cx="405464" cy="409391"/>
              <a:chOff x="5943600" y="4267200"/>
              <a:chExt cx="1990316" cy="2009591"/>
            </a:xfrm>
          </p:grpSpPr>
          <p:sp>
            <p:nvSpPr>
              <p:cNvPr id="20" name="Frame 19"/>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ame 20"/>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54"/>
            <p:cNvGrpSpPr/>
            <p:nvPr/>
          </p:nvGrpSpPr>
          <p:grpSpPr>
            <a:xfrm>
              <a:off x="381000" y="6248400"/>
              <a:ext cx="405464" cy="409391"/>
              <a:chOff x="5943600" y="4267200"/>
              <a:chExt cx="1990316" cy="2009591"/>
            </a:xfrm>
          </p:grpSpPr>
          <p:sp>
            <p:nvSpPr>
              <p:cNvPr id="17" name="Frame 16"/>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Rectangle 1"/>
          <p:cNvSpPr/>
          <p:nvPr/>
        </p:nvSpPr>
        <p:spPr>
          <a:xfrm>
            <a:off x="1470663" y="1001393"/>
            <a:ext cx="6636510" cy="2400657"/>
          </a:xfrm>
          <a:prstGeom prst="rect">
            <a:avLst/>
          </a:prstGeom>
        </p:spPr>
        <p:txBody>
          <a:bodyPr wrap="square">
            <a:spAutoFit/>
          </a:bodyPr>
          <a:lstStyle/>
          <a:p>
            <a:r>
              <a:rPr lang="en-US" sz="2400" dirty="0">
                <a:solidFill>
                  <a:schemeClr val="bg1"/>
                </a:solidFill>
              </a:rPr>
              <a:t>Through the Melchizedek Priesthood:</a:t>
            </a:r>
          </a:p>
          <a:p>
            <a:endParaRPr lang="en-US" dirty="0">
              <a:solidFill>
                <a:schemeClr val="bg1"/>
              </a:solidFill>
            </a:endParaRPr>
          </a:p>
          <a:p>
            <a:r>
              <a:rPr lang="en-US" dirty="0">
                <a:solidFill>
                  <a:schemeClr val="bg1"/>
                </a:solidFill>
              </a:rPr>
              <a:t>The gift of the Holy Ghost</a:t>
            </a:r>
          </a:p>
          <a:p>
            <a:endParaRPr lang="en-US" dirty="0">
              <a:solidFill>
                <a:schemeClr val="bg1"/>
              </a:solidFill>
            </a:endParaRPr>
          </a:p>
          <a:p>
            <a:r>
              <a:rPr lang="en-US" dirty="0">
                <a:solidFill>
                  <a:schemeClr val="bg1"/>
                </a:solidFill>
              </a:rPr>
              <a:t>Patriarchal blessings and other priesthood blessings</a:t>
            </a:r>
          </a:p>
          <a:p>
            <a:endParaRPr lang="en-US" dirty="0">
              <a:solidFill>
                <a:schemeClr val="bg1"/>
              </a:solidFill>
            </a:endParaRPr>
          </a:p>
          <a:p>
            <a:r>
              <a:rPr lang="en-US" dirty="0">
                <a:solidFill>
                  <a:schemeClr val="bg1"/>
                </a:solidFill>
              </a:rPr>
              <a:t>The leadership of General Authorities and leadership of local leaders such as bishops or branch presidents.</a:t>
            </a:r>
          </a:p>
        </p:txBody>
      </p:sp>
      <p:sp>
        <p:nvSpPr>
          <p:cNvPr id="53" name="TextBox 52"/>
          <p:cNvSpPr txBox="1"/>
          <p:nvPr/>
        </p:nvSpPr>
        <p:spPr>
          <a:xfrm>
            <a:off x="152400" y="6503040"/>
            <a:ext cx="1524000" cy="307777"/>
          </a:xfrm>
          <a:prstGeom prst="rect">
            <a:avLst/>
          </a:prstGeom>
          <a:noFill/>
        </p:spPr>
        <p:txBody>
          <a:bodyPr wrap="square" rtlCol="0">
            <a:spAutoFit/>
          </a:bodyPr>
          <a:lstStyle/>
          <a:p>
            <a:r>
              <a:rPr lang="en-US" sz="1400" dirty="0">
                <a:solidFill>
                  <a:schemeClr val="bg1"/>
                </a:solidFill>
              </a:rPr>
              <a:t>Alma 13:3</a:t>
            </a:r>
          </a:p>
        </p:txBody>
      </p:sp>
      <p:pic>
        <p:nvPicPr>
          <p:cNvPr id="21505" name="Picture 21504">
            <a:extLst>
              <a:ext uri="{FF2B5EF4-FFF2-40B4-BE49-F238E27FC236}">
                <a16:creationId xmlns:a16="http://schemas.microsoft.com/office/drawing/2014/main" id="{CB874753-A0E0-4B71-8F54-15CD67D9E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3059" y="206835"/>
            <a:ext cx="1879151" cy="3548756"/>
          </a:xfrm>
          <a:prstGeom prst="rect">
            <a:avLst/>
          </a:prstGeom>
        </p:spPr>
      </p:pic>
      <p:pic>
        <p:nvPicPr>
          <p:cNvPr id="21508" name="Picture 21507">
            <a:extLst>
              <a:ext uri="{FF2B5EF4-FFF2-40B4-BE49-F238E27FC236}">
                <a16:creationId xmlns:a16="http://schemas.microsoft.com/office/drawing/2014/main" id="{172943C3-69DE-4C8C-87AB-52D39CA080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884" y="3450646"/>
            <a:ext cx="2038350" cy="2381250"/>
          </a:xfrm>
          <a:prstGeom prst="rect">
            <a:avLst/>
          </a:prstGeom>
        </p:spPr>
      </p:pic>
      <p:pic>
        <p:nvPicPr>
          <p:cNvPr id="21510" name="Picture 21509">
            <a:extLst>
              <a:ext uri="{FF2B5EF4-FFF2-40B4-BE49-F238E27FC236}">
                <a16:creationId xmlns:a16="http://schemas.microsoft.com/office/drawing/2014/main" id="{CDD6E291-AEEF-4248-832A-9A312E8CE3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8528" y="4944915"/>
            <a:ext cx="3049509" cy="1724835"/>
          </a:xfrm>
          <a:prstGeom prst="rect">
            <a:avLst/>
          </a:prstGeom>
        </p:spPr>
      </p:pic>
      <p:sp>
        <p:nvSpPr>
          <p:cNvPr id="21511" name="Rectangle 21510">
            <a:extLst>
              <a:ext uri="{FF2B5EF4-FFF2-40B4-BE49-F238E27FC236}">
                <a16:creationId xmlns:a16="http://schemas.microsoft.com/office/drawing/2014/main" id="{FC099CDD-E146-4034-9657-5D7395BD3980}"/>
              </a:ext>
            </a:extLst>
          </p:cNvPr>
          <p:cNvSpPr/>
          <p:nvPr/>
        </p:nvSpPr>
        <p:spPr>
          <a:xfrm>
            <a:off x="6040624" y="4124865"/>
            <a:ext cx="4892159" cy="2585323"/>
          </a:xfrm>
          <a:prstGeom prst="rect">
            <a:avLst/>
          </a:prstGeom>
        </p:spPr>
        <p:txBody>
          <a:bodyPr wrap="square">
            <a:spAutoFit/>
          </a:bodyPr>
          <a:lstStyle/>
          <a:p>
            <a:r>
              <a:rPr lang="en-US" dirty="0">
                <a:solidFill>
                  <a:schemeClr val="bg1"/>
                </a:solidFill>
              </a:rPr>
              <a:t>The blessings you have received through the covenants your parents have made in the temple</a:t>
            </a:r>
          </a:p>
          <a:p>
            <a:endParaRPr lang="en-US" dirty="0">
              <a:solidFill>
                <a:schemeClr val="bg1"/>
              </a:solidFill>
            </a:endParaRPr>
          </a:p>
          <a:p>
            <a:r>
              <a:rPr lang="en-US" dirty="0">
                <a:solidFill>
                  <a:schemeClr val="bg1"/>
                </a:solidFill>
              </a:rPr>
              <a:t>Baptism </a:t>
            </a:r>
          </a:p>
          <a:p>
            <a:endParaRPr lang="en-US" dirty="0">
              <a:solidFill>
                <a:schemeClr val="bg1"/>
              </a:solidFill>
            </a:endParaRPr>
          </a:p>
          <a:p>
            <a:r>
              <a:rPr lang="en-US" dirty="0">
                <a:solidFill>
                  <a:schemeClr val="bg1"/>
                </a:solidFill>
              </a:rPr>
              <a:t>Partaking of the sacrament, which are performed by the authority of the Aaronic Priesthood but under the direction of Melchizedek Priesthood leaders.</a:t>
            </a:r>
          </a:p>
        </p:txBody>
      </p:sp>
    </p:spTree>
    <p:extLst>
      <p:ext uri="{BB962C8B-B14F-4D97-AF65-F5344CB8AC3E}">
        <p14:creationId xmlns:p14="http://schemas.microsoft.com/office/powerpoint/2010/main" val="241224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11">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11">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2D620A-2206-43FB-B16F-A93073240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0"/>
            <a:ext cx="8534400" cy="830997"/>
          </a:xfrm>
          <a:prstGeom prst="rect">
            <a:avLst/>
          </a:prstGeom>
          <a:noFill/>
        </p:spPr>
        <p:txBody>
          <a:bodyPr wrap="square" rtlCol="0">
            <a:spAutoFit/>
          </a:bodyPr>
          <a:lstStyle/>
          <a:p>
            <a:pPr algn="ctr"/>
            <a:r>
              <a:rPr lang="en-US" sz="4800" dirty="0">
                <a:solidFill>
                  <a:schemeClr val="bg1"/>
                </a:solidFill>
                <a:latin typeface="Berlin Sans FB" pitchFamily="34" charset="0"/>
                <a:cs typeface="Arial" pitchFamily="34" charset="0"/>
              </a:rPr>
              <a:t>Magnify Your Callings</a:t>
            </a:r>
          </a:p>
        </p:txBody>
      </p:sp>
      <p:sp>
        <p:nvSpPr>
          <p:cNvPr id="2" name="Rectangle 1"/>
          <p:cNvSpPr/>
          <p:nvPr/>
        </p:nvSpPr>
        <p:spPr>
          <a:xfrm>
            <a:off x="2895599" y="876301"/>
            <a:ext cx="6400800" cy="369332"/>
          </a:xfrm>
          <a:prstGeom prst="rect">
            <a:avLst/>
          </a:prstGeom>
        </p:spPr>
        <p:txBody>
          <a:bodyPr wrap="square">
            <a:spAutoFit/>
          </a:bodyPr>
          <a:lstStyle/>
          <a:p>
            <a:pPr algn="ctr"/>
            <a:r>
              <a:rPr lang="en-US" dirty="0">
                <a:solidFill>
                  <a:schemeClr val="bg1"/>
                </a:solidFill>
              </a:rPr>
              <a:t>The High Priests chose to repent and work righteousness</a:t>
            </a:r>
          </a:p>
        </p:txBody>
      </p:sp>
      <p:sp>
        <p:nvSpPr>
          <p:cNvPr id="53" name="TextBox 52"/>
          <p:cNvSpPr txBox="1"/>
          <p:nvPr/>
        </p:nvSpPr>
        <p:spPr>
          <a:xfrm>
            <a:off x="228600" y="6465916"/>
            <a:ext cx="1524000" cy="307777"/>
          </a:xfrm>
          <a:prstGeom prst="rect">
            <a:avLst/>
          </a:prstGeom>
          <a:noFill/>
        </p:spPr>
        <p:txBody>
          <a:bodyPr wrap="square" rtlCol="0">
            <a:spAutoFit/>
          </a:bodyPr>
          <a:lstStyle/>
          <a:p>
            <a:r>
              <a:rPr lang="en-US" sz="1400" dirty="0">
                <a:solidFill>
                  <a:schemeClr val="bg1"/>
                </a:solidFill>
              </a:rPr>
              <a:t>Alma 13:10-11</a:t>
            </a:r>
          </a:p>
        </p:txBody>
      </p:sp>
      <p:sp>
        <p:nvSpPr>
          <p:cNvPr id="54" name="Rectangle 53"/>
          <p:cNvSpPr/>
          <p:nvPr/>
        </p:nvSpPr>
        <p:spPr>
          <a:xfrm>
            <a:off x="990600" y="1520785"/>
            <a:ext cx="4572000" cy="1477328"/>
          </a:xfrm>
          <a:prstGeom prst="rect">
            <a:avLst/>
          </a:prstGeom>
        </p:spPr>
        <p:txBody>
          <a:bodyPr>
            <a:spAutoFit/>
          </a:bodyPr>
          <a:lstStyle/>
          <a:p>
            <a:r>
              <a:rPr lang="en-US" i="1" dirty="0">
                <a:solidFill>
                  <a:srgbClr val="FFFF00"/>
                </a:solidFill>
              </a:rPr>
              <a:t>“For whoso is faithful unto the obtaining these two priesthoods of which I have spoken, and the magnifying their calling, are sanctified by the Spirit unto the renewing of their bodies.”</a:t>
            </a:r>
          </a:p>
          <a:p>
            <a:r>
              <a:rPr lang="en-US" i="1" dirty="0">
                <a:solidFill>
                  <a:srgbClr val="FFFF00"/>
                </a:solidFill>
              </a:rPr>
              <a:t>D&amp;C 84:33</a:t>
            </a:r>
          </a:p>
        </p:txBody>
      </p:sp>
      <p:sp>
        <p:nvSpPr>
          <p:cNvPr id="55" name="Rectangle 54"/>
          <p:cNvSpPr/>
          <p:nvPr/>
        </p:nvSpPr>
        <p:spPr>
          <a:xfrm>
            <a:off x="762000" y="3931796"/>
            <a:ext cx="2743200" cy="1754326"/>
          </a:xfrm>
          <a:prstGeom prst="rect">
            <a:avLst/>
          </a:prstGeom>
        </p:spPr>
        <p:txBody>
          <a:bodyPr wrap="square">
            <a:spAutoFit/>
          </a:bodyPr>
          <a:lstStyle/>
          <a:p>
            <a:r>
              <a:rPr lang="en-US" dirty="0">
                <a:solidFill>
                  <a:schemeClr val="bg1"/>
                </a:solidFill>
              </a:rPr>
              <a:t>“Men are entrusted with the priesthood so that they may serve and bless others. Through faithfulness… they sanctity their own souls…”</a:t>
            </a:r>
          </a:p>
        </p:txBody>
      </p:sp>
      <p:sp>
        <p:nvSpPr>
          <p:cNvPr id="56" name="Rectangle 55"/>
          <p:cNvSpPr/>
          <p:nvPr/>
        </p:nvSpPr>
        <p:spPr>
          <a:xfrm>
            <a:off x="3705340" y="4565968"/>
            <a:ext cx="7719840" cy="2308324"/>
          </a:xfrm>
          <a:prstGeom prst="rect">
            <a:avLst/>
          </a:prstGeom>
        </p:spPr>
        <p:txBody>
          <a:bodyPr wrap="square">
            <a:spAutoFit/>
          </a:bodyPr>
          <a:lstStyle/>
          <a:p>
            <a:pPr fontAlgn="base"/>
            <a:r>
              <a:rPr lang="en-US" i="1" dirty="0">
                <a:solidFill>
                  <a:srgbClr val="FFFF00"/>
                </a:solidFill>
              </a:rPr>
              <a:t>“Therefore, O ye that embark in the service of God, see that ye</a:t>
            </a:r>
            <a:r>
              <a:rPr lang="en-US" i="1" baseline="30000" dirty="0">
                <a:solidFill>
                  <a:srgbClr val="FFFF00"/>
                </a:solidFill>
              </a:rPr>
              <a:t> </a:t>
            </a:r>
            <a:r>
              <a:rPr lang="en-US" i="1" dirty="0">
                <a:solidFill>
                  <a:srgbClr val="FFFF00"/>
                </a:solidFill>
              </a:rPr>
              <a:t>serve him with all your heart, might, mind and strength, that ye may stand blameless before God at the last day.</a:t>
            </a:r>
          </a:p>
          <a:p>
            <a:pPr fontAlgn="base"/>
            <a:r>
              <a:rPr lang="en-US" i="1" dirty="0">
                <a:solidFill>
                  <a:srgbClr val="FFFF00"/>
                </a:solidFill>
              </a:rPr>
              <a:t>Therefore, if ye have desires to serve God ye are called to the work;</a:t>
            </a:r>
          </a:p>
          <a:p>
            <a:pPr fontAlgn="base"/>
            <a:r>
              <a:rPr lang="en-US" i="1" dirty="0">
                <a:solidFill>
                  <a:srgbClr val="FFFF00"/>
                </a:solidFill>
              </a:rPr>
              <a:t>For behold the field is white already to harvest; and lo, he that </a:t>
            </a:r>
            <a:r>
              <a:rPr lang="en-US" i="1" dirty="0" err="1">
                <a:solidFill>
                  <a:srgbClr val="FFFF00"/>
                </a:solidFill>
              </a:rPr>
              <a:t>thrusteth</a:t>
            </a:r>
            <a:r>
              <a:rPr lang="en-US" i="1" dirty="0">
                <a:solidFill>
                  <a:srgbClr val="FFFF00"/>
                </a:solidFill>
              </a:rPr>
              <a:t> in his sickle with his might, the same </a:t>
            </a:r>
            <a:r>
              <a:rPr lang="en-US" i="1" dirty="0" err="1">
                <a:solidFill>
                  <a:srgbClr val="FFFF00"/>
                </a:solidFill>
              </a:rPr>
              <a:t>layeth</a:t>
            </a:r>
            <a:r>
              <a:rPr lang="en-US" i="1" dirty="0">
                <a:solidFill>
                  <a:srgbClr val="FFFF00"/>
                </a:solidFill>
              </a:rPr>
              <a:t> up in store that he </a:t>
            </a:r>
            <a:r>
              <a:rPr lang="en-US" i="1" dirty="0" err="1">
                <a:solidFill>
                  <a:srgbClr val="FFFF00"/>
                </a:solidFill>
              </a:rPr>
              <a:t>perisheth</a:t>
            </a:r>
            <a:r>
              <a:rPr lang="en-US" i="1" dirty="0">
                <a:solidFill>
                  <a:srgbClr val="FFFF00"/>
                </a:solidFill>
              </a:rPr>
              <a:t> not, but </a:t>
            </a:r>
            <a:r>
              <a:rPr lang="en-US" i="1" dirty="0" err="1">
                <a:solidFill>
                  <a:srgbClr val="FFFF00"/>
                </a:solidFill>
              </a:rPr>
              <a:t>bringeth</a:t>
            </a:r>
            <a:r>
              <a:rPr lang="en-US" i="1" dirty="0">
                <a:solidFill>
                  <a:srgbClr val="FFFF00"/>
                </a:solidFill>
              </a:rPr>
              <a:t> salvation to his soul;</a:t>
            </a:r>
          </a:p>
          <a:p>
            <a:pPr fontAlgn="base"/>
            <a:r>
              <a:rPr lang="en-US" i="1" dirty="0">
                <a:solidFill>
                  <a:srgbClr val="FFFF00"/>
                </a:solidFill>
              </a:rPr>
              <a:t>D&amp;C 4:2-4</a:t>
            </a:r>
          </a:p>
        </p:txBody>
      </p:sp>
      <p:pic>
        <p:nvPicPr>
          <p:cNvPr id="6" name="Picture 5">
            <a:extLst>
              <a:ext uri="{FF2B5EF4-FFF2-40B4-BE49-F238E27FC236}">
                <a16:creationId xmlns:a16="http://schemas.microsoft.com/office/drawing/2014/main" id="{026E497F-0C53-4F1B-8815-BC3668F2E4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5709" y="1303707"/>
            <a:ext cx="3307772" cy="3171167"/>
          </a:xfrm>
          <a:prstGeom prst="rect">
            <a:avLst/>
          </a:prstGeom>
        </p:spPr>
      </p:pic>
      <p:grpSp>
        <p:nvGrpSpPr>
          <p:cNvPr id="13" name="Group 9">
            <a:extLst>
              <a:ext uri="{FF2B5EF4-FFF2-40B4-BE49-F238E27FC236}">
                <a16:creationId xmlns:a16="http://schemas.microsoft.com/office/drawing/2014/main" id="{78C71823-F5B3-416D-B95C-AF7171F9A5D7}"/>
              </a:ext>
            </a:extLst>
          </p:cNvPr>
          <p:cNvGrpSpPr/>
          <p:nvPr/>
        </p:nvGrpSpPr>
        <p:grpSpPr>
          <a:xfrm>
            <a:off x="11426235" y="151537"/>
            <a:ext cx="405464" cy="6505391"/>
            <a:chOff x="381000" y="152400"/>
            <a:chExt cx="405464" cy="6505391"/>
          </a:xfrm>
        </p:grpSpPr>
        <p:grpSp>
          <p:nvGrpSpPr>
            <p:cNvPr id="14" name="Group 14">
              <a:extLst>
                <a:ext uri="{FF2B5EF4-FFF2-40B4-BE49-F238E27FC236}">
                  <a16:creationId xmlns:a16="http://schemas.microsoft.com/office/drawing/2014/main" id="{8381F79A-5829-4816-94C5-D5FE0F0CB28C}"/>
                </a:ext>
              </a:extLst>
            </p:cNvPr>
            <p:cNvGrpSpPr/>
            <p:nvPr/>
          </p:nvGrpSpPr>
          <p:grpSpPr>
            <a:xfrm>
              <a:off x="381000" y="152400"/>
              <a:ext cx="405464" cy="409391"/>
              <a:chOff x="5943600" y="4267200"/>
              <a:chExt cx="1990316" cy="2009591"/>
            </a:xfrm>
          </p:grpSpPr>
          <p:sp>
            <p:nvSpPr>
              <p:cNvPr id="59" name="Frame 58">
                <a:extLst>
                  <a:ext uri="{FF2B5EF4-FFF2-40B4-BE49-F238E27FC236}">
                    <a16:creationId xmlns:a16="http://schemas.microsoft.com/office/drawing/2014/main" id="{E567FE1C-D518-4C1E-9325-D763164C8F04}"/>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ame 59">
                <a:extLst>
                  <a:ext uri="{FF2B5EF4-FFF2-40B4-BE49-F238E27FC236}">
                    <a16:creationId xmlns:a16="http://schemas.microsoft.com/office/drawing/2014/main" id="{D9D65ADF-0131-4209-AEA8-1B46FD21A165}"/>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48">
                <a:extLst>
                  <a:ext uri="{FF2B5EF4-FFF2-40B4-BE49-F238E27FC236}">
                    <a16:creationId xmlns:a16="http://schemas.microsoft.com/office/drawing/2014/main" id="{FF05C9B4-6ECE-4A7A-89AC-F80B8D1CBFA0}"/>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8">
              <a:extLst>
                <a:ext uri="{FF2B5EF4-FFF2-40B4-BE49-F238E27FC236}">
                  <a16:creationId xmlns:a16="http://schemas.microsoft.com/office/drawing/2014/main" id="{801FD8CD-039A-4232-BEE2-FA5EF8F97B02}"/>
                </a:ext>
              </a:extLst>
            </p:cNvPr>
            <p:cNvGrpSpPr/>
            <p:nvPr/>
          </p:nvGrpSpPr>
          <p:grpSpPr>
            <a:xfrm>
              <a:off x="381000" y="762000"/>
              <a:ext cx="405464" cy="409391"/>
              <a:chOff x="5943600" y="4267200"/>
              <a:chExt cx="1990316" cy="2009591"/>
            </a:xfrm>
          </p:grpSpPr>
          <p:sp>
            <p:nvSpPr>
              <p:cNvPr id="52" name="Frame 51">
                <a:extLst>
                  <a:ext uri="{FF2B5EF4-FFF2-40B4-BE49-F238E27FC236}">
                    <a16:creationId xmlns:a16="http://schemas.microsoft.com/office/drawing/2014/main" id="{C363667A-5E25-4D97-A821-47425ECB5D47}"/>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ame 56">
                <a:extLst>
                  <a:ext uri="{FF2B5EF4-FFF2-40B4-BE49-F238E27FC236}">
                    <a16:creationId xmlns:a16="http://schemas.microsoft.com/office/drawing/2014/main" id="{04DDF7CA-DED9-43AF-9C69-2A104F9CED5D}"/>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Donut 45">
                <a:extLst>
                  <a:ext uri="{FF2B5EF4-FFF2-40B4-BE49-F238E27FC236}">
                    <a16:creationId xmlns:a16="http://schemas.microsoft.com/office/drawing/2014/main" id="{B044012D-C455-45A1-84E8-D60A0D8E6071}"/>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22">
              <a:extLst>
                <a:ext uri="{FF2B5EF4-FFF2-40B4-BE49-F238E27FC236}">
                  <a16:creationId xmlns:a16="http://schemas.microsoft.com/office/drawing/2014/main" id="{8ACF886F-1BE8-46A9-8EE7-F9169AF813C0}"/>
                </a:ext>
              </a:extLst>
            </p:cNvPr>
            <p:cNvGrpSpPr/>
            <p:nvPr/>
          </p:nvGrpSpPr>
          <p:grpSpPr>
            <a:xfrm>
              <a:off x="381000" y="1371600"/>
              <a:ext cx="405464" cy="409391"/>
              <a:chOff x="5943600" y="4267200"/>
              <a:chExt cx="1990316" cy="2009591"/>
            </a:xfrm>
          </p:grpSpPr>
          <p:sp>
            <p:nvSpPr>
              <p:cNvPr id="49" name="Frame 48">
                <a:extLst>
                  <a:ext uri="{FF2B5EF4-FFF2-40B4-BE49-F238E27FC236}">
                    <a16:creationId xmlns:a16="http://schemas.microsoft.com/office/drawing/2014/main" id="{61B15ECE-1E9A-4013-BD93-A055321B198B}"/>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49">
                <a:extLst>
                  <a:ext uri="{FF2B5EF4-FFF2-40B4-BE49-F238E27FC236}">
                    <a16:creationId xmlns:a16="http://schemas.microsoft.com/office/drawing/2014/main" id="{60288373-4EE8-4919-9DFF-094E6723A4F5}"/>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42">
                <a:extLst>
                  <a:ext uri="{FF2B5EF4-FFF2-40B4-BE49-F238E27FC236}">
                    <a16:creationId xmlns:a16="http://schemas.microsoft.com/office/drawing/2014/main" id="{4859A19D-5F72-4394-AC90-E1D16BCA7DCC}"/>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26">
              <a:extLst>
                <a:ext uri="{FF2B5EF4-FFF2-40B4-BE49-F238E27FC236}">
                  <a16:creationId xmlns:a16="http://schemas.microsoft.com/office/drawing/2014/main" id="{F3C55134-39BC-448A-B25A-7B7F3AB3ECBA}"/>
                </a:ext>
              </a:extLst>
            </p:cNvPr>
            <p:cNvGrpSpPr/>
            <p:nvPr/>
          </p:nvGrpSpPr>
          <p:grpSpPr>
            <a:xfrm>
              <a:off x="381000" y="1981200"/>
              <a:ext cx="405464" cy="409391"/>
              <a:chOff x="5943600" y="4267200"/>
              <a:chExt cx="1990316" cy="2009591"/>
            </a:xfrm>
          </p:grpSpPr>
          <p:sp>
            <p:nvSpPr>
              <p:cNvPr id="46" name="Frame 45">
                <a:extLst>
                  <a:ext uri="{FF2B5EF4-FFF2-40B4-BE49-F238E27FC236}">
                    <a16:creationId xmlns:a16="http://schemas.microsoft.com/office/drawing/2014/main" id="{9D214842-7C18-4FD9-BF06-7F0286D96F36}"/>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ame 46">
                <a:extLst>
                  <a:ext uri="{FF2B5EF4-FFF2-40B4-BE49-F238E27FC236}">
                    <a16:creationId xmlns:a16="http://schemas.microsoft.com/office/drawing/2014/main" id="{4E987F70-00CB-4084-8ADD-A7933E32EEAA}"/>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39">
                <a:extLst>
                  <a:ext uri="{FF2B5EF4-FFF2-40B4-BE49-F238E27FC236}">
                    <a16:creationId xmlns:a16="http://schemas.microsoft.com/office/drawing/2014/main" id="{CD60C9DB-B57D-448C-B452-6E995164C22D}"/>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30">
              <a:extLst>
                <a:ext uri="{FF2B5EF4-FFF2-40B4-BE49-F238E27FC236}">
                  <a16:creationId xmlns:a16="http://schemas.microsoft.com/office/drawing/2014/main" id="{07E79C84-3FBB-4403-B95C-3B8B1808A833}"/>
                </a:ext>
              </a:extLst>
            </p:cNvPr>
            <p:cNvGrpSpPr/>
            <p:nvPr/>
          </p:nvGrpSpPr>
          <p:grpSpPr>
            <a:xfrm>
              <a:off x="381000" y="2590800"/>
              <a:ext cx="405464" cy="409391"/>
              <a:chOff x="5943600" y="4267200"/>
              <a:chExt cx="1990316" cy="2009591"/>
            </a:xfrm>
          </p:grpSpPr>
          <p:sp>
            <p:nvSpPr>
              <p:cNvPr id="43" name="Frame 42">
                <a:extLst>
                  <a:ext uri="{FF2B5EF4-FFF2-40B4-BE49-F238E27FC236}">
                    <a16:creationId xmlns:a16="http://schemas.microsoft.com/office/drawing/2014/main" id="{278BF8EA-F0E8-4A1A-A6AA-7D712E6C4542}"/>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ame 43">
                <a:extLst>
                  <a:ext uri="{FF2B5EF4-FFF2-40B4-BE49-F238E27FC236}">
                    <a16:creationId xmlns:a16="http://schemas.microsoft.com/office/drawing/2014/main" id="{E6CBD2DA-BEC0-4FD2-8DF0-C3248B1AB1E9}"/>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onut 36">
                <a:extLst>
                  <a:ext uri="{FF2B5EF4-FFF2-40B4-BE49-F238E27FC236}">
                    <a16:creationId xmlns:a16="http://schemas.microsoft.com/office/drawing/2014/main" id="{F5FAA02F-6A7A-4D94-9565-DD5A6A758426}"/>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34">
              <a:extLst>
                <a:ext uri="{FF2B5EF4-FFF2-40B4-BE49-F238E27FC236}">
                  <a16:creationId xmlns:a16="http://schemas.microsoft.com/office/drawing/2014/main" id="{DB5D04CD-F6D8-4AF8-83E1-D2B18EA68375}"/>
                </a:ext>
              </a:extLst>
            </p:cNvPr>
            <p:cNvGrpSpPr/>
            <p:nvPr/>
          </p:nvGrpSpPr>
          <p:grpSpPr>
            <a:xfrm>
              <a:off x="381000" y="3200400"/>
              <a:ext cx="405464" cy="409391"/>
              <a:chOff x="5943600" y="4267200"/>
              <a:chExt cx="1990316" cy="2009591"/>
            </a:xfrm>
          </p:grpSpPr>
          <p:sp>
            <p:nvSpPr>
              <p:cNvPr id="40" name="Frame 39">
                <a:extLst>
                  <a:ext uri="{FF2B5EF4-FFF2-40B4-BE49-F238E27FC236}">
                    <a16:creationId xmlns:a16="http://schemas.microsoft.com/office/drawing/2014/main" id="{6E751148-FAF0-4F3D-8410-BA099E6D63D7}"/>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rame 40">
                <a:extLst>
                  <a:ext uri="{FF2B5EF4-FFF2-40B4-BE49-F238E27FC236}">
                    <a16:creationId xmlns:a16="http://schemas.microsoft.com/office/drawing/2014/main" id="{8B3EB314-CD65-4002-BDD2-422EED277C74}"/>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33">
                <a:extLst>
                  <a:ext uri="{FF2B5EF4-FFF2-40B4-BE49-F238E27FC236}">
                    <a16:creationId xmlns:a16="http://schemas.microsoft.com/office/drawing/2014/main" id="{25400D76-6FB2-4BFF-A89C-A8FEFD1ADCBF}"/>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38">
              <a:extLst>
                <a:ext uri="{FF2B5EF4-FFF2-40B4-BE49-F238E27FC236}">
                  <a16:creationId xmlns:a16="http://schemas.microsoft.com/office/drawing/2014/main" id="{DA7CEFA2-2158-457B-B36E-AA5C32AE43A2}"/>
                </a:ext>
              </a:extLst>
            </p:cNvPr>
            <p:cNvGrpSpPr/>
            <p:nvPr/>
          </p:nvGrpSpPr>
          <p:grpSpPr>
            <a:xfrm>
              <a:off x="381000" y="3810000"/>
              <a:ext cx="405464" cy="409391"/>
              <a:chOff x="5943600" y="4267200"/>
              <a:chExt cx="1990316" cy="2009591"/>
            </a:xfrm>
          </p:grpSpPr>
          <p:sp>
            <p:nvSpPr>
              <p:cNvPr id="37" name="Frame 36">
                <a:extLst>
                  <a:ext uri="{FF2B5EF4-FFF2-40B4-BE49-F238E27FC236}">
                    <a16:creationId xmlns:a16="http://schemas.microsoft.com/office/drawing/2014/main" id="{5E372193-C63D-41EC-B4D3-5574D255E6FF}"/>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Frame 37">
                <a:extLst>
                  <a:ext uri="{FF2B5EF4-FFF2-40B4-BE49-F238E27FC236}">
                    <a16:creationId xmlns:a16="http://schemas.microsoft.com/office/drawing/2014/main" id="{5F7D2877-6997-4463-B26C-E80604068C36}"/>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Donut 30">
                <a:extLst>
                  <a:ext uri="{FF2B5EF4-FFF2-40B4-BE49-F238E27FC236}">
                    <a16:creationId xmlns:a16="http://schemas.microsoft.com/office/drawing/2014/main" id="{A6675D1F-304A-441F-BBDF-6C46A1A388C8}"/>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42">
              <a:extLst>
                <a:ext uri="{FF2B5EF4-FFF2-40B4-BE49-F238E27FC236}">
                  <a16:creationId xmlns:a16="http://schemas.microsoft.com/office/drawing/2014/main" id="{D3695A54-67D5-4C1D-AF41-43BFADE6B241}"/>
                </a:ext>
              </a:extLst>
            </p:cNvPr>
            <p:cNvGrpSpPr/>
            <p:nvPr/>
          </p:nvGrpSpPr>
          <p:grpSpPr>
            <a:xfrm>
              <a:off x="381000" y="4419600"/>
              <a:ext cx="405464" cy="409391"/>
              <a:chOff x="5943600" y="4267200"/>
              <a:chExt cx="1990316" cy="2009591"/>
            </a:xfrm>
          </p:grpSpPr>
          <p:sp>
            <p:nvSpPr>
              <p:cNvPr id="34" name="Frame 33">
                <a:extLst>
                  <a:ext uri="{FF2B5EF4-FFF2-40B4-BE49-F238E27FC236}">
                    <a16:creationId xmlns:a16="http://schemas.microsoft.com/office/drawing/2014/main" id="{D82C0628-CBE9-4AD8-8B39-9E4A7348698C}"/>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ame 34">
                <a:extLst>
                  <a:ext uri="{FF2B5EF4-FFF2-40B4-BE49-F238E27FC236}">
                    <a16:creationId xmlns:a16="http://schemas.microsoft.com/office/drawing/2014/main" id="{1015B749-B762-4AD6-BF4E-8553B854145A}"/>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27">
                <a:extLst>
                  <a:ext uri="{FF2B5EF4-FFF2-40B4-BE49-F238E27FC236}">
                    <a16:creationId xmlns:a16="http://schemas.microsoft.com/office/drawing/2014/main" id="{D497C5F0-1072-4C69-A110-7314E6ED146F}"/>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46">
              <a:extLst>
                <a:ext uri="{FF2B5EF4-FFF2-40B4-BE49-F238E27FC236}">
                  <a16:creationId xmlns:a16="http://schemas.microsoft.com/office/drawing/2014/main" id="{77C6E44B-C11F-4544-9144-F2175C7B779A}"/>
                </a:ext>
              </a:extLst>
            </p:cNvPr>
            <p:cNvGrpSpPr/>
            <p:nvPr/>
          </p:nvGrpSpPr>
          <p:grpSpPr>
            <a:xfrm>
              <a:off x="381000" y="5029200"/>
              <a:ext cx="405464" cy="409391"/>
              <a:chOff x="5943600" y="4267200"/>
              <a:chExt cx="1990316" cy="2009591"/>
            </a:xfrm>
          </p:grpSpPr>
          <p:sp>
            <p:nvSpPr>
              <p:cNvPr id="31" name="Frame 30">
                <a:extLst>
                  <a:ext uri="{FF2B5EF4-FFF2-40B4-BE49-F238E27FC236}">
                    <a16:creationId xmlns:a16="http://schemas.microsoft.com/office/drawing/2014/main" id="{205604AB-EC72-444C-97F7-FA81079AC72A}"/>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ame 31">
                <a:extLst>
                  <a:ext uri="{FF2B5EF4-FFF2-40B4-BE49-F238E27FC236}">
                    <a16:creationId xmlns:a16="http://schemas.microsoft.com/office/drawing/2014/main" id="{FCD7352C-4DE0-4BE6-A23E-3026F96D5D61}"/>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onut 24">
                <a:extLst>
                  <a:ext uri="{FF2B5EF4-FFF2-40B4-BE49-F238E27FC236}">
                    <a16:creationId xmlns:a16="http://schemas.microsoft.com/office/drawing/2014/main" id="{0CCB7007-2207-441A-8A37-E84646F72295}"/>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50">
              <a:extLst>
                <a:ext uri="{FF2B5EF4-FFF2-40B4-BE49-F238E27FC236}">
                  <a16:creationId xmlns:a16="http://schemas.microsoft.com/office/drawing/2014/main" id="{4578C5B5-771D-4CE7-B9B4-57FD99001857}"/>
                </a:ext>
              </a:extLst>
            </p:cNvPr>
            <p:cNvGrpSpPr/>
            <p:nvPr/>
          </p:nvGrpSpPr>
          <p:grpSpPr>
            <a:xfrm>
              <a:off x="381000" y="5638800"/>
              <a:ext cx="405464" cy="409391"/>
              <a:chOff x="5943600" y="4267200"/>
              <a:chExt cx="1990316" cy="2009591"/>
            </a:xfrm>
          </p:grpSpPr>
          <p:sp>
            <p:nvSpPr>
              <p:cNvPr id="28" name="Frame 27">
                <a:extLst>
                  <a:ext uri="{FF2B5EF4-FFF2-40B4-BE49-F238E27FC236}">
                    <a16:creationId xmlns:a16="http://schemas.microsoft.com/office/drawing/2014/main" id="{B33F1E2C-E999-4C4D-B628-592E5955CEA1}"/>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ame 28">
                <a:extLst>
                  <a:ext uri="{FF2B5EF4-FFF2-40B4-BE49-F238E27FC236}">
                    <a16:creationId xmlns:a16="http://schemas.microsoft.com/office/drawing/2014/main" id="{8AAC0DBE-1E0D-44E4-B831-04001785C19F}"/>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21">
                <a:extLst>
                  <a:ext uri="{FF2B5EF4-FFF2-40B4-BE49-F238E27FC236}">
                    <a16:creationId xmlns:a16="http://schemas.microsoft.com/office/drawing/2014/main" id="{034A16D9-EFF6-4752-89D1-B7E52E3C2779}"/>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54">
              <a:extLst>
                <a:ext uri="{FF2B5EF4-FFF2-40B4-BE49-F238E27FC236}">
                  <a16:creationId xmlns:a16="http://schemas.microsoft.com/office/drawing/2014/main" id="{DB5025B8-8EDC-4A42-9EF4-A7C8BA5158B3}"/>
                </a:ext>
              </a:extLst>
            </p:cNvPr>
            <p:cNvGrpSpPr/>
            <p:nvPr/>
          </p:nvGrpSpPr>
          <p:grpSpPr>
            <a:xfrm>
              <a:off x="381000" y="6248400"/>
              <a:ext cx="405464" cy="409391"/>
              <a:chOff x="5943600" y="4267200"/>
              <a:chExt cx="1990316" cy="2009591"/>
            </a:xfrm>
          </p:grpSpPr>
          <p:sp>
            <p:nvSpPr>
              <p:cNvPr id="25" name="Frame 24">
                <a:extLst>
                  <a:ext uri="{FF2B5EF4-FFF2-40B4-BE49-F238E27FC236}">
                    <a16:creationId xmlns:a16="http://schemas.microsoft.com/office/drawing/2014/main" id="{4B7FB2F1-C521-4268-9C0C-2DD76720EAB2}"/>
                  </a:ext>
                </a:extLst>
              </p:cNvPr>
              <p:cNvSpPr/>
              <p:nvPr/>
            </p:nvSpPr>
            <p:spPr>
              <a:xfrm>
                <a:off x="5951526" y="4299021"/>
                <a:ext cx="1977209" cy="1977209"/>
              </a:xfrm>
              <a:prstGeom prst="frame">
                <a:avLst>
                  <a:gd name="adj1" fmla="val 833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25">
                <a:extLst>
                  <a:ext uri="{FF2B5EF4-FFF2-40B4-BE49-F238E27FC236}">
                    <a16:creationId xmlns:a16="http://schemas.microsoft.com/office/drawing/2014/main" id="{734F8A96-E6EE-4D47-ABFD-D5FFCBC46459}"/>
                  </a:ext>
                </a:extLst>
              </p:cNvPr>
              <p:cNvSpPr/>
              <p:nvPr/>
            </p:nvSpPr>
            <p:spPr>
              <a:xfrm rot="2700000">
                <a:off x="5956155" y="4267200"/>
                <a:ext cx="1977209" cy="1977209"/>
              </a:xfrm>
              <a:prstGeom prst="frame">
                <a:avLst>
                  <a:gd name="adj1" fmla="val 9554"/>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18">
                <a:extLst>
                  <a:ext uri="{FF2B5EF4-FFF2-40B4-BE49-F238E27FC236}">
                    <a16:creationId xmlns:a16="http://schemas.microsoft.com/office/drawing/2014/main" id="{210956AB-FC86-4D79-BB0D-41CED3DCEF3F}"/>
                  </a:ext>
                </a:extLst>
              </p:cNvPr>
              <p:cNvSpPr/>
              <p:nvPr/>
            </p:nvSpPr>
            <p:spPr>
              <a:xfrm>
                <a:off x="5943600" y="4271498"/>
                <a:ext cx="1990316" cy="2005293"/>
              </a:xfrm>
              <a:prstGeom prst="donut">
                <a:avLst>
                  <a:gd name="adj" fmla="val 1022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111373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2470</Words>
  <Application>Microsoft Office PowerPoint</Application>
  <PresentationFormat>Widescreen</PresentationFormat>
  <Paragraphs>191</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Leelawadee</vt:lpstr>
      <vt:lpstr>Arial</vt:lpstr>
      <vt:lpstr>Tempus Sans ITC</vt:lpstr>
      <vt:lpstr>Roboto</vt:lpstr>
      <vt:lpstr>Open Sans</vt:lpstr>
      <vt:lpstr>Calibri</vt:lpstr>
      <vt:lpstr>Calibri Light</vt:lpstr>
      <vt:lpstr>Berlin Sans FB</vt:lpstr>
      <vt:lpstr>Child's 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lynda blau</cp:lastModifiedBy>
  <cp:revision>13</cp:revision>
  <dcterms:created xsi:type="dcterms:W3CDTF">2017-08-20T14:16:12Z</dcterms:created>
  <dcterms:modified xsi:type="dcterms:W3CDTF">2020-06-17T16:44:11Z</dcterms:modified>
</cp:coreProperties>
</file>