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75"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6" r:id="rId20"/>
  </p:sldIdLst>
  <p:sldSz cx="12192000" cy="6858000"/>
  <p:notesSz cx="6858000" cy="9144000"/>
  <p:embeddedFontLst>
    <p:embeddedFont>
      <p:font typeface="Berlin Sans FB Demi" panose="020E0802020502020306" pitchFamily="34" charset="0"/>
      <p:bold r:id="rId21"/>
    </p:embeddedFon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Tempus Sans ITC" panose="04020404030D07020202" pitchFamily="82"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59" d="100"/>
          <a:sy n="59" d="100"/>
        </p:scale>
        <p:origin x="60"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7A987-21DF-4C5E-AFCE-C0285CF86C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E34FBE-C585-4847-8E27-9DBB49097D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B35346-F4D8-4535-A0F3-C0C222C4D714}"/>
              </a:ext>
            </a:extLst>
          </p:cNvPr>
          <p:cNvSpPr>
            <a:spLocks noGrp="1"/>
          </p:cNvSpPr>
          <p:nvPr>
            <p:ph type="dt" sz="half" idx="10"/>
          </p:nvPr>
        </p:nvSpPr>
        <p:spPr/>
        <p:txBody>
          <a:bodyPr/>
          <a:lstStyle/>
          <a:p>
            <a:fld id="{2A800023-6579-4BCD-9B74-07C6B7E4A3DB}" type="datetimeFigureOut">
              <a:rPr lang="en-US" smtClean="0"/>
              <a:t>6/17/2020</a:t>
            </a:fld>
            <a:endParaRPr lang="en-US"/>
          </a:p>
        </p:txBody>
      </p:sp>
      <p:sp>
        <p:nvSpPr>
          <p:cNvPr id="5" name="Footer Placeholder 4">
            <a:extLst>
              <a:ext uri="{FF2B5EF4-FFF2-40B4-BE49-F238E27FC236}">
                <a16:creationId xmlns:a16="http://schemas.microsoft.com/office/drawing/2014/main" id="{F90459A6-34BF-4EB5-8575-74372D65FF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38AF8B-3D41-4283-91FA-6D36E6E76938}"/>
              </a:ext>
            </a:extLst>
          </p:cNvPr>
          <p:cNvSpPr>
            <a:spLocks noGrp="1"/>
          </p:cNvSpPr>
          <p:nvPr>
            <p:ph type="sldNum" sz="quarter" idx="12"/>
          </p:nvPr>
        </p:nvSpPr>
        <p:spPr/>
        <p:txBody>
          <a:bodyPr/>
          <a:lstStyle/>
          <a:p>
            <a:fld id="{CB43342F-AE95-43EF-B101-33ABFACB49C4}" type="slidenum">
              <a:rPr lang="en-US" smtClean="0"/>
              <a:t>‹#›</a:t>
            </a:fld>
            <a:endParaRPr lang="en-US"/>
          </a:p>
        </p:txBody>
      </p:sp>
    </p:spTree>
    <p:extLst>
      <p:ext uri="{BB962C8B-B14F-4D97-AF65-F5344CB8AC3E}">
        <p14:creationId xmlns:p14="http://schemas.microsoft.com/office/powerpoint/2010/main" val="3652017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3B739-318D-433C-99A8-C451898525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1A2E31-93C1-4350-972E-51D895665BD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66D251-0902-4234-8263-B574A73E8FD1}"/>
              </a:ext>
            </a:extLst>
          </p:cNvPr>
          <p:cNvSpPr>
            <a:spLocks noGrp="1"/>
          </p:cNvSpPr>
          <p:nvPr>
            <p:ph type="dt" sz="half" idx="10"/>
          </p:nvPr>
        </p:nvSpPr>
        <p:spPr/>
        <p:txBody>
          <a:bodyPr/>
          <a:lstStyle/>
          <a:p>
            <a:fld id="{2A800023-6579-4BCD-9B74-07C6B7E4A3DB}" type="datetimeFigureOut">
              <a:rPr lang="en-US" smtClean="0"/>
              <a:t>6/17/2020</a:t>
            </a:fld>
            <a:endParaRPr lang="en-US"/>
          </a:p>
        </p:txBody>
      </p:sp>
      <p:sp>
        <p:nvSpPr>
          <p:cNvPr id="5" name="Footer Placeholder 4">
            <a:extLst>
              <a:ext uri="{FF2B5EF4-FFF2-40B4-BE49-F238E27FC236}">
                <a16:creationId xmlns:a16="http://schemas.microsoft.com/office/drawing/2014/main" id="{8466D48E-94B8-4E15-BE6B-6F0A7DD43A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F17A23-2A1D-44E1-A644-4BA377E9A540}"/>
              </a:ext>
            </a:extLst>
          </p:cNvPr>
          <p:cNvSpPr>
            <a:spLocks noGrp="1"/>
          </p:cNvSpPr>
          <p:nvPr>
            <p:ph type="sldNum" sz="quarter" idx="12"/>
          </p:nvPr>
        </p:nvSpPr>
        <p:spPr/>
        <p:txBody>
          <a:bodyPr/>
          <a:lstStyle/>
          <a:p>
            <a:fld id="{CB43342F-AE95-43EF-B101-33ABFACB49C4}" type="slidenum">
              <a:rPr lang="en-US" smtClean="0"/>
              <a:t>‹#›</a:t>
            </a:fld>
            <a:endParaRPr lang="en-US"/>
          </a:p>
        </p:txBody>
      </p:sp>
    </p:spTree>
    <p:extLst>
      <p:ext uri="{BB962C8B-B14F-4D97-AF65-F5344CB8AC3E}">
        <p14:creationId xmlns:p14="http://schemas.microsoft.com/office/powerpoint/2010/main" val="2706865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B5BB0D-092D-4258-B47E-38593A4629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F35617-5B0A-48B3-8FAB-6297460E449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51095-A56F-4CC5-A111-610622E092C3}"/>
              </a:ext>
            </a:extLst>
          </p:cNvPr>
          <p:cNvSpPr>
            <a:spLocks noGrp="1"/>
          </p:cNvSpPr>
          <p:nvPr>
            <p:ph type="dt" sz="half" idx="10"/>
          </p:nvPr>
        </p:nvSpPr>
        <p:spPr/>
        <p:txBody>
          <a:bodyPr/>
          <a:lstStyle/>
          <a:p>
            <a:fld id="{2A800023-6579-4BCD-9B74-07C6B7E4A3DB}" type="datetimeFigureOut">
              <a:rPr lang="en-US" smtClean="0"/>
              <a:t>6/17/2020</a:t>
            </a:fld>
            <a:endParaRPr lang="en-US"/>
          </a:p>
        </p:txBody>
      </p:sp>
      <p:sp>
        <p:nvSpPr>
          <p:cNvPr id="5" name="Footer Placeholder 4">
            <a:extLst>
              <a:ext uri="{FF2B5EF4-FFF2-40B4-BE49-F238E27FC236}">
                <a16:creationId xmlns:a16="http://schemas.microsoft.com/office/drawing/2014/main" id="{6ACEEB69-3366-4B4D-B28E-023DF9DC65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B228FA-FABC-4962-AC75-CF8300C80285}"/>
              </a:ext>
            </a:extLst>
          </p:cNvPr>
          <p:cNvSpPr>
            <a:spLocks noGrp="1"/>
          </p:cNvSpPr>
          <p:nvPr>
            <p:ph type="sldNum" sz="quarter" idx="12"/>
          </p:nvPr>
        </p:nvSpPr>
        <p:spPr/>
        <p:txBody>
          <a:bodyPr/>
          <a:lstStyle/>
          <a:p>
            <a:fld id="{CB43342F-AE95-43EF-B101-33ABFACB49C4}" type="slidenum">
              <a:rPr lang="en-US" smtClean="0"/>
              <a:t>‹#›</a:t>
            </a:fld>
            <a:endParaRPr lang="en-US"/>
          </a:p>
        </p:txBody>
      </p:sp>
    </p:spTree>
    <p:extLst>
      <p:ext uri="{BB962C8B-B14F-4D97-AF65-F5344CB8AC3E}">
        <p14:creationId xmlns:p14="http://schemas.microsoft.com/office/powerpoint/2010/main" val="1432428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1369-794B-433F-8D26-04F90965AE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0512F1-20C2-4F7B-AC97-18D19534E32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0BE638-AA79-4322-B0D1-B40C5BA0144E}"/>
              </a:ext>
            </a:extLst>
          </p:cNvPr>
          <p:cNvSpPr>
            <a:spLocks noGrp="1"/>
          </p:cNvSpPr>
          <p:nvPr>
            <p:ph type="dt" sz="half" idx="10"/>
          </p:nvPr>
        </p:nvSpPr>
        <p:spPr/>
        <p:txBody>
          <a:bodyPr/>
          <a:lstStyle/>
          <a:p>
            <a:fld id="{2A800023-6579-4BCD-9B74-07C6B7E4A3DB}" type="datetimeFigureOut">
              <a:rPr lang="en-US" smtClean="0"/>
              <a:t>6/17/2020</a:t>
            </a:fld>
            <a:endParaRPr lang="en-US"/>
          </a:p>
        </p:txBody>
      </p:sp>
      <p:sp>
        <p:nvSpPr>
          <p:cNvPr id="5" name="Footer Placeholder 4">
            <a:extLst>
              <a:ext uri="{FF2B5EF4-FFF2-40B4-BE49-F238E27FC236}">
                <a16:creationId xmlns:a16="http://schemas.microsoft.com/office/drawing/2014/main" id="{3091F10B-41FD-4020-B7A2-48CA6F430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2E25B2-3C40-466C-AC60-CD5AAB45ABEE}"/>
              </a:ext>
            </a:extLst>
          </p:cNvPr>
          <p:cNvSpPr>
            <a:spLocks noGrp="1"/>
          </p:cNvSpPr>
          <p:nvPr>
            <p:ph type="sldNum" sz="quarter" idx="12"/>
          </p:nvPr>
        </p:nvSpPr>
        <p:spPr/>
        <p:txBody>
          <a:bodyPr/>
          <a:lstStyle/>
          <a:p>
            <a:fld id="{CB43342F-AE95-43EF-B101-33ABFACB49C4}" type="slidenum">
              <a:rPr lang="en-US" smtClean="0"/>
              <a:t>‹#›</a:t>
            </a:fld>
            <a:endParaRPr lang="en-US"/>
          </a:p>
        </p:txBody>
      </p:sp>
    </p:spTree>
    <p:extLst>
      <p:ext uri="{BB962C8B-B14F-4D97-AF65-F5344CB8AC3E}">
        <p14:creationId xmlns:p14="http://schemas.microsoft.com/office/powerpoint/2010/main" val="3131593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B131A-5571-45B6-8D96-C5E4CD40BE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BDB9E5-876E-4225-9DD1-76FE9214A5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4620844-1B59-4AAC-B2F0-38CF14697484}"/>
              </a:ext>
            </a:extLst>
          </p:cNvPr>
          <p:cNvSpPr>
            <a:spLocks noGrp="1"/>
          </p:cNvSpPr>
          <p:nvPr>
            <p:ph type="dt" sz="half" idx="10"/>
          </p:nvPr>
        </p:nvSpPr>
        <p:spPr/>
        <p:txBody>
          <a:bodyPr/>
          <a:lstStyle/>
          <a:p>
            <a:fld id="{2A800023-6579-4BCD-9B74-07C6B7E4A3DB}" type="datetimeFigureOut">
              <a:rPr lang="en-US" smtClean="0"/>
              <a:t>6/17/2020</a:t>
            </a:fld>
            <a:endParaRPr lang="en-US"/>
          </a:p>
        </p:txBody>
      </p:sp>
      <p:sp>
        <p:nvSpPr>
          <p:cNvPr id="5" name="Footer Placeholder 4">
            <a:extLst>
              <a:ext uri="{FF2B5EF4-FFF2-40B4-BE49-F238E27FC236}">
                <a16:creationId xmlns:a16="http://schemas.microsoft.com/office/drawing/2014/main" id="{4D237EE0-8454-4349-88CE-7F16FF676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56B672-9928-4030-802A-37D8E3635B18}"/>
              </a:ext>
            </a:extLst>
          </p:cNvPr>
          <p:cNvSpPr>
            <a:spLocks noGrp="1"/>
          </p:cNvSpPr>
          <p:nvPr>
            <p:ph type="sldNum" sz="quarter" idx="12"/>
          </p:nvPr>
        </p:nvSpPr>
        <p:spPr/>
        <p:txBody>
          <a:bodyPr/>
          <a:lstStyle/>
          <a:p>
            <a:fld id="{CB43342F-AE95-43EF-B101-33ABFACB49C4}" type="slidenum">
              <a:rPr lang="en-US" smtClean="0"/>
              <a:t>‹#›</a:t>
            </a:fld>
            <a:endParaRPr lang="en-US"/>
          </a:p>
        </p:txBody>
      </p:sp>
    </p:spTree>
    <p:extLst>
      <p:ext uri="{BB962C8B-B14F-4D97-AF65-F5344CB8AC3E}">
        <p14:creationId xmlns:p14="http://schemas.microsoft.com/office/powerpoint/2010/main" val="2634411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A5972-674D-4023-9535-12D2454F2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FA2D1E-A937-40F8-A088-216AE0F2DDA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40585D-6398-4FD1-9537-A1476607574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1D10C5-6E28-4AB0-A4FF-93B0CBAE956C}"/>
              </a:ext>
            </a:extLst>
          </p:cNvPr>
          <p:cNvSpPr>
            <a:spLocks noGrp="1"/>
          </p:cNvSpPr>
          <p:nvPr>
            <p:ph type="dt" sz="half" idx="10"/>
          </p:nvPr>
        </p:nvSpPr>
        <p:spPr/>
        <p:txBody>
          <a:bodyPr/>
          <a:lstStyle/>
          <a:p>
            <a:fld id="{2A800023-6579-4BCD-9B74-07C6B7E4A3DB}" type="datetimeFigureOut">
              <a:rPr lang="en-US" smtClean="0"/>
              <a:t>6/17/2020</a:t>
            </a:fld>
            <a:endParaRPr lang="en-US"/>
          </a:p>
        </p:txBody>
      </p:sp>
      <p:sp>
        <p:nvSpPr>
          <p:cNvPr id="6" name="Footer Placeholder 5">
            <a:extLst>
              <a:ext uri="{FF2B5EF4-FFF2-40B4-BE49-F238E27FC236}">
                <a16:creationId xmlns:a16="http://schemas.microsoft.com/office/drawing/2014/main" id="{4D71989D-20B1-4AEE-9181-51644A8596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D78A2-6E2D-45F9-96DE-99CA866D93AB}"/>
              </a:ext>
            </a:extLst>
          </p:cNvPr>
          <p:cNvSpPr>
            <a:spLocks noGrp="1"/>
          </p:cNvSpPr>
          <p:nvPr>
            <p:ph type="sldNum" sz="quarter" idx="12"/>
          </p:nvPr>
        </p:nvSpPr>
        <p:spPr/>
        <p:txBody>
          <a:bodyPr/>
          <a:lstStyle/>
          <a:p>
            <a:fld id="{CB43342F-AE95-43EF-B101-33ABFACB49C4}" type="slidenum">
              <a:rPr lang="en-US" smtClean="0"/>
              <a:t>‹#›</a:t>
            </a:fld>
            <a:endParaRPr lang="en-US"/>
          </a:p>
        </p:txBody>
      </p:sp>
    </p:spTree>
    <p:extLst>
      <p:ext uri="{BB962C8B-B14F-4D97-AF65-F5344CB8AC3E}">
        <p14:creationId xmlns:p14="http://schemas.microsoft.com/office/powerpoint/2010/main" val="1846456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6995F-48D3-4D55-90E0-0124F7EFC3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77D4BB-8BC4-48BF-9BF5-7873732C13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6003190-E1A3-4979-AC05-DED6998C665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C4DEB1-A493-40EC-B667-41603D514D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AC5766-36DD-4F96-B237-F060ED07E17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CBD3E6-759A-4A29-88B5-691C6AE34F77}"/>
              </a:ext>
            </a:extLst>
          </p:cNvPr>
          <p:cNvSpPr>
            <a:spLocks noGrp="1"/>
          </p:cNvSpPr>
          <p:nvPr>
            <p:ph type="dt" sz="half" idx="10"/>
          </p:nvPr>
        </p:nvSpPr>
        <p:spPr/>
        <p:txBody>
          <a:bodyPr/>
          <a:lstStyle/>
          <a:p>
            <a:fld id="{2A800023-6579-4BCD-9B74-07C6B7E4A3DB}" type="datetimeFigureOut">
              <a:rPr lang="en-US" smtClean="0"/>
              <a:t>6/17/2020</a:t>
            </a:fld>
            <a:endParaRPr lang="en-US"/>
          </a:p>
        </p:txBody>
      </p:sp>
      <p:sp>
        <p:nvSpPr>
          <p:cNvPr id="8" name="Footer Placeholder 7">
            <a:extLst>
              <a:ext uri="{FF2B5EF4-FFF2-40B4-BE49-F238E27FC236}">
                <a16:creationId xmlns:a16="http://schemas.microsoft.com/office/drawing/2014/main" id="{37E5F47B-3269-436C-9C93-192A4D9FF6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7DB168-E2C0-4031-A540-AAB94A96B85A}"/>
              </a:ext>
            </a:extLst>
          </p:cNvPr>
          <p:cNvSpPr>
            <a:spLocks noGrp="1"/>
          </p:cNvSpPr>
          <p:nvPr>
            <p:ph type="sldNum" sz="quarter" idx="12"/>
          </p:nvPr>
        </p:nvSpPr>
        <p:spPr/>
        <p:txBody>
          <a:bodyPr/>
          <a:lstStyle/>
          <a:p>
            <a:fld id="{CB43342F-AE95-43EF-B101-33ABFACB49C4}" type="slidenum">
              <a:rPr lang="en-US" smtClean="0"/>
              <a:t>‹#›</a:t>
            </a:fld>
            <a:endParaRPr lang="en-US"/>
          </a:p>
        </p:txBody>
      </p:sp>
    </p:spTree>
    <p:extLst>
      <p:ext uri="{BB962C8B-B14F-4D97-AF65-F5344CB8AC3E}">
        <p14:creationId xmlns:p14="http://schemas.microsoft.com/office/powerpoint/2010/main" val="2666929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147C3-DC27-4AEA-8EA5-CA4C737AA4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B50242-26A1-49AA-8E96-8333E9641C66}"/>
              </a:ext>
            </a:extLst>
          </p:cNvPr>
          <p:cNvSpPr>
            <a:spLocks noGrp="1"/>
          </p:cNvSpPr>
          <p:nvPr>
            <p:ph type="dt" sz="half" idx="10"/>
          </p:nvPr>
        </p:nvSpPr>
        <p:spPr/>
        <p:txBody>
          <a:bodyPr/>
          <a:lstStyle/>
          <a:p>
            <a:fld id="{2A800023-6579-4BCD-9B74-07C6B7E4A3DB}" type="datetimeFigureOut">
              <a:rPr lang="en-US" smtClean="0"/>
              <a:t>6/17/2020</a:t>
            </a:fld>
            <a:endParaRPr lang="en-US"/>
          </a:p>
        </p:txBody>
      </p:sp>
      <p:sp>
        <p:nvSpPr>
          <p:cNvPr id="4" name="Footer Placeholder 3">
            <a:extLst>
              <a:ext uri="{FF2B5EF4-FFF2-40B4-BE49-F238E27FC236}">
                <a16:creationId xmlns:a16="http://schemas.microsoft.com/office/drawing/2014/main" id="{72ABE417-2F82-44D3-A8A6-2831956287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355991-D8C6-479B-AD6C-A9F234DEE677}"/>
              </a:ext>
            </a:extLst>
          </p:cNvPr>
          <p:cNvSpPr>
            <a:spLocks noGrp="1"/>
          </p:cNvSpPr>
          <p:nvPr>
            <p:ph type="sldNum" sz="quarter" idx="12"/>
          </p:nvPr>
        </p:nvSpPr>
        <p:spPr/>
        <p:txBody>
          <a:bodyPr/>
          <a:lstStyle/>
          <a:p>
            <a:fld id="{CB43342F-AE95-43EF-B101-33ABFACB49C4}" type="slidenum">
              <a:rPr lang="en-US" smtClean="0"/>
              <a:t>‹#›</a:t>
            </a:fld>
            <a:endParaRPr lang="en-US"/>
          </a:p>
        </p:txBody>
      </p:sp>
    </p:spTree>
    <p:extLst>
      <p:ext uri="{BB962C8B-B14F-4D97-AF65-F5344CB8AC3E}">
        <p14:creationId xmlns:p14="http://schemas.microsoft.com/office/powerpoint/2010/main" val="870407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6DEE83-E913-4B35-83C5-1E18DB85DC3B}"/>
              </a:ext>
            </a:extLst>
          </p:cNvPr>
          <p:cNvSpPr>
            <a:spLocks noGrp="1"/>
          </p:cNvSpPr>
          <p:nvPr>
            <p:ph type="dt" sz="half" idx="10"/>
          </p:nvPr>
        </p:nvSpPr>
        <p:spPr/>
        <p:txBody>
          <a:bodyPr/>
          <a:lstStyle/>
          <a:p>
            <a:fld id="{2A800023-6579-4BCD-9B74-07C6B7E4A3DB}" type="datetimeFigureOut">
              <a:rPr lang="en-US" smtClean="0"/>
              <a:t>6/17/2020</a:t>
            </a:fld>
            <a:endParaRPr lang="en-US"/>
          </a:p>
        </p:txBody>
      </p:sp>
      <p:sp>
        <p:nvSpPr>
          <p:cNvPr id="3" name="Footer Placeholder 2">
            <a:extLst>
              <a:ext uri="{FF2B5EF4-FFF2-40B4-BE49-F238E27FC236}">
                <a16:creationId xmlns:a16="http://schemas.microsoft.com/office/drawing/2014/main" id="{B047345E-D402-47F6-8BE8-9E835F64BD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B4B3F4-FAC6-4B57-9F22-103E203D0463}"/>
              </a:ext>
            </a:extLst>
          </p:cNvPr>
          <p:cNvSpPr>
            <a:spLocks noGrp="1"/>
          </p:cNvSpPr>
          <p:nvPr>
            <p:ph type="sldNum" sz="quarter" idx="12"/>
          </p:nvPr>
        </p:nvSpPr>
        <p:spPr/>
        <p:txBody>
          <a:bodyPr/>
          <a:lstStyle/>
          <a:p>
            <a:fld id="{CB43342F-AE95-43EF-B101-33ABFACB49C4}" type="slidenum">
              <a:rPr lang="en-US" smtClean="0"/>
              <a:t>‹#›</a:t>
            </a:fld>
            <a:endParaRPr lang="en-US"/>
          </a:p>
        </p:txBody>
      </p:sp>
    </p:spTree>
    <p:extLst>
      <p:ext uri="{BB962C8B-B14F-4D97-AF65-F5344CB8AC3E}">
        <p14:creationId xmlns:p14="http://schemas.microsoft.com/office/powerpoint/2010/main" val="465961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EDBE6-B592-45F8-B908-4D551DC09F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36FF21-8870-4731-A263-261E078053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C11931-F096-473D-9868-DE6A365D18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3B7BCCE-3746-4735-8764-2DD71D2F0751}"/>
              </a:ext>
            </a:extLst>
          </p:cNvPr>
          <p:cNvSpPr>
            <a:spLocks noGrp="1"/>
          </p:cNvSpPr>
          <p:nvPr>
            <p:ph type="dt" sz="half" idx="10"/>
          </p:nvPr>
        </p:nvSpPr>
        <p:spPr/>
        <p:txBody>
          <a:bodyPr/>
          <a:lstStyle/>
          <a:p>
            <a:fld id="{2A800023-6579-4BCD-9B74-07C6B7E4A3DB}" type="datetimeFigureOut">
              <a:rPr lang="en-US" smtClean="0"/>
              <a:t>6/17/2020</a:t>
            </a:fld>
            <a:endParaRPr lang="en-US"/>
          </a:p>
        </p:txBody>
      </p:sp>
      <p:sp>
        <p:nvSpPr>
          <p:cNvPr id="6" name="Footer Placeholder 5">
            <a:extLst>
              <a:ext uri="{FF2B5EF4-FFF2-40B4-BE49-F238E27FC236}">
                <a16:creationId xmlns:a16="http://schemas.microsoft.com/office/drawing/2014/main" id="{1CD57DDA-3829-4139-9EDE-91B5800358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47E2C1-DA04-40FE-9F8E-AA9D58528FC5}"/>
              </a:ext>
            </a:extLst>
          </p:cNvPr>
          <p:cNvSpPr>
            <a:spLocks noGrp="1"/>
          </p:cNvSpPr>
          <p:nvPr>
            <p:ph type="sldNum" sz="quarter" idx="12"/>
          </p:nvPr>
        </p:nvSpPr>
        <p:spPr/>
        <p:txBody>
          <a:bodyPr/>
          <a:lstStyle/>
          <a:p>
            <a:fld id="{CB43342F-AE95-43EF-B101-33ABFACB49C4}" type="slidenum">
              <a:rPr lang="en-US" smtClean="0"/>
              <a:t>‹#›</a:t>
            </a:fld>
            <a:endParaRPr lang="en-US"/>
          </a:p>
        </p:txBody>
      </p:sp>
    </p:spTree>
    <p:extLst>
      <p:ext uri="{BB962C8B-B14F-4D97-AF65-F5344CB8AC3E}">
        <p14:creationId xmlns:p14="http://schemas.microsoft.com/office/powerpoint/2010/main" val="2755917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94529-BD2E-4A82-944F-562005F051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28DFA7-DA1A-4E5D-A547-0990F375A2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08690F-9FC8-41AB-B426-653048E87E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3CBE740-E543-4128-B24B-95B2EC9BFBD8}"/>
              </a:ext>
            </a:extLst>
          </p:cNvPr>
          <p:cNvSpPr>
            <a:spLocks noGrp="1"/>
          </p:cNvSpPr>
          <p:nvPr>
            <p:ph type="dt" sz="half" idx="10"/>
          </p:nvPr>
        </p:nvSpPr>
        <p:spPr/>
        <p:txBody>
          <a:bodyPr/>
          <a:lstStyle/>
          <a:p>
            <a:fld id="{2A800023-6579-4BCD-9B74-07C6B7E4A3DB}" type="datetimeFigureOut">
              <a:rPr lang="en-US" smtClean="0"/>
              <a:t>6/17/2020</a:t>
            </a:fld>
            <a:endParaRPr lang="en-US"/>
          </a:p>
        </p:txBody>
      </p:sp>
      <p:sp>
        <p:nvSpPr>
          <p:cNvPr id="6" name="Footer Placeholder 5">
            <a:extLst>
              <a:ext uri="{FF2B5EF4-FFF2-40B4-BE49-F238E27FC236}">
                <a16:creationId xmlns:a16="http://schemas.microsoft.com/office/drawing/2014/main" id="{B13A071E-7BE0-4A53-A046-ED5076C63C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B10BCC-4427-42FD-B72D-16A64C77E663}"/>
              </a:ext>
            </a:extLst>
          </p:cNvPr>
          <p:cNvSpPr>
            <a:spLocks noGrp="1"/>
          </p:cNvSpPr>
          <p:nvPr>
            <p:ph type="sldNum" sz="quarter" idx="12"/>
          </p:nvPr>
        </p:nvSpPr>
        <p:spPr/>
        <p:txBody>
          <a:bodyPr/>
          <a:lstStyle/>
          <a:p>
            <a:fld id="{CB43342F-AE95-43EF-B101-33ABFACB49C4}" type="slidenum">
              <a:rPr lang="en-US" smtClean="0"/>
              <a:t>‹#›</a:t>
            </a:fld>
            <a:endParaRPr lang="en-US"/>
          </a:p>
        </p:txBody>
      </p:sp>
    </p:spTree>
    <p:extLst>
      <p:ext uri="{BB962C8B-B14F-4D97-AF65-F5344CB8AC3E}">
        <p14:creationId xmlns:p14="http://schemas.microsoft.com/office/powerpoint/2010/main" val="1349888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5EF69B-0DE4-4B53-ADA0-CB76ACADBD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FFBA88-0C95-4287-9C1A-8CDF0BDB31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A49A70-4745-40DE-8F88-B35A7F7F0A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800023-6579-4BCD-9B74-07C6B7E4A3DB}" type="datetimeFigureOut">
              <a:rPr lang="en-US" smtClean="0"/>
              <a:t>6/17/2020</a:t>
            </a:fld>
            <a:endParaRPr lang="en-US"/>
          </a:p>
        </p:txBody>
      </p:sp>
      <p:sp>
        <p:nvSpPr>
          <p:cNvPr id="5" name="Footer Placeholder 4">
            <a:extLst>
              <a:ext uri="{FF2B5EF4-FFF2-40B4-BE49-F238E27FC236}">
                <a16:creationId xmlns:a16="http://schemas.microsoft.com/office/drawing/2014/main" id="{BFE8E5DA-E146-4A20-9CA8-1706353A01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5F158A-A121-4D13-8C14-A8E73AD75C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43342F-AE95-43EF-B101-33ABFACB49C4}" type="slidenum">
              <a:rPr lang="en-US" smtClean="0"/>
              <a:t>‹#›</a:t>
            </a:fld>
            <a:endParaRPr lang="en-US"/>
          </a:p>
        </p:txBody>
      </p:sp>
    </p:spTree>
    <p:extLst>
      <p:ext uri="{BB962C8B-B14F-4D97-AF65-F5344CB8AC3E}">
        <p14:creationId xmlns:p14="http://schemas.microsoft.com/office/powerpoint/2010/main" val="2409935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FC7D02-A915-46A8-AC8E-4CEF945E37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58255" cy="6858000"/>
          </a:xfrm>
          <a:prstGeom prst="rect">
            <a:avLst/>
          </a:prstGeom>
        </p:spPr>
      </p:pic>
    </p:spTree>
    <p:extLst>
      <p:ext uri="{BB962C8B-B14F-4D97-AF65-F5344CB8AC3E}">
        <p14:creationId xmlns:p14="http://schemas.microsoft.com/office/powerpoint/2010/main" val="2325338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2" name="Picture 321">
            <a:extLst>
              <a:ext uri="{FF2B5EF4-FFF2-40B4-BE49-F238E27FC236}">
                <a16:creationId xmlns:a16="http://schemas.microsoft.com/office/drawing/2014/main" id="{AE3CDA0B-BE4E-4241-A72F-8E6EB33F59C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21694"/>
            <a:ext cx="12192000" cy="6893549"/>
          </a:xfrm>
          <a:prstGeom prst="rect">
            <a:avLst/>
          </a:prstGeom>
        </p:spPr>
      </p:pic>
      <p:sp>
        <p:nvSpPr>
          <p:cNvPr id="26" name="TextBox 25"/>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Berlin Sans FB Demi" pitchFamily="34" charset="0"/>
              </a:rPr>
              <a:t>Administer and Strengthen</a:t>
            </a:r>
          </a:p>
        </p:txBody>
      </p:sp>
      <p:sp>
        <p:nvSpPr>
          <p:cNvPr id="7" name="Rectangle 6"/>
          <p:cNvSpPr/>
          <p:nvPr/>
        </p:nvSpPr>
        <p:spPr>
          <a:xfrm>
            <a:off x="1524000" y="762000"/>
            <a:ext cx="5181600" cy="338554"/>
          </a:xfrm>
          <a:prstGeom prst="rect">
            <a:avLst/>
          </a:prstGeom>
        </p:spPr>
        <p:txBody>
          <a:bodyPr wrap="square">
            <a:spAutoFit/>
          </a:bodyPr>
          <a:lstStyle/>
          <a:p>
            <a:pPr fontAlgn="base"/>
            <a:endParaRPr lang="en-US" sz="1600" dirty="0">
              <a:solidFill>
                <a:schemeClr val="bg1"/>
              </a:solidFill>
            </a:endParaRPr>
          </a:p>
        </p:txBody>
      </p:sp>
      <p:sp>
        <p:nvSpPr>
          <p:cNvPr id="8" name="TextBox 7"/>
          <p:cNvSpPr txBox="1"/>
          <p:nvPr/>
        </p:nvSpPr>
        <p:spPr>
          <a:xfrm>
            <a:off x="81928" y="6550223"/>
            <a:ext cx="1447800" cy="307777"/>
          </a:xfrm>
          <a:prstGeom prst="rect">
            <a:avLst/>
          </a:prstGeom>
          <a:noFill/>
        </p:spPr>
        <p:txBody>
          <a:bodyPr wrap="square" rtlCol="0">
            <a:spAutoFit/>
          </a:bodyPr>
          <a:lstStyle/>
          <a:p>
            <a:r>
              <a:rPr lang="en-US" sz="1400" dirty="0">
                <a:solidFill>
                  <a:schemeClr val="bg1"/>
                </a:solidFill>
              </a:rPr>
              <a:t>Alma 15:17-19</a:t>
            </a:r>
          </a:p>
        </p:txBody>
      </p:sp>
      <p:sp>
        <p:nvSpPr>
          <p:cNvPr id="10" name="Rectangle 9"/>
          <p:cNvSpPr/>
          <p:nvPr/>
        </p:nvSpPr>
        <p:spPr>
          <a:xfrm>
            <a:off x="1905000" y="1219200"/>
            <a:ext cx="3581400" cy="923330"/>
          </a:xfrm>
          <a:prstGeom prst="rect">
            <a:avLst/>
          </a:prstGeom>
        </p:spPr>
        <p:txBody>
          <a:bodyPr wrap="square">
            <a:spAutoFit/>
          </a:bodyPr>
          <a:lstStyle/>
          <a:p>
            <a:pPr algn="ctr" fontAlgn="base"/>
            <a:r>
              <a:rPr lang="en-US" dirty="0">
                <a:solidFill>
                  <a:schemeClr val="bg1"/>
                </a:solidFill>
              </a:rPr>
              <a:t>Alma makes sure Sidon is secure in their testimony and prays for them continually</a:t>
            </a:r>
          </a:p>
        </p:txBody>
      </p:sp>
      <p:grpSp>
        <p:nvGrpSpPr>
          <p:cNvPr id="2" name="Group 10"/>
          <p:cNvGrpSpPr/>
          <p:nvPr/>
        </p:nvGrpSpPr>
        <p:grpSpPr>
          <a:xfrm>
            <a:off x="3581400" y="3505200"/>
            <a:ext cx="1371600" cy="2667000"/>
            <a:chOff x="2879204" y="381000"/>
            <a:chExt cx="1642121" cy="2958165"/>
          </a:xfrm>
        </p:grpSpPr>
        <p:sp>
          <p:nvSpPr>
            <p:cNvPr id="12" name="Oval 11"/>
            <p:cNvSpPr/>
            <p:nvPr/>
          </p:nvSpPr>
          <p:spPr>
            <a:xfrm rot="2648374">
              <a:off x="3360385" y="2717639"/>
              <a:ext cx="326039" cy="62152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9444033">
              <a:off x="3752184" y="2704528"/>
              <a:ext cx="339210" cy="60644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971800" y="2057400"/>
              <a:ext cx="426088" cy="5554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038601" y="2209799"/>
              <a:ext cx="304800" cy="4572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3261044" y="2656857"/>
              <a:ext cx="894784" cy="314943"/>
            </a:xfrm>
            <a:prstGeom prst="trapezoid">
              <a:avLst>
                <a:gd name="adj" fmla="val 35984"/>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9932635">
              <a:off x="3647992" y="1114478"/>
              <a:ext cx="551541" cy="1402751"/>
            </a:xfrm>
            <a:prstGeom prst="trapezoid">
              <a:avLst>
                <a:gd name="adj" fmla="val 35984"/>
              </a:avLst>
            </a:prstGeom>
            <a:solidFill>
              <a:srgbClr val="EACA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3261044" y="1365996"/>
              <a:ext cx="809567" cy="1434291"/>
            </a:xfrm>
            <a:prstGeom prst="trapezoid">
              <a:avLst>
                <a:gd name="adj" fmla="val 35984"/>
              </a:avLst>
            </a:prstGeom>
            <a:solidFill>
              <a:srgbClr val="EACA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516696" y="1174757"/>
              <a:ext cx="369504" cy="5778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2088477">
              <a:off x="3234728" y="1058459"/>
              <a:ext cx="472330" cy="1402751"/>
            </a:xfrm>
            <a:prstGeom prst="trapezoid">
              <a:avLst>
                <a:gd name="adj" fmla="val 35984"/>
              </a:avLst>
            </a:prstGeom>
            <a:solidFill>
              <a:srgbClr val="EACA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rot="10800000">
              <a:off x="3505200" y="1524000"/>
              <a:ext cx="381000" cy="5334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1343500">
              <a:off x="3260470" y="1418398"/>
              <a:ext cx="622869" cy="1619805"/>
            </a:xfrm>
            <a:prstGeom prst="trapezoid">
              <a:avLst>
                <a:gd name="adj" fmla="val 35984"/>
              </a:avLst>
            </a:prstGeom>
            <a:solidFill>
              <a:srgbClr val="AE92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276600" y="426397"/>
              <a:ext cx="872048" cy="11738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276600" y="838200"/>
              <a:ext cx="914400" cy="1524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42"/>
            <p:cNvGrpSpPr/>
            <p:nvPr/>
          </p:nvGrpSpPr>
          <p:grpSpPr>
            <a:xfrm>
              <a:off x="3048000" y="381000"/>
              <a:ext cx="1365913" cy="712342"/>
              <a:chOff x="5207746" y="545873"/>
              <a:chExt cx="1365913" cy="712342"/>
            </a:xfrm>
          </p:grpSpPr>
          <p:sp>
            <p:nvSpPr>
              <p:cNvPr id="37" name="Moon 36"/>
              <p:cNvSpPr/>
              <p:nvPr/>
            </p:nvSpPr>
            <p:spPr>
              <a:xfrm rot="5101425">
                <a:off x="5343502" y="698892"/>
                <a:ext cx="340787" cy="612299"/>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p:cNvSpPr/>
              <p:nvPr/>
            </p:nvSpPr>
            <p:spPr>
              <a:xfrm rot="8137030">
                <a:off x="5442337" y="550775"/>
                <a:ext cx="502055" cy="574852"/>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3582768">
                <a:off x="5642569" y="512276"/>
                <a:ext cx="554415" cy="621609"/>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6344481">
                <a:off x="5396085" y="585004"/>
                <a:ext cx="389971" cy="582594"/>
              </a:xfrm>
              <a:prstGeom prst="moon">
                <a:avLst>
                  <a:gd name="adj" fmla="val 2855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rot="3920893">
                <a:off x="5906901" y="549266"/>
                <a:ext cx="323182" cy="806470"/>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6517680">
                <a:off x="6034746" y="719302"/>
                <a:ext cx="323182" cy="754644"/>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486400" y="685800"/>
                <a:ext cx="685800" cy="3048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47"/>
            <p:cNvGrpSpPr/>
            <p:nvPr/>
          </p:nvGrpSpPr>
          <p:grpSpPr>
            <a:xfrm rot="19629613">
              <a:off x="3963188" y="2268102"/>
              <a:ext cx="558137" cy="210690"/>
              <a:chOff x="5638800" y="2514600"/>
              <a:chExt cx="1810870" cy="304800"/>
            </a:xfrm>
          </p:grpSpPr>
          <p:sp>
            <p:nvSpPr>
              <p:cNvPr id="33" name="Left-Right-Up Arrow 32"/>
              <p:cNvSpPr/>
              <p:nvPr/>
            </p:nvSpPr>
            <p:spPr>
              <a:xfrm>
                <a:off x="5638800"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eft-Right-Up Arrow 33"/>
              <p:cNvSpPr/>
              <p:nvPr/>
            </p:nvSpPr>
            <p:spPr>
              <a:xfrm>
                <a:off x="6096000"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Right-Up Arrow 34"/>
              <p:cNvSpPr/>
              <p:nvPr/>
            </p:nvSpPr>
            <p:spPr>
              <a:xfrm>
                <a:off x="6544235"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Left-Right-Up Arrow 35"/>
              <p:cNvSpPr/>
              <p:nvPr/>
            </p:nvSpPr>
            <p:spPr>
              <a:xfrm>
                <a:off x="6992470"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8"/>
            <p:cNvGrpSpPr/>
            <p:nvPr/>
          </p:nvGrpSpPr>
          <p:grpSpPr>
            <a:xfrm rot="2421609">
              <a:off x="2879204" y="2109670"/>
              <a:ext cx="419984" cy="210690"/>
              <a:chOff x="5638800" y="2514600"/>
              <a:chExt cx="1362635" cy="304800"/>
            </a:xfrm>
          </p:grpSpPr>
          <p:sp>
            <p:nvSpPr>
              <p:cNvPr id="30" name="Left-Right-Up Arrow 29"/>
              <p:cNvSpPr/>
              <p:nvPr/>
            </p:nvSpPr>
            <p:spPr>
              <a:xfrm>
                <a:off x="5638800"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Right-Up Arrow 30"/>
              <p:cNvSpPr/>
              <p:nvPr/>
            </p:nvSpPr>
            <p:spPr>
              <a:xfrm>
                <a:off x="6096000"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Right-Up Arrow 31"/>
              <p:cNvSpPr/>
              <p:nvPr/>
            </p:nvSpPr>
            <p:spPr>
              <a:xfrm>
                <a:off x="6544235"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rapezoid 28"/>
            <p:cNvSpPr/>
            <p:nvPr/>
          </p:nvSpPr>
          <p:spPr>
            <a:xfrm rot="1343500">
              <a:off x="3468350" y="1540437"/>
              <a:ext cx="403728" cy="1486711"/>
            </a:xfrm>
            <a:prstGeom prst="trapezoid">
              <a:avLst>
                <a:gd name="adj" fmla="val 35984"/>
              </a:avLst>
            </a:prstGeom>
            <a:solidFill>
              <a:srgbClr val="AE92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p:cNvSpPr/>
          <p:nvPr/>
        </p:nvSpPr>
        <p:spPr>
          <a:xfrm>
            <a:off x="5334000" y="4267200"/>
            <a:ext cx="6040582" cy="2246769"/>
          </a:xfrm>
          <a:prstGeom prst="rect">
            <a:avLst/>
          </a:prstGeom>
        </p:spPr>
        <p:txBody>
          <a:bodyPr wrap="square">
            <a:spAutoFit/>
          </a:bodyPr>
          <a:lstStyle/>
          <a:p>
            <a:pPr fontAlgn="base"/>
            <a:r>
              <a:rPr lang="en-US" sz="2000" i="1" dirty="0">
                <a:solidFill>
                  <a:srgbClr val="FFFF00"/>
                </a:solidFill>
              </a:rPr>
              <a:t>“…Alma having seen all these things, therefore he took </a:t>
            </a:r>
            <a:r>
              <a:rPr lang="en-US" sz="2000" i="1" dirty="0" err="1">
                <a:solidFill>
                  <a:srgbClr val="FFFF00"/>
                </a:solidFill>
              </a:rPr>
              <a:t>Amulek</a:t>
            </a:r>
            <a:r>
              <a:rPr lang="en-US" sz="2000" i="1" dirty="0">
                <a:solidFill>
                  <a:srgbClr val="FFFF00"/>
                </a:solidFill>
              </a:rPr>
              <a:t> and came over to the land of Zarahemla, and took him to his own house, and did administer unto him in his tribulations, and strengthened him in the Lord.</a:t>
            </a:r>
          </a:p>
          <a:p>
            <a:pPr fontAlgn="base"/>
            <a:endParaRPr lang="en-US" sz="2000" i="1" dirty="0">
              <a:solidFill>
                <a:srgbClr val="FFFF00"/>
              </a:solidFill>
            </a:endParaRPr>
          </a:p>
          <a:p>
            <a:pPr fontAlgn="base"/>
            <a:r>
              <a:rPr lang="en-US" sz="2000" i="1" dirty="0">
                <a:solidFill>
                  <a:srgbClr val="FFFF00"/>
                </a:solidFill>
              </a:rPr>
              <a:t>“And thus ended the tenth year of the reign of the judges over the people of Nephi.”</a:t>
            </a:r>
          </a:p>
        </p:txBody>
      </p:sp>
      <p:grpSp>
        <p:nvGrpSpPr>
          <p:cNvPr id="46" name="Group 45"/>
          <p:cNvGrpSpPr/>
          <p:nvPr/>
        </p:nvGrpSpPr>
        <p:grpSpPr>
          <a:xfrm>
            <a:off x="2209801" y="3352800"/>
            <a:ext cx="1171633" cy="2895600"/>
            <a:chOff x="3429000" y="1066800"/>
            <a:chExt cx="1524000" cy="3766449"/>
          </a:xfrm>
        </p:grpSpPr>
        <p:grpSp>
          <p:nvGrpSpPr>
            <p:cNvPr id="47" name="Group 49"/>
            <p:cNvGrpSpPr/>
            <p:nvPr/>
          </p:nvGrpSpPr>
          <p:grpSpPr>
            <a:xfrm rot="9550070">
              <a:off x="4213978" y="4219465"/>
              <a:ext cx="304800" cy="613784"/>
              <a:chOff x="1295400" y="4546730"/>
              <a:chExt cx="409568" cy="689984"/>
            </a:xfrm>
          </p:grpSpPr>
          <p:sp>
            <p:nvSpPr>
              <p:cNvPr id="95" name="Oval 94"/>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2"/>
            <p:cNvGrpSpPr/>
            <p:nvPr/>
          </p:nvGrpSpPr>
          <p:grpSpPr>
            <a:xfrm rot="15885139">
              <a:off x="3977145" y="4210668"/>
              <a:ext cx="304800" cy="613784"/>
              <a:chOff x="1295400" y="4546730"/>
              <a:chExt cx="409568" cy="689984"/>
            </a:xfrm>
          </p:grpSpPr>
          <p:sp>
            <p:nvSpPr>
              <p:cNvPr id="93" name="Oval 5"/>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rapezoid 48"/>
            <p:cNvSpPr/>
            <p:nvPr/>
          </p:nvSpPr>
          <p:spPr>
            <a:xfrm>
              <a:off x="3685309" y="3384074"/>
              <a:ext cx="1115291" cy="1106055"/>
            </a:xfrm>
            <a:prstGeom prst="trapezoid">
              <a:avLst>
                <a:gd name="adj" fmla="val 1376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7244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4290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a:off x="3657600" y="2051730"/>
              <a:ext cx="1143000" cy="2133600"/>
            </a:xfrm>
            <a:prstGeom prst="trapezoid">
              <a:avLst>
                <a:gd name="adj" fmla="val 23863"/>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886200" y="2127930"/>
              <a:ext cx="685800" cy="525906"/>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909291" y="1867002"/>
              <a:ext cx="609600" cy="5259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20397331">
              <a:off x="4372636" y="2187397"/>
              <a:ext cx="551541" cy="1157352"/>
            </a:xfrm>
            <a:prstGeom prst="trapezoid">
              <a:avLst>
                <a:gd name="adj" fmla="val 35984"/>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rot="1296214">
              <a:off x="3544730" y="2182303"/>
              <a:ext cx="511448" cy="1132587"/>
            </a:xfrm>
            <a:prstGeom prst="trapezoid">
              <a:avLst>
                <a:gd name="adj" fmla="val 32075"/>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p:cNvSpPr/>
            <p:nvPr/>
          </p:nvSpPr>
          <p:spPr>
            <a:xfrm rot="287694">
              <a:off x="3726428" y="2125747"/>
              <a:ext cx="498368" cy="1764854"/>
            </a:xfrm>
            <a:prstGeom prst="trapezoid">
              <a:avLst>
                <a:gd name="adj" fmla="val 32759"/>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rot="21293170">
              <a:off x="4267801" y="2145148"/>
              <a:ext cx="464197" cy="1744020"/>
            </a:xfrm>
            <a:prstGeom prst="trapezoid">
              <a:avLst>
                <a:gd name="adj" fmla="val 35984"/>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31"/>
            <p:cNvGrpSpPr/>
            <p:nvPr/>
          </p:nvGrpSpPr>
          <p:grpSpPr>
            <a:xfrm rot="21151532">
              <a:off x="4409671" y="1410436"/>
              <a:ext cx="343204" cy="757299"/>
              <a:chOff x="1434718" y="4935165"/>
              <a:chExt cx="343204" cy="757299"/>
            </a:xfrm>
          </p:grpSpPr>
          <p:sp>
            <p:nvSpPr>
              <p:cNvPr id="90" name="Moon 89"/>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oon 90"/>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oon 91"/>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29"/>
            <p:cNvGrpSpPr/>
            <p:nvPr/>
          </p:nvGrpSpPr>
          <p:grpSpPr>
            <a:xfrm rot="1653802">
              <a:off x="3690953" y="1480868"/>
              <a:ext cx="343204" cy="757299"/>
              <a:chOff x="1434718" y="4935165"/>
              <a:chExt cx="343204" cy="757299"/>
            </a:xfrm>
          </p:grpSpPr>
          <p:sp>
            <p:nvSpPr>
              <p:cNvPr id="87" name="Moon 86"/>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Moon 27"/>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28"/>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Oval 14"/>
            <p:cNvSpPr/>
            <p:nvPr/>
          </p:nvSpPr>
          <p:spPr>
            <a:xfrm>
              <a:off x="3810000" y="1106527"/>
              <a:ext cx="872048" cy="11738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p:cNvSpPr/>
            <p:nvPr/>
          </p:nvSpPr>
          <p:spPr>
            <a:xfrm rot="5412568">
              <a:off x="4013458" y="828675"/>
              <a:ext cx="381000" cy="85725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p:cNvSpPr/>
            <p:nvPr/>
          </p:nvSpPr>
          <p:spPr>
            <a:xfrm rot="4358243">
              <a:off x="3899411" y="1137045"/>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p:cNvSpPr/>
            <p:nvPr/>
          </p:nvSpPr>
          <p:spPr>
            <a:xfrm rot="5412568">
              <a:off x="4065610" y="757058"/>
              <a:ext cx="223255" cy="85197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5412568">
              <a:off x="3889596" y="983038"/>
              <a:ext cx="217103" cy="48848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5412568">
              <a:off x="4351905" y="1006711"/>
              <a:ext cx="188274" cy="42361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66"/>
            <p:cNvSpPr/>
            <p:nvPr/>
          </p:nvSpPr>
          <p:spPr>
            <a:xfrm rot="14214603">
              <a:off x="4128820" y="1096021"/>
              <a:ext cx="233489"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14214603">
              <a:off x="4125101" y="1103909"/>
              <a:ext cx="128959" cy="29015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14214603">
              <a:off x="3941218" y="1069196"/>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69"/>
            <p:cNvSpPr/>
            <p:nvPr/>
          </p:nvSpPr>
          <p:spPr>
            <a:xfrm rot="3904094">
              <a:off x="4052332" y="929465"/>
              <a:ext cx="95325" cy="45237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70"/>
            <p:cNvSpPr/>
            <p:nvPr/>
          </p:nvSpPr>
          <p:spPr>
            <a:xfrm rot="20210230">
              <a:off x="4404440" y="1144891"/>
              <a:ext cx="106521" cy="33219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48"/>
            <p:cNvGrpSpPr/>
            <p:nvPr/>
          </p:nvGrpSpPr>
          <p:grpSpPr>
            <a:xfrm>
              <a:off x="3890818" y="3982130"/>
              <a:ext cx="609600" cy="164123"/>
              <a:chOff x="553453" y="4798401"/>
              <a:chExt cx="1858183" cy="519282"/>
            </a:xfrm>
          </p:grpSpPr>
          <p:sp>
            <p:nvSpPr>
              <p:cNvPr id="82" name="Frame 81"/>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Frame 82"/>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Frame 83"/>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Frame 84"/>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Frame 85"/>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3" name="Group 53"/>
            <p:cNvGrpSpPr/>
            <p:nvPr/>
          </p:nvGrpSpPr>
          <p:grpSpPr>
            <a:xfrm rot="1653802">
              <a:off x="3691791" y="1315553"/>
              <a:ext cx="243277" cy="536804"/>
              <a:chOff x="1434718" y="4935165"/>
              <a:chExt cx="343204" cy="757299"/>
            </a:xfrm>
          </p:grpSpPr>
          <p:sp>
            <p:nvSpPr>
              <p:cNvPr id="79" name="Moon 78"/>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oon 79"/>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57"/>
            <p:cNvGrpSpPr/>
            <p:nvPr/>
          </p:nvGrpSpPr>
          <p:grpSpPr>
            <a:xfrm rot="20849912">
              <a:off x="4551016" y="1309696"/>
              <a:ext cx="243277" cy="536804"/>
              <a:chOff x="1434718" y="4935165"/>
              <a:chExt cx="343204" cy="757299"/>
            </a:xfrm>
          </p:grpSpPr>
          <p:sp>
            <p:nvSpPr>
              <p:cNvPr id="76" name="Moon 75"/>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76"/>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ounded Rectangle 74"/>
            <p:cNvSpPr/>
            <p:nvPr/>
          </p:nvSpPr>
          <p:spPr>
            <a:xfrm>
              <a:off x="3733800" y="1289729"/>
              <a:ext cx="990600" cy="7620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p:cNvGrpSpPr/>
          <p:nvPr/>
        </p:nvGrpSpPr>
        <p:grpSpPr>
          <a:xfrm>
            <a:off x="5562601" y="1676400"/>
            <a:ext cx="4573815" cy="1828904"/>
            <a:chOff x="1447800" y="1066800"/>
            <a:chExt cx="5335815" cy="2133600"/>
          </a:xfrm>
        </p:grpSpPr>
        <p:grpSp>
          <p:nvGrpSpPr>
            <p:cNvPr id="98" name="Group 58"/>
            <p:cNvGrpSpPr/>
            <p:nvPr/>
          </p:nvGrpSpPr>
          <p:grpSpPr>
            <a:xfrm>
              <a:off x="1447800" y="1295400"/>
              <a:ext cx="1158228" cy="1905000"/>
              <a:chOff x="1747738" y="1143000"/>
              <a:chExt cx="2675816" cy="5410200"/>
            </a:xfrm>
          </p:grpSpPr>
          <p:sp>
            <p:nvSpPr>
              <p:cNvPr id="265" name="Wave 170"/>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Wave 171"/>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7" name="Group 2"/>
              <p:cNvGrpSpPr/>
              <p:nvPr/>
            </p:nvGrpSpPr>
            <p:grpSpPr>
              <a:xfrm>
                <a:off x="2468899" y="3115235"/>
                <a:ext cx="1004332" cy="932329"/>
                <a:chOff x="3253121" y="1066802"/>
                <a:chExt cx="2384351" cy="1922552"/>
              </a:xfrm>
              <a:solidFill>
                <a:schemeClr val="bg2">
                  <a:lumMod val="50000"/>
                </a:schemeClr>
              </a:solidFill>
            </p:grpSpPr>
            <p:sp>
              <p:nvSpPr>
                <p:cNvPr id="313" name="Teardrop 312"/>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8" name="Group 11"/>
              <p:cNvGrpSpPr/>
              <p:nvPr/>
            </p:nvGrpSpPr>
            <p:grpSpPr>
              <a:xfrm rot="3249924">
                <a:off x="1735936" y="2283796"/>
                <a:ext cx="1118259" cy="1094656"/>
                <a:chOff x="3253123" y="1066800"/>
                <a:chExt cx="2384352" cy="1922552"/>
              </a:xfrm>
            </p:grpSpPr>
            <p:sp>
              <p:nvSpPr>
                <p:cNvPr id="305" name="Teardrop 304"/>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Moon 305"/>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Moon 306"/>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Moon 307"/>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Moon 308"/>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Moon 309"/>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Moon 310"/>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2"/>
              <p:cNvGrpSpPr/>
              <p:nvPr/>
            </p:nvGrpSpPr>
            <p:grpSpPr>
              <a:xfrm rot="5400000">
                <a:off x="2045598" y="1154802"/>
                <a:ext cx="1118259" cy="1094656"/>
                <a:chOff x="3253123" y="1066800"/>
                <a:chExt cx="2384352" cy="1922552"/>
              </a:xfrm>
            </p:grpSpPr>
            <p:sp>
              <p:nvSpPr>
                <p:cNvPr id="297" name="Teardrop 296"/>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Moon 297"/>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Moon 298"/>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Moon 299"/>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Moon 300"/>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Moon 301"/>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Moon 302"/>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0" name="Group 31"/>
              <p:cNvGrpSpPr/>
              <p:nvPr/>
            </p:nvGrpSpPr>
            <p:grpSpPr>
              <a:xfrm rot="18371763">
                <a:off x="3184558" y="1293913"/>
                <a:ext cx="1118259" cy="1094656"/>
                <a:chOff x="3253123" y="1066800"/>
                <a:chExt cx="2384352" cy="1922552"/>
              </a:xfrm>
            </p:grpSpPr>
            <p:sp>
              <p:nvSpPr>
                <p:cNvPr id="289" name="Teardrop 288"/>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Moon 289"/>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Moon 290"/>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Moon 291"/>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Moon 292"/>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Moon 293"/>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Moon 294"/>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1" name="Group 40"/>
              <p:cNvGrpSpPr/>
              <p:nvPr/>
            </p:nvGrpSpPr>
            <p:grpSpPr>
              <a:xfrm rot="19164313">
                <a:off x="3150199" y="2320851"/>
                <a:ext cx="1273355" cy="1253498"/>
                <a:chOff x="3253123" y="1066800"/>
                <a:chExt cx="2384352" cy="1922552"/>
              </a:xfrm>
            </p:grpSpPr>
            <p:sp>
              <p:nvSpPr>
                <p:cNvPr id="281" name="Teardrop 186"/>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Moon 281"/>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Moon 282"/>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Moon 283"/>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Moon 284"/>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Moon 285"/>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Moon 286"/>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2" name="Group 49"/>
              <p:cNvGrpSpPr/>
              <p:nvPr/>
            </p:nvGrpSpPr>
            <p:grpSpPr>
              <a:xfrm rot="1063382">
                <a:off x="2473119" y="2046587"/>
                <a:ext cx="1069843" cy="895533"/>
                <a:chOff x="3253123" y="1066800"/>
                <a:chExt cx="2384352" cy="1922552"/>
              </a:xfrm>
            </p:grpSpPr>
            <p:sp>
              <p:nvSpPr>
                <p:cNvPr id="273" name="Teardrop 178"/>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Moon 179"/>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Moon 180"/>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Moon 181"/>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Moon 182"/>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Moon 183"/>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Moon 184"/>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185"/>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9" name="Group 54"/>
            <p:cNvGrpSpPr/>
            <p:nvPr/>
          </p:nvGrpSpPr>
          <p:grpSpPr>
            <a:xfrm>
              <a:off x="1600200" y="1295400"/>
              <a:ext cx="4419600" cy="1905000"/>
              <a:chOff x="1600200" y="1295400"/>
              <a:chExt cx="4419600" cy="1905000"/>
            </a:xfrm>
          </p:grpSpPr>
          <p:sp>
            <p:nvSpPr>
              <p:cNvPr id="214" name="Trapezoid 2"/>
              <p:cNvSpPr/>
              <p:nvPr/>
            </p:nvSpPr>
            <p:spPr>
              <a:xfrm>
                <a:off x="2133600" y="2057400"/>
                <a:ext cx="3429000" cy="6858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4"/>
              <p:cNvSpPr/>
              <p:nvPr/>
            </p:nvSpPr>
            <p:spPr>
              <a:xfrm>
                <a:off x="2362200" y="1676400"/>
                <a:ext cx="2971800" cy="381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5"/>
              <p:cNvSpPr/>
              <p:nvPr/>
            </p:nvSpPr>
            <p:spPr>
              <a:xfrm>
                <a:off x="2286000" y="1295400"/>
                <a:ext cx="1371600" cy="3810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6"/>
              <p:cNvSpPr/>
              <p:nvPr/>
            </p:nvSpPr>
            <p:spPr>
              <a:xfrm>
                <a:off x="2286000" y="1600200"/>
                <a:ext cx="3124200" cy="152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8" name="Group 9"/>
              <p:cNvGrpSpPr/>
              <p:nvPr/>
            </p:nvGrpSpPr>
            <p:grpSpPr>
              <a:xfrm>
                <a:off x="2362200" y="1676400"/>
                <a:ext cx="381000" cy="457200"/>
                <a:chOff x="2362200" y="1676400"/>
                <a:chExt cx="381000" cy="457200"/>
              </a:xfrm>
            </p:grpSpPr>
            <p:sp>
              <p:nvSpPr>
                <p:cNvPr id="263" name="Multiply 7"/>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Diamond 8"/>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 name="Group 10"/>
              <p:cNvGrpSpPr/>
              <p:nvPr/>
            </p:nvGrpSpPr>
            <p:grpSpPr>
              <a:xfrm>
                <a:off x="2743200" y="1676400"/>
                <a:ext cx="381000" cy="457200"/>
                <a:chOff x="2362200" y="1676400"/>
                <a:chExt cx="381000" cy="457200"/>
              </a:xfrm>
            </p:grpSpPr>
            <p:sp>
              <p:nvSpPr>
                <p:cNvPr id="261" name="Multiply 11"/>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Diamond 12"/>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0" name="Group 13"/>
              <p:cNvGrpSpPr/>
              <p:nvPr/>
            </p:nvGrpSpPr>
            <p:grpSpPr>
              <a:xfrm>
                <a:off x="3124200" y="1676400"/>
                <a:ext cx="381000" cy="457200"/>
                <a:chOff x="2362200" y="1676400"/>
                <a:chExt cx="381000" cy="457200"/>
              </a:xfrm>
            </p:grpSpPr>
            <p:sp>
              <p:nvSpPr>
                <p:cNvPr id="259" name="Multiply 14"/>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Diamond 15"/>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16"/>
              <p:cNvGrpSpPr/>
              <p:nvPr/>
            </p:nvGrpSpPr>
            <p:grpSpPr>
              <a:xfrm>
                <a:off x="3505200" y="1676400"/>
                <a:ext cx="381000" cy="457200"/>
                <a:chOff x="2362200" y="1676400"/>
                <a:chExt cx="381000" cy="457200"/>
              </a:xfrm>
            </p:grpSpPr>
            <p:sp>
              <p:nvSpPr>
                <p:cNvPr id="257" name="Multiply 17"/>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Diamond 18"/>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 name="Group 19"/>
              <p:cNvGrpSpPr/>
              <p:nvPr/>
            </p:nvGrpSpPr>
            <p:grpSpPr>
              <a:xfrm>
                <a:off x="3886200" y="1676400"/>
                <a:ext cx="381000" cy="457200"/>
                <a:chOff x="2362200" y="1676400"/>
                <a:chExt cx="381000" cy="457200"/>
              </a:xfrm>
            </p:grpSpPr>
            <p:sp>
              <p:nvSpPr>
                <p:cNvPr id="255" name="Multiply 20"/>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Diamond 21"/>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22"/>
              <p:cNvGrpSpPr/>
              <p:nvPr/>
            </p:nvGrpSpPr>
            <p:grpSpPr>
              <a:xfrm>
                <a:off x="4267200" y="1676400"/>
                <a:ext cx="381000" cy="457200"/>
                <a:chOff x="2362200" y="1676400"/>
                <a:chExt cx="381000" cy="457200"/>
              </a:xfrm>
            </p:grpSpPr>
            <p:sp>
              <p:nvSpPr>
                <p:cNvPr id="253" name="Multiply 252"/>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Diamond 253"/>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25"/>
              <p:cNvGrpSpPr/>
              <p:nvPr/>
            </p:nvGrpSpPr>
            <p:grpSpPr>
              <a:xfrm>
                <a:off x="4648200" y="1676400"/>
                <a:ext cx="381000" cy="457200"/>
                <a:chOff x="2362200" y="1676400"/>
                <a:chExt cx="381000" cy="457200"/>
              </a:xfrm>
            </p:grpSpPr>
            <p:sp>
              <p:nvSpPr>
                <p:cNvPr id="251" name="Multiply 250"/>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Diamond 251"/>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28"/>
              <p:cNvGrpSpPr/>
              <p:nvPr/>
            </p:nvGrpSpPr>
            <p:grpSpPr>
              <a:xfrm>
                <a:off x="5001491" y="1676400"/>
                <a:ext cx="381000" cy="457200"/>
                <a:chOff x="2362200" y="1676400"/>
                <a:chExt cx="381000" cy="457200"/>
              </a:xfrm>
            </p:grpSpPr>
            <p:sp>
              <p:nvSpPr>
                <p:cNvPr id="249" name="Multiply 248"/>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Diamond 249"/>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6" name="Rounded Rectangle 225"/>
              <p:cNvSpPr/>
              <p:nvPr/>
            </p:nvSpPr>
            <p:spPr>
              <a:xfrm>
                <a:off x="3657600" y="2362200"/>
                <a:ext cx="304800" cy="381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ounded Rectangle 226"/>
              <p:cNvSpPr/>
              <p:nvPr/>
            </p:nvSpPr>
            <p:spPr>
              <a:xfrm>
                <a:off x="3657600" y="1371600"/>
                <a:ext cx="304800" cy="9906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8" name="Group 33"/>
              <p:cNvGrpSpPr/>
              <p:nvPr/>
            </p:nvGrpSpPr>
            <p:grpSpPr>
              <a:xfrm>
                <a:off x="3643746" y="1828800"/>
                <a:ext cx="304800" cy="535709"/>
                <a:chOff x="2362200" y="1676400"/>
                <a:chExt cx="381000" cy="457200"/>
              </a:xfrm>
            </p:grpSpPr>
            <p:sp>
              <p:nvSpPr>
                <p:cNvPr id="247" name="Multiply 246"/>
                <p:cNvSpPr/>
                <p:nvPr/>
              </p:nvSpPr>
              <p:spPr>
                <a:xfrm>
                  <a:off x="2362200" y="1676400"/>
                  <a:ext cx="381000" cy="457200"/>
                </a:xfrm>
                <a:prstGeom prst="mathMultiply">
                  <a:avLst>
                    <a:gd name="adj1" fmla="val 38066"/>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Diamond 247"/>
                <p:cNvSpPr/>
                <p:nvPr/>
              </p:nvSpPr>
              <p:spPr>
                <a:xfrm>
                  <a:off x="2514600" y="1828800"/>
                  <a:ext cx="76200" cy="152400"/>
                </a:xfrm>
                <a:prstGeom prst="diamond">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9" name="Rounded Rectangle 228"/>
              <p:cNvSpPr/>
              <p:nvPr/>
            </p:nvSpPr>
            <p:spPr>
              <a:xfrm>
                <a:off x="3962400" y="1295400"/>
                <a:ext cx="1371600" cy="3048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ounded Rectangle 229"/>
              <p:cNvSpPr/>
              <p:nvPr/>
            </p:nvSpPr>
            <p:spPr>
              <a:xfrm>
                <a:off x="3657600" y="1752600"/>
                <a:ext cx="304800" cy="762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1" name="Group 38"/>
              <p:cNvGrpSpPr/>
              <p:nvPr/>
            </p:nvGrpSpPr>
            <p:grpSpPr>
              <a:xfrm>
                <a:off x="3657600" y="1295400"/>
                <a:ext cx="304800" cy="535709"/>
                <a:chOff x="2362200" y="1676400"/>
                <a:chExt cx="381000" cy="457200"/>
              </a:xfrm>
            </p:grpSpPr>
            <p:sp>
              <p:nvSpPr>
                <p:cNvPr id="245" name="Multiply 244"/>
                <p:cNvSpPr/>
                <p:nvPr/>
              </p:nvSpPr>
              <p:spPr>
                <a:xfrm>
                  <a:off x="2362200" y="1676400"/>
                  <a:ext cx="381000" cy="457200"/>
                </a:xfrm>
                <a:prstGeom prst="mathMultiply">
                  <a:avLst>
                    <a:gd name="adj1" fmla="val 38066"/>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Diamond 245"/>
                <p:cNvSpPr/>
                <p:nvPr/>
              </p:nvSpPr>
              <p:spPr>
                <a:xfrm>
                  <a:off x="2514600" y="1828800"/>
                  <a:ext cx="76200" cy="152400"/>
                </a:xfrm>
                <a:prstGeom prst="diamond">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2" name="Trapezoid 231"/>
              <p:cNvSpPr/>
              <p:nvPr/>
            </p:nvSpPr>
            <p:spPr>
              <a:xfrm>
                <a:off x="1905000" y="2743200"/>
                <a:ext cx="3810000" cy="1524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Trapezoid 232"/>
              <p:cNvSpPr/>
              <p:nvPr/>
            </p:nvSpPr>
            <p:spPr>
              <a:xfrm>
                <a:off x="1752600" y="2895600"/>
                <a:ext cx="4114800" cy="1524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rapezoid 233"/>
              <p:cNvSpPr/>
              <p:nvPr/>
            </p:nvSpPr>
            <p:spPr>
              <a:xfrm>
                <a:off x="1600200" y="3048000"/>
                <a:ext cx="4419600" cy="1524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ounded Rectangle 234"/>
              <p:cNvSpPr/>
              <p:nvPr/>
            </p:nvSpPr>
            <p:spPr>
              <a:xfrm>
                <a:off x="3352800" y="2209800"/>
                <a:ext cx="304800" cy="533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ounded Rectangle 235"/>
              <p:cNvSpPr/>
              <p:nvPr/>
            </p:nvSpPr>
            <p:spPr>
              <a:xfrm>
                <a:off x="3962400" y="2209800"/>
                <a:ext cx="304800" cy="533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lowchart: Collate 236"/>
              <p:cNvSpPr/>
              <p:nvPr/>
            </p:nvSpPr>
            <p:spPr>
              <a:xfrm>
                <a:off x="3429000" y="2209800"/>
                <a:ext cx="152400" cy="533400"/>
              </a:xfrm>
              <a:prstGeom prst="flowChartCol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8" name="Flowchart: Collate 237"/>
              <p:cNvSpPr/>
              <p:nvPr/>
            </p:nvSpPr>
            <p:spPr>
              <a:xfrm>
                <a:off x="4038600" y="2209800"/>
                <a:ext cx="152400" cy="533400"/>
              </a:xfrm>
              <a:prstGeom prst="flowChartCol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39" name="Group 48"/>
              <p:cNvGrpSpPr/>
              <p:nvPr/>
            </p:nvGrpSpPr>
            <p:grpSpPr>
              <a:xfrm>
                <a:off x="3352800" y="2286000"/>
                <a:ext cx="304800" cy="365760"/>
                <a:chOff x="2362200" y="1676400"/>
                <a:chExt cx="381000" cy="457200"/>
              </a:xfrm>
            </p:grpSpPr>
            <p:sp>
              <p:nvSpPr>
                <p:cNvPr id="243" name="Multiply 242"/>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Diamond 243"/>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 name="Group 51"/>
              <p:cNvGrpSpPr/>
              <p:nvPr/>
            </p:nvGrpSpPr>
            <p:grpSpPr>
              <a:xfrm>
                <a:off x="3962400" y="2286000"/>
                <a:ext cx="304800" cy="365760"/>
                <a:chOff x="2362200" y="1676400"/>
                <a:chExt cx="381000" cy="457200"/>
              </a:xfrm>
            </p:grpSpPr>
            <p:sp>
              <p:nvSpPr>
                <p:cNvPr id="241" name="Multiply 240"/>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Diamond 241"/>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0" name="Group 58"/>
            <p:cNvGrpSpPr/>
            <p:nvPr/>
          </p:nvGrpSpPr>
          <p:grpSpPr>
            <a:xfrm flipH="1">
              <a:off x="5257800" y="1676400"/>
              <a:ext cx="926582" cy="1524000"/>
              <a:chOff x="1747738" y="1143000"/>
              <a:chExt cx="2675816" cy="5410200"/>
            </a:xfrm>
          </p:grpSpPr>
          <p:sp>
            <p:nvSpPr>
              <p:cNvPr id="158" name="Wave 157"/>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Wave 158"/>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0" name="Group 2"/>
              <p:cNvGrpSpPr/>
              <p:nvPr/>
            </p:nvGrpSpPr>
            <p:grpSpPr>
              <a:xfrm>
                <a:off x="2468899" y="3115235"/>
                <a:ext cx="1004332" cy="932329"/>
                <a:chOff x="3253121" y="1066802"/>
                <a:chExt cx="2384351" cy="1922552"/>
              </a:xfrm>
              <a:solidFill>
                <a:schemeClr val="bg2">
                  <a:lumMod val="50000"/>
                </a:schemeClr>
              </a:solidFill>
            </p:grpSpPr>
            <p:sp>
              <p:nvSpPr>
                <p:cNvPr id="206" name="Teardrop 205"/>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1"/>
              <p:cNvGrpSpPr/>
              <p:nvPr/>
            </p:nvGrpSpPr>
            <p:grpSpPr>
              <a:xfrm rot="3249924">
                <a:off x="1735936" y="2283796"/>
                <a:ext cx="1118259" cy="1094656"/>
                <a:chOff x="3253123" y="1066800"/>
                <a:chExt cx="2384352" cy="1922552"/>
              </a:xfrm>
            </p:grpSpPr>
            <p:sp>
              <p:nvSpPr>
                <p:cNvPr id="198" name="Teardrop 197"/>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oon 198"/>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Moon 199"/>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oon 200"/>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201"/>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oon 202"/>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oon 203"/>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22"/>
              <p:cNvGrpSpPr/>
              <p:nvPr/>
            </p:nvGrpSpPr>
            <p:grpSpPr>
              <a:xfrm rot="5400000">
                <a:off x="2045598" y="1154802"/>
                <a:ext cx="1118259" cy="1094656"/>
                <a:chOff x="3253123" y="1066800"/>
                <a:chExt cx="2384352" cy="1922552"/>
              </a:xfrm>
            </p:grpSpPr>
            <p:sp>
              <p:nvSpPr>
                <p:cNvPr id="190" name="Teardrop 189"/>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oon 190"/>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Moon 191"/>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oon 192"/>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oon 193"/>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oon 194"/>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oon 195"/>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31"/>
              <p:cNvGrpSpPr/>
              <p:nvPr/>
            </p:nvGrpSpPr>
            <p:grpSpPr>
              <a:xfrm rot="18371763">
                <a:off x="3184558" y="1293913"/>
                <a:ext cx="1118259" cy="1094656"/>
                <a:chOff x="3253123" y="1066800"/>
                <a:chExt cx="2384352" cy="1922552"/>
              </a:xfrm>
            </p:grpSpPr>
            <p:sp>
              <p:nvSpPr>
                <p:cNvPr id="182" name="Teardrop 181"/>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Moon 182"/>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oon 183"/>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184"/>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oon 185"/>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186"/>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oon 187"/>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40"/>
              <p:cNvGrpSpPr/>
              <p:nvPr/>
            </p:nvGrpSpPr>
            <p:grpSpPr>
              <a:xfrm rot="19164313">
                <a:off x="3150199" y="2320851"/>
                <a:ext cx="1273355" cy="1253498"/>
                <a:chOff x="3253123" y="1066800"/>
                <a:chExt cx="2384352" cy="1922552"/>
              </a:xfrm>
            </p:grpSpPr>
            <p:sp>
              <p:nvSpPr>
                <p:cNvPr id="174" name="Teardrop 173"/>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Moon 174"/>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Moon 175"/>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oon 176"/>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oon 177"/>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Moon 178"/>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Moon 179"/>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49"/>
              <p:cNvGrpSpPr/>
              <p:nvPr/>
            </p:nvGrpSpPr>
            <p:grpSpPr>
              <a:xfrm rot="1063382">
                <a:off x="2473119" y="2046587"/>
                <a:ext cx="1069843" cy="895533"/>
                <a:chOff x="3253123" y="1066800"/>
                <a:chExt cx="2384352" cy="1922552"/>
              </a:xfrm>
            </p:grpSpPr>
            <p:sp>
              <p:nvSpPr>
                <p:cNvPr id="166" name="Teardrop 64"/>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oon 65"/>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oon 66"/>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67"/>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oon 68"/>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69"/>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oon 171"/>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58"/>
            <p:cNvGrpSpPr/>
            <p:nvPr/>
          </p:nvGrpSpPr>
          <p:grpSpPr>
            <a:xfrm>
              <a:off x="5486400" y="1066800"/>
              <a:ext cx="1297215" cy="2133600"/>
              <a:chOff x="1747738" y="1143000"/>
              <a:chExt cx="2675816" cy="5410200"/>
            </a:xfrm>
          </p:grpSpPr>
          <p:sp>
            <p:nvSpPr>
              <p:cNvPr id="102" name="Wave 101"/>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Wave 102"/>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2"/>
              <p:cNvGrpSpPr/>
              <p:nvPr/>
            </p:nvGrpSpPr>
            <p:grpSpPr>
              <a:xfrm>
                <a:off x="2468899" y="3115235"/>
                <a:ext cx="1004332" cy="932329"/>
                <a:chOff x="3253121" y="1066802"/>
                <a:chExt cx="2384351" cy="1922552"/>
              </a:xfrm>
              <a:solidFill>
                <a:schemeClr val="bg2">
                  <a:lumMod val="50000"/>
                </a:schemeClr>
              </a:solidFill>
            </p:grpSpPr>
            <p:sp>
              <p:nvSpPr>
                <p:cNvPr id="150" name="Teardrop 149"/>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1"/>
              <p:cNvGrpSpPr/>
              <p:nvPr/>
            </p:nvGrpSpPr>
            <p:grpSpPr>
              <a:xfrm rot="3249924">
                <a:off x="1735936" y="2283796"/>
                <a:ext cx="1118259" cy="1094656"/>
                <a:chOff x="3253123" y="1066800"/>
                <a:chExt cx="2384352" cy="1922552"/>
              </a:xfrm>
            </p:grpSpPr>
            <p:sp>
              <p:nvSpPr>
                <p:cNvPr id="142" name="Teardrop 141"/>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142"/>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143"/>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oon 144"/>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145"/>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146"/>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147"/>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22"/>
              <p:cNvGrpSpPr/>
              <p:nvPr/>
            </p:nvGrpSpPr>
            <p:grpSpPr>
              <a:xfrm rot="5400000">
                <a:off x="2045598" y="1154802"/>
                <a:ext cx="1118259" cy="1094656"/>
                <a:chOff x="3253123" y="1066800"/>
                <a:chExt cx="2384352" cy="1922552"/>
              </a:xfrm>
            </p:grpSpPr>
            <p:sp>
              <p:nvSpPr>
                <p:cNvPr id="134" name="Teardrop 133"/>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Moon 134"/>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oon 139"/>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31"/>
              <p:cNvGrpSpPr/>
              <p:nvPr/>
            </p:nvGrpSpPr>
            <p:grpSpPr>
              <a:xfrm rot="18371763">
                <a:off x="3184558" y="1293913"/>
                <a:ext cx="1118259" cy="1094656"/>
                <a:chOff x="3253123" y="1066800"/>
                <a:chExt cx="2384352" cy="1922552"/>
              </a:xfrm>
            </p:grpSpPr>
            <p:sp>
              <p:nvSpPr>
                <p:cNvPr id="126" name="Teardrop 125"/>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Moon 126"/>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127"/>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40"/>
              <p:cNvGrpSpPr/>
              <p:nvPr/>
            </p:nvGrpSpPr>
            <p:grpSpPr>
              <a:xfrm rot="19164313">
                <a:off x="3150199" y="2320851"/>
                <a:ext cx="1273355" cy="1253498"/>
                <a:chOff x="3253123" y="1066800"/>
                <a:chExt cx="2384352" cy="1922552"/>
              </a:xfrm>
            </p:grpSpPr>
            <p:sp>
              <p:nvSpPr>
                <p:cNvPr id="118" name="Teardrop 117"/>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oon 118"/>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oon 119"/>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Moon 120"/>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Moon 121"/>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22"/>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Moon 123"/>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49"/>
              <p:cNvGrpSpPr/>
              <p:nvPr/>
            </p:nvGrpSpPr>
            <p:grpSpPr>
              <a:xfrm rot="1063382">
                <a:off x="2473119" y="2046587"/>
                <a:ext cx="1069843" cy="895533"/>
                <a:chOff x="3253123" y="1066800"/>
                <a:chExt cx="2384352" cy="1922552"/>
              </a:xfrm>
            </p:grpSpPr>
            <p:sp>
              <p:nvSpPr>
                <p:cNvPr id="110" name="Teardrop 109"/>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111"/>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Moon 112"/>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Moon 113"/>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Moon 114"/>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oon 115"/>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334073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CFE1551-6060-4D13-9A59-86F9F7881F0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21694"/>
            <a:ext cx="12192000" cy="6893549"/>
          </a:xfrm>
          <a:prstGeom prst="rect">
            <a:avLst/>
          </a:prstGeom>
        </p:spPr>
      </p:pic>
      <p:sp>
        <p:nvSpPr>
          <p:cNvPr id="26" name="TextBox 25"/>
          <p:cNvSpPr txBox="1"/>
          <p:nvPr/>
        </p:nvSpPr>
        <p:spPr>
          <a:xfrm>
            <a:off x="1524000" y="1"/>
            <a:ext cx="9144000" cy="769441"/>
          </a:xfrm>
          <a:prstGeom prst="rect">
            <a:avLst/>
          </a:prstGeom>
          <a:noFill/>
        </p:spPr>
        <p:txBody>
          <a:bodyPr wrap="square" rtlCol="0">
            <a:spAutoFit/>
          </a:bodyPr>
          <a:lstStyle/>
          <a:p>
            <a:pPr algn="ctr"/>
            <a:r>
              <a:rPr lang="en-US" sz="4400" dirty="0" err="1">
                <a:solidFill>
                  <a:schemeClr val="bg1"/>
                </a:solidFill>
                <a:latin typeface="Berlin Sans FB Demi" pitchFamily="34" charset="0"/>
              </a:rPr>
              <a:t>Stiffnecked</a:t>
            </a:r>
            <a:r>
              <a:rPr lang="en-US" sz="4400" dirty="0">
                <a:solidFill>
                  <a:schemeClr val="bg1"/>
                </a:solidFill>
                <a:latin typeface="Berlin Sans FB Demi" pitchFamily="34" charset="0"/>
              </a:rPr>
              <a:t> People</a:t>
            </a:r>
          </a:p>
        </p:txBody>
      </p:sp>
      <p:sp>
        <p:nvSpPr>
          <p:cNvPr id="7" name="Rectangle 6"/>
          <p:cNvSpPr/>
          <p:nvPr/>
        </p:nvSpPr>
        <p:spPr>
          <a:xfrm>
            <a:off x="1524000" y="762000"/>
            <a:ext cx="5181600" cy="338554"/>
          </a:xfrm>
          <a:prstGeom prst="rect">
            <a:avLst/>
          </a:prstGeom>
        </p:spPr>
        <p:txBody>
          <a:bodyPr wrap="square">
            <a:spAutoFit/>
          </a:bodyPr>
          <a:lstStyle/>
          <a:p>
            <a:pPr fontAlgn="base"/>
            <a:endParaRPr lang="en-US" sz="1600" dirty="0">
              <a:solidFill>
                <a:schemeClr val="bg1"/>
              </a:solidFill>
            </a:endParaRPr>
          </a:p>
        </p:txBody>
      </p:sp>
      <p:sp>
        <p:nvSpPr>
          <p:cNvPr id="8" name="TextBox 7"/>
          <p:cNvSpPr txBox="1"/>
          <p:nvPr/>
        </p:nvSpPr>
        <p:spPr>
          <a:xfrm>
            <a:off x="0" y="6512003"/>
            <a:ext cx="4191000" cy="307777"/>
          </a:xfrm>
          <a:prstGeom prst="rect">
            <a:avLst/>
          </a:prstGeom>
          <a:noFill/>
        </p:spPr>
        <p:txBody>
          <a:bodyPr wrap="square" rtlCol="0">
            <a:spAutoFit/>
          </a:bodyPr>
          <a:lstStyle/>
          <a:p>
            <a:r>
              <a:rPr lang="en-US" sz="1400" dirty="0">
                <a:solidFill>
                  <a:schemeClr val="bg1"/>
                </a:solidFill>
              </a:rPr>
              <a:t>Alma 15:15 and Alma 16:1-4</a:t>
            </a:r>
          </a:p>
        </p:txBody>
      </p:sp>
      <p:sp>
        <p:nvSpPr>
          <p:cNvPr id="10" name="Rectangle 9"/>
          <p:cNvSpPr/>
          <p:nvPr/>
        </p:nvSpPr>
        <p:spPr>
          <a:xfrm>
            <a:off x="1905000" y="1219200"/>
            <a:ext cx="3886200" cy="923330"/>
          </a:xfrm>
          <a:prstGeom prst="rect">
            <a:avLst/>
          </a:prstGeom>
        </p:spPr>
        <p:txBody>
          <a:bodyPr wrap="square">
            <a:spAutoFit/>
          </a:bodyPr>
          <a:lstStyle/>
          <a:p>
            <a:pPr fontAlgn="base"/>
            <a:r>
              <a:rPr lang="en-US" dirty="0">
                <a:solidFill>
                  <a:schemeClr val="bg1"/>
                </a:solidFill>
              </a:rPr>
              <a:t>The People of </a:t>
            </a:r>
            <a:r>
              <a:rPr lang="en-US" dirty="0" err="1">
                <a:solidFill>
                  <a:schemeClr val="bg1"/>
                </a:solidFill>
              </a:rPr>
              <a:t>Ammonihah</a:t>
            </a:r>
            <a:r>
              <a:rPr lang="en-US" dirty="0">
                <a:solidFill>
                  <a:schemeClr val="bg1"/>
                </a:solidFill>
              </a:rPr>
              <a:t> were hard hearted and didn’t believe in repentance</a:t>
            </a:r>
          </a:p>
        </p:txBody>
      </p:sp>
      <p:sp>
        <p:nvSpPr>
          <p:cNvPr id="321" name="Rectangle 320"/>
          <p:cNvSpPr/>
          <p:nvPr/>
        </p:nvSpPr>
        <p:spPr>
          <a:xfrm>
            <a:off x="6026727" y="3954960"/>
            <a:ext cx="4253345" cy="1200329"/>
          </a:xfrm>
          <a:prstGeom prst="rect">
            <a:avLst/>
          </a:prstGeom>
        </p:spPr>
        <p:txBody>
          <a:bodyPr wrap="square">
            <a:spAutoFit/>
          </a:bodyPr>
          <a:lstStyle/>
          <a:p>
            <a:pPr fontAlgn="base"/>
            <a:r>
              <a:rPr lang="en-US" dirty="0">
                <a:solidFill>
                  <a:schemeClr val="bg1"/>
                </a:solidFill>
              </a:rPr>
              <a:t> The Lamanites suddenly attacked the city of </a:t>
            </a:r>
            <a:r>
              <a:rPr lang="en-US" dirty="0" err="1">
                <a:solidFill>
                  <a:schemeClr val="bg1"/>
                </a:solidFill>
              </a:rPr>
              <a:t>Ammonihah</a:t>
            </a:r>
            <a:r>
              <a:rPr lang="en-US" dirty="0">
                <a:solidFill>
                  <a:schemeClr val="bg1"/>
                </a:solidFill>
              </a:rPr>
              <a:t> and destroyed its inhabitants before the Nephites could raise up an army to go against them</a:t>
            </a:r>
          </a:p>
        </p:txBody>
      </p:sp>
      <p:sp>
        <p:nvSpPr>
          <p:cNvPr id="322" name="Rectangle 321"/>
          <p:cNvSpPr/>
          <p:nvPr/>
        </p:nvSpPr>
        <p:spPr>
          <a:xfrm>
            <a:off x="2971800" y="2362201"/>
            <a:ext cx="3581400" cy="646331"/>
          </a:xfrm>
          <a:prstGeom prst="rect">
            <a:avLst/>
          </a:prstGeom>
        </p:spPr>
        <p:txBody>
          <a:bodyPr wrap="square">
            <a:spAutoFit/>
          </a:bodyPr>
          <a:lstStyle/>
          <a:p>
            <a:pPr fontAlgn="base"/>
            <a:r>
              <a:rPr lang="en-US" dirty="0">
                <a:solidFill>
                  <a:schemeClr val="bg1"/>
                </a:solidFill>
              </a:rPr>
              <a:t>The 11</a:t>
            </a:r>
            <a:r>
              <a:rPr lang="en-US" baseline="30000" dirty="0">
                <a:solidFill>
                  <a:schemeClr val="bg1"/>
                </a:solidFill>
              </a:rPr>
              <a:t>th</a:t>
            </a:r>
            <a:r>
              <a:rPr lang="en-US" dirty="0">
                <a:solidFill>
                  <a:schemeClr val="bg1"/>
                </a:solidFill>
              </a:rPr>
              <a:t> year the 2</a:t>
            </a:r>
            <a:r>
              <a:rPr lang="en-US" baseline="30000" dirty="0">
                <a:solidFill>
                  <a:schemeClr val="bg1"/>
                </a:solidFill>
              </a:rPr>
              <a:t>nd</a:t>
            </a:r>
            <a:r>
              <a:rPr lang="en-US" dirty="0">
                <a:solidFill>
                  <a:schemeClr val="bg1"/>
                </a:solidFill>
              </a:rPr>
              <a:t> month and  5</a:t>
            </a:r>
            <a:r>
              <a:rPr lang="en-US" baseline="30000" dirty="0">
                <a:solidFill>
                  <a:schemeClr val="bg1"/>
                </a:solidFill>
              </a:rPr>
              <a:t>th</a:t>
            </a:r>
            <a:r>
              <a:rPr lang="en-US" dirty="0">
                <a:solidFill>
                  <a:schemeClr val="bg1"/>
                </a:solidFill>
              </a:rPr>
              <a:t> day of the Reign of the Judges</a:t>
            </a:r>
          </a:p>
        </p:txBody>
      </p:sp>
      <p:sp>
        <p:nvSpPr>
          <p:cNvPr id="323" name="Rectangle 322"/>
          <p:cNvSpPr/>
          <p:nvPr/>
        </p:nvSpPr>
        <p:spPr>
          <a:xfrm>
            <a:off x="2057400" y="5638800"/>
            <a:ext cx="6096000" cy="523220"/>
          </a:xfrm>
          <a:prstGeom prst="rect">
            <a:avLst/>
          </a:prstGeom>
        </p:spPr>
        <p:txBody>
          <a:bodyPr wrap="square">
            <a:spAutoFit/>
          </a:bodyPr>
          <a:lstStyle/>
          <a:p>
            <a:pPr fontAlgn="base"/>
            <a:r>
              <a:rPr lang="en-US" sz="2800" dirty="0">
                <a:solidFill>
                  <a:srgbClr val="FFFF00"/>
                </a:solidFill>
              </a:rPr>
              <a:t>Some Nephites were taken captive</a:t>
            </a:r>
          </a:p>
        </p:txBody>
      </p:sp>
      <p:pic>
        <p:nvPicPr>
          <p:cNvPr id="3" name="Picture 2">
            <a:extLst>
              <a:ext uri="{FF2B5EF4-FFF2-40B4-BE49-F238E27FC236}">
                <a16:creationId xmlns:a16="http://schemas.microsoft.com/office/drawing/2014/main" id="{25EC3368-57F6-4112-873F-451E2A55B1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230" y="3082298"/>
            <a:ext cx="3020370" cy="2627932"/>
          </a:xfrm>
          <a:prstGeom prst="rect">
            <a:avLst/>
          </a:prstGeom>
        </p:spPr>
      </p:pic>
      <p:pic>
        <p:nvPicPr>
          <p:cNvPr id="5" name="Picture 4">
            <a:extLst>
              <a:ext uri="{FF2B5EF4-FFF2-40B4-BE49-F238E27FC236}">
                <a16:creationId xmlns:a16="http://schemas.microsoft.com/office/drawing/2014/main" id="{BA494133-DC39-4B37-8D5A-ECED60BB3F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3761" y="933451"/>
            <a:ext cx="3952875" cy="2857500"/>
          </a:xfrm>
          <a:prstGeom prst="rect">
            <a:avLst/>
          </a:prstGeom>
        </p:spPr>
      </p:pic>
    </p:spTree>
    <p:extLst>
      <p:ext uri="{BB962C8B-B14F-4D97-AF65-F5344CB8AC3E}">
        <p14:creationId xmlns:p14="http://schemas.microsoft.com/office/powerpoint/2010/main" val="188377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 grpId="0"/>
      <p:bldP spid="322" grpId="0"/>
      <p:bldP spid="3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a:extLst>
              <a:ext uri="{FF2B5EF4-FFF2-40B4-BE49-F238E27FC236}">
                <a16:creationId xmlns:a16="http://schemas.microsoft.com/office/drawing/2014/main" id="{BB07F6F6-6EBF-46D3-BBCE-0171450DF2DD}"/>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21694"/>
            <a:ext cx="12192000" cy="6893549"/>
          </a:xfrm>
          <a:prstGeom prst="rect">
            <a:avLst/>
          </a:prstGeom>
        </p:spPr>
      </p:pic>
      <p:sp>
        <p:nvSpPr>
          <p:cNvPr id="26" name="TextBox 25"/>
          <p:cNvSpPr txBox="1"/>
          <p:nvPr/>
        </p:nvSpPr>
        <p:spPr>
          <a:xfrm>
            <a:off x="1524000" y="1"/>
            <a:ext cx="9144000" cy="769441"/>
          </a:xfrm>
          <a:prstGeom prst="rect">
            <a:avLst/>
          </a:prstGeom>
          <a:noFill/>
        </p:spPr>
        <p:txBody>
          <a:bodyPr wrap="square" rtlCol="0">
            <a:spAutoFit/>
          </a:bodyPr>
          <a:lstStyle/>
          <a:p>
            <a:pPr algn="ctr"/>
            <a:r>
              <a:rPr lang="en-US" sz="4400" dirty="0" err="1">
                <a:solidFill>
                  <a:schemeClr val="bg1"/>
                </a:solidFill>
                <a:latin typeface="Berlin Sans FB Demi" pitchFamily="34" charset="0"/>
              </a:rPr>
              <a:t>Zorum</a:t>
            </a:r>
            <a:r>
              <a:rPr lang="en-US" sz="4400" dirty="0">
                <a:solidFill>
                  <a:schemeClr val="bg1"/>
                </a:solidFill>
                <a:latin typeface="Berlin Sans FB Demi" pitchFamily="34" charset="0"/>
              </a:rPr>
              <a:t>—the </a:t>
            </a:r>
            <a:r>
              <a:rPr lang="en-US" sz="4400" dirty="0" err="1">
                <a:solidFill>
                  <a:schemeClr val="bg1"/>
                </a:solidFill>
                <a:latin typeface="Berlin Sans FB Demi" pitchFamily="34" charset="0"/>
              </a:rPr>
              <a:t>Nephite</a:t>
            </a:r>
            <a:r>
              <a:rPr lang="en-US" sz="4400" dirty="0">
                <a:solidFill>
                  <a:schemeClr val="bg1"/>
                </a:solidFill>
                <a:latin typeface="Berlin Sans FB Demi" pitchFamily="34" charset="0"/>
              </a:rPr>
              <a:t> Captain</a:t>
            </a:r>
          </a:p>
        </p:txBody>
      </p:sp>
      <p:sp>
        <p:nvSpPr>
          <p:cNvPr id="7" name="Rectangle 6"/>
          <p:cNvSpPr/>
          <p:nvPr/>
        </p:nvSpPr>
        <p:spPr>
          <a:xfrm>
            <a:off x="1524000" y="762000"/>
            <a:ext cx="5181600" cy="338554"/>
          </a:xfrm>
          <a:prstGeom prst="rect">
            <a:avLst/>
          </a:prstGeom>
        </p:spPr>
        <p:txBody>
          <a:bodyPr wrap="square">
            <a:spAutoFit/>
          </a:bodyPr>
          <a:lstStyle/>
          <a:p>
            <a:pPr fontAlgn="base"/>
            <a:endParaRPr lang="en-US" sz="1600" dirty="0">
              <a:solidFill>
                <a:schemeClr val="bg1"/>
              </a:solidFill>
            </a:endParaRPr>
          </a:p>
        </p:txBody>
      </p:sp>
      <p:sp>
        <p:nvSpPr>
          <p:cNvPr id="8" name="TextBox 7"/>
          <p:cNvSpPr txBox="1"/>
          <p:nvPr/>
        </p:nvSpPr>
        <p:spPr>
          <a:xfrm>
            <a:off x="7681209" y="6410190"/>
            <a:ext cx="4191000" cy="307777"/>
          </a:xfrm>
          <a:prstGeom prst="rect">
            <a:avLst/>
          </a:prstGeom>
          <a:noFill/>
        </p:spPr>
        <p:txBody>
          <a:bodyPr wrap="square" rtlCol="0">
            <a:spAutoFit/>
          </a:bodyPr>
          <a:lstStyle/>
          <a:p>
            <a:pPr algn="r"/>
            <a:r>
              <a:rPr lang="en-US" sz="1400" dirty="0">
                <a:solidFill>
                  <a:schemeClr val="bg1"/>
                </a:solidFill>
              </a:rPr>
              <a:t>Who’s Who</a:t>
            </a:r>
          </a:p>
        </p:txBody>
      </p:sp>
      <p:sp>
        <p:nvSpPr>
          <p:cNvPr id="10" name="Rectangle 9"/>
          <p:cNvSpPr/>
          <p:nvPr/>
        </p:nvSpPr>
        <p:spPr>
          <a:xfrm>
            <a:off x="277091" y="1066800"/>
            <a:ext cx="7266709" cy="5078313"/>
          </a:xfrm>
          <a:prstGeom prst="rect">
            <a:avLst/>
          </a:prstGeom>
        </p:spPr>
        <p:txBody>
          <a:bodyPr wrap="square">
            <a:spAutoFit/>
          </a:bodyPr>
          <a:lstStyle/>
          <a:p>
            <a:pPr fontAlgn="base"/>
            <a:r>
              <a:rPr lang="en-US" dirty="0">
                <a:solidFill>
                  <a:schemeClr val="bg1"/>
                </a:solidFill>
              </a:rPr>
              <a:t>He is introduced in the Book of Mormon about 81 BC</a:t>
            </a:r>
          </a:p>
          <a:p>
            <a:pPr fontAlgn="base"/>
            <a:endParaRPr lang="en-US" dirty="0">
              <a:solidFill>
                <a:schemeClr val="bg1"/>
              </a:solidFill>
            </a:endParaRPr>
          </a:p>
          <a:p>
            <a:pPr fontAlgn="base"/>
            <a:r>
              <a:rPr lang="en-US" dirty="0">
                <a:solidFill>
                  <a:schemeClr val="bg1"/>
                </a:solidFill>
              </a:rPr>
              <a:t>He was the chief captain over the Nephite armies</a:t>
            </a:r>
          </a:p>
          <a:p>
            <a:pPr fontAlgn="base"/>
            <a:endParaRPr lang="en-US" dirty="0">
              <a:solidFill>
                <a:schemeClr val="bg1"/>
              </a:solidFill>
            </a:endParaRPr>
          </a:p>
          <a:p>
            <a:pPr fontAlgn="base"/>
            <a:r>
              <a:rPr lang="en-US" dirty="0">
                <a:solidFill>
                  <a:schemeClr val="bg1"/>
                </a:solidFill>
              </a:rPr>
              <a:t>He had two sons, Aha and Lehi</a:t>
            </a:r>
          </a:p>
          <a:p>
            <a:pPr fontAlgn="base"/>
            <a:endParaRPr lang="en-US" dirty="0">
              <a:solidFill>
                <a:schemeClr val="bg1"/>
              </a:solidFill>
            </a:endParaRPr>
          </a:p>
          <a:p>
            <a:pPr fontAlgn="base"/>
            <a:r>
              <a:rPr lang="en-US" dirty="0">
                <a:solidFill>
                  <a:schemeClr val="bg1"/>
                </a:solidFill>
              </a:rPr>
              <a:t>He inspired Alma to take up forces to capture the Nephites taken by the Lamanites in the land of </a:t>
            </a:r>
            <a:r>
              <a:rPr lang="en-US" dirty="0" err="1">
                <a:solidFill>
                  <a:schemeClr val="bg1"/>
                </a:solidFill>
              </a:rPr>
              <a:t>Ammonihah</a:t>
            </a:r>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Alma, from the Lord’s command, instructed him where they could find the Lamanites</a:t>
            </a:r>
          </a:p>
          <a:p>
            <a:pPr fontAlgn="base"/>
            <a:endParaRPr lang="en-US" dirty="0">
              <a:solidFill>
                <a:schemeClr val="bg1"/>
              </a:solidFill>
            </a:endParaRPr>
          </a:p>
          <a:p>
            <a:pPr fontAlgn="base"/>
            <a:r>
              <a:rPr lang="en-US" dirty="0">
                <a:solidFill>
                  <a:schemeClr val="bg1"/>
                </a:solidFill>
              </a:rPr>
              <a:t>He and his two sons marched forth to engage the Lamanites</a:t>
            </a:r>
          </a:p>
          <a:p>
            <a:pPr fontAlgn="base"/>
            <a:endParaRPr lang="en-US" dirty="0">
              <a:solidFill>
                <a:schemeClr val="bg1"/>
              </a:solidFill>
            </a:endParaRPr>
          </a:p>
          <a:p>
            <a:pPr fontAlgn="base"/>
            <a:r>
              <a:rPr lang="en-US" dirty="0">
                <a:solidFill>
                  <a:schemeClr val="bg1"/>
                </a:solidFill>
              </a:rPr>
              <a:t>He was able to scatter the Lamanites and drove them back into the wilderness</a:t>
            </a:r>
          </a:p>
          <a:p>
            <a:pPr fontAlgn="base"/>
            <a:endParaRPr lang="en-US" dirty="0">
              <a:solidFill>
                <a:schemeClr val="bg1"/>
              </a:solidFill>
            </a:endParaRPr>
          </a:p>
          <a:p>
            <a:pPr fontAlgn="base"/>
            <a:r>
              <a:rPr lang="en-US" dirty="0">
                <a:solidFill>
                  <a:schemeClr val="bg1"/>
                </a:solidFill>
              </a:rPr>
              <a:t>He helped in aiding the Nephite prisoners to return to their homes</a:t>
            </a:r>
          </a:p>
        </p:txBody>
      </p:sp>
      <p:grpSp>
        <p:nvGrpSpPr>
          <p:cNvPr id="9" name="Group 8"/>
          <p:cNvGrpSpPr/>
          <p:nvPr/>
        </p:nvGrpSpPr>
        <p:grpSpPr>
          <a:xfrm>
            <a:off x="8919467" y="1507908"/>
            <a:ext cx="1896865" cy="4196096"/>
            <a:chOff x="1855311" y="394318"/>
            <a:chExt cx="1896865" cy="4196096"/>
          </a:xfrm>
        </p:grpSpPr>
        <p:sp>
          <p:nvSpPr>
            <p:cNvPr id="11" name="Oval 10"/>
            <p:cNvSpPr/>
            <p:nvPr/>
          </p:nvSpPr>
          <p:spPr>
            <a:xfrm rot="2227133">
              <a:off x="1855311" y="2871861"/>
              <a:ext cx="324763" cy="44943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20226769">
              <a:off x="3427413" y="2864861"/>
              <a:ext cx="324763" cy="44943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39"/>
            <p:cNvGrpSpPr/>
            <p:nvPr/>
          </p:nvGrpSpPr>
          <p:grpSpPr>
            <a:xfrm rot="6446650">
              <a:off x="2260340" y="4049209"/>
              <a:ext cx="655257" cy="427153"/>
              <a:chOff x="3318866" y="4611514"/>
              <a:chExt cx="655257" cy="427153"/>
            </a:xfrm>
          </p:grpSpPr>
          <p:sp>
            <p:nvSpPr>
              <p:cNvPr id="75" name="Oval 74"/>
              <p:cNvSpPr/>
              <p:nvPr/>
            </p:nvSpPr>
            <p:spPr>
              <a:xfrm rot="6128217">
                <a:off x="3581330" y="4645875"/>
                <a:ext cx="348401" cy="437184"/>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7154135">
                <a:off x="3438144" y="4492236"/>
                <a:ext cx="318317" cy="55687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38"/>
            <p:cNvGrpSpPr/>
            <p:nvPr/>
          </p:nvGrpSpPr>
          <p:grpSpPr>
            <a:xfrm rot="1454847">
              <a:off x="2725808" y="4078109"/>
              <a:ext cx="655257" cy="427153"/>
              <a:chOff x="3318866" y="4611514"/>
              <a:chExt cx="655257" cy="427153"/>
            </a:xfrm>
          </p:grpSpPr>
          <p:sp>
            <p:nvSpPr>
              <p:cNvPr id="73" name="Oval 3"/>
              <p:cNvSpPr/>
              <p:nvPr/>
            </p:nvSpPr>
            <p:spPr>
              <a:xfrm rot="6128217">
                <a:off x="3581330" y="4645875"/>
                <a:ext cx="348401" cy="437184"/>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5"/>
              <p:cNvSpPr/>
              <p:nvPr/>
            </p:nvSpPr>
            <p:spPr>
              <a:xfrm rot="7154135">
                <a:off x="3438144" y="4492236"/>
                <a:ext cx="318317" cy="55687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rapezoid 14"/>
            <p:cNvSpPr/>
            <p:nvPr/>
          </p:nvSpPr>
          <p:spPr>
            <a:xfrm rot="1442139">
              <a:off x="2019557" y="1800394"/>
              <a:ext cx="538135" cy="1425402"/>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0249249">
              <a:off x="3062156" y="1801016"/>
              <a:ext cx="526114" cy="1372747"/>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2112159" y="1817041"/>
              <a:ext cx="1407306" cy="2450160"/>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12642633" flipH="1">
              <a:off x="2595154" y="1717871"/>
              <a:ext cx="296089" cy="1590433"/>
            </a:xfrm>
            <a:prstGeom prst="roundRect">
              <a:avLst>
                <a:gd name="adj" fmla="val 21467"/>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60541">
              <a:off x="2095257" y="3135201"/>
              <a:ext cx="328972" cy="1012465"/>
            </a:xfrm>
            <a:prstGeom prst="trapezoid">
              <a:avLst>
                <a:gd name="adj" fmla="val 27461"/>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21425257">
              <a:off x="2314621" y="3169837"/>
              <a:ext cx="328972" cy="1012465"/>
            </a:xfrm>
            <a:prstGeom prst="trapezoid">
              <a:avLst>
                <a:gd name="adj" fmla="val 27461"/>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21366550">
              <a:off x="3234371" y="3134194"/>
              <a:ext cx="328972" cy="1012465"/>
            </a:xfrm>
            <a:prstGeom prst="trapezoid">
              <a:avLst>
                <a:gd name="adj" fmla="val 27461"/>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260541">
              <a:off x="3002730" y="3135202"/>
              <a:ext cx="328972" cy="1012465"/>
            </a:xfrm>
            <a:prstGeom prst="trapezoid">
              <a:avLst>
                <a:gd name="adj" fmla="val 27461"/>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21322161">
              <a:off x="2508583" y="3169838"/>
              <a:ext cx="328972" cy="1012465"/>
            </a:xfrm>
            <a:prstGeom prst="trapezoid">
              <a:avLst>
                <a:gd name="adj" fmla="val 27461"/>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a:off x="2667000" y="3124200"/>
              <a:ext cx="328972" cy="1012465"/>
            </a:xfrm>
            <a:prstGeom prst="trapezoid">
              <a:avLst>
                <a:gd name="adj" fmla="val 27461"/>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a:off x="2819400" y="3124200"/>
              <a:ext cx="328972" cy="1012465"/>
            </a:xfrm>
            <a:prstGeom prst="trapezoid">
              <a:avLst>
                <a:gd name="adj" fmla="val 27461"/>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rot="16200000" flipH="1">
              <a:off x="2743200" y="2514600"/>
              <a:ext cx="152401" cy="1219201"/>
            </a:xfrm>
            <a:prstGeom prst="roundRect">
              <a:avLst>
                <a:gd name="adj" fmla="val 21467"/>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rot="10800000">
              <a:off x="2590800" y="1676400"/>
              <a:ext cx="381000" cy="4572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37"/>
            <p:cNvGrpSpPr/>
            <p:nvPr/>
          </p:nvGrpSpPr>
          <p:grpSpPr>
            <a:xfrm rot="19321497">
              <a:off x="2135665" y="2188701"/>
              <a:ext cx="1263410" cy="540612"/>
              <a:chOff x="4509594" y="2914293"/>
              <a:chExt cx="1862717" cy="1233477"/>
            </a:xfrm>
            <a:solidFill>
              <a:schemeClr val="bg2">
                <a:lumMod val="50000"/>
              </a:schemeClr>
            </a:solidFill>
          </p:grpSpPr>
          <p:grpSp>
            <p:nvGrpSpPr>
              <p:cNvPr id="61" name="Group 27"/>
              <p:cNvGrpSpPr/>
              <p:nvPr/>
            </p:nvGrpSpPr>
            <p:grpSpPr>
              <a:xfrm>
                <a:off x="4509594" y="3602402"/>
                <a:ext cx="565008" cy="545368"/>
                <a:chOff x="4509594" y="3602402"/>
                <a:chExt cx="565008" cy="545368"/>
              </a:xfrm>
              <a:grpFill/>
            </p:grpSpPr>
            <p:sp>
              <p:nvSpPr>
                <p:cNvPr id="71" name="Trapezoid 70"/>
                <p:cNvSpPr/>
                <p:nvPr/>
              </p:nvSpPr>
              <p:spPr>
                <a:xfrm rot="20001368">
                  <a:off x="4509594" y="3648028"/>
                  <a:ext cx="415491" cy="499742"/>
                </a:xfrm>
                <a:prstGeom prst="trapezoid">
                  <a:avLst>
                    <a:gd name="adj" fmla="val 3211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26"/>
                <p:cNvSpPr/>
                <p:nvPr/>
              </p:nvSpPr>
              <p:spPr>
                <a:xfrm rot="9313389">
                  <a:off x="4785214" y="3602402"/>
                  <a:ext cx="289388" cy="353794"/>
                </a:xfrm>
                <a:prstGeom prst="trapezoid">
                  <a:avLst>
                    <a:gd name="adj" fmla="val 3211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28"/>
              <p:cNvGrpSpPr/>
              <p:nvPr/>
            </p:nvGrpSpPr>
            <p:grpSpPr>
              <a:xfrm>
                <a:off x="4953000" y="3352800"/>
                <a:ext cx="565008" cy="545368"/>
                <a:chOff x="4509594" y="3602402"/>
                <a:chExt cx="565008" cy="545368"/>
              </a:xfrm>
              <a:grpFill/>
            </p:grpSpPr>
            <p:sp>
              <p:nvSpPr>
                <p:cNvPr id="69" name="Trapezoid 29"/>
                <p:cNvSpPr/>
                <p:nvPr/>
              </p:nvSpPr>
              <p:spPr>
                <a:xfrm rot="20001368">
                  <a:off x="4509594" y="3648028"/>
                  <a:ext cx="415491" cy="499742"/>
                </a:xfrm>
                <a:prstGeom prst="trapezoid">
                  <a:avLst>
                    <a:gd name="adj" fmla="val 3211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rot="9313389">
                  <a:off x="4785214" y="3602402"/>
                  <a:ext cx="289388" cy="353794"/>
                </a:xfrm>
                <a:prstGeom prst="trapezoid">
                  <a:avLst>
                    <a:gd name="adj" fmla="val 3211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31"/>
              <p:cNvGrpSpPr/>
              <p:nvPr/>
            </p:nvGrpSpPr>
            <p:grpSpPr>
              <a:xfrm>
                <a:off x="5361649" y="3149820"/>
                <a:ext cx="565008" cy="545368"/>
                <a:chOff x="4509594" y="3602402"/>
                <a:chExt cx="565008" cy="545368"/>
              </a:xfrm>
              <a:grpFill/>
            </p:grpSpPr>
            <p:sp>
              <p:nvSpPr>
                <p:cNvPr id="67" name="Trapezoid 66"/>
                <p:cNvSpPr/>
                <p:nvPr/>
              </p:nvSpPr>
              <p:spPr>
                <a:xfrm rot="20001368">
                  <a:off x="4509594" y="3648028"/>
                  <a:ext cx="415491" cy="499742"/>
                </a:xfrm>
                <a:prstGeom prst="trapezoid">
                  <a:avLst>
                    <a:gd name="adj" fmla="val 3211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rot="9313389">
                  <a:off x="4785214" y="3602402"/>
                  <a:ext cx="289388" cy="353794"/>
                </a:xfrm>
                <a:prstGeom prst="trapezoid">
                  <a:avLst>
                    <a:gd name="adj" fmla="val 3211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34"/>
              <p:cNvGrpSpPr/>
              <p:nvPr/>
            </p:nvGrpSpPr>
            <p:grpSpPr>
              <a:xfrm>
                <a:off x="5807303" y="2914293"/>
                <a:ext cx="565008" cy="545368"/>
                <a:chOff x="4509594" y="3602402"/>
                <a:chExt cx="565008" cy="545368"/>
              </a:xfrm>
              <a:grpFill/>
            </p:grpSpPr>
            <p:sp>
              <p:nvSpPr>
                <p:cNvPr id="65" name="Trapezoid 64"/>
                <p:cNvSpPr/>
                <p:nvPr/>
              </p:nvSpPr>
              <p:spPr>
                <a:xfrm rot="20001368">
                  <a:off x="4509594" y="3648028"/>
                  <a:ext cx="415491" cy="499742"/>
                </a:xfrm>
                <a:prstGeom prst="trapezoid">
                  <a:avLst>
                    <a:gd name="adj" fmla="val 3211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rot="9313389">
                  <a:off x="4785214" y="3602402"/>
                  <a:ext cx="289388" cy="353794"/>
                </a:xfrm>
                <a:prstGeom prst="trapezoid">
                  <a:avLst>
                    <a:gd name="adj" fmla="val 3211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0" name="Oval 29"/>
            <p:cNvSpPr/>
            <p:nvPr/>
          </p:nvSpPr>
          <p:spPr>
            <a:xfrm>
              <a:off x="2209800" y="609600"/>
              <a:ext cx="1219200" cy="1371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48"/>
            <p:cNvGrpSpPr/>
            <p:nvPr/>
          </p:nvGrpSpPr>
          <p:grpSpPr>
            <a:xfrm rot="4101043">
              <a:off x="2690779" y="3148576"/>
              <a:ext cx="1367360" cy="487667"/>
              <a:chOff x="4257963" y="2782454"/>
              <a:chExt cx="2066637" cy="609600"/>
            </a:xfrm>
          </p:grpSpPr>
          <p:sp>
            <p:nvSpPr>
              <p:cNvPr id="56" name="Pentagon 55"/>
              <p:cNvSpPr/>
              <p:nvPr/>
            </p:nvSpPr>
            <p:spPr>
              <a:xfrm>
                <a:off x="4724400" y="2971800"/>
                <a:ext cx="1600200" cy="228600"/>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ross 56"/>
              <p:cNvSpPr/>
              <p:nvPr/>
            </p:nvSpPr>
            <p:spPr>
              <a:xfrm>
                <a:off x="4257963" y="2782454"/>
                <a:ext cx="533400" cy="609600"/>
              </a:xfrm>
              <a:prstGeom prst="plus">
                <a:avLst>
                  <a:gd name="adj" fmla="val 37121"/>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hevron 57"/>
              <p:cNvSpPr/>
              <p:nvPr/>
            </p:nvSpPr>
            <p:spPr>
              <a:xfrm>
                <a:off x="4724400" y="2971800"/>
                <a:ext cx="152400" cy="228600"/>
              </a:xfrm>
              <a:prstGeom prst="chevr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Chevron 58"/>
              <p:cNvSpPr/>
              <p:nvPr/>
            </p:nvSpPr>
            <p:spPr>
              <a:xfrm>
                <a:off x="4876800" y="2985655"/>
                <a:ext cx="152400" cy="228600"/>
              </a:xfrm>
              <a:prstGeom prst="chevr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Chevron 59"/>
              <p:cNvSpPr/>
              <p:nvPr/>
            </p:nvSpPr>
            <p:spPr>
              <a:xfrm>
                <a:off x="4590472" y="2985655"/>
                <a:ext cx="152400" cy="228600"/>
              </a:xfrm>
              <a:prstGeom prst="chevr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Rounded Rectangle 31"/>
            <p:cNvSpPr/>
            <p:nvPr/>
          </p:nvSpPr>
          <p:spPr>
            <a:xfrm rot="3529309">
              <a:off x="3179176" y="3015029"/>
              <a:ext cx="130313" cy="250269"/>
            </a:xfrm>
            <a:prstGeom prst="roundRect">
              <a:avLst>
                <a:gd name="adj" fmla="val 16427"/>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 Diagonal Corner Rectangle 32"/>
            <p:cNvSpPr/>
            <p:nvPr/>
          </p:nvSpPr>
          <p:spPr>
            <a:xfrm rot="20493405">
              <a:off x="1990295" y="686770"/>
              <a:ext cx="914400" cy="609600"/>
            </a:xfrm>
            <a:prstGeom prst="round2DiagRect">
              <a:avLst>
                <a:gd name="adj1" fmla="val 50000"/>
                <a:gd name="adj2" fmla="val 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 Diagonal Corner Rectangle 33"/>
            <p:cNvSpPr/>
            <p:nvPr/>
          </p:nvSpPr>
          <p:spPr>
            <a:xfrm rot="14523738">
              <a:off x="2693281" y="546718"/>
              <a:ext cx="914400" cy="609600"/>
            </a:xfrm>
            <a:prstGeom prst="round2DiagRect">
              <a:avLst>
                <a:gd name="adj1" fmla="val 50000"/>
                <a:gd name="adj2" fmla="val 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4"/>
            <p:cNvSpPr/>
            <p:nvPr/>
          </p:nvSpPr>
          <p:spPr>
            <a:xfrm rot="4472555">
              <a:off x="2487322" y="344853"/>
              <a:ext cx="492265" cy="634252"/>
            </a:xfrm>
            <a:prstGeom prst="ellipse">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4472555">
              <a:off x="2544356" y="353145"/>
              <a:ext cx="505548" cy="762706"/>
            </a:xfrm>
            <a:prstGeom prst="ellipse">
              <a:avLst/>
            </a:prstGeom>
            <a:solidFill>
              <a:srgbClr val="3E1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1981200" y="838200"/>
              <a:ext cx="1600200" cy="257259"/>
            </a:xfrm>
            <a:prstGeom prst="roundRect">
              <a:avLst>
                <a:gd name="adj" fmla="val 28458"/>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62"/>
            <p:cNvGrpSpPr/>
            <p:nvPr/>
          </p:nvGrpSpPr>
          <p:grpSpPr>
            <a:xfrm>
              <a:off x="2209802" y="856665"/>
              <a:ext cx="1106054" cy="168572"/>
              <a:chOff x="5562601" y="1142991"/>
              <a:chExt cx="1676389" cy="304811"/>
            </a:xfrm>
          </p:grpSpPr>
          <p:sp>
            <p:nvSpPr>
              <p:cNvPr id="45" name="Rounded Rectangle 44"/>
              <p:cNvSpPr/>
              <p:nvPr/>
            </p:nvSpPr>
            <p:spPr>
              <a:xfrm rot="5400000">
                <a:off x="5486400" y="1219202"/>
                <a:ext cx="304801" cy="152399"/>
              </a:xfrm>
              <a:prstGeom prst="roundRect">
                <a:avLst>
                  <a:gd name="adj" fmla="val 500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rot="5400000">
                <a:off x="5638799" y="1219201"/>
                <a:ext cx="304801" cy="152399"/>
              </a:xfrm>
              <a:prstGeom prst="roundRect">
                <a:avLst>
                  <a:gd name="adj" fmla="val 500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rot="5400000">
                <a:off x="5791198" y="1219200"/>
                <a:ext cx="304801" cy="152399"/>
              </a:xfrm>
              <a:prstGeom prst="roundRect">
                <a:avLst>
                  <a:gd name="adj" fmla="val 500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rot="5400000">
                <a:off x="5943597" y="1219199"/>
                <a:ext cx="304801" cy="152399"/>
              </a:xfrm>
              <a:prstGeom prst="roundRect">
                <a:avLst>
                  <a:gd name="adj" fmla="val 500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rot="5400000">
                <a:off x="6095996" y="1219198"/>
                <a:ext cx="304801" cy="152399"/>
              </a:xfrm>
              <a:prstGeom prst="roundRect">
                <a:avLst>
                  <a:gd name="adj" fmla="val 500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rot="5400000">
                <a:off x="6248395" y="1219197"/>
                <a:ext cx="304801" cy="152399"/>
              </a:xfrm>
              <a:prstGeom prst="roundRect">
                <a:avLst>
                  <a:gd name="adj" fmla="val 500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rot="5400000">
                <a:off x="6400794" y="1219196"/>
                <a:ext cx="304801" cy="152399"/>
              </a:xfrm>
              <a:prstGeom prst="roundRect">
                <a:avLst>
                  <a:gd name="adj" fmla="val 500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rot="5400000">
                <a:off x="6553193" y="1219195"/>
                <a:ext cx="304801" cy="152399"/>
              </a:xfrm>
              <a:prstGeom prst="roundRect">
                <a:avLst>
                  <a:gd name="adj" fmla="val 500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rot="5400000">
                <a:off x="6705592" y="1219194"/>
                <a:ext cx="304801" cy="152399"/>
              </a:xfrm>
              <a:prstGeom prst="roundRect">
                <a:avLst>
                  <a:gd name="adj" fmla="val 500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5400000">
                <a:off x="6857991" y="1219193"/>
                <a:ext cx="304801" cy="152399"/>
              </a:xfrm>
              <a:prstGeom prst="roundRect">
                <a:avLst>
                  <a:gd name="adj" fmla="val 500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5400000">
                <a:off x="7010390" y="1219192"/>
                <a:ext cx="304801" cy="152399"/>
              </a:xfrm>
              <a:prstGeom prst="roundRect">
                <a:avLst>
                  <a:gd name="adj" fmla="val 500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66"/>
            <p:cNvGrpSpPr/>
            <p:nvPr/>
          </p:nvGrpSpPr>
          <p:grpSpPr>
            <a:xfrm>
              <a:off x="3352800" y="914400"/>
              <a:ext cx="275225" cy="609600"/>
              <a:chOff x="4419600" y="1524000"/>
              <a:chExt cx="526473" cy="1166091"/>
            </a:xfrm>
          </p:grpSpPr>
          <p:sp>
            <p:nvSpPr>
              <p:cNvPr id="42" name="Moon 41"/>
              <p:cNvSpPr/>
              <p:nvPr/>
            </p:nvSpPr>
            <p:spPr>
              <a:xfrm>
                <a:off x="4495800" y="1524000"/>
                <a:ext cx="381000" cy="1143000"/>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883410">
                <a:off x="4419600" y="1524000"/>
                <a:ext cx="381000" cy="1143000"/>
              </a:xfrm>
              <a:prstGeom prst="moon">
                <a:avLst>
                  <a:gd name="adj" fmla="val 58409"/>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rot="20892719">
                <a:off x="4717473" y="1547091"/>
                <a:ext cx="228600" cy="1143000"/>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Oval 39"/>
            <p:cNvSpPr/>
            <p:nvPr/>
          </p:nvSpPr>
          <p:spPr>
            <a:xfrm rot="4472555">
              <a:off x="3379509" y="868860"/>
              <a:ext cx="251381" cy="246726"/>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20226769">
              <a:off x="3458554" y="937127"/>
              <a:ext cx="153943" cy="183146"/>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5910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down)">
                                      <p:cBhvr>
                                        <p:cTn id="9" dur="580">
                                          <p:stCondLst>
                                            <p:cond delay="0"/>
                                          </p:stCondLst>
                                        </p:cTn>
                                        <p:tgtEl>
                                          <p:spTgt spid="9"/>
                                        </p:tgtEl>
                                      </p:cBhvr>
                                    </p:animEffect>
                                    <p:anim calcmode="lin" valueType="num">
                                      <p:cBhvr>
                                        <p:cTn id="1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5" dur="26">
                                          <p:stCondLst>
                                            <p:cond delay="650"/>
                                          </p:stCondLst>
                                        </p:cTn>
                                        <p:tgtEl>
                                          <p:spTgt spid="9"/>
                                        </p:tgtEl>
                                      </p:cBhvr>
                                      <p:to x="100000" y="60000"/>
                                    </p:animScale>
                                    <p:animScale>
                                      <p:cBhvr>
                                        <p:cTn id="16" dur="166" decel="50000">
                                          <p:stCondLst>
                                            <p:cond delay="676"/>
                                          </p:stCondLst>
                                        </p:cTn>
                                        <p:tgtEl>
                                          <p:spTgt spid="9"/>
                                        </p:tgtEl>
                                      </p:cBhvr>
                                      <p:to x="100000" y="100000"/>
                                    </p:animScale>
                                    <p:animScale>
                                      <p:cBhvr>
                                        <p:cTn id="17" dur="26">
                                          <p:stCondLst>
                                            <p:cond delay="1312"/>
                                          </p:stCondLst>
                                        </p:cTn>
                                        <p:tgtEl>
                                          <p:spTgt spid="9"/>
                                        </p:tgtEl>
                                      </p:cBhvr>
                                      <p:to x="100000" y="80000"/>
                                    </p:animScale>
                                    <p:animScale>
                                      <p:cBhvr>
                                        <p:cTn id="18" dur="166" decel="50000">
                                          <p:stCondLst>
                                            <p:cond delay="1338"/>
                                          </p:stCondLst>
                                        </p:cTn>
                                        <p:tgtEl>
                                          <p:spTgt spid="9"/>
                                        </p:tgtEl>
                                      </p:cBhvr>
                                      <p:to x="100000" y="100000"/>
                                    </p:animScale>
                                    <p:animScale>
                                      <p:cBhvr>
                                        <p:cTn id="19" dur="26">
                                          <p:stCondLst>
                                            <p:cond delay="1642"/>
                                          </p:stCondLst>
                                        </p:cTn>
                                        <p:tgtEl>
                                          <p:spTgt spid="9"/>
                                        </p:tgtEl>
                                      </p:cBhvr>
                                      <p:to x="100000" y="90000"/>
                                    </p:animScale>
                                    <p:animScale>
                                      <p:cBhvr>
                                        <p:cTn id="20" dur="166" decel="50000">
                                          <p:stCondLst>
                                            <p:cond delay="1668"/>
                                          </p:stCondLst>
                                        </p:cTn>
                                        <p:tgtEl>
                                          <p:spTgt spid="9"/>
                                        </p:tgtEl>
                                      </p:cBhvr>
                                      <p:to x="100000" y="100000"/>
                                    </p:animScale>
                                    <p:animScale>
                                      <p:cBhvr>
                                        <p:cTn id="21" dur="26">
                                          <p:stCondLst>
                                            <p:cond delay="1808"/>
                                          </p:stCondLst>
                                        </p:cTn>
                                        <p:tgtEl>
                                          <p:spTgt spid="9"/>
                                        </p:tgtEl>
                                      </p:cBhvr>
                                      <p:to x="100000" y="95000"/>
                                    </p:animScale>
                                    <p:animScale>
                                      <p:cBhvr>
                                        <p:cTn id="22" dur="166" decel="50000">
                                          <p:stCondLst>
                                            <p:cond delay="1834"/>
                                          </p:stCondLst>
                                        </p:cTn>
                                        <p:tgtEl>
                                          <p:spTgt spid="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0F026E2C-F0E6-4A7E-B5F4-6104564BCED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21694"/>
            <a:ext cx="12192000" cy="6893549"/>
          </a:xfrm>
          <a:prstGeom prst="rect">
            <a:avLst/>
          </a:prstGeom>
        </p:spPr>
      </p:pic>
      <p:sp>
        <p:nvSpPr>
          <p:cNvPr id="26" name="TextBox 25"/>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Berlin Sans FB Demi" pitchFamily="34" charset="0"/>
              </a:rPr>
              <a:t>Their Cause is Just</a:t>
            </a:r>
          </a:p>
        </p:txBody>
      </p:sp>
      <p:sp>
        <p:nvSpPr>
          <p:cNvPr id="7" name="Rectangle 6"/>
          <p:cNvSpPr/>
          <p:nvPr/>
        </p:nvSpPr>
        <p:spPr>
          <a:xfrm>
            <a:off x="1524000" y="762000"/>
            <a:ext cx="5181600" cy="338554"/>
          </a:xfrm>
          <a:prstGeom prst="rect">
            <a:avLst/>
          </a:prstGeom>
        </p:spPr>
        <p:txBody>
          <a:bodyPr wrap="square">
            <a:spAutoFit/>
          </a:bodyPr>
          <a:lstStyle/>
          <a:p>
            <a:pPr fontAlgn="base"/>
            <a:endParaRPr lang="en-US" sz="1600" dirty="0">
              <a:solidFill>
                <a:schemeClr val="bg1"/>
              </a:solidFill>
            </a:endParaRPr>
          </a:p>
        </p:txBody>
      </p:sp>
      <p:sp>
        <p:nvSpPr>
          <p:cNvPr id="8" name="TextBox 7"/>
          <p:cNvSpPr txBox="1"/>
          <p:nvPr/>
        </p:nvSpPr>
        <p:spPr>
          <a:xfrm>
            <a:off x="104724" y="6524101"/>
            <a:ext cx="4191000" cy="307777"/>
          </a:xfrm>
          <a:prstGeom prst="rect">
            <a:avLst/>
          </a:prstGeom>
          <a:noFill/>
        </p:spPr>
        <p:txBody>
          <a:bodyPr wrap="square" rtlCol="0">
            <a:spAutoFit/>
          </a:bodyPr>
          <a:lstStyle/>
          <a:p>
            <a:r>
              <a:rPr lang="en-US" sz="1400" dirty="0">
                <a:solidFill>
                  <a:schemeClr val="bg1"/>
                </a:solidFill>
              </a:rPr>
              <a:t>Alma 16:6</a:t>
            </a:r>
          </a:p>
        </p:txBody>
      </p:sp>
      <p:sp>
        <p:nvSpPr>
          <p:cNvPr id="10" name="Rectangle 9"/>
          <p:cNvSpPr/>
          <p:nvPr/>
        </p:nvSpPr>
        <p:spPr>
          <a:xfrm>
            <a:off x="471056" y="914401"/>
            <a:ext cx="2798618" cy="1477328"/>
          </a:xfrm>
          <a:prstGeom prst="rect">
            <a:avLst/>
          </a:prstGeom>
        </p:spPr>
        <p:txBody>
          <a:bodyPr wrap="square">
            <a:spAutoFit/>
          </a:bodyPr>
          <a:lstStyle/>
          <a:p>
            <a:pPr fontAlgn="base"/>
            <a:r>
              <a:rPr lang="en-US" dirty="0">
                <a:solidFill>
                  <a:schemeClr val="bg1"/>
                </a:solidFill>
              </a:rPr>
              <a:t>The Lamanites were angry because some of the Lamanites had converted over to the Nephites </a:t>
            </a:r>
          </a:p>
          <a:p>
            <a:pPr fontAlgn="base"/>
            <a:r>
              <a:rPr lang="en-US" dirty="0">
                <a:solidFill>
                  <a:schemeClr val="bg1"/>
                </a:solidFill>
              </a:rPr>
              <a:t>Alma 24: 17-30</a:t>
            </a:r>
          </a:p>
        </p:txBody>
      </p:sp>
      <p:sp>
        <p:nvSpPr>
          <p:cNvPr id="322" name="Rectangle 321"/>
          <p:cNvSpPr/>
          <p:nvPr/>
        </p:nvSpPr>
        <p:spPr>
          <a:xfrm>
            <a:off x="8773673" y="850554"/>
            <a:ext cx="3010449" cy="3139321"/>
          </a:xfrm>
          <a:prstGeom prst="rect">
            <a:avLst/>
          </a:prstGeom>
        </p:spPr>
        <p:txBody>
          <a:bodyPr wrap="square">
            <a:spAutoFit/>
          </a:bodyPr>
          <a:lstStyle/>
          <a:p>
            <a:pPr fontAlgn="base"/>
            <a:r>
              <a:rPr lang="en-US" dirty="0">
                <a:solidFill>
                  <a:schemeClr val="bg1"/>
                </a:solidFill>
              </a:rPr>
              <a:t> The Lord tells Alma:</a:t>
            </a:r>
          </a:p>
          <a:p>
            <a:pPr fontAlgn="base"/>
            <a:endParaRPr lang="en-US" dirty="0">
              <a:solidFill>
                <a:schemeClr val="bg1"/>
              </a:solidFill>
            </a:endParaRPr>
          </a:p>
          <a:p>
            <a:pPr fontAlgn="base"/>
            <a:r>
              <a:rPr lang="en-US" dirty="0">
                <a:solidFill>
                  <a:schemeClr val="bg1"/>
                </a:solidFill>
              </a:rPr>
              <a:t>The Lamanites will cross the river Sidon in the south wilderness, away up beyond the borders of the land of</a:t>
            </a:r>
            <a:r>
              <a:rPr lang="en-US" baseline="30000" dirty="0">
                <a:solidFill>
                  <a:schemeClr val="bg1"/>
                </a:solidFill>
              </a:rPr>
              <a:t> </a:t>
            </a:r>
            <a:r>
              <a:rPr lang="en-US" dirty="0">
                <a:solidFill>
                  <a:schemeClr val="bg1"/>
                </a:solidFill>
              </a:rPr>
              <a:t>Manti. </a:t>
            </a:r>
          </a:p>
          <a:p>
            <a:pPr fontAlgn="base"/>
            <a:endParaRPr lang="en-US" dirty="0">
              <a:solidFill>
                <a:schemeClr val="bg1"/>
              </a:solidFill>
            </a:endParaRPr>
          </a:p>
          <a:p>
            <a:pPr fontAlgn="base"/>
            <a:r>
              <a:rPr lang="en-US" dirty="0">
                <a:solidFill>
                  <a:schemeClr val="bg1"/>
                </a:solidFill>
              </a:rPr>
              <a:t>They will meet them and the Lord will deliver the captives into their hands. </a:t>
            </a:r>
          </a:p>
        </p:txBody>
      </p:sp>
      <p:grpSp>
        <p:nvGrpSpPr>
          <p:cNvPr id="44" name="Group 43"/>
          <p:cNvGrpSpPr/>
          <p:nvPr/>
        </p:nvGrpSpPr>
        <p:grpSpPr>
          <a:xfrm>
            <a:off x="3890776" y="1595508"/>
            <a:ext cx="4724400" cy="3886200"/>
            <a:chOff x="2819400" y="2286000"/>
            <a:chExt cx="4724400" cy="3886200"/>
          </a:xfrm>
        </p:grpSpPr>
        <p:sp>
          <p:nvSpPr>
            <p:cNvPr id="45" name="Rectangle 44"/>
            <p:cNvSpPr/>
            <p:nvPr/>
          </p:nvSpPr>
          <p:spPr>
            <a:xfrm>
              <a:off x="2819400" y="2286000"/>
              <a:ext cx="4724400" cy="388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32"/>
            <p:cNvGrpSpPr/>
            <p:nvPr/>
          </p:nvGrpSpPr>
          <p:grpSpPr>
            <a:xfrm>
              <a:off x="2895600" y="2362200"/>
              <a:ext cx="4572000" cy="3771127"/>
              <a:chOff x="2971800" y="135736"/>
              <a:chExt cx="6477000" cy="5692600"/>
            </a:xfrm>
          </p:grpSpPr>
          <p:sp>
            <p:nvSpPr>
              <p:cNvPr id="47" name="Double Wave 46"/>
              <p:cNvSpPr/>
              <p:nvPr/>
            </p:nvSpPr>
            <p:spPr>
              <a:xfrm rot="10800000">
                <a:off x="3962400" y="4648200"/>
                <a:ext cx="4862608" cy="376684"/>
              </a:xfrm>
              <a:prstGeom prst="doubleWave">
                <a:avLst>
                  <a:gd name="adj1" fmla="val 6250"/>
                  <a:gd name="adj2" fmla="val -1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4876800" y="2666999"/>
                <a:ext cx="2133601" cy="464596"/>
              </a:xfrm>
              <a:prstGeom prst="rect">
                <a:avLst/>
              </a:prstGeom>
              <a:noFill/>
            </p:spPr>
            <p:txBody>
              <a:bodyPr wrap="square" rtlCol="0">
                <a:spAutoFit/>
              </a:bodyPr>
              <a:lstStyle/>
              <a:p>
                <a:r>
                  <a:rPr lang="en-US" sz="1400" dirty="0"/>
                  <a:t>Zarahemla</a:t>
                </a:r>
              </a:p>
            </p:txBody>
          </p:sp>
          <p:sp>
            <p:nvSpPr>
              <p:cNvPr id="49" name="TextBox 48"/>
              <p:cNvSpPr txBox="1"/>
              <p:nvPr/>
            </p:nvSpPr>
            <p:spPr>
              <a:xfrm>
                <a:off x="3962400" y="762001"/>
                <a:ext cx="1905000" cy="418136"/>
              </a:xfrm>
              <a:prstGeom prst="rect">
                <a:avLst/>
              </a:prstGeom>
              <a:noFill/>
            </p:spPr>
            <p:txBody>
              <a:bodyPr wrap="square" rtlCol="0">
                <a:spAutoFit/>
              </a:bodyPr>
              <a:lstStyle/>
              <a:p>
                <a:r>
                  <a:rPr lang="en-US" sz="1200" dirty="0" err="1"/>
                  <a:t>Ammonihah</a:t>
                </a:r>
                <a:endParaRPr lang="en-US" sz="1200" dirty="0"/>
              </a:p>
            </p:txBody>
          </p:sp>
          <p:sp>
            <p:nvSpPr>
              <p:cNvPr id="50" name="TextBox 49"/>
              <p:cNvSpPr txBox="1"/>
              <p:nvPr/>
            </p:nvSpPr>
            <p:spPr>
              <a:xfrm>
                <a:off x="4953000" y="1295399"/>
                <a:ext cx="1905000" cy="418136"/>
              </a:xfrm>
              <a:prstGeom prst="rect">
                <a:avLst/>
              </a:prstGeom>
              <a:noFill/>
            </p:spPr>
            <p:txBody>
              <a:bodyPr wrap="square" rtlCol="0">
                <a:spAutoFit/>
              </a:bodyPr>
              <a:lstStyle/>
              <a:p>
                <a:r>
                  <a:rPr lang="en-US" sz="1200" dirty="0"/>
                  <a:t>Sidon</a:t>
                </a:r>
              </a:p>
            </p:txBody>
          </p:sp>
          <p:sp>
            <p:nvSpPr>
              <p:cNvPr id="51" name="Double Wave 50"/>
              <p:cNvSpPr/>
              <p:nvPr/>
            </p:nvSpPr>
            <p:spPr>
              <a:xfrm rot="15452034">
                <a:off x="3687624" y="2378698"/>
                <a:ext cx="4862608" cy="376684"/>
              </a:xfrm>
              <a:prstGeom prst="doubleWave">
                <a:avLst>
                  <a:gd name="adj1" fmla="val 6250"/>
                  <a:gd name="adj2" fmla="val -1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7315199" y="5410200"/>
                <a:ext cx="2133601" cy="418136"/>
              </a:xfrm>
              <a:prstGeom prst="rect">
                <a:avLst/>
              </a:prstGeom>
              <a:noFill/>
            </p:spPr>
            <p:txBody>
              <a:bodyPr wrap="square" rtlCol="0">
                <a:spAutoFit/>
              </a:bodyPr>
              <a:lstStyle/>
              <a:p>
                <a:r>
                  <a:rPr lang="en-US" sz="1200" dirty="0"/>
                  <a:t>Nephi</a:t>
                </a:r>
              </a:p>
            </p:txBody>
          </p:sp>
          <p:sp>
            <p:nvSpPr>
              <p:cNvPr id="53" name="TextBox 52"/>
              <p:cNvSpPr txBox="1"/>
              <p:nvPr/>
            </p:nvSpPr>
            <p:spPr>
              <a:xfrm>
                <a:off x="5562600" y="3505200"/>
                <a:ext cx="1905000" cy="418136"/>
              </a:xfrm>
              <a:prstGeom prst="rect">
                <a:avLst/>
              </a:prstGeom>
              <a:noFill/>
            </p:spPr>
            <p:txBody>
              <a:bodyPr wrap="square" rtlCol="0">
                <a:spAutoFit/>
              </a:bodyPr>
              <a:lstStyle/>
              <a:p>
                <a:r>
                  <a:rPr lang="en-US" sz="1200" dirty="0" err="1"/>
                  <a:t>Minon</a:t>
                </a:r>
                <a:endParaRPr lang="en-US" sz="1200" dirty="0"/>
              </a:p>
            </p:txBody>
          </p:sp>
          <p:sp>
            <p:nvSpPr>
              <p:cNvPr id="54" name="TextBox 53"/>
              <p:cNvSpPr txBox="1"/>
              <p:nvPr/>
            </p:nvSpPr>
            <p:spPr>
              <a:xfrm>
                <a:off x="6858000" y="4276657"/>
                <a:ext cx="1905000" cy="418136"/>
              </a:xfrm>
              <a:prstGeom prst="rect">
                <a:avLst/>
              </a:prstGeom>
              <a:noFill/>
            </p:spPr>
            <p:txBody>
              <a:bodyPr wrap="square" rtlCol="0">
                <a:spAutoFit/>
              </a:bodyPr>
              <a:lstStyle/>
              <a:p>
                <a:r>
                  <a:rPr lang="en-US" sz="1200" dirty="0"/>
                  <a:t>Manti</a:t>
                </a:r>
              </a:p>
            </p:txBody>
          </p:sp>
          <p:sp>
            <p:nvSpPr>
              <p:cNvPr id="55" name="TextBox 54"/>
              <p:cNvSpPr txBox="1"/>
              <p:nvPr/>
            </p:nvSpPr>
            <p:spPr>
              <a:xfrm>
                <a:off x="4051300" y="4966811"/>
                <a:ext cx="3276600" cy="418136"/>
              </a:xfrm>
              <a:prstGeom prst="rect">
                <a:avLst/>
              </a:prstGeom>
              <a:noFill/>
            </p:spPr>
            <p:txBody>
              <a:bodyPr wrap="square" rtlCol="0">
                <a:spAutoFit/>
              </a:bodyPr>
              <a:lstStyle/>
              <a:p>
                <a:r>
                  <a:rPr lang="en-US" sz="1200" dirty="0"/>
                  <a:t>Narrow strip of wilderness</a:t>
                </a:r>
              </a:p>
            </p:txBody>
          </p:sp>
          <p:sp>
            <p:nvSpPr>
              <p:cNvPr id="56" name="Oval 55"/>
              <p:cNvSpPr/>
              <p:nvPr/>
            </p:nvSpPr>
            <p:spPr>
              <a:xfrm rot="20226769">
                <a:off x="6564319" y="4692973"/>
                <a:ext cx="263510" cy="2221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5454650" y="4391683"/>
                <a:ext cx="1219200" cy="627203"/>
              </a:xfrm>
              <a:prstGeom prst="rect">
                <a:avLst/>
              </a:prstGeom>
              <a:noFill/>
            </p:spPr>
            <p:txBody>
              <a:bodyPr wrap="square" rtlCol="0">
                <a:spAutoFit/>
              </a:bodyPr>
              <a:lstStyle/>
              <a:p>
                <a:r>
                  <a:rPr lang="en-US" sz="1050" dirty="0"/>
                  <a:t>Headwaters Sidon River</a:t>
                </a:r>
              </a:p>
            </p:txBody>
          </p:sp>
          <p:sp>
            <p:nvSpPr>
              <p:cNvPr id="58" name="TextBox 57"/>
              <p:cNvSpPr txBox="1"/>
              <p:nvPr/>
            </p:nvSpPr>
            <p:spPr>
              <a:xfrm>
                <a:off x="7086600" y="3276601"/>
                <a:ext cx="1905000" cy="418136"/>
              </a:xfrm>
              <a:prstGeom prst="rect">
                <a:avLst/>
              </a:prstGeom>
              <a:noFill/>
            </p:spPr>
            <p:txBody>
              <a:bodyPr wrap="square" rtlCol="0">
                <a:spAutoFit/>
              </a:bodyPr>
              <a:lstStyle/>
              <a:p>
                <a:r>
                  <a:rPr lang="en-US" sz="1200" dirty="0"/>
                  <a:t>Valley of Gideon</a:t>
                </a:r>
              </a:p>
            </p:txBody>
          </p:sp>
          <p:sp>
            <p:nvSpPr>
              <p:cNvPr id="59" name="Freeform 58"/>
              <p:cNvSpPr/>
              <p:nvPr/>
            </p:nvSpPr>
            <p:spPr>
              <a:xfrm>
                <a:off x="7315200" y="1905000"/>
                <a:ext cx="1108363" cy="503705"/>
              </a:xfrm>
              <a:custGeom>
                <a:avLst/>
                <a:gdLst>
                  <a:gd name="connsiteX0" fmla="*/ 0 w 1108363"/>
                  <a:gd name="connsiteY0" fmla="*/ 249381 h 503705"/>
                  <a:gd name="connsiteX1" fmla="*/ 0 w 1108363"/>
                  <a:gd name="connsiteY1" fmla="*/ 249381 h 503705"/>
                  <a:gd name="connsiteX2" fmla="*/ 406400 w 1108363"/>
                  <a:gd name="connsiteY2" fmla="*/ 138545 h 503705"/>
                  <a:gd name="connsiteX3" fmla="*/ 461818 w 1108363"/>
                  <a:gd name="connsiteY3" fmla="*/ 92363 h 503705"/>
                  <a:gd name="connsiteX4" fmla="*/ 517236 w 1108363"/>
                  <a:gd name="connsiteY4" fmla="*/ 55418 h 503705"/>
                  <a:gd name="connsiteX5" fmla="*/ 544945 w 1108363"/>
                  <a:gd name="connsiteY5" fmla="*/ 36945 h 503705"/>
                  <a:gd name="connsiteX6" fmla="*/ 600363 w 1108363"/>
                  <a:gd name="connsiteY6" fmla="*/ 18472 h 503705"/>
                  <a:gd name="connsiteX7" fmla="*/ 701963 w 1108363"/>
                  <a:gd name="connsiteY7" fmla="*/ 0 h 503705"/>
                  <a:gd name="connsiteX8" fmla="*/ 822036 w 1108363"/>
                  <a:gd name="connsiteY8" fmla="*/ 9236 h 503705"/>
                  <a:gd name="connsiteX9" fmla="*/ 849745 w 1108363"/>
                  <a:gd name="connsiteY9" fmla="*/ 18472 h 503705"/>
                  <a:gd name="connsiteX10" fmla="*/ 877454 w 1108363"/>
                  <a:gd name="connsiteY10" fmla="*/ 46181 h 503705"/>
                  <a:gd name="connsiteX11" fmla="*/ 932872 w 1108363"/>
                  <a:gd name="connsiteY11" fmla="*/ 83127 h 503705"/>
                  <a:gd name="connsiteX12" fmla="*/ 988291 w 1108363"/>
                  <a:gd name="connsiteY12" fmla="*/ 138545 h 503705"/>
                  <a:gd name="connsiteX13" fmla="*/ 1025236 w 1108363"/>
                  <a:gd name="connsiteY13" fmla="*/ 184727 h 503705"/>
                  <a:gd name="connsiteX14" fmla="*/ 1043709 w 1108363"/>
                  <a:gd name="connsiteY14" fmla="*/ 212436 h 503705"/>
                  <a:gd name="connsiteX15" fmla="*/ 1071418 w 1108363"/>
                  <a:gd name="connsiteY15" fmla="*/ 240145 h 503705"/>
                  <a:gd name="connsiteX16" fmla="*/ 1108363 w 1108363"/>
                  <a:gd name="connsiteY16" fmla="*/ 295563 h 503705"/>
                  <a:gd name="connsiteX17" fmla="*/ 314036 w 1108363"/>
                  <a:gd name="connsiteY17" fmla="*/ 314036 h 503705"/>
                  <a:gd name="connsiteX18" fmla="*/ 110836 w 1108363"/>
                  <a:gd name="connsiteY18" fmla="*/ 304800 h 503705"/>
                  <a:gd name="connsiteX19" fmla="*/ 36945 w 1108363"/>
                  <a:gd name="connsiteY19" fmla="*/ 295563 h 503705"/>
                  <a:gd name="connsiteX20" fmla="*/ 9236 w 1108363"/>
                  <a:gd name="connsiteY20" fmla="*/ 286327 h 503705"/>
                  <a:gd name="connsiteX21" fmla="*/ 0 w 1108363"/>
                  <a:gd name="connsiteY21" fmla="*/ 249381 h 503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08363" h="503705">
                    <a:moveTo>
                      <a:pt x="0" y="249381"/>
                    </a:moveTo>
                    <a:lnTo>
                      <a:pt x="0" y="249381"/>
                    </a:lnTo>
                    <a:cubicBezTo>
                      <a:pt x="135467" y="212436"/>
                      <a:pt x="271829" y="178630"/>
                      <a:pt x="406400" y="138545"/>
                    </a:cubicBezTo>
                    <a:cubicBezTo>
                      <a:pt x="429324" y="131717"/>
                      <a:pt x="444679" y="105693"/>
                      <a:pt x="461818" y="92363"/>
                    </a:cubicBezTo>
                    <a:cubicBezTo>
                      <a:pt x="479343" y="78733"/>
                      <a:pt x="498763" y="67733"/>
                      <a:pt x="517236" y="55418"/>
                    </a:cubicBezTo>
                    <a:cubicBezTo>
                      <a:pt x="526472" y="49260"/>
                      <a:pt x="534414" y="40455"/>
                      <a:pt x="544945" y="36945"/>
                    </a:cubicBezTo>
                    <a:cubicBezTo>
                      <a:pt x="563418" y="30787"/>
                      <a:pt x="581087" y="21226"/>
                      <a:pt x="600363" y="18472"/>
                    </a:cubicBezTo>
                    <a:cubicBezTo>
                      <a:pt x="677584" y="7441"/>
                      <a:pt x="643898" y="14516"/>
                      <a:pt x="701963" y="0"/>
                    </a:cubicBezTo>
                    <a:cubicBezTo>
                      <a:pt x="741987" y="3079"/>
                      <a:pt x="782203" y="4257"/>
                      <a:pt x="822036" y="9236"/>
                    </a:cubicBezTo>
                    <a:cubicBezTo>
                      <a:pt x="831697" y="10444"/>
                      <a:pt x="841644" y="13072"/>
                      <a:pt x="849745" y="18472"/>
                    </a:cubicBezTo>
                    <a:cubicBezTo>
                      <a:pt x="860613" y="25718"/>
                      <a:pt x="867143" y="38162"/>
                      <a:pt x="877454" y="46181"/>
                    </a:cubicBezTo>
                    <a:cubicBezTo>
                      <a:pt x="894979" y="59811"/>
                      <a:pt x="919551" y="65366"/>
                      <a:pt x="932872" y="83127"/>
                    </a:cubicBezTo>
                    <a:cubicBezTo>
                      <a:pt x="967243" y="128952"/>
                      <a:pt x="947773" y="111533"/>
                      <a:pt x="988291" y="138545"/>
                    </a:cubicBezTo>
                    <a:cubicBezTo>
                      <a:pt x="1006271" y="192488"/>
                      <a:pt x="983459" y="142950"/>
                      <a:pt x="1025236" y="184727"/>
                    </a:cubicBezTo>
                    <a:cubicBezTo>
                      <a:pt x="1033085" y="192576"/>
                      <a:pt x="1036602" y="203908"/>
                      <a:pt x="1043709" y="212436"/>
                    </a:cubicBezTo>
                    <a:cubicBezTo>
                      <a:pt x="1052071" y="222471"/>
                      <a:pt x="1063399" y="229834"/>
                      <a:pt x="1071418" y="240145"/>
                    </a:cubicBezTo>
                    <a:cubicBezTo>
                      <a:pt x="1085048" y="257670"/>
                      <a:pt x="1108363" y="295563"/>
                      <a:pt x="1108363" y="295563"/>
                    </a:cubicBezTo>
                    <a:cubicBezTo>
                      <a:pt x="900221" y="503705"/>
                      <a:pt x="1088360" y="328784"/>
                      <a:pt x="314036" y="314036"/>
                    </a:cubicBezTo>
                    <a:cubicBezTo>
                      <a:pt x="246245" y="312745"/>
                      <a:pt x="178569" y="307879"/>
                      <a:pt x="110836" y="304800"/>
                    </a:cubicBezTo>
                    <a:cubicBezTo>
                      <a:pt x="86206" y="301721"/>
                      <a:pt x="61367" y="300003"/>
                      <a:pt x="36945" y="295563"/>
                    </a:cubicBezTo>
                    <a:cubicBezTo>
                      <a:pt x="27366" y="293821"/>
                      <a:pt x="17025" y="292169"/>
                      <a:pt x="9236" y="286327"/>
                    </a:cubicBezTo>
                    <a:cubicBezTo>
                      <a:pt x="3728" y="282196"/>
                      <a:pt x="1539" y="255539"/>
                      <a:pt x="0" y="249381"/>
                    </a:cubicBez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7239000" y="2209800"/>
                <a:ext cx="1905000" cy="418136"/>
              </a:xfrm>
              <a:prstGeom prst="rect">
                <a:avLst/>
              </a:prstGeom>
              <a:noFill/>
            </p:spPr>
            <p:txBody>
              <a:bodyPr wrap="square" rtlCol="0">
                <a:spAutoFit/>
              </a:bodyPr>
              <a:lstStyle/>
              <a:p>
                <a:r>
                  <a:rPr lang="en-US" sz="1200" dirty="0"/>
                  <a:t>Hill </a:t>
                </a:r>
                <a:r>
                  <a:rPr lang="en-US" sz="1200" dirty="0" err="1"/>
                  <a:t>Amnihu</a:t>
                </a:r>
                <a:endParaRPr lang="en-US" sz="1200" dirty="0"/>
              </a:p>
            </p:txBody>
          </p:sp>
          <p:sp>
            <p:nvSpPr>
              <p:cNvPr id="61" name="TextBox 60"/>
              <p:cNvSpPr txBox="1"/>
              <p:nvPr/>
            </p:nvSpPr>
            <p:spPr>
              <a:xfrm>
                <a:off x="3733800" y="3505200"/>
                <a:ext cx="838201" cy="418136"/>
              </a:xfrm>
              <a:prstGeom prst="rect">
                <a:avLst/>
              </a:prstGeom>
              <a:noFill/>
            </p:spPr>
            <p:txBody>
              <a:bodyPr wrap="square" rtlCol="0">
                <a:spAutoFit/>
              </a:bodyPr>
              <a:lstStyle/>
              <a:p>
                <a:r>
                  <a:rPr lang="en-US" sz="1200" dirty="0" err="1"/>
                  <a:t>Melek</a:t>
                </a:r>
                <a:endParaRPr lang="en-US" sz="1200" dirty="0"/>
              </a:p>
            </p:txBody>
          </p:sp>
          <p:sp>
            <p:nvSpPr>
              <p:cNvPr id="62" name="TextBox 61"/>
              <p:cNvSpPr txBox="1"/>
              <p:nvPr/>
            </p:nvSpPr>
            <p:spPr>
              <a:xfrm>
                <a:off x="2971800" y="914400"/>
                <a:ext cx="1905000" cy="418136"/>
              </a:xfrm>
              <a:prstGeom prst="rect">
                <a:avLst/>
              </a:prstGeom>
              <a:noFill/>
            </p:spPr>
            <p:txBody>
              <a:bodyPr wrap="square" rtlCol="0">
                <a:spAutoFit/>
              </a:bodyPr>
              <a:lstStyle/>
              <a:p>
                <a:r>
                  <a:rPr lang="en-US" sz="1200" dirty="0"/>
                  <a:t>Noah</a:t>
                </a:r>
              </a:p>
            </p:txBody>
          </p:sp>
          <p:sp>
            <p:nvSpPr>
              <p:cNvPr id="63" name="Up Arrow 62"/>
              <p:cNvSpPr/>
              <p:nvPr/>
            </p:nvSpPr>
            <p:spPr>
              <a:xfrm>
                <a:off x="8585200" y="250762"/>
                <a:ext cx="381000" cy="533400"/>
              </a:xfrm>
              <a:prstGeom prs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8477250" y="825890"/>
                <a:ext cx="781049" cy="418136"/>
              </a:xfrm>
              <a:prstGeom prst="rect">
                <a:avLst/>
              </a:prstGeom>
              <a:noFill/>
            </p:spPr>
            <p:txBody>
              <a:bodyPr wrap="square" rtlCol="0">
                <a:spAutoFit/>
              </a:bodyPr>
              <a:lstStyle/>
              <a:p>
                <a:r>
                  <a:rPr lang="en-US" sz="1200" dirty="0"/>
                  <a:t>North</a:t>
                </a:r>
              </a:p>
            </p:txBody>
          </p:sp>
          <p:sp>
            <p:nvSpPr>
              <p:cNvPr id="65" name="Oval 64"/>
              <p:cNvSpPr/>
              <p:nvPr/>
            </p:nvSpPr>
            <p:spPr>
              <a:xfrm rot="4472555">
                <a:off x="4452738" y="1101234"/>
                <a:ext cx="137689" cy="12096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4472555">
                <a:off x="5297758" y="1608806"/>
                <a:ext cx="137690" cy="12096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4472555">
                <a:off x="3235847" y="1205143"/>
                <a:ext cx="137689" cy="12096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4472555">
                <a:off x="5876292" y="3897114"/>
                <a:ext cx="137690" cy="12096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4472555">
                <a:off x="4069431" y="3814682"/>
                <a:ext cx="137690" cy="12096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4472555">
                <a:off x="7211524" y="4600011"/>
                <a:ext cx="137690" cy="12096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4472555">
                <a:off x="7847101" y="3604553"/>
                <a:ext cx="137690" cy="12096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4472555">
                <a:off x="7581999" y="5258599"/>
                <a:ext cx="186314" cy="16367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4472555">
                <a:off x="5422996" y="3042313"/>
                <a:ext cx="186314" cy="1636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4" name="Up Arrow 73"/>
          <p:cNvSpPr/>
          <p:nvPr/>
        </p:nvSpPr>
        <p:spPr>
          <a:xfrm rot="8703307">
            <a:off x="6237873" y="2599349"/>
            <a:ext cx="133059" cy="1966385"/>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5309865" y="762000"/>
            <a:ext cx="1905000" cy="461665"/>
          </a:xfrm>
          <a:prstGeom prst="rect">
            <a:avLst/>
          </a:prstGeom>
          <a:noFill/>
        </p:spPr>
        <p:txBody>
          <a:bodyPr wrap="square" rtlCol="0">
            <a:spAutoFit/>
          </a:bodyPr>
          <a:lstStyle/>
          <a:p>
            <a:r>
              <a:rPr lang="en-US" sz="2400" dirty="0">
                <a:solidFill>
                  <a:schemeClr val="bg1"/>
                </a:solidFill>
              </a:rPr>
              <a:t>Alma Prays</a:t>
            </a:r>
          </a:p>
        </p:txBody>
      </p:sp>
      <p:sp>
        <p:nvSpPr>
          <p:cNvPr id="76" name="TextBox 75"/>
          <p:cNvSpPr txBox="1"/>
          <p:nvPr/>
        </p:nvSpPr>
        <p:spPr>
          <a:xfrm>
            <a:off x="3320697" y="5842518"/>
            <a:ext cx="8165920" cy="523220"/>
          </a:xfrm>
          <a:prstGeom prst="rect">
            <a:avLst/>
          </a:prstGeom>
          <a:noFill/>
        </p:spPr>
        <p:txBody>
          <a:bodyPr wrap="square" rtlCol="0">
            <a:spAutoFit/>
          </a:bodyPr>
          <a:lstStyle/>
          <a:p>
            <a:pPr algn="ct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rPr>
              <a:t>God allows men to fight when there is a ‘just cause’</a:t>
            </a:r>
          </a:p>
        </p:txBody>
      </p:sp>
      <p:grpSp>
        <p:nvGrpSpPr>
          <p:cNvPr id="41" name="Group 3">
            <a:extLst>
              <a:ext uri="{FF2B5EF4-FFF2-40B4-BE49-F238E27FC236}">
                <a16:creationId xmlns:a16="http://schemas.microsoft.com/office/drawing/2014/main" id="{865362B4-16EE-4A03-81BB-B6494BC64634}"/>
              </a:ext>
            </a:extLst>
          </p:cNvPr>
          <p:cNvGrpSpPr/>
          <p:nvPr/>
        </p:nvGrpSpPr>
        <p:grpSpPr>
          <a:xfrm>
            <a:off x="471056" y="3859976"/>
            <a:ext cx="2031972" cy="2301261"/>
            <a:chOff x="71718" y="1120588"/>
            <a:chExt cx="3070535" cy="4572000"/>
          </a:xfrm>
        </p:grpSpPr>
        <p:grpSp>
          <p:nvGrpSpPr>
            <p:cNvPr id="43" name="Group 13">
              <a:extLst>
                <a:ext uri="{FF2B5EF4-FFF2-40B4-BE49-F238E27FC236}">
                  <a16:creationId xmlns:a16="http://schemas.microsoft.com/office/drawing/2014/main" id="{7E96C1F5-30DF-4C16-81FD-DE4DB50B3C11}"/>
                </a:ext>
              </a:extLst>
            </p:cNvPr>
            <p:cNvGrpSpPr/>
            <p:nvPr/>
          </p:nvGrpSpPr>
          <p:grpSpPr>
            <a:xfrm>
              <a:off x="71718" y="1120588"/>
              <a:ext cx="3048000" cy="4572000"/>
              <a:chOff x="838200" y="1066800"/>
              <a:chExt cx="2438400" cy="3352800"/>
            </a:xfrm>
          </p:grpSpPr>
          <p:sp>
            <p:nvSpPr>
              <p:cNvPr id="78" name="Rounded Rectangle 61">
                <a:extLst>
                  <a:ext uri="{FF2B5EF4-FFF2-40B4-BE49-F238E27FC236}">
                    <a16:creationId xmlns:a16="http://schemas.microsoft.com/office/drawing/2014/main" id="{673F69B4-1547-4524-B1F6-14D4F0D8F97D}"/>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2">
                <a:extLst>
                  <a:ext uri="{FF2B5EF4-FFF2-40B4-BE49-F238E27FC236}">
                    <a16:creationId xmlns:a16="http://schemas.microsoft.com/office/drawing/2014/main" id="{A971269F-2A74-41A9-AD76-99FCE1E424A0}"/>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3">
                <a:extLst>
                  <a:ext uri="{FF2B5EF4-FFF2-40B4-BE49-F238E27FC236}">
                    <a16:creationId xmlns:a16="http://schemas.microsoft.com/office/drawing/2014/main" id="{50F0A4C2-50FF-4856-9AFF-6FD783482515}"/>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4">
                <a:extLst>
                  <a:ext uri="{FF2B5EF4-FFF2-40B4-BE49-F238E27FC236}">
                    <a16:creationId xmlns:a16="http://schemas.microsoft.com/office/drawing/2014/main" id="{2D915DD5-2F52-4A3A-8DEC-E5F93AFBAEB0}"/>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onut 5">
                <a:extLst>
                  <a:ext uri="{FF2B5EF4-FFF2-40B4-BE49-F238E27FC236}">
                    <a16:creationId xmlns:a16="http://schemas.microsoft.com/office/drawing/2014/main" id="{99204A1E-CE6F-4BCC-81F3-DE553F8A93E5}"/>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Donut 6">
                <a:extLst>
                  <a:ext uri="{FF2B5EF4-FFF2-40B4-BE49-F238E27FC236}">
                    <a16:creationId xmlns:a16="http://schemas.microsoft.com/office/drawing/2014/main" id="{DEDDAED0-9BA9-4B89-AB8E-D3B6A5081C01}"/>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Donut 7">
                <a:extLst>
                  <a:ext uri="{FF2B5EF4-FFF2-40B4-BE49-F238E27FC236}">
                    <a16:creationId xmlns:a16="http://schemas.microsoft.com/office/drawing/2014/main" id="{9C3A0A53-05E6-40C7-9BE9-CC1DB3BAB505}"/>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Plaque 8">
                <a:extLst>
                  <a:ext uri="{FF2B5EF4-FFF2-40B4-BE49-F238E27FC236}">
                    <a16:creationId xmlns:a16="http://schemas.microsoft.com/office/drawing/2014/main" id="{2486E691-6B78-437E-82F0-94BEB293A5CB}"/>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Plaque 9">
                <a:extLst>
                  <a:ext uri="{FF2B5EF4-FFF2-40B4-BE49-F238E27FC236}">
                    <a16:creationId xmlns:a16="http://schemas.microsoft.com/office/drawing/2014/main" id="{FF3F03EB-3B63-4907-8005-DE0262ECBB6C}"/>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Plaque 10">
                <a:extLst>
                  <a:ext uri="{FF2B5EF4-FFF2-40B4-BE49-F238E27FC236}">
                    <a16:creationId xmlns:a16="http://schemas.microsoft.com/office/drawing/2014/main" id="{19296F54-4866-4198-B2DE-1E57E6C1926B}"/>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a:extLst>
                <a:ext uri="{FF2B5EF4-FFF2-40B4-BE49-F238E27FC236}">
                  <a16:creationId xmlns:a16="http://schemas.microsoft.com/office/drawing/2014/main" id="{F0BA2DB5-83CA-4CBB-ADDB-3B03AF7142D7}"/>
                </a:ext>
              </a:extLst>
            </p:cNvPr>
            <p:cNvSpPr txBox="1"/>
            <p:nvPr/>
          </p:nvSpPr>
          <p:spPr>
            <a:xfrm>
              <a:off x="762598" y="1254182"/>
              <a:ext cx="2379655" cy="4035708"/>
            </a:xfrm>
            <a:prstGeom prst="rect">
              <a:avLst/>
            </a:prstGeom>
            <a:noFill/>
          </p:spPr>
          <p:txBody>
            <a:bodyPr wrap="square" rtlCol="0">
              <a:spAutoFit/>
            </a:bodyPr>
            <a:lstStyle/>
            <a:p>
              <a:pPr algn="ctr"/>
              <a:r>
                <a:rPr lang="en-US" b="1" dirty="0"/>
                <a:t>The words of the Lord spoken through His prophets will always be fulfilled</a:t>
              </a:r>
              <a:endParaRPr lang="en-US" sz="1600" b="1" dirty="0">
                <a:solidFill>
                  <a:schemeClr val="bg2">
                    <a:lumMod val="25000"/>
                  </a:schemeClr>
                </a:solidFill>
                <a:latin typeface="Tempus Sans ITC" pitchFamily="82" charset="0"/>
              </a:endParaRPr>
            </a:p>
          </p:txBody>
        </p:sp>
      </p:grpSp>
    </p:spTree>
    <p:extLst>
      <p:ext uri="{BB962C8B-B14F-4D97-AF65-F5344CB8AC3E}">
        <p14:creationId xmlns:p14="http://schemas.microsoft.com/office/powerpoint/2010/main" val="31934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2"/>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2000"/>
                                        <p:tgtEl>
                                          <p:spTgt spid="44"/>
                                        </p:tgtEl>
                                      </p:cBhvr>
                                    </p:animEffect>
                                  </p:childTnLst>
                                </p:cTn>
                              </p:par>
                              <p:par>
                                <p:cTn id="14" presetID="2" presetClass="entr" presetSubtype="9" fill="hold" grpId="0" nodeType="with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additive="base">
                                        <p:cTn id="16" dur="500" fill="hold"/>
                                        <p:tgtEl>
                                          <p:spTgt spid="74"/>
                                        </p:tgtEl>
                                        <p:attrNameLst>
                                          <p:attrName>ppt_x</p:attrName>
                                        </p:attrNameLst>
                                      </p:cBhvr>
                                      <p:tavLst>
                                        <p:tav tm="0">
                                          <p:val>
                                            <p:strVal val="0-#ppt_w/2"/>
                                          </p:val>
                                        </p:tav>
                                        <p:tav tm="100000">
                                          <p:val>
                                            <p:strVal val="#ppt_x"/>
                                          </p:val>
                                        </p:tav>
                                      </p:tavLst>
                                    </p:anim>
                                    <p:anim calcmode="lin" valueType="num">
                                      <p:cBhvr additive="base">
                                        <p:cTn id="17" dur="500" fill="hold"/>
                                        <p:tgtEl>
                                          <p:spTgt spid="74"/>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circle(in)">
                                      <p:cBhvr>
                                        <p:cTn id="26"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 grpId="0"/>
      <p:bldP spid="74" grpId="0" animBg="1"/>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A0A072E-DF08-4C1F-8BA6-081FF3BBC23D}"/>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21694"/>
            <a:ext cx="12192000" cy="6893549"/>
          </a:xfrm>
          <a:prstGeom prst="rect">
            <a:avLst/>
          </a:prstGeom>
        </p:spPr>
      </p:pic>
      <p:sp>
        <p:nvSpPr>
          <p:cNvPr id="26" name="TextBox 25"/>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Berlin Sans FB Demi" pitchFamily="34" charset="0"/>
              </a:rPr>
              <a:t>Help Line</a:t>
            </a:r>
          </a:p>
        </p:txBody>
      </p:sp>
      <p:sp>
        <p:nvSpPr>
          <p:cNvPr id="7" name="Rectangle 6"/>
          <p:cNvSpPr/>
          <p:nvPr/>
        </p:nvSpPr>
        <p:spPr>
          <a:xfrm>
            <a:off x="1524000" y="762000"/>
            <a:ext cx="5181600" cy="338554"/>
          </a:xfrm>
          <a:prstGeom prst="rect">
            <a:avLst/>
          </a:prstGeom>
        </p:spPr>
        <p:txBody>
          <a:bodyPr wrap="square">
            <a:spAutoFit/>
          </a:bodyPr>
          <a:lstStyle/>
          <a:p>
            <a:pPr fontAlgn="base"/>
            <a:endParaRPr lang="en-US" sz="1600" dirty="0">
              <a:solidFill>
                <a:schemeClr val="bg1"/>
              </a:solidFill>
            </a:endParaRPr>
          </a:p>
        </p:txBody>
      </p:sp>
      <p:sp>
        <p:nvSpPr>
          <p:cNvPr id="8" name="TextBox 7"/>
          <p:cNvSpPr txBox="1"/>
          <p:nvPr/>
        </p:nvSpPr>
        <p:spPr>
          <a:xfrm>
            <a:off x="6019800" y="838201"/>
            <a:ext cx="4114800" cy="2800767"/>
          </a:xfrm>
          <a:prstGeom prst="rect">
            <a:avLst/>
          </a:prstGeom>
          <a:noFill/>
        </p:spPr>
        <p:txBody>
          <a:bodyPr wrap="square" rtlCol="0">
            <a:spAutoFit/>
          </a:bodyPr>
          <a:lstStyle/>
          <a:p>
            <a:r>
              <a:rPr lang="en-US" sz="1600" dirty="0">
                <a:solidFill>
                  <a:schemeClr val="bg1"/>
                </a:solidFill>
              </a:rPr>
              <a:t>“What if you are lost and have no map? Suppose you are alone. You do not know where you are. What can you do? You call for help! You call home! Call the Church! Pray! When connected with your help line, you learn that you need to make a climb here or a turn there to get back on course. Or you may have to go back to the beginning in order to be certain that you can get where you want to go.”</a:t>
            </a:r>
          </a:p>
          <a:p>
            <a:r>
              <a:rPr lang="en-US" sz="1600" dirty="0">
                <a:solidFill>
                  <a:schemeClr val="bg1"/>
                </a:solidFill>
              </a:rPr>
              <a:t>Russell M. Nelson</a:t>
            </a:r>
          </a:p>
          <a:p>
            <a:endParaRPr lang="en-US" sz="1600" dirty="0">
              <a:solidFill>
                <a:schemeClr val="bg1"/>
              </a:solidFill>
            </a:endParaRPr>
          </a:p>
        </p:txBody>
      </p:sp>
      <p:grpSp>
        <p:nvGrpSpPr>
          <p:cNvPr id="82" name="Group 81"/>
          <p:cNvGrpSpPr/>
          <p:nvPr/>
        </p:nvGrpSpPr>
        <p:grpSpPr>
          <a:xfrm>
            <a:off x="6019799" y="4191000"/>
            <a:ext cx="5285509" cy="2209800"/>
            <a:chOff x="914400" y="914400"/>
            <a:chExt cx="4191000" cy="2209800"/>
          </a:xfrm>
        </p:grpSpPr>
        <p:grpSp>
          <p:nvGrpSpPr>
            <p:cNvPr id="43" name="Group 18"/>
            <p:cNvGrpSpPr/>
            <p:nvPr/>
          </p:nvGrpSpPr>
          <p:grpSpPr>
            <a:xfrm>
              <a:off x="914400" y="914400"/>
              <a:ext cx="4191000" cy="2209800"/>
              <a:chOff x="965200" y="2286000"/>
              <a:chExt cx="7327900" cy="2743200"/>
            </a:xfrm>
          </p:grpSpPr>
          <p:sp>
            <p:nvSpPr>
              <p:cNvPr id="46" name="Rectangle 45"/>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77" idx="1"/>
                <a:endCxn id="77"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81" name="Rectangle 80"/>
            <p:cNvSpPr/>
            <p:nvPr/>
          </p:nvSpPr>
          <p:spPr>
            <a:xfrm>
              <a:off x="1066800" y="914400"/>
              <a:ext cx="3657600" cy="1815882"/>
            </a:xfrm>
            <a:prstGeom prst="rect">
              <a:avLst/>
            </a:prstGeom>
          </p:spPr>
          <p:txBody>
            <a:bodyPr wrap="square">
              <a:spAutoFit/>
            </a:bodyPr>
            <a:lstStyle/>
            <a:p>
              <a:pPr algn="ctr"/>
              <a:r>
                <a:rPr lang="en-US" sz="2800" b="1" i="1" dirty="0">
                  <a:solidFill>
                    <a:schemeClr val="bg1"/>
                  </a:solidFill>
                </a:rPr>
                <a:t>As we seek and follow guidance from the Lord’s prophets, the Lord strengthens and protects us.</a:t>
              </a:r>
              <a:endParaRPr lang="en-US" sz="2800" dirty="0">
                <a:solidFill>
                  <a:schemeClr val="bg1"/>
                </a:solidFill>
              </a:endParaRPr>
            </a:p>
          </p:txBody>
        </p:sp>
      </p:grpSp>
      <p:sp>
        <p:nvSpPr>
          <p:cNvPr id="84" name="Rectangle 83"/>
          <p:cNvSpPr/>
          <p:nvPr/>
        </p:nvSpPr>
        <p:spPr>
          <a:xfrm>
            <a:off x="1443037" y="3852500"/>
            <a:ext cx="3581400" cy="2431435"/>
          </a:xfrm>
          <a:prstGeom prst="rect">
            <a:avLst/>
          </a:prstGeom>
        </p:spPr>
        <p:txBody>
          <a:bodyPr wrap="square">
            <a:spAutoFit/>
          </a:bodyPr>
          <a:lstStyle/>
          <a:p>
            <a:r>
              <a:rPr lang="en-US" sz="1600" dirty="0">
                <a:solidFill>
                  <a:schemeClr val="bg1"/>
                </a:solidFill>
              </a:rPr>
              <a:t>“Ask, and it shall be given you; seek, and ye shall find; knock, and it shall be opened unto you: for every one that </a:t>
            </a:r>
            <a:r>
              <a:rPr lang="en-US" sz="1600" dirty="0" err="1">
                <a:solidFill>
                  <a:schemeClr val="bg1"/>
                </a:solidFill>
              </a:rPr>
              <a:t>asketh</a:t>
            </a:r>
            <a:r>
              <a:rPr lang="en-US" sz="1600" dirty="0">
                <a:solidFill>
                  <a:schemeClr val="bg1"/>
                </a:solidFill>
              </a:rPr>
              <a:t> </a:t>
            </a:r>
            <a:r>
              <a:rPr lang="en-US" sz="1600" dirty="0" err="1">
                <a:solidFill>
                  <a:schemeClr val="bg1"/>
                </a:solidFill>
              </a:rPr>
              <a:t>receiveth</a:t>
            </a:r>
            <a:r>
              <a:rPr lang="en-US" sz="1600" dirty="0">
                <a:solidFill>
                  <a:schemeClr val="bg1"/>
                </a:solidFill>
              </a:rPr>
              <a:t>; and he that </a:t>
            </a:r>
            <a:r>
              <a:rPr lang="en-US" sz="1600" dirty="0" err="1">
                <a:solidFill>
                  <a:schemeClr val="bg1"/>
                </a:solidFill>
              </a:rPr>
              <a:t>seeketh</a:t>
            </a:r>
            <a:r>
              <a:rPr lang="en-US" sz="1600" dirty="0">
                <a:solidFill>
                  <a:schemeClr val="bg1"/>
                </a:solidFill>
              </a:rPr>
              <a:t> </a:t>
            </a:r>
            <a:r>
              <a:rPr lang="en-US" sz="1600" dirty="0" err="1">
                <a:solidFill>
                  <a:schemeClr val="bg1"/>
                </a:solidFill>
              </a:rPr>
              <a:t>findeth</a:t>
            </a:r>
            <a:r>
              <a:rPr lang="en-US" sz="1600" dirty="0">
                <a:solidFill>
                  <a:schemeClr val="bg1"/>
                </a:solidFill>
              </a:rPr>
              <a:t>; and to him that </a:t>
            </a:r>
            <a:r>
              <a:rPr lang="en-US" sz="1600" dirty="0" err="1">
                <a:solidFill>
                  <a:schemeClr val="bg1"/>
                </a:solidFill>
              </a:rPr>
              <a:t>knocketh</a:t>
            </a:r>
            <a:r>
              <a:rPr lang="en-US" sz="1600" dirty="0">
                <a:solidFill>
                  <a:schemeClr val="bg1"/>
                </a:solidFill>
              </a:rPr>
              <a:t> it shall be opened” (Matthew 7:7-8). </a:t>
            </a:r>
          </a:p>
          <a:p>
            <a:endParaRPr lang="en-US" sz="1600" dirty="0">
              <a:solidFill>
                <a:srgbClr val="FFFF00"/>
              </a:solidFill>
            </a:endParaRPr>
          </a:p>
          <a:p>
            <a:pPr algn="ctr"/>
            <a:r>
              <a:rPr lang="en-US" sz="2000" dirty="0">
                <a:solidFill>
                  <a:srgbClr val="FFFF00"/>
                </a:solidFill>
              </a:rPr>
              <a:t>In order to find and receive, we must seek and ask.</a:t>
            </a:r>
          </a:p>
        </p:txBody>
      </p:sp>
      <p:pic>
        <p:nvPicPr>
          <p:cNvPr id="3" name="Picture 2">
            <a:extLst>
              <a:ext uri="{FF2B5EF4-FFF2-40B4-BE49-F238E27FC236}">
                <a16:creationId xmlns:a16="http://schemas.microsoft.com/office/drawing/2014/main" id="{ECD7459E-9A5D-4C6E-994F-C057A96580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9675" y="769442"/>
            <a:ext cx="4048125" cy="2686050"/>
          </a:xfrm>
          <a:prstGeom prst="rect">
            <a:avLst/>
          </a:prstGeom>
        </p:spPr>
      </p:pic>
      <p:pic>
        <p:nvPicPr>
          <p:cNvPr id="5" name="Picture 4">
            <a:extLst>
              <a:ext uri="{FF2B5EF4-FFF2-40B4-BE49-F238E27FC236}">
                <a16:creationId xmlns:a16="http://schemas.microsoft.com/office/drawing/2014/main" id="{8C6DCB7B-0004-4457-A019-CF93409F35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3700" y="379944"/>
            <a:ext cx="1219200" cy="1524000"/>
          </a:xfrm>
          <a:prstGeom prst="rect">
            <a:avLst/>
          </a:prstGeom>
        </p:spPr>
      </p:pic>
    </p:spTree>
    <p:extLst>
      <p:ext uri="{BB962C8B-B14F-4D97-AF65-F5344CB8AC3E}">
        <p14:creationId xmlns:p14="http://schemas.microsoft.com/office/powerpoint/2010/main" val="403631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fade">
                                      <p:cBhvr>
                                        <p:cTn id="15" dur="2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CF2A607-BFEE-4503-A1D7-B29B483BA84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21694"/>
            <a:ext cx="12192000" cy="6893549"/>
          </a:xfrm>
          <a:prstGeom prst="rect">
            <a:avLst/>
          </a:prstGeom>
        </p:spPr>
      </p:pic>
      <p:sp>
        <p:nvSpPr>
          <p:cNvPr id="26" name="TextBox 25"/>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Berlin Sans FB Demi" pitchFamily="34" charset="0"/>
              </a:rPr>
              <a:t>Desolation of </a:t>
            </a:r>
            <a:r>
              <a:rPr lang="en-US" sz="4400" dirty="0" err="1">
                <a:solidFill>
                  <a:schemeClr val="bg1"/>
                </a:solidFill>
                <a:latin typeface="Berlin Sans FB Demi" pitchFamily="34" charset="0"/>
              </a:rPr>
              <a:t>Nephors</a:t>
            </a:r>
            <a:endParaRPr lang="en-US" sz="4400" dirty="0">
              <a:solidFill>
                <a:schemeClr val="bg1"/>
              </a:solidFill>
              <a:latin typeface="Berlin Sans FB Demi" pitchFamily="34" charset="0"/>
            </a:endParaRPr>
          </a:p>
        </p:txBody>
      </p:sp>
      <p:sp>
        <p:nvSpPr>
          <p:cNvPr id="7" name="Rectangle 6"/>
          <p:cNvSpPr/>
          <p:nvPr/>
        </p:nvSpPr>
        <p:spPr>
          <a:xfrm>
            <a:off x="1524000" y="762000"/>
            <a:ext cx="5181600" cy="338554"/>
          </a:xfrm>
          <a:prstGeom prst="rect">
            <a:avLst/>
          </a:prstGeom>
        </p:spPr>
        <p:txBody>
          <a:bodyPr wrap="square">
            <a:spAutoFit/>
          </a:bodyPr>
          <a:lstStyle/>
          <a:p>
            <a:pPr fontAlgn="base"/>
            <a:endParaRPr lang="en-US" sz="1600" dirty="0">
              <a:solidFill>
                <a:schemeClr val="bg1"/>
              </a:solidFill>
            </a:endParaRPr>
          </a:p>
        </p:txBody>
      </p:sp>
      <p:sp>
        <p:nvSpPr>
          <p:cNvPr id="16" name="TextBox 15"/>
          <p:cNvSpPr txBox="1"/>
          <p:nvPr/>
        </p:nvSpPr>
        <p:spPr>
          <a:xfrm>
            <a:off x="0" y="6550223"/>
            <a:ext cx="4191000" cy="307777"/>
          </a:xfrm>
          <a:prstGeom prst="rect">
            <a:avLst/>
          </a:prstGeom>
          <a:noFill/>
        </p:spPr>
        <p:txBody>
          <a:bodyPr wrap="square" rtlCol="0">
            <a:spAutoFit/>
          </a:bodyPr>
          <a:lstStyle/>
          <a:p>
            <a:r>
              <a:rPr lang="en-US" sz="1400" dirty="0">
                <a:solidFill>
                  <a:schemeClr val="bg1"/>
                </a:solidFill>
              </a:rPr>
              <a:t>Alma 16:9-11</a:t>
            </a:r>
          </a:p>
        </p:txBody>
      </p:sp>
      <p:sp>
        <p:nvSpPr>
          <p:cNvPr id="17" name="TextBox 16"/>
          <p:cNvSpPr txBox="1"/>
          <p:nvPr/>
        </p:nvSpPr>
        <p:spPr>
          <a:xfrm>
            <a:off x="304800" y="1224477"/>
            <a:ext cx="6172201" cy="4401205"/>
          </a:xfrm>
          <a:prstGeom prst="rect">
            <a:avLst/>
          </a:prstGeom>
          <a:noFill/>
        </p:spPr>
        <p:txBody>
          <a:bodyPr wrap="square" rtlCol="0">
            <a:spAutoFit/>
          </a:bodyPr>
          <a:lstStyle/>
          <a:p>
            <a:pPr fontAlgn="base"/>
            <a:r>
              <a:rPr lang="en-US" sz="2000" dirty="0">
                <a:solidFill>
                  <a:schemeClr val="bg1"/>
                </a:solidFill>
              </a:rPr>
              <a:t>Lamanites driven out of the land</a:t>
            </a:r>
          </a:p>
          <a:p>
            <a:pPr fontAlgn="base"/>
            <a:endParaRPr lang="en-US" sz="2000" dirty="0">
              <a:solidFill>
                <a:schemeClr val="bg1"/>
              </a:solidFill>
            </a:endParaRPr>
          </a:p>
          <a:p>
            <a:pPr fontAlgn="base"/>
            <a:r>
              <a:rPr lang="en-US" sz="2000" dirty="0">
                <a:solidFill>
                  <a:schemeClr val="bg1"/>
                </a:solidFill>
              </a:rPr>
              <a:t>Every living soul of </a:t>
            </a:r>
            <a:r>
              <a:rPr lang="en-US" sz="2000" dirty="0" err="1">
                <a:solidFill>
                  <a:schemeClr val="bg1"/>
                </a:solidFill>
              </a:rPr>
              <a:t>Ammonihah</a:t>
            </a:r>
            <a:r>
              <a:rPr lang="en-US" sz="2000" dirty="0">
                <a:solidFill>
                  <a:schemeClr val="bg1"/>
                </a:solidFill>
              </a:rPr>
              <a:t> was destroyed (Prophecy)</a:t>
            </a:r>
          </a:p>
          <a:p>
            <a:pPr fontAlgn="base"/>
            <a:endParaRPr lang="en-US" sz="2000" dirty="0">
              <a:solidFill>
                <a:schemeClr val="bg1"/>
              </a:solidFill>
            </a:endParaRPr>
          </a:p>
          <a:p>
            <a:pPr fontAlgn="base"/>
            <a:r>
              <a:rPr lang="en-US" sz="2000" dirty="0">
                <a:solidFill>
                  <a:schemeClr val="bg1"/>
                </a:solidFill>
              </a:rPr>
              <a:t>The City was destroyed—even though it was a ‘great city’ </a:t>
            </a:r>
          </a:p>
          <a:p>
            <a:pPr fontAlgn="base"/>
            <a:endParaRPr lang="en-US" sz="2000" dirty="0">
              <a:solidFill>
                <a:schemeClr val="bg1"/>
              </a:solidFill>
            </a:endParaRPr>
          </a:p>
          <a:p>
            <a:pPr fontAlgn="base"/>
            <a:r>
              <a:rPr lang="en-US" sz="2000" dirty="0">
                <a:solidFill>
                  <a:schemeClr val="bg1"/>
                </a:solidFill>
              </a:rPr>
              <a:t>“carcasses were mangled by dogs and wild beasts”</a:t>
            </a:r>
          </a:p>
          <a:p>
            <a:pPr fontAlgn="base"/>
            <a:endParaRPr lang="en-US" sz="2000" dirty="0">
              <a:solidFill>
                <a:schemeClr val="bg1"/>
              </a:solidFill>
            </a:endParaRPr>
          </a:p>
          <a:p>
            <a:pPr fontAlgn="base"/>
            <a:r>
              <a:rPr lang="en-US" sz="2000" dirty="0">
                <a:solidFill>
                  <a:schemeClr val="bg1"/>
                </a:solidFill>
              </a:rPr>
              <a:t>Dead bodies heaped up and covered in shallow graves</a:t>
            </a:r>
          </a:p>
          <a:p>
            <a:pPr fontAlgn="base"/>
            <a:endParaRPr lang="en-US" sz="2000" dirty="0">
              <a:solidFill>
                <a:schemeClr val="bg1"/>
              </a:solidFill>
            </a:endParaRPr>
          </a:p>
          <a:p>
            <a:pPr fontAlgn="base"/>
            <a:r>
              <a:rPr lang="en-US" sz="2000" dirty="0">
                <a:solidFill>
                  <a:schemeClr val="bg1"/>
                </a:solidFill>
              </a:rPr>
              <a:t>There was a stench that kept people away</a:t>
            </a:r>
          </a:p>
          <a:p>
            <a:pPr fontAlgn="base"/>
            <a:endParaRPr lang="en-US" sz="2000" dirty="0">
              <a:solidFill>
                <a:schemeClr val="bg1"/>
              </a:solidFill>
            </a:endParaRPr>
          </a:p>
          <a:p>
            <a:pPr fontAlgn="base"/>
            <a:r>
              <a:rPr lang="en-US" sz="2000" dirty="0">
                <a:solidFill>
                  <a:schemeClr val="bg1"/>
                </a:solidFill>
              </a:rPr>
              <a:t>The people of Nehor remained desolate</a:t>
            </a:r>
          </a:p>
          <a:p>
            <a:endParaRPr lang="en-US" sz="2000" dirty="0">
              <a:solidFill>
                <a:schemeClr val="bg1"/>
              </a:solidFill>
            </a:endParaRPr>
          </a:p>
        </p:txBody>
      </p:sp>
      <p:sp>
        <p:nvSpPr>
          <p:cNvPr id="19" name="TextBox 18"/>
          <p:cNvSpPr txBox="1"/>
          <p:nvPr/>
        </p:nvSpPr>
        <p:spPr>
          <a:xfrm>
            <a:off x="6781800" y="1752601"/>
            <a:ext cx="3124200" cy="1200329"/>
          </a:xfrm>
          <a:prstGeom prst="rect">
            <a:avLst/>
          </a:prstGeom>
          <a:noFill/>
        </p:spPr>
        <p:txBody>
          <a:bodyPr wrap="square" rtlCol="0">
            <a:spAutoFit/>
          </a:bodyPr>
          <a:lstStyle/>
          <a:p>
            <a:r>
              <a:rPr lang="en-US" sz="3600" dirty="0">
                <a:solidFill>
                  <a:srgbClr val="FFFF00"/>
                </a:solidFill>
              </a:rPr>
              <a:t>Desolation of Abomination</a:t>
            </a:r>
          </a:p>
        </p:txBody>
      </p:sp>
      <p:pic>
        <p:nvPicPr>
          <p:cNvPr id="3" name="Picture 2">
            <a:extLst>
              <a:ext uri="{FF2B5EF4-FFF2-40B4-BE49-F238E27FC236}">
                <a16:creationId xmlns:a16="http://schemas.microsoft.com/office/drawing/2014/main" id="{9C04BBD4-8683-4794-BC0C-DDEBD2E13B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3090" y="3521273"/>
            <a:ext cx="5610225" cy="3028950"/>
          </a:xfrm>
          <a:prstGeom prst="rect">
            <a:avLst/>
          </a:prstGeom>
        </p:spPr>
      </p:pic>
    </p:spTree>
    <p:extLst>
      <p:ext uri="{BB962C8B-B14F-4D97-AF65-F5344CB8AC3E}">
        <p14:creationId xmlns:p14="http://schemas.microsoft.com/office/powerpoint/2010/main" val="13538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xEl>
                                              <p:pRg st="12" end="12"/>
                                            </p:txEl>
                                          </p:spTgt>
                                        </p:tgtEl>
                                        <p:attrNameLst>
                                          <p:attrName>style.visibility</p:attrName>
                                        </p:attrNameLst>
                                      </p:cBhvr>
                                      <p:to>
                                        <p:strVal val="visible"/>
                                      </p:to>
                                    </p:se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2000"/>
                                        <p:tgtEl>
                                          <p:spTgt spid="19"/>
                                        </p:tgtEl>
                                      </p:cBhvr>
                                    </p:animEffect>
                                  </p:childTnLst>
                                </p:cTn>
                              </p:par>
                              <p:par>
                                <p:cTn id="26" presetID="10" presetClass="exit" presetSubtype="0" fill="hold" grpId="0" nodeType="withEffect">
                                  <p:stCondLst>
                                    <p:cond delay="0"/>
                                  </p:stCondLst>
                                  <p:childTnLst>
                                    <p:animEffect transition="out" filter="fade">
                                      <p:cBhvr>
                                        <p:cTn id="27" dur="2000"/>
                                        <p:tgtEl>
                                          <p:spTgt spid="17">
                                            <p:txEl>
                                              <p:pRg st="0" end="0"/>
                                            </p:txEl>
                                          </p:spTgt>
                                        </p:tgtEl>
                                      </p:cBhvr>
                                    </p:animEffect>
                                    <p:set>
                                      <p:cBhvr>
                                        <p:cTn id="28" dur="1" fill="hold">
                                          <p:stCondLst>
                                            <p:cond delay="1999"/>
                                          </p:stCondLst>
                                        </p:cTn>
                                        <p:tgtEl>
                                          <p:spTgt spid="17">
                                            <p:txEl>
                                              <p:pRg st="0" end="0"/>
                                            </p:txEl>
                                          </p:spTgt>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2000"/>
                                        <p:tgtEl>
                                          <p:spTgt spid="17">
                                            <p:txEl>
                                              <p:pRg st="2" end="2"/>
                                            </p:txEl>
                                          </p:spTgt>
                                        </p:tgtEl>
                                      </p:cBhvr>
                                    </p:animEffect>
                                    <p:set>
                                      <p:cBhvr>
                                        <p:cTn id="31" dur="1" fill="hold">
                                          <p:stCondLst>
                                            <p:cond delay="1999"/>
                                          </p:stCondLst>
                                        </p:cTn>
                                        <p:tgtEl>
                                          <p:spTgt spid="17">
                                            <p:txEl>
                                              <p:pRg st="2" end="2"/>
                                            </p:txEl>
                                          </p:spTgt>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2000"/>
                                        <p:tgtEl>
                                          <p:spTgt spid="17">
                                            <p:txEl>
                                              <p:pRg st="4" end="4"/>
                                            </p:txEl>
                                          </p:spTgt>
                                        </p:tgtEl>
                                      </p:cBhvr>
                                    </p:animEffect>
                                    <p:set>
                                      <p:cBhvr>
                                        <p:cTn id="34" dur="1" fill="hold">
                                          <p:stCondLst>
                                            <p:cond delay="1999"/>
                                          </p:stCondLst>
                                        </p:cTn>
                                        <p:tgtEl>
                                          <p:spTgt spid="17">
                                            <p:txEl>
                                              <p:pRg st="4" end="4"/>
                                            </p:txEl>
                                          </p:spTgt>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2000"/>
                                        <p:tgtEl>
                                          <p:spTgt spid="17">
                                            <p:txEl>
                                              <p:pRg st="6" end="6"/>
                                            </p:txEl>
                                          </p:spTgt>
                                        </p:tgtEl>
                                      </p:cBhvr>
                                    </p:animEffect>
                                    <p:set>
                                      <p:cBhvr>
                                        <p:cTn id="37" dur="1" fill="hold">
                                          <p:stCondLst>
                                            <p:cond delay="1999"/>
                                          </p:stCondLst>
                                        </p:cTn>
                                        <p:tgtEl>
                                          <p:spTgt spid="17">
                                            <p:txEl>
                                              <p:pRg st="6" end="6"/>
                                            </p:txEl>
                                          </p:spTgt>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2000"/>
                                        <p:tgtEl>
                                          <p:spTgt spid="17">
                                            <p:txEl>
                                              <p:pRg st="8" end="8"/>
                                            </p:txEl>
                                          </p:spTgt>
                                        </p:tgtEl>
                                      </p:cBhvr>
                                    </p:animEffect>
                                    <p:set>
                                      <p:cBhvr>
                                        <p:cTn id="40" dur="1" fill="hold">
                                          <p:stCondLst>
                                            <p:cond delay="1999"/>
                                          </p:stCondLst>
                                        </p:cTn>
                                        <p:tgtEl>
                                          <p:spTgt spid="17">
                                            <p:txEl>
                                              <p:pRg st="8" end="8"/>
                                            </p:txEl>
                                          </p:spTgt>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2000"/>
                                        <p:tgtEl>
                                          <p:spTgt spid="17">
                                            <p:txEl>
                                              <p:pRg st="10" end="10"/>
                                            </p:txEl>
                                          </p:spTgt>
                                        </p:tgtEl>
                                      </p:cBhvr>
                                    </p:animEffect>
                                    <p:set>
                                      <p:cBhvr>
                                        <p:cTn id="43" dur="1" fill="hold">
                                          <p:stCondLst>
                                            <p:cond delay="1999"/>
                                          </p:stCondLst>
                                        </p:cTn>
                                        <p:tgtEl>
                                          <p:spTgt spid="17">
                                            <p:txEl>
                                              <p:pRg st="10" end="10"/>
                                            </p:txEl>
                                          </p:spTgt>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2000"/>
                                        <p:tgtEl>
                                          <p:spTgt spid="17">
                                            <p:txEl>
                                              <p:pRg st="12" end="12"/>
                                            </p:txEl>
                                          </p:spTgt>
                                        </p:tgtEl>
                                      </p:cBhvr>
                                    </p:animEffect>
                                    <p:set>
                                      <p:cBhvr>
                                        <p:cTn id="46" dur="1" fill="hold">
                                          <p:stCondLst>
                                            <p:cond delay="1999"/>
                                          </p:stCondLst>
                                        </p:cTn>
                                        <p:tgtEl>
                                          <p:spTgt spid="17">
                                            <p:txEl>
                                              <p:pRg st="12" end="1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allAtOnce"/>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B061B77-E576-4220-BB01-A2A8206CCE0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21694"/>
            <a:ext cx="12192000" cy="6893549"/>
          </a:xfrm>
          <a:prstGeom prst="rect">
            <a:avLst/>
          </a:prstGeom>
        </p:spPr>
      </p:pic>
      <p:sp>
        <p:nvSpPr>
          <p:cNvPr id="26" name="TextBox 25"/>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Berlin Sans FB Demi" pitchFamily="34" charset="0"/>
              </a:rPr>
              <a:t>Building After the Manner of the Jews</a:t>
            </a:r>
          </a:p>
        </p:txBody>
      </p:sp>
      <p:sp>
        <p:nvSpPr>
          <p:cNvPr id="7" name="Rectangle 6"/>
          <p:cNvSpPr/>
          <p:nvPr/>
        </p:nvSpPr>
        <p:spPr>
          <a:xfrm>
            <a:off x="1524000" y="762000"/>
            <a:ext cx="5181600" cy="338554"/>
          </a:xfrm>
          <a:prstGeom prst="rect">
            <a:avLst/>
          </a:prstGeom>
        </p:spPr>
        <p:txBody>
          <a:bodyPr wrap="square">
            <a:spAutoFit/>
          </a:bodyPr>
          <a:lstStyle/>
          <a:p>
            <a:pPr fontAlgn="base"/>
            <a:endParaRPr lang="en-US" sz="1600" dirty="0">
              <a:solidFill>
                <a:schemeClr val="bg1"/>
              </a:solidFill>
            </a:endParaRPr>
          </a:p>
        </p:txBody>
      </p:sp>
      <p:sp>
        <p:nvSpPr>
          <p:cNvPr id="16" name="TextBox 15"/>
          <p:cNvSpPr txBox="1"/>
          <p:nvPr/>
        </p:nvSpPr>
        <p:spPr>
          <a:xfrm>
            <a:off x="152400" y="6534330"/>
            <a:ext cx="4191000" cy="307777"/>
          </a:xfrm>
          <a:prstGeom prst="rect">
            <a:avLst/>
          </a:prstGeom>
          <a:noFill/>
        </p:spPr>
        <p:txBody>
          <a:bodyPr wrap="square" rtlCol="0">
            <a:spAutoFit/>
          </a:bodyPr>
          <a:lstStyle/>
          <a:p>
            <a:r>
              <a:rPr lang="en-US" sz="1400" dirty="0">
                <a:solidFill>
                  <a:schemeClr val="bg1"/>
                </a:solidFill>
              </a:rPr>
              <a:t>Alma 16:13</a:t>
            </a:r>
          </a:p>
        </p:txBody>
      </p:sp>
      <p:sp>
        <p:nvSpPr>
          <p:cNvPr id="17" name="TextBox 16"/>
          <p:cNvSpPr txBox="1"/>
          <p:nvPr/>
        </p:nvSpPr>
        <p:spPr>
          <a:xfrm>
            <a:off x="3314700" y="626732"/>
            <a:ext cx="5562600" cy="830997"/>
          </a:xfrm>
          <a:prstGeom prst="rect">
            <a:avLst/>
          </a:prstGeom>
          <a:noFill/>
        </p:spPr>
        <p:txBody>
          <a:bodyPr wrap="square" rtlCol="0">
            <a:spAutoFit/>
          </a:bodyPr>
          <a:lstStyle/>
          <a:p>
            <a:pPr fontAlgn="base"/>
            <a:r>
              <a:rPr lang="en-US" sz="2400" dirty="0">
                <a:solidFill>
                  <a:srgbClr val="FFFF00"/>
                </a:solidFill>
              </a:rPr>
              <a:t>Alma and </a:t>
            </a:r>
            <a:r>
              <a:rPr lang="en-US" sz="2400" dirty="0" err="1">
                <a:solidFill>
                  <a:srgbClr val="FFFF00"/>
                </a:solidFill>
              </a:rPr>
              <a:t>Amulek</a:t>
            </a:r>
            <a:r>
              <a:rPr lang="en-US" sz="2400" dirty="0">
                <a:solidFill>
                  <a:srgbClr val="FFFF00"/>
                </a:solidFill>
              </a:rPr>
              <a:t> built up their sanctuaries</a:t>
            </a:r>
          </a:p>
          <a:p>
            <a:endParaRPr lang="en-US" sz="2400" dirty="0">
              <a:solidFill>
                <a:srgbClr val="FFFF00"/>
              </a:solidFill>
            </a:endParaRPr>
          </a:p>
        </p:txBody>
      </p:sp>
      <p:sp>
        <p:nvSpPr>
          <p:cNvPr id="9" name="Rectangle 8"/>
          <p:cNvSpPr/>
          <p:nvPr/>
        </p:nvSpPr>
        <p:spPr>
          <a:xfrm>
            <a:off x="6553200" y="2050199"/>
            <a:ext cx="4572000" cy="1200329"/>
          </a:xfrm>
          <a:prstGeom prst="rect">
            <a:avLst/>
          </a:prstGeom>
        </p:spPr>
        <p:txBody>
          <a:bodyPr>
            <a:spAutoFit/>
          </a:bodyPr>
          <a:lstStyle/>
          <a:p>
            <a:r>
              <a:rPr lang="en-US" dirty="0">
                <a:solidFill>
                  <a:schemeClr val="bg1"/>
                </a:solidFill>
              </a:rPr>
              <a:t>“Wherefore I, Jacob, gave unto them these words as I taught them in the temple, having first obtained mine</a:t>
            </a:r>
            <a:r>
              <a:rPr lang="en-US" baseline="30000" dirty="0">
                <a:solidFill>
                  <a:schemeClr val="bg1"/>
                </a:solidFill>
              </a:rPr>
              <a:t> </a:t>
            </a:r>
            <a:r>
              <a:rPr lang="en-US" dirty="0">
                <a:solidFill>
                  <a:schemeClr val="bg1"/>
                </a:solidFill>
              </a:rPr>
              <a:t>errand from the Lord.’</a:t>
            </a:r>
          </a:p>
          <a:p>
            <a:r>
              <a:rPr lang="en-US" dirty="0">
                <a:solidFill>
                  <a:schemeClr val="bg1"/>
                </a:solidFill>
              </a:rPr>
              <a:t>Jacob 1:17</a:t>
            </a:r>
          </a:p>
        </p:txBody>
      </p:sp>
      <p:sp>
        <p:nvSpPr>
          <p:cNvPr id="10" name="Rectangle 9"/>
          <p:cNvSpPr/>
          <p:nvPr/>
        </p:nvSpPr>
        <p:spPr>
          <a:xfrm>
            <a:off x="5417127" y="3948500"/>
            <a:ext cx="4572000" cy="923330"/>
          </a:xfrm>
          <a:prstGeom prst="rect">
            <a:avLst/>
          </a:prstGeom>
        </p:spPr>
        <p:txBody>
          <a:bodyPr>
            <a:spAutoFit/>
          </a:bodyPr>
          <a:lstStyle/>
          <a:p>
            <a:r>
              <a:rPr lang="en-US" dirty="0">
                <a:solidFill>
                  <a:schemeClr val="bg1"/>
                </a:solidFill>
              </a:rPr>
              <a:t>“…I come up into the temple this day that I might declare unto you the word of God.”</a:t>
            </a:r>
          </a:p>
          <a:p>
            <a:r>
              <a:rPr lang="en-US" dirty="0">
                <a:solidFill>
                  <a:schemeClr val="bg1"/>
                </a:solidFill>
              </a:rPr>
              <a:t>Jacob 2:2</a:t>
            </a:r>
          </a:p>
        </p:txBody>
      </p:sp>
      <p:sp>
        <p:nvSpPr>
          <p:cNvPr id="11" name="Rectangle 10"/>
          <p:cNvSpPr/>
          <p:nvPr/>
        </p:nvSpPr>
        <p:spPr>
          <a:xfrm>
            <a:off x="5943600" y="5334001"/>
            <a:ext cx="5334000" cy="1200329"/>
          </a:xfrm>
          <a:prstGeom prst="rect">
            <a:avLst/>
          </a:prstGeom>
        </p:spPr>
        <p:txBody>
          <a:bodyPr wrap="square">
            <a:spAutoFit/>
          </a:bodyPr>
          <a:lstStyle/>
          <a:p>
            <a:r>
              <a:rPr lang="en-US" dirty="0">
                <a:solidFill>
                  <a:schemeClr val="bg1"/>
                </a:solidFill>
              </a:rPr>
              <a:t>“…thereby they might gather themselves together, to go up to the temple to hear the words which his father should speak unto them.”</a:t>
            </a:r>
          </a:p>
          <a:p>
            <a:r>
              <a:rPr lang="en-US" dirty="0">
                <a:solidFill>
                  <a:schemeClr val="bg1"/>
                </a:solidFill>
              </a:rPr>
              <a:t>Mosiah 1:18</a:t>
            </a:r>
          </a:p>
        </p:txBody>
      </p:sp>
      <p:grpSp>
        <p:nvGrpSpPr>
          <p:cNvPr id="4" name="Group 3">
            <a:extLst>
              <a:ext uri="{FF2B5EF4-FFF2-40B4-BE49-F238E27FC236}">
                <a16:creationId xmlns:a16="http://schemas.microsoft.com/office/drawing/2014/main" id="{C4690FF7-7AAD-46DD-A410-E4BF6BA8664B}"/>
              </a:ext>
            </a:extLst>
          </p:cNvPr>
          <p:cNvGrpSpPr/>
          <p:nvPr/>
        </p:nvGrpSpPr>
        <p:grpSpPr>
          <a:xfrm>
            <a:off x="460664" y="1511843"/>
            <a:ext cx="4932218" cy="4300895"/>
            <a:chOff x="152400" y="1403868"/>
            <a:chExt cx="4932218" cy="4300895"/>
          </a:xfrm>
        </p:grpSpPr>
        <p:sp>
          <p:nvSpPr>
            <p:cNvPr id="8" name="TextBox 7"/>
            <p:cNvSpPr txBox="1"/>
            <p:nvPr/>
          </p:nvSpPr>
          <p:spPr>
            <a:xfrm>
              <a:off x="152400" y="1403868"/>
              <a:ext cx="4932218" cy="646331"/>
            </a:xfrm>
            <a:prstGeom prst="rect">
              <a:avLst/>
            </a:prstGeom>
            <a:noFill/>
          </p:spPr>
          <p:txBody>
            <a:bodyPr wrap="square" rtlCol="0">
              <a:spAutoFit/>
            </a:bodyPr>
            <a:lstStyle/>
            <a:p>
              <a:pPr algn="ctr"/>
              <a:r>
                <a:rPr lang="en-US" dirty="0">
                  <a:solidFill>
                    <a:schemeClr val="bg1"/>
                  </a:solidFill>
                </a:rPr>
                <a:t>A normal place for a large gathering or meeting was usually at a temple</a:t>
              </a:r>
            </a:p>
          </p:txBody>
        </p:sp>
        <p:pic>
          <p:nvPicPr>
            <p:cNvPr id="3" name="Picture 2">
              <a:extLst>
                <a:ext uri="{FF2B5EF4-FFF2-40B4-BE49-F238E27FC236}">
                  <a16:creationId xmlns:a16="http://schemas.microsoft.com/office/drawing/2014/main" id="{D3F6079C-0326-45C3-A6CD-6A50502513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2104313"/>
              <a:ext cx="4800600" cy="3600450"/>
            </a:xfrm>
            <a:prstGeom prst="rect">
              <a:avLst/>
            </a:prstGeom>
          </p:spPr>
        </p:pic>
      </p:grpSp>
    </p:spTree>
    <p:extLst>
      <p:ext uri="{BB962C8B-B14F-4D97-AF65-F5344CB8AC3E}">
        <p14:creationId xmlns:p14="http://schemas.microsoft.com/office/powerpoint/2010/main" val="355363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95EAA2D-36BE-4939-89A4-CF397ABAE4C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21694"/>
            <a:ext cx="12192000" cy="6893549"/>
          </a:xfrm>
          <a:prstGeom prst="rect">
            <a:avLst/>
          </a:prstGeom>
        </p:spPr>
      </p:pic>
      <p:sp>
        <p:nvSpPr>
          <p:cNvPr id="26" name="TextBox 25"/>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Berlin Sans FB Demi" pitchFamily="34" charset="0"/>
              </a:rPr>
              <a:t>No Inequality—All Will Receive </a:t>
            </a:r>
          </a:p>
        </p:txBody>
      </p:sp>
      <p:sp>
        <p:nvSpPr>
          <p:cNvPr id="7" name="Rectangle 6"/>
          <p:cNvSpPr/>
          <p:nvPr/>
        </p:nvSpPr>
        <p:spPr>
          <a:xfrm>
            <a:off x="1524000" y="762000"/>
            <a:ext cx="5181600" cy="338554"/>
          </a:xfrm>
          <a:prstGeom prst="rect">
            <a:avLst/>
          </a:prstGeom>
        </p:spPr>
        <p:txBody>
          <a:bodyPr wrap="square">
            <a:spAutoFit/>
          </a:bodyPr>
          <a:lstStyle/>
          <a:p>
            <a:pPr fontAlgn="base"/>
            <a:endParaRPr lang="en-US" sz="1600" dirty="0">
              <a:solidFill>
                <a:schemeClr val="bg1"/>
              </a:solidFill>
            </a:endParaRPr>
          </a:p>
        </p:txBody>
      </p:sp>
      <p:sp>
        <p:nvSpPr>
          <p:cNvPr id="16" name="TextBox 15"/>
          <p:cNvSpPr txBox="1"/>
          <p:nvPr/>
        </p:nvSpPr>
        <p:spPr>
          <a:xfrm>
            <a:off x="0" y="6544745"/>
            <a:ext cx="4191000" cy="307777"/>
          </a:xfrm>
          <a:prstGeom prst="rect">
            <a:avLst/>
          </a:prstGeom>
          <a:noFill/>
        </p:spPr>
        <p:txBody>
          <a:bodyPr wrap="square" rtlCol="0">
            <a:spAutoFit/>
          </a:bodyPr>
          <a:lstStyle/>
          <a:p>
            <a:r>
              <a:rPr lang="en-US" sz="1400" dirty="0">
                <a:solidFill>
                  <a:schemeClr val="bg1"/>
                </a:solidFill>
              </a:rPr>
              <a:t>Alma 16:13-20</a:t>
            </a:r>
          </a:p>
        </p:txBody>
      </p:sp>
      <p:sp>
        <p:nvSpPr>
          <p:cNvPr id="17" name="TextBox 16"/>
          <p:cNvSpPr txBox="1"/>
          <p:nvPr/>
        </p:nvSpPr>
        <p:spPr>
          <a:xfrm>
            <a:off x="7010400" y="1219201"/>
            <a:ext cx="4516582" cy="1661993"/>
          </a:xfrm>
          <a:prstGeom prst="rect">
            <a:avLst/>
          </a:prstGeom>
          <a:noFill/>
        </p:spPr>
        <p:txBody>
          <a:bodyPr wrap="square" rtlCol="0">
            <a:spAutoFit/>
          </a:bodyPr>
          <a:lstStyle/>
          <a:p>
            <a:pPr fontAlgn="base"/>
            <a:r>
              <a:rPr lang="en-US" dirty="0">
                <a:solidFill>
                  <a:schemeClr val="bg1"/>
                </a:solidFill>
              </a:rPr>
              <a:t>“As there was a spirit that went forth to prepare the way before the appearance of Christ to the Nephites, so there is a spirit that must go forth to prepare the way before his final return.”</a:t>
            </a:r>
          </a:p>
          <a:p>
            <a:pPr fontAlgn="base"/>
            <a:r>
              <a:rPr lang="en-US" sz="1200" dirty="0">
                <a:solidFill>
                  <a:schemeClr val="bg1"/>
                </a:solidFill>
              </a:rPr>
              <a:t>JFM and RLM</a:t>
            </a:r>
            <a:endParaRPr lang="en-US" dirty="0">
              <a:solidFill>
                <a:schemeClr val="bg1"/>
              </a:solidFill>
            </a:endParaRPr>
          </a:p>
        </p:txBody>
      </p:sp>
      <p:sp>
        <p:nvSpPr>
          <p:cNvPr id="8" name="TextBox 7"/>
          <p:cNvSpPr txBox="1"/>
          <p:nvPr/>
        </p:nvSpPr>
        <p:spPr>
          <a:xfrm>
            <a:off x="1662546" y="863723"/>
            <a:ext cx="4191000" cy="1200329"/>
          </a:xfrm>
          <a:prstGeom prst="rect">
            <a:avLst/>
          </a:prstGeom>
          <a:noFill/>
        </p:spPr>
        <p:txBody>
          <a:bodyPr wrap="square" rtlCol="0">
            <a:spAutoFit/>
          </a:bodyPr>
          <a:lstStyle/>
          <a:p>
            <a:r>
              <a:rPr lang="en-US" dirty="0">
                <a:solidFill>
                  <a:schemeClr val="bg1"/>
                </a:solidFill>
              </a:rPr>
              <a:t>The Lord poured out all his spirit on all the face of the land to prepare the minds of the children of men…to prepare their hearts to receive the word.</a:t>
            </a:r>
          </a:p>
        </p:txBody>
      </p:sp>
      <p:sp>
        <p:nvSpPr>
          <p:cNvPr id="12" name="Rectangle 11"/>
          <p:cNvSpPr/>
          <p:nvPr/>
        </p:nvSpPr>
        <p:spPr>
          <a:xfrm>
            <a:off x="401782" y="2414445"/>
            <a:ext cx="5029200" cy="3785652"/>
          </a:xfrm>
          <a:prstGeom prst="rect">
            <a:avLst/>
          </a:prstGeom>
        </p:spPr>
        <p:txBody>
          <a:bodyPr wrap="square">
            <a:spAutoFit/>
          </a:bodyPr>
          <a:lstStyle/>
          <a:p>
            <a:pPr fontAlgn="base"/>
            <a:r>
              <a:rPr lang="en-US" sz="1600" i="1" dirty="0">
                <a:solidFill>
                  <a:srgbClr val="FFFF00"/>
                </a:solidFill>
              </a:rPr>
              <a:t>“28 And it shall come to pass afterward, that I will pour out my spirit upon all flesh; and your sons and your daughters shall prophesy, your old men shall dream dreams, your young men shall see visions:</a:t>
            </a:r>
          </a:p>
          <a:p>
            <a:pPr fontAlgn="base"/>
            <a:endParaRPr lang="en-US" sz="1600" i="1" dirty="0">
              <a:solidFill>
                <a:srgbClr val="FFFF00"/>
              </a:solidFill>
            </a:endParaRPr>
          </a:p>
          <a:p>
            <a:pPr fontAlgn="base"/>
            <a:r>
              <a:rPr lang="en-US" sz="1600" i="1" dirty="0">
                <a:solidFill>
                  <a:srgbClr val="FFFF00"/>
                </a:solidFill>
              </a:rPr>
              <a:t> 29 And also upon the servants and upon the handmaids in those days will I pour out my spirit.</a:t>
            </a:r>
          </a:p>
          <a:p>
            <a:pPr fontAlgn="base"/>
            <a:endParaRPr lang="en-US" sz="1600" i="1" dirty="0">
              <a:solidFill>
                <a:srgbClr val="FFFF00"/>
              </a:solidFill>
            </a:endParaRPr>
          </a:p>
          <a:p>
            <a:pPr fontAlgn="base"/>
            <a:r>
              <a:rPr lang="en-US" sz="1600" i="1" dirty="0">
                <a:solidFill>
                  <a:srgbClr val="FFFF00"/>
                </a:solidFill>
              </a:rPr>
              <a:t> 30 And I will </a:t>
            </a:r>
            <a:r>
              <a:rPr lang="en-US" sz="1600" i="1" dirty="0" err="1">
                <a:solidFill>
                  <a:srgbClr val="FFFF00"/>
                </a:solidFill>
              </a:rPr>
              <a:t>shew</a:t>
            </a:r>
            <a:r>
              <a:rPr lang="en-US" sz="1600" i="1" dirty="0">
                <a:solidFill>
                  <a:srgbClr val="FFFF00"/>
                </a:solidFill>
              </a:rPr>
              <a:t> wonders in the heavens and in the earth, blood, and fire, and pillars of smoke.</a:t>
            </a:r>
          </a:p>
          <a:p>
            <a:pPr fontAlgn="base"/>
            <a:endParaRPr lang="en-US" sz="1600" i="1" dirty="0">
              <a:solidFill>
                <a:srgbClr val="FFFF00"/>
              </a:solidFill>
            </a:endParaRPr>
          </a:p>
          <a:p>
            <a:pPr fontAlgn="base"/>
            <a:r>
              <a:rPr lang="en-US" sz="1600" i="1" dirty="0">
                <a:solidFill>
                  <a:srgbClr val="FFFF00"/>
                </a:solidFill>
              </a:rPr>
              <a:t> 31 The sun shall be turned into darkness, and the moon into</a:t>
            </a:r>
            <a:r>
              <a:rPr lang="en-US" sz="1600" i="1" baseline="30000" dirty="0">
                <a:solidFill>
                  <a:srgbClr val="FFFF00"/>
                </a:solidFill>
              </a:rPr>
              <a:t> </a:t>
            </a:r>
            <a:r>
              <a:rPr lang="en-US" sz="1600" i="1" dirty="0">
                <a:solidFill>
                  <a:srgbClr val="FFFF00"/>
                </a:solidFill>
              </a:rPr>
              <a:t>blood, before the great and the terrible day of the </a:t>
            </a:r>
            <a:r>
              <a:rPr lang="en-US" sz="1600" i="1" cap="small" dirty="0">
                <a:solidFill>
                  <a:srgbClr val="FFFF00"/>
                </a:solidFill>
              </a:rPr>
              <a:t>Lord </a:t>
            </a:r>
            <a:r>
              <a:rPr lang="en-US" sz="1600" i="1" dirty="0">
                <a:solidFill>
                  <a:srgbClr val="FFFF00"/>
                </a:solidFill>
              </a:rPr>
              <a:t>come.”</a:t>
            </a:r>
          </a:p>
          <a:p>
            <a:pPr fontAlgn="base"/>
            <a:r>
              <a:rPr lang="en-US" sz="1600" i="1" dirty="0">
                <a:solidFill>
                  <a:srgbClr val="FFFF00"/>
                </a:solidFill>
              </a:rPr>
              <a:t>Joel 2:28-31</a:t>
            </a:r>
          </a:p>
        </p:txBody>
      </p:sp>
      <p:pic>
        <p:nvPicPr>
          <p:cNvPr id="3" name="Picture 2">
            <a:extLst>
              <a:ext uri="{FF2B5EF4-FFF2-40B4-BE49-F238E27FC236}">
                <a16:creationId xmlns:a16="http://schemas.microsoft.com/office/drawing/2014/main" id="{20C671FF-BDC1-457D-BCE1-3AEAC146BD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9861" y="3218734"/>
            <a:ext cx="5303259" cy="3315581"/>
          </a:xfrm>
          <a:prstGeom prst="rect">
            <a:avLst/>
          </a:prstGeom>
        </p:spPr>
      </p:pic>
    </p:spTree>
    <p:extLst>
      <p:ext uri="{BB962C8B-B14F-4D97-AF65-F5344CB8AC3E}">
        <p14:creationId xmlns:p14="http://schemas.microsoft.com/office/powerpoint/2010/main" val="251832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B55D90-AB66-44B1-8EF1-14A8D85AF3D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21694"/>
            <a:ext cx="12192000" cy="6893549"/>
          </a:xfrm>
          <a:prstGeom prst="rect">
            <a:avLst/>
          </a:prstGeom>
        </p:spPr>
      </p:pic>
      <p:sp>
        <p:nvSpPr>
          <p:cNvPr id="3" name="TextBox 2"/>
          <p:cNvSpPr txBox="1"/>
          <p:nvPr/>
        </p:nvSpPr>
        <p:spPr>
          <a:xfrm>
            <a:off x="471055" y="387928"/>
            <a:ext cx="8458200" cy="6247864"/>
          </a:xfrm>
          <a:prstGeom prst="rect">
            <a:avLst/>
          </a:prstGeom>
          <a:noFill/>
        </p:spPr>
        <p:txBody>
          <a:bodyPr wrap="square" rtlCol="0">
            <a:spAutoFit/>
          </a:bodyPr>
          <a:lstStyle/>
          <a:p>
            <a:r>
              <a:rPr lang="en-US" sz="1600" dirty="0">
                <a:solidFill>
                  <a:schemeClr val="bg1"/>
                </a:solidFill>
              </a:rPr>
              <a:t>Sources:</a:t>
            </a:r>
          </a:p>
          <a:p>
            <a:endParaRPr lang="en-US" sz="1600" dirty="0">
              <a:solidFill>
                <a:schemeClr val="bg1"/>
              </a:solidFill>
            </a:endParaRPr>
          </a:p>
          <a:p>
            <a:r>
              <a:rPr lang="en-US" sz="1600" dirty="0">
                <a:solidFill>
                  <a:schemeClr val="bg1"/>
                </a:solidFill>
              </a:rPr>
              <a:t>Video: </a:t>
            </a:r>
            <a:r>
              <a:rPr lang="en-US" sz="1600" dirty="0" err="1">
                <a:solidFill>
                  <a:schemeClr val="bg1"/>
                </a:solidFill>
              </a:rPr>
              <a:t>Zeezrom</a:t>
            </a:r>
            <a:r>
              <a:rPr lang="en-US" sz="1600" dirty="0">
                <a:solidFill>
                  <a:schemeClr val="bg1"/>
                </a:solidFill>
              </a:rPr>
              <a:t> Lay Sick</a:t>
            </a:r>
          </a:p>
          <a:p>
            <a:endParaRPr lang="en-US" sz="1600" dirty="0">
              <a:solidFill>
                <a:schemeClr val="bg1"/>
              </a:solidFill>
            </a:endParaRPr>
          </a:p>
          <a:p>
            <a:endParaRPr lang="en-US" sz="1600" dirty="0">
              <a:solidFill>
                <a:schemeClr val="bg1"/>
              </a:solidFill>
            </a:endParaRPr>
          </a:p>
          <a:p>
            <a:r>
              <a:rPr lang="en-US" sz="1600" dirty="0">
                <a:solidFill>
                  <a:schemeClr val="bg1"/>
                </a:solidFill>
                <a:latin typeface="Open Sans"/>
              </a:rPr>
              <a:t>David A. Bednar, “We Believe in Being Chaste,”</a:t>
            </a:r>
            <a:r>
              <a:rPr lang="en-US" sz="1600" i="1" dirty="0">
                <a:solidFill>
                  <a:schemeClr val="bg1"/>
                </a:solidFill>
                <a:latin typeface="Open Sans"/>
              </a:rPr>
              <a:t> Ensign</a:t>
            </a:r>
            <a:r>
              <a:rPr lang="en-US" sz="1600" dirty="0">
                <a:solidFill>
                  <a:schemeClr val="bg1"/>
                </a:solidFill>
                <a:latin typeface="Open Sans"/>
              </a:rPr>
              <a:t> or </a:t>
            </a:r>
            <a:r>
              <a:rPr lang="en-US" sz="1600" i="1" dirty="0">
                <a:solidFill>
                  <a:schemeClr val="bg1"/>
                </a:solidFill>
                <a:latin typeface="Open Sans"/>
              </a:rPr>
              <a:t>Liahona,</a:t>
            </a:r>
            <a:r>
              <a:rPr lang="en-US" sz="1600" dirty="0">
                <a:solidFill>
                  <a:schemeClr val="bg1"/>
                </a:solidFill>
                <a:latin typeface="Open Sans"/>
              </a:rPr>
              <a:t> May 2013, 44 </a:t>
            </a:r>
          </a:p>
          <a:p>
            <a:endParaRPr lang="en-US" sz="1600" dirty="0">
              <a:solidFill>
                <a:schemeClr val="bg1"/>
              </a:solidFill>
              <a:latin typeface="Open Sans"/>
            </a:endParaRPr>
          </a:p>
          <a:p>
            <a:r>
              <a:rPr lang="en-US" sz="1600" dirty="0">
                <a:solidFill>
                  <a:schemeClr val="bg1"/>
                </a:solidFill>
              </a:rPr>
              <a:t>Elder Boyd K. Packer </a:t>
            </a:r>
            <a:r>
              <a:rPr lang="en-US" sz="1600" i="1" dirty="0">
                <a:solidFill>
                  <a:schemeClr val="bg1"/>
                </a:solidFill>
              </a:rPr>
              <a:t>Balm of Gilead </a:t>
            </a:r>
            <a:r>
              <a:rPr lang="en-US" sz="1600" dirty="0">
                <a:solidFill>
                  <a:schemeClr val="bg1"/>
                </a:solidFill>
              </a:rPr>
              <a:t>October 1987 Gen. Conf</a:t>
            </a:r>
          </a:p>
          <a:p>
            <a:endParaRPr lang="en-US" sz="1600" dirty="0">
              <a:solidFill>
                <a:schemeClr val="bg1"/>
              </a:solidFill>
            </a:endParaRPr>
          </a:p>
          <a:p>
            <a:r>
              <a:rPr lang="en-US" sz="1600" dirty="0">
                <a:solidFill>
                  <a:schemeClr val="bg1"/>
                </a:solidFill>
              </a:rPr>
              <a:t>Bruce R. McConkie </a:t>
            </a:r>
            <a:r>
              <a:rPr lang="en-US" sz="1600" i="1" dirty="0">
                <a:solidFill>
                  <a:schemeClr val="bg1"/>
                </a:solidFill>
              </a:rPr>
              <a:t>Doctrinal New Testament Commentary </a:t>
            </a:r>
            <a:r>
              <a:rPr lang="en-US" sz="1600" dirty="0">
                <a:solidFill>
                  <a:schemeClr val="bg1"/>
                </a:solidFill>
              </a:rPr>
              <a:t>3:275</a:t>
            </a:r>
          </a:p>
          <a:p>
            <a:endParaRPr lang="en-US" sz="1600" dirty="0">
              <a:solidFill>
                <a:schemeClr val="bg1"/>
              </a:solidFill>
            </a:endParaRPr>
          </a:p>
          <a:p>
            <a:r>
              <a:rPr lang="en-US" sz="1600" dirty="0">
                <a:solidFill>
                  <a:schemeClr val="bg1"/>
                </a:solidFill>
                <a:latin typeface="Open Sans"/>
              </a:rPr>
              <a:t>Dallin H. Oaks, “Faith in the Lord Jesus Christ,” </a:t>
            </a:r>
            <a:r>
              <a:rPr lang="en-US" sz="1600" i="1" dirty="0">
                <a:solidFill>
                  <a:schemeClr val="bg1"/>
                </a:solidFill>
                <a:latin typeface="Open Sans"/>
              </a:rPr>
              <a:t> Ensign,</a:t>
            </a:r>
            <a:r>
              <a:rPr lang="en-US" sz="1600" dirty="0">
                <a:solidFill>
                  <a:schemeClr val="bg1"/>
                </a:solidFill>
                <a:latin typeface="Open Sans"/>
              </a:rPr>
              <a:t> May 1994, 99, 100).</a:t>
            </a:r>
          </a:p>
          <a:p>
            <a:endParaRPr lang="en-US" sz="1600" dirty="0">
              <a:solidFill>
                <a:schemeClr val="bg1"/>
              </a:solidFill>
            </a:endParaRPr>
          </a:p>
          <a:p>
            <a:r>
              <a:rPr lang="en-US" sz="1600" dirty="0">
                <a:solidFill>
                  <a:schemeClr val="bg1"/>
                </a:solidFill>
              </a:rPr>
              <a:t>Brigham Young </a:t>
            </a:r>
            <a:r>
              <a:rPr lang="en-US" sz="1600" i="1" dirty="0">
                <a:solidFill>
                  <a:schemeClr val="bg1"/>
                </a:solidFill>
              </a:rPr>
              <a:t>Journal of Discourses </a:t>
            </a:r>
            <a:r>
              <a:rPr lang="en-US" sz="1600" dirty="0">
                <a:solidFill>
                  <a:schemeClr val="bg1"/>
                </a:solidFill>
              </a:rPr>
              <a:t>1:114</a:t>
            </a:r>
          </a:p>
          <a:p>
            <a:endParaRPr lang="en-US" sz="1600" dirty="0">
              <a:solidFill>
                <a:schemeClr val="bg1"/>
              </a:solidFill>
            </a:endParaRPr>
          </a:p>
          <a:p>
            <a:r>
              <a:rPr lang="en-US" sz="1600" dirty="0">
                <a:solidFill>
                  <a:schemeClr val="bg1"/>
                </a:solidFill>
              </a:rPr>
              <a:t>Who’s Who in the Book of Mormon by Ed J. </a:t>
            </a:r>
            <a:r>
              <a:rPr lang="en-US" sz="1600" dirty="0" err="1">
                <a:solidFill>
                  <a:schemeClr val="bg1"/>
                </a:solidFill>
              </a:rPr>
              <a:t>Pinegar</a:t>
            </a:r>
            <a:r>
              <a:rPr lang="en-US" sz="1600" dirty="0">
                <a:solidFill>
                  <a:schemeClr val="bg1"/>
                </a:solidFill>
              </a:rPr>
              <a:t> and Richard J. Allen p. 198-199</a:t>
            </a:r>
          </a:p>
          <a:p>
            <a:endParaRPr lang="en-US" sz="1600" dirty="0">
              <a:solidFill>
                <a:schemeClr val="bg1"/>
              </a:solidFill>
            </a:endParaRPr>
          </a:p>
          <a:p>
            <a:pPr fontAlgn="base"/>
            <a:r>
              <a:rPr lang="en-US" sz="1600" dirty="0">
                <a:solidFill>
                  <a:schemeClr val="bg1"/>
                </a:solidFill>
              </a:rPr>
              <a:t>Russell M. Nelson </a:t>
            </a:r>
            <a:r>
              <a:rPr lang="en-US" sz="1600" i="1" dirty="0">
                <a:solidFill>
                  <a:schemeClr val="bg1"/>
                </a:solidFill>
              </a:rPr>
              <a:t>Living by Scriptural Guidance </a:t>
            </a:r>
            <a:r>
              <a:rPr lang="en-US" sz="1600" dirty="0">
                <a:solidFill>
                  <a:schemeClr val="bg1"/>
                </a:solidFill>
              </a:rPr>
              <a:t>Oct. 2000 Gen. Conf.</a:t>
            </a:r>
          </a:p>
          <a:p>
            <a:pPr fontAlgn="base"/>
            <a:endParaRPr lang="en-US" sz="1600" dirty="0">
              <a:solidFill>
                <a:schemeClr val="bg1"/>
              </a:solidFill>
            </a:endParaRPr>
          </a:p>
          <a:p>
            <a:pPr fontAlgn="base"/>
            <a:r>
              <a:rPr lang="en-US" sz="1600" dirty="0">
                <a:solidFill>
                  <a:schemeClr val="bg1"/>
                </a:solidFill>
              </a:rPr>
              <a:t>Joseph Fielding McConkie and Robert L. Millet Doctrinal Commentary on the Book of Mormon Vol. 3 p. 116-117, 121</a:t>
            </a: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p:txBody>
      </p:sp>
      <p:grpSp>
        <p:nvGrpSpPr>
          <p:cNvPr id="8" name="Group 5">
            <a:extLst>
              <a:ext uri="{FF2B5EF4-FFF2-40B4-BE49-F238E27FC236}">
                <a16:creationId xmlns:a16="http://schemas.microsoft.com/office/drawing/2014/main" id="{C9CFBE6A-18C0-405E-9D4C-7FF114E6B726}"/>
              </a:ext>
            </a:extLst>
          </p:cNvPr>
          <p:cNvGrpSpPr/>
          <p:nvPr/>
        </p:nvGrpSpPr>
        <p:grpSpPr>
          <a:xfrm>
            <a:off x="2663808" y="387928"/>
            <a:ext cx="952202" cy="1206123"/>
            <a:chOff x="7543800" y="3810000"/>
            <a:chExt cx="1143000" cy="1447800"/>
          </a:xfrm>
        </p:grpSpPr>
        <p:sp>
          <p:nvSpPr>
            <p:cNvPr id="9" name="Trapezoid 8">
              <a:extLst>
                <a:ext uri="{FF2B5EF4-FFF2-40B4-BE49-F238E27FC236}">
                  <a16:creationId xmlns:a16="http://schemas.microsoft.com/office/drawing/2014/main" id="{1F96E8A4-5180-4B40-85DC-2018093E7803}"/>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7">
              <a:extLst>
                <a:ext uri="{FF2B5EF4-FFF2-40B4-BE49-F238E27FC236}">
                  <a16:creationId xmlns:a16="http://schemas.microsoft.com/office/drawing/2014/main" id="{3365CB66-0249-42C1-AB48-2E1352A003D7}"/>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
              <a:extLst>
                <a:ext uri="{FF2B5EF4-FFF2-40B4-BE49-F238E27FC236}">
                  <a16:creationId xmlns:a16="http://schemas.microsoft.com/office/drawing/2014/main" id="{C391500B-206C-42D4-9181-ACC6D36CDC90}"/>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E7FC9916-9EB1-4965-9607-128019BDDA46}"/>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32">
              <a:extLst>
                <a:ext uri="{FF2B5EF4-FFF2-40B4-BE49-F238E27FC236}">
                  <a16:creationId xmlns:a16="http://schemas.microsoft.com/office/drawing/2014/main" id="{6C488F6E-8851-4418-93D7-AE186C7C09E4}"/>
                </a:ext>
              </a:extLst>
            </p:cNvPr>
            <p:cNvGrpSpPr/>
            <p:nvPr/>
          </p:nvGrpSpPr>
          <p:grpSpPr>
            <a:xfrm>
              <a:off x="7924800" y="3810000"/>
              <a:ext cx="645353" cy="610017"/>
              <a:chOff x="7924800" y="5867400"/>
              <a:chExt cx="645353" cy="610017"/>
            </a:xfrm>
          </p:grpSpPr>
          <p:grpSp>
            <p:nvGrpSpPr>
              <p:cNvPr id="21" name="Group 13">
                <a:extLst>
                  <a:ext uri="{FF2B5EF4-FFF2-40B4-BE49-F238E27FC236}">
                    <a16:creationId xmlns:a16="http://schemas.microsoft.com/office/drawing/2014/main" id="{E2472621-5990-4782-9A68-B277BA218053}"/>
                  </a:ext>
                </a:extLst>
              </p:cNvPr>
              <p:cNvGrpSpPr/>
              <p:nvPr/>
            </p:nvGrpSpPr>
            <p:grpSpPr>
              <a:xfrm>
                <a:off x="7924800" y="5867400"/>
                <a:ext cx="645353" cy="610017"/>
                <a:chOff x="3037563" y="3121795"/>
                <a:chExt cx="1250371" cy="1224010"/>
              </a:xfrm>
            </p:grpSpPr>
            <p:sp>
              <p:nvSpPr>
                <p:cNvPr id="23" name="Oval 22">
                  <a:extLst>
                    <a:ext uri="{FF2B5EF4-FFF2-40B4-BE49-F238E27FC236}">
                      <a16:creationId xmlns:a16="http://schemas.microsoft.com/office/drawing/2014/main" id="{900B931B-29C4-4564-BCA9-52832D8313D4}"/>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10AB931-75E3-43B7-BF14-777FF98FD1AC}"/>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993AE3F-429F-4A63-8015-B296A155F402}"/>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4B4957B-522A-426A-B9AE-76F83F674F70}"/>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a:extLst>
                  <a:ext uri="{FF2B5EF4-FFF2-40B4-BE49-F238E27FC236}">
                    <a16:creationId xmlns:a16="http://schemas.microsoft.com/office/drawing/2014/main" id="{293F15F9-F803-4EDE-901D-9E92AEC01651}"/>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3">
              <a:extLst>
                <a:ext uri="{FF2B5EF4-FFF2-40B4-BE49-F238E27FC236}">
                  <a16:creationId xmlns:a16="http://schemas.microsoft.com/office/drawing/2014/main" id="{FD4B0778-4F40-40A2-800B-FFC6088B9276}"/>
                </a:ext>
              </a:extLst>
            </p:cNvPr>
            <p:cNvGrpSpPr/>
            <p:nvPr/>
          </p:nvGrpSpPr>
          <p:grpSpPr>
            <a:xfrm>
              <a:off x="7543800" y="4038600"/>
              <a:ext cx="403070" cy="381000"/>
              <a:chOff x="7924800" y="5867400"/>
              <a:chExt cx="645353" cy="610017"/>
            </a:xfrm>
          </p:grpSpPr>
          <p:grpSp>
            <p:nvGrpSpPr>
              <p:cNvPr id="15" name="Group 13">
                <a:extLst>
                  <a:ext uri="{FF2B5EF4-FFF2-40B4-BE49-F238E27FC236}">
                    <a16:creationId xmlns:a16="http://schemas.microsoft.com/office/drawing/2014/main" id="{BE3E9EA5-530A-45D0-8A4A-ACF1B7DEC468}"/>
                  </a:ext>
                </a:extLst>
              </p:cNvPr>
              <p:cNvGrpSpPr/>
              <p:nvPr/>
            </p:nvGrpSpPr>
            <p:grpSpPr>
              <a:xfrm>
                <a:off x="7924800" y="5867400"/>
                <a:ext cx="645353" cy="610017"/>
                <a:chOff x="3037563" y="3121795"/>
                <a:chExt cx="1250371" cy="1224010"/>
              </a:xfrm>
            </p:grpSpPr>
            <p:sp>
              <p:nvSpPr>
                <p:cNvPr id="17" name="Oval 16">
                  <a:extLst>
                    <a:ext uri="{FF2B5EF4-FFF2-40B4-BE49-F238E27FC236}">
                      <a16:creationId xmlns:a16="http://schemas.microsoft.com/office/drawing/2014/main" id="{C93CD93E-AACC-459D-8EDF-E941FB039559}"/>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2916D4E-126D-466C-A8C4-65277053AE4C}"/>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679B992-5AAB-47CE-9293-DFC3BD172461}"/>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61C64E2-BCCB-467A-8A51-CAF92953C0C6}"/>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a16="http://schemas.microsoft.com/office/drawing/2014/main" id="{49431097-74DC-45D9-81B6-50CFD3436778}"/>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610448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5DAA41-8CBE-420D-A58D-51AF348E56B3}"/>
              </a:ext>
            </a:extLst>
          </p:cNvPr>
          <p:cNvSpPr/>
          <p:nvPr/>
        </p:nvSpPr>
        <p:spPr>
          <a:xfrm>
            <a:off x="0" y="0"/>
            <a:ext cx="6096000" cy="3416320"/>
          </a:xfrm>
          <a:prstGeom prst="rect">
            <a:avLst/>
          </a:prstGeom>
          <a:ln>
            <a:solidFill>
              <a:schemeClr val="tx1"/>
            </a:solidFill>
          </a:ln>
        </p:spPr>
        <p:txBody>
          <a:bodyPr>
            <a:spAutoFit/>
          </a:bodyPr>
          <a:lstStyle/>
          <a:p>
            <a:r>
              <a:rPr lang="en-US" sz="1200" dirty="0">
                <a:solidFill>
                  <a:srgbClr val="333333"/>
                </a:solidFill>
                <a:latin typeface="Open Sans"/>
              </a:rPr>
              <a:t>Spiritual and Physical Disorders:</a:t>
            </a:r>
          </a:p>
          <a:p>
            <a:r>
              <a:rPr lang="en-US" sz="1200" dirty="0">
                <a:solidFill>
                  <a:srgbClr val="333333"/>
                </a:solidFill>
                <a:latin typeface="Open Sans"/>
              </a:rPr>
              <a:t>“I [once] asked a doctor of </a:t>
            </a:r>
            <a:r>
              <a:rPr lang="en-US" sz="1200" dirty="0">
                <a:solidFill>
                  <a:srgbClr val="2F393A"/>
                </a:solidFill>
                <a:latin typeface="Open Sans"/>
              </a:rPr>
              <a:t>family </a:t>
            </a:r>
            <a:r>
              <a:rPr lang="en-US" sz="1200" dirty="0">
                <a:solidFill>
                  <a:srgbClr val="333333"/>
                </a:solidFill>
                <a:latin typeface="Open Sans"/>
              </a:rPr>
              <a:t>medicine how much of his time was devoted purely to correcting physical disorders. He has a large practice, and after thoughtfully considering, he answered, ‘Not more than 20 percent. The rest of the time I seem to be working on problems that very much affect the physical well-being of my patients but do not originate in the body.</a:t>
            </a:r>
          </a:p>
          <a:p>
            <a:pPr fontAlgn="base"/>
            <a:r>
              <a:rPr lang="en-US" sz="1200" dirty="0"/>
              <a:t>“‘These physical disorders,’ the doctor concluded, ‘are merely symptoms of some other kind of trouble.’</a:t>
            </a:r>
          </a:p>
          <a:p>
            <a:pPr fontAlgn="base"/>
            <a:r>
              <a:rPr lang="en-US" sz="1200" dirty="0"/>
              <a:t>“In recent generations one after another of the major diseases has yielded to control or cure. Some very major ones still remain, but we now seem able to do something about most of them.</a:t>
            </a:r>
          </a:p>
          <a:p>
            <a:pPr fontAlgn="base"/>
            <a:r>
              <a:rPr lang="en-US" sz="1200" dirty="0"/>
              <a:t>“There is another part of us, not so tangible, but quite as real as our physical body. This intangible part of us is described as mind, emotion, intellect, temperament, and many other things. Very seldom is it described as spiritual.</a:t>
            </a:r>
          </a:p>
          <a:p>
            <a:pPr fontAlgn="base"/>
            <a:r>
              <a:rPr lang="en-US" sz="1200" dirty="0"/>
              <a:t>“But there is a </a:t>
            </a:r>
            <a:r>
              <a:rPr lang="en-US" sz="1200" i="1" dirty="0"/>
              <a:t>spirit</a:t>
            </a:r>
            <a:r>
              <a:rPr lang="en-US" sz="1200" dirty="0"/>
              <a:t> in man; to ignore it is to ignore reality. There are spiritual disorders, too, and spiritual diseases that can cause intense suffering.</a:t>
            </a:r>
          </a:p>
          <a:p>
            <a:pPr fontAlgn="base"/>
            <a:r>
              <a:rPr lang="en-US" sz="1200" dirty="0"/>
              <a:t>“The body and the spirit of man are bound together” (Boyd K. Packer, “The Balm of Gilead,”</a:t>
            </a:r>
            <a:r>
              <a:rPr lang="en-US" sz="1200" i="1" dirty="0"/>
              <a:t> Ensign,</a:t>
            </a:r>
            <a:r>
              <a:rPr lang="en-US" sz="1200" dirty="0"/>
              <a:t> Nov. 1977, 59).</a:t>
            </a:r>
          </a:p>
        </p:txBody>
      </p:sp>
    </p:spTree>
    <p:extLst>
      <p:ext uri="{BB962C8B-B14F-4D97-AF65-F5344CB8AC3E}">
        <p14:creationId xmlns:p14="http://schemas.microsoft.com/office/powerpoint/2010/main" val="632514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D8033123-3F21-4F4D-92CA-FE6CB72F36F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21694"/>
            <a:ext cx="12192000" cy="6893549"/>
          </a:xfrm>
          <a:prstGeom prst="rect">
            <a:avLst/>
          </a:prstGeom>
        </p:spPr>
      </p:pic>
      <p:sp>
        <p:nvSpPr>
          <p:cNvPr id="26" name="TextBox 25"/>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Berlin Sans FB Demi" pitchFamily="34" charset="0"/>
              </a:rPr>
              <a:t>Recap</a:t>
            </a:r>
          </a:p>
        </p:txBody>
      </p:sp>
      <p:sp>
        <p:nvSpPr>
          <p:cNvPr id="33" name="TextBox 32"/>
          <p:cNvSpPr txBox="1"/>
          <p:nvPr/>
        </p:nvSpPr>
        <p:spPr>
          <a:xfrm>
            <a:off x="180109" y="6496808"/>
            <a:ext cx="1447800" cy="307777"/>
          </a:xfrm>
          <a:prstGeom prst="rect">
            <a:avLst/>
          </a:prstGeom>
          <a:noFill/>
        </p:spPr>
        <p:txBody>
          <a:bodyPr wrap="square" rtlCol="0">
            <a:spAutoFit/>
          </a:bodyPr>
          <a:lstStyle/>
          <a:p>
            <a:r>
              <a:rPr lang="en-US" sz="1400" dirty="0">
                <a:solidFill>
                  <a:schemeClr val="bg1"/>
                </a:solidFill>
              </a:rPr>
              <a:t>Alma 11-14</a:t>
            </a:r>
          </a:p>
        </p:txBody>
      </p:sp>
      <p:grpSp>
        <p:nvGrpSpPr>
          <p:cNvPr id="25" name="Group 24">
            <a:extLst>
              <a:ext uri="{FF2B5EF4-FFF2-40B4-BE49-F238E27FC236}">
                <a16:creationId xmlns:a16="http://schemas.microsoft.com/office/drawing/2014/main" id="{9DA816B3-0D39-4D17-BF35-01BA04511C82}"/>
              </a:ext>
            </a:extLst>
          </p:cNvPr>
          <p:cNvGrpSpPr/>
          <p:nvPr/>
        </p:nvGrpSpPr>
        <p:grpSpPr>
          <a:xfrm>
            <a:off x="381000" y="324923"/>
            <a:ext cx="2971800" cy="3016210"/>
            <a:chOff x="381000" y="324923"/>
            <a:chExt cx="2971800" cy="3016210"/>
          </a:xfrm>
        </p:grpSpPr>
        <p:sp>
          <p:nvSpPr>
            <p:cNvPr id="27" name="TextBox 26"/>
            <p:cNvSpPr txBox="1"/>
            <p:nvPr/>
          </p:nvSpPr>
          <p:spPr>
            <a:xfrm>
              <a:off x="381000" y="324923"/>
              <a:ext cx="1905000" cy="3016210"/>
            </a:xfrm>
            <a:prstGeom prst="rect">
              <a:avLst/>
            </a:prstGeom>
            <a:noFill/>
          </p:spPr>
          <p:txBody>
            <a:bodyPr wrap="square" rtlCol="0">
              <a:spAutoFit/>
            </a:bodyPr>
            <a:lstStyle/>
            <a:p>
              <a:r>
                <a:rPr lang="en-US" sz="2800" dirty="0" err="1">
                  <a:solidFill>
                    <a:srgbClr val="FFC000"/>
                  </a:solidFill>
                </a:rPr>
                <a:t>Zeezrom</a:t>
              </a:r>
              <a:endParaRPr lang="en-US" sz="2800" dirty="0">
                <a:solidFill>
                  <a:srgbClr val="FFC000"/>
                </a:solidFill>
              </a:endParaRPr>
            </a:p>
            <a:p>
              <a:endParaRPr lang="en-US" dirty="0">
                <a:solidFill>
                  <a:schemeClr val="bg1"/>
                </a:solidFill>
              </a:endParaRPr>
            </a:p>
            <a:p>
              <a:r>
                <a:rPr lang="en-US" dirty="0">
                  <a:solidFill>
                    <a:schemeClr val="bg1"/>
                  </a:solidFill>
                </a:rPr>
                <a:t>A lawyer from the city of </a:t>
              </a:r>
              <a:r>
                <a:rPr lang="en-US" dirty="0" err="1">
                  <a:solidFill>
                    <a:schemeClr val="bg1"/>
                  </a:solidFill>
                </a:rPr>
                <a:t>Ammonihah</a:t>
              </a:r>
              <a:r>
                <a:rPr lang="en-US" dirty="0">
                  <a:solidFill>
                    <a:schemeClr val="bg1"/>
                  </a:solidFill>
                </a:rPr>
                <a:t> who tried to trick Alma and </a:t>
              </a:r>
              <a:r>
                <a:rPr lang="en-US" dirty="0" err="1">
                  <a:solidFill>
                    <a:schemeClr val="bg1"/>
                  </a:solidFill>
                </a:rPr>
                <a:t>Amulek</a:t>
              </a:r>
              <a:r>
                <a:rPr lang="en-US" dirty="0">
                  <a:solidFill>
                    <a:schemeClr val="bg1"/>
                  </a:solidFill>
                </a:rPr>
                <a:t> in the gospel words, but later became converted</a:t>
              </a:r>
            </a:p>
          </p:txBody>
        </p:sp>
        <p:grpSp>
          <p:nvGrpSpPr>
            <p:cNvPr id="36" name="Group 35">
              <a:extLst>
                <a:ext uri="{FF2B5EF4-FFF2-40B4-BE49-F238E27FC236}">
                  <a16:creationId xmlns:a16="http://schemas.microsoft.com/office/drawing/2014/main" id="{0F96A543-448F-442E-9907-83DC96508800}"/>
                </a:ext>
              </a:extLst>
            </p:cNvPr>
            <p:cNvGrpSpPr/>
            <p:nvPr/>
          </p:nvGrpSpPr>
          <p:grpSpPr>
            <a:xfrm>
              <a:off x="2209800" y="471022"/>
              <a:ext cx="1143000" cy="2120497"/>
              <a:chOff x="2466951" y="914400"/>
              <a:chExt cx="1893350" cy="3617540"/>
            </a:xfrm>
          </p:grpSpPr>
          <p:sp>
            <p:nvSpPr>
              <p:cNvPr id="37" name="Cloud 36">
                <a:extLst>
                  <a:ext uri="{FF2B5EF4-FFF2-40B4-BE49-F238E27FC236}">
                    <a16:creationId xmlns:a16="http://schemas.microsoft.com/office/drawing/2014/main" id="{5D7E3B45-DCD8-408B-A53F-A4A497C684F0}"/>
                  </a:ext>
                </a:extLst>
              </p:cNvPr>
              <p:cNvSpPr/>
              <p:nvPr/>
            </p:nvSpPr>
            <p:spPr>
              <a:xfrm>
                <a:off x="2895600" y="1600200"/>
                <a:ext cx="228600" cy="5334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loud 37">
                <a:extLst>
                  <a:ext uri="{FF2B5EF4-FFF2-40B4-BE49-F238E27FC236}">
                    <a16:creationId xmlns:a16="http://schemas.microsoft.com/office/drawing/2014/main" id="{8C5F6166-59AA-443A-A223-5BB5884E4A15}"/>
                  </a:ext>
                </a:extLst>
              </p:cNvPr>
              <p:cNvSpPr/>
              <p:nvPr/>
            </p:nvSpPr>
            <p:spPr>
              <a:xfrm>
                <a:off x="3657600" y="1524000"/>
                <a:ext cx="228600" cy="5334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2CA29DB5-F347-44AF-8CE4-0195C701958D}"/>
                  </a:ext>
                </a:extLst>
              </p:cNvPr>
              <p:cNvSpPr/>
              <p:nvPr/>
            </p:nvSpPr>
            <p:spPr>
              <a:xfrm rot="19600041">
                <a:off x="2466951" y="2731929"/>
                <a:ext cx="598406" cy="28306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0BE14E6-5FFF-4468-8A98-A046010E33B2}"/>
                  </a:ext>
                </a:extLst>
              </p:cNvPr>
              <p:cNvSpPr/>
              <p:nvPr/>
            </p:nvSpPr>
            <p:spPr>
              <a:xfrm rot="2032814">
                <a:off x="3761895" y="2733561"/>
                <a:ext cx="598406" cy="28306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a:extLst>
                  <a:ext uri="{FF2B5EF4-FFF2-40B4-BE49-F238E27FC236}">
                    <a16:creationId xmlns:a16="http://schemas.microsoft.com/office/drawing/2014/main" id="{F8C40B26-29E6-4D29-B2A8-7F63344FD967}"/>
                  </a:ext>
                </a:extLst>
              </p:cNvPr>
              <p:cNvSpPr/>
              <p:nvPr/>
            </p:nvSpPr>
            <p:spPr>
              <a:xfrm rot="1753374" flipH="1">
                <a:off x="2751615" y="1871065"/>
                <a:ext cx="457349" cy="1090184"/>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a:extLst>
                  <a:ext uri="{FF2B5EF4-FFF2-40B4-BE49-F238E27FC236}">
                    <a16:creationId xmlns:a16="http://schemas.microsoft.com/office/drawing/2014/main" id="{E55B1207-D5FC-4A71-8C6F-7F2B604B9EAD}"/>
                  </a:ext>
                </a:extLst>
              </p:cNvPr>
              <p:cNvSpPr/>
              <p:nvPr/>
            </p:nvSpPr>
            <p:spPr>
              <a:xfrm rot="19846626">
                <a:off x="3589815" y="1871065"/>
                <a:ext cx="457349" cy="1090184"/>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BC47CE0-1D71-4A47-B444-B4D117CFA5B1}"/>
                  </a:ext>
                </a:extLst>
              </p:cNvPr>
              <p:cNvSpPr/>
              <p:nvPr/>
            </p:nvSpPr>
            <p:spPr>
              <a:xfrm rot="20950279">
                <a:off x="3000640" y="4167109"/>
                <a:ext cx="591263" cy="363061"/>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0DFEE572-E1D7-4AB8-87FF-139F49F97272}"/>
                  </a:ext>
                </a:extLst>
              </p:cNvPr>
              <p:cNvSpPr/>
              <p:nvPr/>
            </p:nvSpPr>
            <p:spPr>
              <a:xfrm rot="1946972">
                <a:off x="3404043" y="4168879"/>
                <a:ext cx="591263" cy="363061"/>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a:extLst>
                  <a:ext uri="{FF2B5EF4-FFF2-40B4-BE49-F238E27FC236}">
                    <a16:creationId xmlns:a16="http://schemas.microsoft.com/office/drawing/2014/main" id="{77006C48-09C9-4DC2-8177-071840A0085B}"/>
                  </a:ext>
                </a:extLst>
              </p:cNvPr>
              <p:cNvSpPr/>
              <p:nvPr/>
            </p:nvSpPr>
            <p:spPr>
              <a:xfrm>
                <a:off x="2895600" y="2057400"/>
                <a:ext cx="1090635" cy="2286000"/>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a:extLst>
                  <a:ext uri="{FF2B5EF4-FFF2-40B4-BE49-F238E27FC236}">
                    <a16:creationId xmlns:a16="http://schemas.microsoft.com/office/drawing/2014/main" id="{F3B0A5D4-8229-4A45-86B1-D7C3824B9E9D}"/>
                  </a:ext>
                </a:extLst>
              </p:cNvPr>
              <p:cNvSpPr/>
              <p:nvPr/>
            </p:nvSpPr>
            <p:spPr>
              <a:xfrm>
                <a:off x="2895600" y="1676400"/>
                <a:ext cx="1038968" cy="2133600"/>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E6B7CB4D-609D-41DD-AEF0-FAB7E462B509}"/>
                  </a:ext>
                </a:extLst>
              </p:cNvPr>
              <p:cNvSpPr/>
              <p:nvPr/>
            </p:nvSpPr>
            <p:spPr>
              <a:xfrm>
                <a:off x="3200400" y="1981200"/>
                <a:ext cx="384930" cy="36654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a:extLst>
                  <a:ext uri="{FF2B5EF4-FFF2-40B4-BE49-F238E27FC236}">
                    <a16:creationId xmlns:a16="http://schemas.microsoft.com/office/drawing/2014/main" id="{180FC8D2-A41C-42EA-B7FF-B71DD80AD1CC}"/>
                  </a:ext>
                </a:extLst>
              </p:cNvPr>
              <p:cNvSpPr/>
              <p:nvPr/>
            </p:nvSpPr>
            <p:spPr>
              <a:xfrm rot="463348">
                <a:off x="3272137" y="2067987"/>
                <a:ext cx="300152" cy="2112426"/>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a:extLst>
                  <a:ext uri="{FF2B5EF4-FFF2-40B4-BE49-F238E27FC236}">
                    <a16:creationId xmlns:a16="http://schemas.microsoft.com/office/drawing/2014/main" id="{036F45C7-DDBB-472B-9F0D-E85474C674EA}"/>
                  </a:ext>
                </a:extLst>
              </p:cNvPr>
              <p:cNvSpPr/>
              <p:nvPr/>
            </p:nvSpPr>
            <p:spPr>
              <a:xfrm rot="10991834">
                <a:off x="3563875" y="2140327"/>
                <a:ext cx="300152" cy="2112426"/>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a:extLst>
                  <a:ext uri="{FF2B5EF4-FFF2-40B4-BE49-F238E27FC236}">
                    <a16:creationId xmlns:a16="http://schemas.microsoft.com/office/drawing/2014/main" id="{8C007B0B-779A-4007-B5A6-D279BCFE8A3C}"/>
                  </a:ext>
                </a:extLst>
              </p:cNvPr>
              <p:cNvSpPr/>
              <p:nvPr/>
            </p:nvSpPr>
            <p:spPr>
              <a:xfrm rot="582184">
                <a:off x="3308344" y="2128164"/>
                <a:ext cx="457349" cy="2092182"/>
              </a:xfrm>
              <a:prstGeom prst="trapezoid">
                <a:avLst>
                  <a:gd name="adj" fmla="val 3296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95">
                <a:extLst>
                  <a:ext uri="{FF2B5EF4-FFF2-40B4-BE49-F238E27FC236}">
                    <a16:creationId xmlns:a16="http://schemas.microsoft.com/office/drawing/2014/main" id="{B5A7A763-4AFE-4443-B84F-E440C2EF0F58}"/>
                  </a:ext>
                </a:extLst>
              </p:cNvPr>
              <p:cNvGrpSpPr/>
              <p:nvPr/>
            </p:nvGrpSpPr>
            <p:grpSpPr>
              <a:xfrm>
                <a:off x="3581400" y="2057400"/>
                <a:ext cx="228600" cy="250371"/>
                <a:chOff x="1447800" y="4343400"/>
                <a:chExt cx="914400" cy="979714"/>
              </a:xfrm>
            </p:grpSpPr>
            <p:sp>
              <p:nvSpPr>
                <p:cNvPr id="55" name="Oval 54">
                  <a:extLst>
                    <a:ext uri="{FF2B5EF4-FFF2-40B4-BE49-F238E27FC236}">
                      <a16:creationId xmlns:a16="http://schemas.microsoft.com/office/drawing/2014/main" id="{DFE48866-49CF-4592-B396-E18A5D143836}"/>
                    </a:ext>
                  </a:extLst>
                </p:cNvPr>
                <p:cNvSpPr/>
                <p:nvPr/>
              </p:nvSpPr>
              <p:spPr>
                <a:xfrm>
                  <a:off x="1447800" y="4343400"/>
                  <a:ext cx="914400" cy="979714"/>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Quad Arrow Callout 203">
                  <a:extLst>
                    <a:ext uri="{FF2B5EF4-FFF2-40B4-BE49-F238E27FC236}">
                      <a16:creationId xmlns:a16="http://schemas.microsoft.com/office/drawing/2014/main" id="{3A0145DF-7DEC-4185-B471-FA2F8530B1E4}"/>
                    </a:ext>
                  </a:extLst>
                </p:cNvPr>
                <p:cNvSpPr/>
                <p:nvPr/>
              </p:nvSpPr>
              <p:spPr>
                <a:xfrm>
                  <a:off x="1524000" y="4419600"/>
                  <a:ext cx="762000" cy="838200"/>
                </a:xfrm>
                <a:prstGeom prst="quadArrowCallout">
                  <a:avLst>
                    <a:gd name="adj1" fmla="val 16091"/>
                    <a:gd name="adj2" fmla="val 18515"/>
                    <a:gd name="adj3" fmla="val 18515"/>
                    <a:gd name="adj4" fmla="val 481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9A469E06-0293-4306-A506-03EEF82DBB5F}"/>
                  </a:ext>
                </a:extLst>
              </p:cNvPr>
              <p:cNvSpPr/>
              <p:nvPr/>
            </p:nvSpPr>
            <p:spPr>
              <a:xfrm>
                <a:off x="2895600" y="914400"/>
                <a:ext cx="990600" cy="1014777"/>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36DB8C68-EC46-4337-BB0C-C849959950D0}"/>
                  </a:ext>
                </a:extLst>
              </p:cNvPr>
              <p:cNvSpPr/>
              <p:nvPr/>
            </p:nvSpPr>
            <p:spPr>
              <a:xfrm>
                <a:off x="3048000" y="1066800"/>
                <a:ext cx="719259" cy="1014777"/>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45836E78-378A-4407-9082-018526552325}"/>
                  </a:ext>
                </a:extLst>
              </p:cNvPr>
              <p:cNvSpPr/>
              <p:nvPr/>
            </p:nvSpPr>
            <p:spPr>
              <a:xfrm>
                <a:off x="3048000" y="1219200"/>
                <a:ext cx="719259" cy="101477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5" name="Group 244">
            <a:extLst>
              <a:ext uri="{FF2B5EF4-FFF2-40B4-BE49-F238E27FC236}">
                <a16:creationId xmlns:a16="http://schemas.microsoft.com/office/drawing/2014/main" id="{53E640CD-CA77-430C-B6AA-21216FD2ACB2}"/>
              </a:ext>
            </a:extLst>
          </p:cNvPr>
          <p:cNvGrpSpPr/>
          <p:nvPr/>
        </p:nvGrpSpPr>
        <p:grpSpPr>
          <a:xfrm>
            <a:off x="6286440" y="962363"/>
            <a:ext cx="3061244" cy="2739211"/>
            <a:chOff x="6120433" y="1005060"/>
            <a:chExt cx="3061244" cy="2739211"/>
          </a:xfrm>
        </p:grpSpPr>
        <p:sp>
          <p:nvSpPr>
            <p:cNvPr id="31" name="TextBox 30"/>
            <p:cNvSpPr txBox="1"/>
            <p:nvPr/>
          </p:nvSpPr>
          <p:spPr>
            <a:xfrm>
              <a:off x="7294331" y="1005060"/>
              <a:ext cx="1887346" cy="2739211"/>
            </a:xfrm>
            <a:prstGeom prst="rect">
              <a:avLst/>
            </a:prstGeom>
            <a:noFill/>
          </p:spPr>
          <p:txBody>
            <a:bodyPr wrap="square" rtlCol="0">
              <a:spAutoFit/>
            </a:bodyPr>
            <a:lstStyle/>
            <a:p>
              <a:r>
                <a:rPr lang="en-US" sz="2800" dirty="0" err="1">
                  <a:solidFill>
                    <a:srgbClr val="FFC000"/>
                  </a:solidFill>
                </a:rPr>
                <a:t>Amulek</a:t>
              </a:r>
              <a:endParaRPr lang="en-US" sz="2800" dirty="0">
                <a:solidFill>
                  <a:srgbClr val="FFC000"/>
                </a:solidFill>
              </a:endParaRPr>
            </a:p>
            <a:p>
              <a:endParaRPr lang="en-US" dirty="0">
                <a:solidFill>
                  <a:schemeClr val="bg1"/>
                </a:solidFill>
              </a:endParaRPr>
            </a:p>
            <a:p>
              <a:r>
                <a:rPr lang="en-US" dirty="0">
                  <a:solidFill>
                    <a:schemeClr val="bg1"/>
                  </a:solidFill>
                </a:rPr>
                <a:t>A citizen of </a:t>
              </a:r>
              <a:r>
                <a:rPr lang="en-US" dirty="0" err="1">
                  <a:solidFill>
                    <a:schemeClr val="bg1"/>
                  </a:solidFill>
                </a:rPr>
                <a:t>Ammonihah</a:t>
              </a:r>
              <a:r>
                <a:rPr lang="en-US" dirty="0">
                  <a:solidFill>
                    <a:schemeClr val="bg1"/>
                  </a:solidFill>
                </a:rPr>
                <a:t> who received a visitation from an angel about Alma, that he is a servant of God</a:t>
              </a:r>
            </a:p>
          </p:txBody>
        </p:sp>
        <p:grpSp>
          <p:nvGrpSpPr>
            <p:cNvPr id="57" name="Group 56">
              <a:extLst>
                <a:ext uri="{FF2B5EF4-FFF2-40B4-BE49-F238E27FC236}">
                  <a16:creationId xmlns:a16="http://schemas.microsoft.com/office/drawing/2014/main" id="{21FDF860-D892-45C1-AEAC-2A45A5F054E6}"/>
                </a:ext>
              </a:extLst>
            </p:cNvPr>
            <p:cNvGrpSpPr/>
            <p:nvPr/>
          </p:nvGrpSpPr>
          <p:grpSpPr>
            <a:xfrm>
              <a:off x="6120433" y="1538376"/>
              <a:ext cx="1267691" cy="1989825"/>
              <a:chOff x="2879204" y="381000"/>
              <a:chExt cx="1642121" cy="2958165"/>
            </a:xfrm>
          </p:grpSpPr>
          <p:sp>
            <p:nvSpPr>
              <p:cNvPr id="58" name="Oval 57">
                <a:extLst>
                  <a:ext uri="{FF2B5EF4-FFF2-40B4-BE49-F238E27FC236}">
                    <a16:creationId xmlns:a16="http://schemas.microsoft.com/office/drawing/2014/main" id="{0C989A0F-4F41-4142-8E4D-AEA6F8B121D0}"/>
                  </a:ext>
                </a:extLst>
              </p:cNvPr>
              <p:cNvSpPr/>
              <p:nvPr/>
            </p:nvSpPr>
            <p:spPr>
              <a:xfrm rot="2648374">
                <a:off x="3360385" y="2717639"/>
                <a:ext cx="326039" cy="62152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4DB7292-3C6C-4A87-9D7C-90E4F1EECB41}"/>
                  </a:ext>
                </a:extLst>
              </p:cNvPr>
              <p:cNvSpPr/>
              <p:nvPr/>
            </p:nvSpPr>
            <p:spPr>
              <a:xfrm rot="19444033">
                <a:off x="3752184" y="2704528"/>
                <a:ext cx="339210" cy="60644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8BFB56C6-064A-486B-8262-C2E6A9664EDE}"/>
                  </a:ext>
                </a:extLst>
              </p:cNvPr>
              <p:cNvSpPr/>
              <p:nvPr/>
            </p:nvSpPr>
            <p:spPr>
              <a:xfrm>
                <a:off x="2971800" y="2057400"/>
                <a:ext cx="426088" cy="5554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8BA90739-4DB9-4521-9969-61DC57670C39}"/>
                  </a:ext>
                </a:extLst>
              </p:cNvPr>
              <p:cNvSpPr/>
              <p:nvPr/>
            </p:nvSpPr>
            <p:spPr>
              <a:xfrm>
                <a:off x="4038601" y="2209799"/>
                <a:ext cx="304800" cy="4572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a:extLst>
                  <a:ext uri="{FF2B5EF4-FFF2-40B4-BE49-F238E27FC236}">
                    <a16:creationId xmlns:a16="http://schemas.microsoft.com/office/drawing/2014/main" id="{F6FCF2C7-1A5E-450F-A588-3A90F40806D4}"/>
                  </a:ext>
                </a:extLst>
              </p:cNvPr>
              <p:cNvSpPr/>
              <p:nvPr/>
            </p:nvSpPr>
            <p:spPr>
              <a:xfrm>
                <a:off x="3261044" y="2656857"/>
                <a:ext cx="894784" cy="314943"/>
              </a:xfrm>
              <a:prstGeom prst="trapezoid">
                <a:avLst>
                  <a:gd name="adj" fmla="val 35984"/>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a:extLst>
                  <a:ext uri="{FF2B5EF4-FFF2-40B4-BE49-F238E27FC236}">
                    <a16:creationId xmlns:a16="http://schemas.microsoft.com/office/drawing/2014/main" id="{961DD2E5-908A-44D3-A626-EED1E4029B99}"/>
                  </a:ext>
                </a:extLst>
              </p:cNvPr>
              <p:cNvSpPr/>
              <p:nvPr/>
            </p:nvSpPr>
            <p:spPr>
              <a:xfrm rot="19932635">
                <a:off x="3647992" y="1114478"/>
                <a:ext cx="551541" cy="1402751"/>
              </a:xfrm>
              <a:prstGeom prst="trapezoid">
                <a:avLst>
                  <a:gd name="adj" fmla="val 35984"/>
                </a:avLst>
              </a:prstGeom>
              <a:solidFill>
                <a:srgbClr val="EACA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a:extLst>
                  <a:ext uri="{FF2B5EF4-FFF2-40B4-BE49-F238E27FC236}">
                    <a16:creationId xmlns:a16="http://schemas.microsoft.com/office/drawing/2014/main" id="{F0500F62-BF84-4D8E-BE71-1C7EB9C1A996}"/>
                  </a:ext>
                </a:extLst>
              </p:cNvPr>
              <p:cNvSpPr/>
              <p:nvPr/>
            </p:nvSpPr>
            <p:spPr>
              <a:xfrm>
                <a:off x="3261044" y="1365996"/>
                <a:ext cx="809567" cy="1434291"/>
              </a:xfrm>
              <a:prstGeom prst="trapezoid">
                <a:avLst>
                  <a:gd name="adj" fmla="val 35984"/>
                </a:avLst>
              </a:prstGeom>
              <a:solidFill>
                <a:srgbClr val="EACA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EB6994DE-044F-42A3-B992-56606856D4EF}"/>
                  </a:ext>
                </a:extLst>
              </p:cNvPr>
              <p:cNvSpPr/>
              <p:nvPr/>
            </p:nvSpPr>
            <p:spPr>
              <a:xfrm>
                <a:off x="3516696" y="1174757"/>
                <a:ext cx="369504" cy="5778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a:extLst>
                  <a:ext uri="{FF2B5EF4-FFF2-40B4-BE49-F238E27FC236}">
                    <a16:creationId xmlns:a16="http://schemas.microsoft.com/office/drawing/2014/main" id="{BB856DCA-13F6-4DB9-B903-1D7790E585B8}"/>
                  </a:ext>
                </a:extLst>
              </p:cNvPr>
              <p:cNvSpPr/>
              <p:nvPr/>
            </p:nvSpPr>
            <p:spPr>
              <a:xfrm rot="2088477">
                <a:off x="3234728" y="1058459"/>
                <a:ext cx="472330" cy="1402751"/>
              </a:xfrm>
              <a:prstGeom prst="trapezoid">
                <a:avLst>
                  <a:gd name="adj" fmla="val 35984"/>
                </a:avLst>
              </a:prstGeom>
              <a:solidFill>
                <a:srgbClr val="EACA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a:extLst>
                  <a:ext uri="{FF2B5EF4-FFF2-40B4-BE49-F238E27FC236}">
                    <a16:creationId xmlns:a16="http://schemas.microsoft.com/office/drawing/2014/main" id="{CDA5CA98-0085-4E0D-9680-6CC957A059CA}"/>
                  </a:ext>
                </a:extLst>
              </p:cNvPr>
              <p:cNvSpPr/>
              <p:nvPr/>
            </p:nvSpPr>
            <p:spPr>
              <a:xfrm rot="10800000">
                <a:off x="3505200" y="1524000"/>
                <a:ext cx="381000" cy="5334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a:extLst>
                  <a:ext uri="{FF2B5EF4-FFF2-40B4-BE49-F238E27FC236}">
                    <a16:creationId xmlns:a16="http://schemas.microsoft.com/office/drawing/2014/main" id="{90C26376-11D6-46BA-9639-822F0F8952AA}"/>
                  </a:ext>
                </a:extLst>
              </p:cNvPr>
              <p:cNvSpPr/>
              <p:nvPr/>
            </p:nvSpPr>
            <p:spPr>
              <a:xfrm rot="1343500">
                <a:off x="3260470" y="1418398"/>
                <a:ext cx="622869" cy="1619805"/>
              </a:xfrm>
              <a:prstGeom prst="trapezoid">
                <a:avLst>
                  <a:gd name="adj" fmla="val 35984"/>
                </a:avLst>
              </a:prstGeom>
              <a:solidFill>
                <a:srgbClr val="AE92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CD34806-5978-4ECB-A63F-461E52826F64}"/>
                  </a:ext>
                </a:extLst>
              </p:cNvPr>
              <p:cNvSpPr/>
              <p:nvPr/>
            </p:nvSpPr>
            <p:spPr>
              <a:xfrm>
                <a:off x="3276600" y="426397"/>
                <a:ext cx="872048" cy="11738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28D1BEED-6138-4D9C-A3F3-5ECDB109E428}"/>
                  </a:ext>
                </a:extLst>
              </p:cNvPr>
              <p:cNvSpPr/>
              <p:nvPr/>
            </p:nvSpPr>
            <p:spPr>
              <a:xfrm>
                <a:off x="3276600" y="838200"/>
                <a:ext cx="914400" cy="1524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42">
                <a:extLst>
                  <a:ext uri="{FF2B5EF4-FFF2-40B4-BE49-F238E27FC236}">
                    <a16:creationId xmlns:a16="http://schemas.microsoft.com/office/drawing/2014/main" id="{8C98CA5B-2E1F-4DC8-9903-EDCC4613CBE1}"/>
                  </a:ext>
                </a:extLst>
              </p:cNvPr>
              <p:cNvGrpSpPr/>
              <p:nvPr/>
            </p:nvGrpSpPr>
            <p:grpSpPr>
              <a:xfrm>
                <a:off x="3048000" y="381000"/>
                <a:ext cx="1365913" cy="712342"/>
                <a:chOff x="5207746" y="545873"/>
                <a:chExt cx="1365913" cy="712342"/>
              </a:xfrm>
            </p:grpSpPr>
            <p:sp>
              <p:nvSpPr>
                <p:cNvPr id="82" name="Moon 81">
                  <a:extLst>
                    <a:ext uri="{FF2B5EF4-FFF2-40B4-BE49-F238E27FC236}">
                      <a16:creationId xmlns:a16="http://schemas.microsoft.com/office/drawing/2014/main" id="{F8820FB6-C125-44FC-89A0-4A843E5939FB}"/>
                    </a:ext>
                  </a:extLst>
                </p:cNvPr>
                <p:cNvSpPr/>
                <p:nvPr/>
              </p:nvSpPr>
              <p:spPr>
                <a:xfrm rot="5101425">
                  <a:off x="5343502" y="698892"/>
                  <a:ext cx="340787" cy="612299"/>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82">
                  <a:extLst>
                    <a:ext uri="{FF2B5EF4-FFF2-40B4-BE49-F238E27FC236}">
                      <a16:creationId xmlns:a16="http://schemas.microsoft.com/office/drawing/2014/main" id="{000BF076-2EA6-47CE-ABC1-0D9F0486C525}"/>
                    </a:ext>
                  </a:extLst>
                </p:cNvPr>
                <p:cNvSpPr/>
                <p:nvPr/>
              </p:nvSpPr>
              <p:spPr>
                <a:xfrm rot="8137030">
                  <a:off x="5442337" y="550775"/>
                  <a:ext cx="502055" cy="574852"/>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oon 83">
                  <a:extLst>
                    <a:ext uri="{FF2B5EF4-FFF2-40B4-BE49-F238E27FC236}">
                      <a16:creationId xmlns:a16="http://schemas.microsoft.com/office/drawing/2014/main" id="{C176150E-BCD0-469B-BFA6-B83A344F53F6}"/>
                    </a:ext>
                  </a:extLst>
                </p:cNvPr>
                <p:cNvSpPr/>
                <p:nvPr/>
              </p:nvSpPr>
              <p:spPr>
                <a:xfrm rot="3582768">
                  <a:off x="5642569" y="512276"/>
                  <a:ext cx="554415" cy="621609"/>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84">
                  <a:extLst>
                    <a:ext uri="{FF2B5EF4-FFF2-40B4-BE49-F238E27FC236}">
                      <a16:creationId xmlns:a16="http://schemas.microsoft.com/office/drawing/2014/main" id="{BEA0CD1E-5BC8-4644-8BD5-CBC395D84909}"/>
                    </a:ext>
                  </a:extLst>
                </p:cNvPr>
                <p:cNvSpPr/>
                <p:nvPr/>
              </p:nvSpPr>
              <p:spPr>
                <a:xfrm rot="6344481">
                  <a:off x="5396085" y="585004"/>
                  <a:ext cx="389971" cy="582594"/>
                </a:xfrm>
                <a:prstGeom prst="moon">
                  <a:avLst>
                    <a:gd name="adj" fmla="val 2855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oon 85">
                  <a:extLst>
                    <a:ext uri="{FF2B5EF4-FFF2-40B4-BE49-F238E27FC236}">
                      <a16:creationId xmlns:a16="http://schemas.microsoft.com/office/drawing/2014/main" id="{EB8E7CC0-3BF0-4D80-B552-8DC37DE8D472}"/>
                    </a:ext>
                  </a:extLst>
                </p:cNvPr>
                <p:cNvSpPr/>
                <p:nvPr/>
              </p:nvSpPr>
              <p:spPr>
                <a:xfrm rot="3920893">
                  <a:off x="5906901" y="549266"/>
                  <a:ext cx="323182" cy="806470"/>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86">
                  <a:extLst>
                    <a:ext uri="{FF2B5EF4-FFF2-40B4-BE49-F238E27FC236}">
                      <a16:creationId xmlns:a16="http://schemas.microsoft.com/office/drawing/2014/main" id="{7A22D9DE-D0CF-4A82-B263-BA56D8019ECC}"/>
                    </a:ext>
                  </a:extLst>
                </p:cNvPr>
                <p:cNvSpPr/>
                <p:nvPr/>
              </p:nvSpPr>
              <p:spPr>
                <a:xfrm rot="6517680">
                  <a:off x="6034746" y="719302"/>
                  <a:ext cx="323182" cy="754644"/>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2A40802-0DBF-42EA-B6C8-D202C795D204}"/>
                    </a:ext>
                  </a:extLst>
                </p:cNvPr>
                <p:cNvSpPr/>
                <p:nvPr/>
              </p:nvSpPr>
              <p:spPr>
                <a:xfrm>
                  <a:off x="5486400" y="685800"/>
                  <a:ext cx="685800" cy="3048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47">
                <a:extLst>
                  <a:ext uri="{FF2B5EF4-FFF2-40B4-BE49-F238E27FC236}">
                    <a16:creationId xmlns:a16="http://schemas.microsoft.com/office/drawing/2014/main" id="{522FA3D6-107C-4A76-96E6-F89BC4B090E7}"/>
                  </a:ext>
                </a:extLst>
              </p:cNvPr>
              <p:cNvGrpSpPr/>
              <p:nvPr/>
            </p:nvGrpSpPr>
            <p:grpSpPr>
              <a:xfrm rot="19629613">
                <a:off x="3963188" y="2268102"/>
                <a:ext cx="558137" cy="210690"/>
                <a:chOff x="5638800" y="2514600"/>
                <a:chExt cx="1810870" cy="304800"/>
              </a:xfrm>
            </p:grpSpPr>
            <p:sp>
              <p:nvSpPr>
                <p:cNvPr id="78" name="Left-Right-Up Arrow 233">
                  <a:extLst>
                    <a:ext uri="{FF2B5EF4-FFF2-40B4-BE49-F238E27FC236}">
                      <a16:creationId xmlns:a16="http://schemas.microsoft.com/office/drawing/2014/main" id="{B378DC7C-53F0-44D4-A272-36FD768B0873}"/>
                    </a:ext>
                  </a:extLst>
                </p:cNvPr>
                <p:cNvSpPr/>
                <p:nvPr/>
              </p:nvSpPr>
              <p:spPr>
                <a:xfrm>
                  <a:off x="5638800"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Left-Right-Up Arrow 234">
                  <a:extLst>
                    <a:ext uri="{FF2B5EF4-FFF2-40B4-BE49-F238E27FC236}">
                      <a16:creationId xmlns:a16="http://schemas.microsoft.com/office/drawing/2014/main" id="{CC7D3D36-83E2-402B-92A0-363C4C56CDCB}"/>
                    </a:ext>
                  </a:extLst>
                </p:cNvPr>
                <p:cNvSpPr/>
                <p:nvPr/>
              </p:nvSpPr>
              <p:spPr>
                <a:xfrm>
                  <a:off x="6096000"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Left-Right-Up Arrow 235">
                  <a:extLst>
                    <a:ext uri="{FF2B5EF4-FFF2-40B4-BE49-F238E27FC236}">
                      <a16:creationId xmlns:a16="http://schemas.microsoft.com/office/drawing/2014/main" id="{85D75FDB-B57E-4753-99DA-7E170BB8EA20}"/>
                    </a:ext>
                  </a:extLst>
                </p:cNvPr>
                <p:cNvSpPr/>
                <p:nvPr/>
              </p:nvSpPr>
              <p:spPr>
                <a:xfrm>
                  <a:off x="6544235"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Left-Right-Up Arrow 236">
                  <a:extLst>
                    <a:ext uri="{FF2B5EF4-FFF2-40B4-BE49-F238E27FC236}">
                      <a16:creationId xmlns:a16="http://schemas.microsoft.com/office/drawing/2014/main" id="{969ACEFB-3144-436E-A79E-34DF2C0BC152}"/>
                    </a:ext>
                  </a:extLst>
                </p:cNvPr>
                <p:cNvSpPr/>
                <p:nvPr/>
              </p:nvSpPr>
              <p:spPr>
                <a:xfrm>
                  <a:off x="6992470"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48">
                <a:extLst>
                  <a:ext uri="{FF2B5EF4-FFF2-40B4-BE49-F238E27FC236}">
                    <a16:creationId xmlns:a16="http://schemas.microsoft.com/office/drawing/2014/main" id="{6F5B3FFE-10AC-4A35-9608-7C59B4CDA962}"/>
                  </a:ext>
                </a:extLst>
              </p:cNvPr>
              <p:cNvGrpSpPr/>
              <p:nvPr/>
            </p:nvGrpSpPr>
            <p:grpSpPr>
              <a:xfrm rot="2421609">
                <a:off x="2879204" y="2109670"/>
                <a:ext cx="419984" cy="210690"/>
                <a:chOff x="5638800" y="2514600"/>
                <a:chExt cx="1362635" cy="304800"/>
              </a:xfrm>
            </p:grpSpPr>
            <p:sp>
              <p:nvSpPr>
                <p:cNvPr id="75" name="Left-Right-Up Arrow 230">
                  <a:extLst>
                    <a:ext uri="{FF2B5EF4-FFF2-40B4-BE49-F238E27FC236}">
                      <a16:creationId xmlns:a16="http://schemas.microsoft.com/office/drawing/2014/main" id="{58B457A8-2DB0-4B28-ADF4-ED43324958FB}"/>
                    </a:ext>
                  </a:extLst>
                </p:cNvPr>
                <p:cNvSpPr/>
                <p:nvPr/>
              </p:nvSpPr>
              <p:spPr>
                <a:xfrm>
                  <a:off x="5638800"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eft-Right-Up Arrow 231">
                  <a:extLst>
                    <a:ext uri="{FF2B5EF4-FFF2-40B4-BE49-F238E27FC236}">
                      <a16:creationId xmlns:a16="http://schemas.microsoft.com/office/drawing/2014/main" id="{1D8C717B-EAE6-4369-8FB3-B2BDE0B98645}"/>
                    </a:ext>
                  </a:extLst>
                </p:cNvPr>
                <p:cNvSpPr/>
                <p:nvPr/>
              </p:nvSpPr>
              <p:spPr>
                <a:xfrm>
                  <a:off x="6096000"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eft-Right-Up Arrow 232">
                  <a:extLst>
                    <a:ext uri="{FF2B5EF4-FFF2-40B4-BE49-F238E27FC236}">
                      <a16:creationId xmlns:a16="http://schemas.microsoft.com/office/drawing/2014/main" id="{8BA820D9-19CD-4C13-8A2B-2ED4BAE12549}"/>
                    </a:ext>
                  </a:extLst>
                </p:cNvPr>
                <p:cNvSpPr/>
                <p:nvPr/>
              </p:nvSpPr>
              <p:spPr>
                <a:xfrm>
                  <a:off x="6544235"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rapezoid 73">
                <a:extLst>
                  <a:ext uri="{FF2B5EF4-FFF2-40B4-BE49-F238E27FC236}">
                    <a16:creationId xmlns:a16="http://schemas.microsoft.com/office/drawing/2014/main" id="{919017FA-DFB7-4161-AE36-3225DA22982C}"/>
                  </a:ext>
                </a:extLst>
              </p:cNvPr>
              <p:cNvSpPr/>
              <p:nvPr/>
            </p:nvSpPr>
            <p:spPr>
              <a:xfrm rot="1343500">
                <a:off x="3468350" y="1540437"/>
                <a:ext cx="403728" cy="1486711"/>
              </a:xfrm>
              <a:prstGeom prst="trapezoid">
                <a:avLst>
                  <a:gd name="adj" fmla="val 35984"/>
                </a:avLst>
              </a:prstGeom>
              <a:solidFill>
                <a:srgbClr val="AE92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7" name="Group 246">
            <a:extLst>
              <a:ext uri="{FF2B5EF4-FFF2-40B4-BE49-F238E27FC236}">
                <a16:creationId xmlns:a16="http://schemas.microsoft.com/office/drawing/2014/main" id="{058CEB49-C7CB-4844-AD30-B706B02DAAA7}"/>
              </a:ext>
            </a:extLst>
          </p:cNvPr>
          <p:cNvGrpSpPr/>
          <p:nvPr/>
        </p:nvGrpSpPr>
        <p:grpSpPr>
          <a:xfrm>
            <a:off x="6821193" y="3923394"/>
            <a:ext cx="3226181" cy="2306199"/>
            <a:chOff x="4835251" y="4494162"/>
            <a:chExt cx="3226181" cy="2306199"/>
          </a:xfrm>
        </p:grpSpPr>
        <p:sp>
          <p:nvSpPr>
            <p:cNvPr id="30" name="TextBox 29"/>
            <p:cNvSpPr txBox="1"/>
            <p:nvPr/>
          </p:nvSpPr>
          <p:spPr>
            <a:xfrm>
              <a:off x="6012851" y="4494162"/>
              <a:ext cx="2048581" cy="2185214"/>
            </a:xfrm>
            <a:prstGeom prst="rect">
              <a:avLst/>
            </a:prstGeom>
            <a:noFill/>
          </p:spPr>
          <p:txBody>
            <a:bodyPr wrap="square" rtlCol="0">
              <a:spAutoFit/>
            </a:bodyPr>
            <a:lstStyle/>
            <a:p>
              <a:r>
                <a:rPr lang="en-US" sz="2800" dirty="0">
                  <a:solidFill>
                    <a:srgbClr val="FFC000"/>
                  </a:solidFill>
                </a:rPr>
                <a:t>Alma</a:t>
              </a:r>
            </a:p>
            <a:p>
              <a:endParaRPr lang="en-US" dirty="0">
                <a:solidFill>
                  <a:schemeClr val="bg1"/>
                </a:solidFill>
              </a:endParaRPr>
            </a:p>
            <a:p>
              <a:r>
                <a:rPr lang="en-US" dirty="0">
                  <a:solidFill>
                    <a:schemeClr val="bg1"/>
                  </a:solidFill>
                </a:rPr>
                <a:t>Son of Alma and missionary to the city of </a:t>
              </a:r>
              <a:r>
                <a:rPr lang="en-US" dirty="0" err="1">
                  <a:solidFill>
                    <a:schemeClr val="bg1"/>
                  </a:solidFill>
                </a:rPr>
                <a:t>Ammonihah</a:t>
              </a:r>
              <a:r>
                <a:rPr lang="en-US" dirty="0">
                  <a:solidFill>
                    <a:schemeClr val="bg1"/>
                  </a:solidFill>
                </a:rPr>
                <a:t> and surrounding areas</a:t>
              </a:r>
            </a:p>
          </p:txBody>
        </p:sp>
        <p:grpSp>
          <p:nvGrpSpPr>
            <p:cNvPr id="89" name="Group 88">
              <a:extLst>
                <a:ext uri="{FF2B5EF4-FFF2-40B4-BE49-F238E27FC236}">
                  <a16:creationId xmlns:a16="http://schemas.microsoft.com/office/drawing/2014/main" id="{6579AA58-5D19-43E5-AABD-DBE0F125231C}"/>
                </a:ext>
              </a:extLst>
            </p:cNvPr>
            <p:cNvGrpSpPr/>
            <p:nvPr/>
          </p:nvGrpSpPr>
          <p:grpSpPr>
            <a:xfrm>
              <a:off x="4835251" y="4578855"/>
              <a:ext cx="1011228" cy="2221506"/>
              <a:chOff x="3429000" y="1066800"/>
              <a:chExt cx="1524000" cy="3766449"/>
            </a:xfrm>
          </p:grpSpPr>
          <p:grpSp>
            <p:nvGrpSpPr>
              <p:cNvPr id="90" name="Group 49">
                <a:extLst>
                  <a:ext uri="{FF2B5EF4-FFF2-40B4-BE49-F238E27FC236}">
                    <a16:creationId xmlns:a16="http://schemas.microsoft.com/office/drawing/2014/main" id="{D3E7CD3A-4E62-46F4-82D7-4BC996AD3694}"/>
                  </a:ext>
                </a:extLst>
              </p:cNvPr>
              <p:cNvGrpSpPr/>
              <p:nvPr/>
            </p:nvGrpSpPr>
            <p:grpSpPr>
              <a:xfrm rot="9550070">
                <a:off x="4213978" y="4219465"/>
                <a:ext cx="304800" cy="613784"/>
                <a:chOff x="1295400" y="4546730"/>
                <a:chExt cx="409568" cy="689984"/>
              </a:xfrm>
            </p:grpSpPr>
            <p:sp>
              <p:nvSpPr>
                <p:cNvPr id="138" name="Oval 137">
                  <a:extLst>
                    <a:ext uri="{FF2B5EF4-FFF2-40B4-BE49-F238E27FC236}">
                      <a16:creationId xmlns:a16="http://schemas.microsoft.com/office/drawing/2014/main" id="{BE44ED1C-84A3-41FD-96EB-5682596682C8}"/>
                    </a:ext>
                  </a:extLst>
                </p:cNvPr>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95E6CEB0-C00C-400E-9B0E-7658371B9B4E}"/>
                    </a:ext>
                  </a:extLst>
                </p:cNvPr>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42">
                <a:extLst>
                  <a:ext uri="{FF2B5EF4-FFF2-40B4-BE49-F238E27FC236}">
                    <a16:creationId xmlns:a16="http://schemas.microsoft.com/office/drawing/2014/main" id="{B846D29A-6540-4DE1-9C1A-F6DD3088193E}"/>
                  </a:ext>
                </a:extLst>
              </p:cNvPr>
              <p:cNvGrpSpPr/>
              <p:nvPr/>
            </p:nvGrpSpPr>
            <p:grpSpPr>
              <a:xfrm rot="15885139">
                <a:off x="3977145" y="4210668"/>
                <a:ext cx="304800" cy="613784"/>
                <a:chOff x="1295400" y="4546730"/>
                <a:chExt cx="409568" cy="689984"/>
              </a:xfrm>
            </p:grpSpPr>
            <p:sp>
              <p:nvSpPr>
                <p:cNvPr id="136" name="Oval 5">
                  <a:extLst>
                    <a:ext uri="{FF2B5EF4-FFF2-40B4-BE49-F238E27FC236}">
                      <a16:creationId xmlns:a16="http://schemas.microsoft.com/office/drawing/2014/main" id="{C5FD71F1-0F7F-48F7-9CD1-750A1FEA64A4}"/>
                    </a:ext>
                  </a:extLst>
                </p:cNvPr>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A573403D-B26E-4D11-8B72-FBCC24EF6DFD}"/>
                    </a:ext>
                  </a:extLst>
                </p:cNvPr>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Trapezoid 91">
                <a:extLst>
                  <a:ext uri="{FF2B5EF4-FFF2-40B4-BE49-F238E27FC236}">
                    <a16:creationId xmlns:a16="http://schemas.microsoft.com/office/drawing/2014/main" id="{694961C8-4A35-42DC-9B48-61278087EFBB}"/>
                  </a:ext>
                </a:extLst>
              </p:cNvPr>
              <p:cNvSpPr/>
              <p:nvPr/>
            </p:nvSpPr>
            <p:spPr>
              <a:xfrm>
                <a:off x="3685309" y="3384074"/>
                <a:ext cx="1115291" cy="1106055"/>
              </a:xfrm>
              <a:prstGeom prst="trapezoid">
                <a:avLst>
                  <a:gd name="adj" fmla="val 1376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5FF203AE-0031-451C-B6D2-211B407F84A9}"/>
                  </a:ext>
                </a:extLst>
              </p:cNvPr>
              <p:cNvSpPr/>
              <p:nvPr/>
            </p:nvSpPr>
            <p:spPr>
              <a:xfrm>
                <a:off x="47244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B71A2E9A-C63F-477B-90EC-DF660075116A}"/>
                  </a:ext>
                </a:extLst>
              </p:cNvPr>
              <p:cNvSpPr/>
              <p:nvPr/>
            </p:nvSpPr>
            <p:spPr>
              <a:xfrm>
                <a:off x="34290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a:extLst>
                  <a:ext uri="{FF2B5EF4-FFF2-40B4-BE49-F238E27FC236}">
                    <a16:creationId xmlns:a16="http://schemas.microsoft.com/office/drawing/2014/main" id="{47465382-D58B-4B0B-8827-B5A6C919C0BD}"/>
                  </a:ext>
                </a:extLst>
              </p:cNvPr>
              <p:cNvSpPr/>
              <p:nvPr/>
            </p:nvSpPr>
            <p:spPr>
              <a:xfrm>
                <a:off x="3657600" y="2051730"/>
                <a:ext cx="1143000" cy="2133600"/>
              </a:xfrm>
              <a:prstGeom prst="trapezoid">
                <a:avLst>
                  <a:gd name="adj" fmla="val 23863"/>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5DA6E0B1-138D-4BF8-AD73-BF54420C9209}"/>
                  </a:ext>
                </a:extLst>
              </p:cNvPr>
              <p:cNvSpPr/>
              <p:nvPr/>
            </p:nvSpPr>
            <p:spPr>
              <a:xfrm>
                <a:off x="3886200" y="2127930"/>
                <a:ext cx="685800" cy="525906"/>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397DC9FD-AAE5-4CA4-BEF8-08DD9F38CBDB}"/>
                  </a:ext>
                </a:extLst>
              </p:cNvPr>
              <p:cNvSpPr/>
              <p:nvPr/>
            </p:nvSpPr>
            <p:spPr>
              <a:xfrm>
                <a:off x="3909291" y="1867002"/>
                <a:ext cx="609600" cy="5259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a:extLst>
                  <a:ext uri="{FF2B5EF4-FFF2-40B4-BE49-F238E27FC236}">
                    <a16:creationId xmlns:a16="http://schemas.microsoft.com/office/drawing/2014/main" id="{03E518DE-F0D5-44CB-8218-B9C768952D55}"/>
                  </a:ext>
                </a:extLst>
              </p:cNvPr>
              <p:cNvSpPr/>
              <p:nvPr/>
            </p:nvSpPr>
            <p:spPr>
              <a:xfrm rot="20397331">
                <a:off x="4372636" y="2187397"/>
                <a:ext cx="551541" cy="1157352"/>
              </a:xfrm>
              <a:prstGeom prst="trapezoid">
                <a:avLst>
                  <a:gd name="adj" fmla="val 35984"/>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a:extLst>
                  <a:ext uri="{FF2B5EF4-FFF2-40B4-BE49-F238E27FC236}">
                    <a16:creationId xmlns:a16="http://schemas.microsoft.com/office/drawing/2014/main" id="{FBC60402-C55F-4C30-8D43-ED493DC437A5}"/>
                  </a:ext>
                </a:extLst>
              </p:cNvPr>
              <p:cNvSpPr/>
              <p:nvPr/>
            </p:nvSpPr>
            <p:spPr>
              <a:xfrm rot="1296214">
                <a:off x="3544730" y="2182303"/>
                <a:ext cx="511448" cy="1132587"/>
              </a:xfrm>
              <a:prstGeom prst="trapezoid">
                <a:avLst>
                  <a:gd name="adj" fmla="val 32075"/>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a:extLst>
                  <a:ext uri="{FF2B5EF4-FFF2-40B4-BE49-F238E27FC236}">
                    <a16:creationId xmlns:a16="http://schemas.microsoft.com/office/drawing/2014/main" id="{4DD28CBB-F324-40C9-A3B0-770B74252CE4}"/>
                  </a:ext>
                </a:extLst>
              </p:cNvPr>
              <p:cNvSpPr/>
              <p:nvPr/>
            </p:nvSpPr>
            <p:spPr>
              <a:xfrm rot="287694">
                <a:off x="3726428" y="2125747"/>
                <a:ext cx="498368" cy="1764854"/>
              </a:xfrm>
              <a:prstGeom prst="trapezoid">
                <a:avLst>
                  <a:gd name="adj" fmla="val 32759"/>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a:extLst>
                  <a:ext uri="{FF2B5EF4-FFF2-40B4-BE49-F238E27FC236}">
                    <a16:creationId xmlns:a16="http://schemas.microsoft.com/office/drawing/2014/main" id="{618EF77C-5F30-4E55-ACF0-021436741D34}"/>
                  </a:ext>
                </a:extLst>
              </p:cNvPr>
              <p:cNvSpPr/>
              <p:nvPr/>
            </p:nvSpPr>
            <p:spPr>
              <a:xfrm rot="21293170">
                <a:off x="4267801" y="2145148"/>
                <a:ext cx="464197" cy="1744020"/>
              </a:xfrm>
              <a:prstGeom prst="trapezoid">
                <a:avLst>
                  <a:gd name="adj" fmla="val 35984"/>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31">
                <a:extLst>
                  <a:ext uri="{FF2B5EF4-FFF2-40B4-BE49-F238E27FC236}">
                    <a16:creationId xmlns:a16="http://schemas.microsoft.com/office/drawing/2014/main" id="{6150F3BE-F7E7-48C8-A960-29A2820B4F0C}"/>
                  </a:ext>
                </a:extLst>
              </p:cNvPr>
              <p:cNvGrpSpPr/>
              <p:nvPr/>
            </p:nvGrpSpPr>
            <p:grpSpPr>
              <a:xfrm rot="21151532">
                <a:off x="4409671" y="1410436"/>
                <a:ext cx="343204" cy="757299"/>
                <a:chOff x="1434718" y="4935165"/>
                <a:chExt cx="343204" cy="757299"/>
              </a:xfrm>
            </p:grpSpPr>
            <p:sp>
              <p:nvSpPr>
                <p:cNvPr id="133" name="Moon 132">
                  <a:extLst>
                    <a:ext uri="{FF2B5EF4-FFF2-40B4-BE49-F238E27FC236}">
                      <a16:creationId xmlns:a16="http://schemas.microsoft.com/office/drawing/2014/main" id="{C0D57A7A-EA2F-4BFA-A0DD-FD4F7FF78182}"/>
                    </a:ext>
                  </a:extLst>
                </p:cNvPr>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133">
                  <a:extLst>
                    <a:ext uri="{FF2B5EF4-FFF2-40B4-BE49-F238E27FC236}">
                      <a16:creationId xmlns:a16="http://schemas.microsoft.com/office/drawing/2014/main" id="{9A4EC03F-ACF9-4232-A4BB-B8A806C653FE}"/>
                    </a:ext>
                  </a:extLst>
                </p:cNvPr>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Moon 134">
                  <a:extLst>
                    <a:ext uri="{FF2B5EF4-FFF2-40B4-BE49-F238E27FC236}">
                      <a16:creationId xmlns:a16="http://schemas.microsoft.com/office/drawing/2014/main" id="{6A87BFDE-FC41-48F9-A409-31D0DDD599A9}"/>
                    </a:ext>
                  </a:extLst>
                </p:cNvPr>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29">
                <a:extLst>
                  <a:ext uri="{FF2B5EF4-FFF2-40B4-BE49-F238E27FC236}">
                    <a16:creationId xmlns:a16="http://schemas.microsoft.com/office/drawing/2014/main" id="{781FEFD4-E73F-4452-9371-22E09A49292B}"/>
                  </a:ext>
                </a:extLst>
              </p:cNvPr>
              <p:cNvGrpSpPr/>
              <p:nvPr/>
            </p:nvGrpSpPr>
            <p:grpSpPr>
              <a:xfrm rot="1653802">
                <a:off x="3690953" y="1480868"/>
                <a:ext cx="343204" cy="757299"/>
                <a:chOff x="1434718" y="4935165"/>
                <a:chExt cx="343204" cy="757299"/>
              </a:xfrm>
            </p:grpSpPr>
            <p:sp>
              <p:nvSpPr>
                <p:cNvPr id="130" name="Moon 129">
                  <a:extLst>
                    <a:ext uri="{FF2B5EF4-FFF2-40B4-BE49-F238E27FC236}">
                      <a16:creationId xmlns:a16="http://schemas.microsoft.com/office/drawing/2014/main" id="{E4049734-1507-4E82-BC75-74AB6FEA1147}"/>
                    </a:ext>
                  </a:extLst>
                </p:cNvPr>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27">
                  <a:extLst>
                    <a:ext uri="{FF2B5EF4-FFF2-40B4-BE49-F238E27FC236}">
                      <a16:creationId xmlns:a16="http://schemas.microsoft.com/office/drawing/2014/main" id="{05A97CB5-AE86-4A25-9960-0D542F4CA4C6}"/>
                    </a:ext>
                  </a:extLst>
                </p:cNvPr>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28">
                  <a:extLst>
                    <a:ext uri="{FF2B5EF4-FFF2-40B4-BE49-F238E27FC236}">
                      <a16:creationId xmlns:a16="http://schemas.microsoft.com/office/drawing/2014/main" id="{E012B99A-E6EC-4B66-ABD5-013F9CA7E001}"/>
                    </a:ext>
                  </a:extLst>
                </p:cNvPr>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Oval 14">
                <a:extLst>
                  <a:ext uri="{FF2B5EF4-FFF2-40B4-BE49-F238E27FC236}">
                    <a16:creationId xmlns:a16="http://schemas.microsoft.com/office/drawing/2014/main" id="{BA14A66F-B12D-47FA-85D7-4FC309810213}"/>
                  </a:ext>
                </a:extLst>
              </p:cNvPr>
              <p:cNvSpPr/>
              <p:nvPr/>
            </p:nvSpPr>
            <p:spPr>
              <a:xfrm>
                <a:off x="3810000" y="1106527"/>
                <a:ext cx="872048" cy="11738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oon 104">
                <a:extLst>
                  <a:ext uri="{FF2B5EF4-FFF2-40B4-BE49-F238E27FC236}">
                    <a16:creationId xmlns:a16="http://schemas.microsoft.com/office/drawing/2014/main" id="{06FA1582-9C03-41FB-B63B-C61521006A05}"/>
                  </a:ext>
                </a:extLst>
              </p:cNvPr>
              <p:cNvSpPr/>
              <p:nvPr/>
            </p:nvSpPr>
            <p:spPr>
              <a:xfrm rot="5412568">
                <a:off x="4013458" y="828675"/>
                <a:ext cx="381000" cy="85725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oon 105">
                <a:extLst>
                  <a:ext uri="{FF2B5EF4-FFF2-40B4-BE49-F238E27FC236}">
                    <a16:creationId xmlns:a16="http://schemas.microsoft.com/office/drawing/2014/main" id="{0F2E776E-60CF-4180-848B-3B656C5761FD}"/>
                  </a:ext>
                </a:extLst>
              </p:cNvPr>
              <p:cNvSpPr/>
              <p:nvPr/>
            </p:nvSpPr>
            <p:spPr>
              <a:xfrm rot="4358243">
                <a:off x="3899411" y="1137045"/>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106">
                <a:extLst>
                  <a:ext uri="{FF2B5EF4-FFF2-40B4-BE49-F238E27FC236}">
                    <a16:creationId xmlns:a16="http://schemas.microsoft.com/office/drawing/2014/main" id="{509021A0-0046-470D-A60A-4E3E6F26AA83}"/>
                  </a:ext>
                </a:extLst>
              </p:cNvPr>
              <p:cNvSpPr/>
              <p:nvPr/>
            </p:nvSpPr>
            <p:spPr>
              <a:xfrm rot="5412568">
                <a:off x="4065610" y="757058"/>
                <a:ext cx="223255" cy="85197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a:extLst>
                  <a:ext uri="{FF2B5EF4-FFF2-40B4-BE49-F238E27FC236}">
                    <a16:creationId xmlns:a16="http://schemas.microsoft.com/office/drawing/2014/main" id="{7EC86E6E-9FA0-456F-AB37-2325ADE854F4}"/>
                  </a:ext>
                </a:extLst>
              </p:cNvPr>
              <p:cNvSpPr/>
              <p:nvPr/>
            </p:nvSpPr>
            <p:spPr>
              <a:xfrm rot="5412568">
                <a:off x="3889596" y="983038"/>
                <a:ext cx="217103" cy="48848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a:extLst>
                  <a:ext uri="{FF2B5EF4-FFF2-40B4-BE49-F238E27FC236}">
                    <a16:creationId xmlns:a16="http://schemas.microsoft.com/office/drawing/2014/main" id="{F3A74A24-4495-4756-8032-2283C2920C95}"/>
                  </a:ext>
                </a:extLst>
              </p:cNvPr>
              <p:cNvSpPr/>
              <p:nvPr/>
            </p:nvSpPr>
            <p:spPr>
              <a:xfrm rot="5412568">
                <a:off x="4351905" y="1006711"/>
                <a:ext cx="188274" cy="42361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a:extLst>
                  <a:ext uri="{FF2B5EF4-FFF2-40B4-BE49-F238E27FC236}">
                    <a16:creationId xmlns:a16="http://schemas.microsoft.com/office/drawing/2014/main" id="{34452A04-CAAF-4F9B-8A40-F41B01DB07C9}"/>
                  </a:ext>
                </a:extLst>
              </p:cNvPr>
              <p:cNvSpPr/>
              <p:nvPr/>
            </p:nvSpPr>
            <p:spPr>
              <a:xfrm rot="14214603">
                <a:off x="4128820" y="1096021"/>
                <a:ext cx="233489"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a:extLst>
                  <a:ext uri="{FF2B5EF4-FFF2-40B4-BE49-F238E27FC236}">
                    <a16:creationId xmlns:a16="http://schemas.microsoft.com/office/drawing/2014/main" id="{CAD3DBE0-AB8C-4385-9946-968019B13D4B}"/>
                  </a:ext>
                </a:extLst>
              </p:cNvPr>
              <p:cNvSpPr/>
              <p:nvPr/>
            </p:nvSpPr>
            <p:spPr>
              <a:xfrm rot="14214603">
                <a:off x="4125101" y="1103909"/>
                <a:ext cx="128959" cy="29015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111">
                <a:extLst>
                  <a:ext uri="{FF2B5EF4-FFF2-40B4-BE49-F238E27FC236}">
                    <a16:creationId xmlns:a16="http://schemas.microsoft.com/office/drawing/2014/main" id="{038FE3B7-7B72-49A4-8978-94F40532C273}"/>
                  </a:ext>
                </a:extLst>
              </p:cNvPr>
              <p:cNvSpPr/>
              <p:nvPr/>
            </p:nvSpPr>
            <p:spPr>
              <a:xfrm rot="14214603">
                <a:off x="3941218" y="1069196"/>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Moon 112">
                <a:extLst>
                  <a:ext uri="{FF2B5EF4-FFF2-40B4-BE49-F238E27FC236}">
                    <a16:creationId xmlns:a16="http://schemas.microsoft.com/office/drawing/2014/main" id="{0D102714-E434-4014-9E66-C5408E2F156D}"/>
                  </a:ext>
                </a:extLst>
              </p:cNvPr>
              <p:cNvSpPr/>
              <p:nvPr/>
            </p:nvSpPr>
            <p:spPr>
              <a:xfrm rot="3904094">
                <a:off x="4052332" y="929465"/>
                <a:ext cx="95325" cy="45237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Moon 113">
                <a:extLst>
                  <a:ext uri="{FF2B5EF4-FFF2-40B4-BE49-F238E27FC236}">
                    <a16:creationId xmlns:a16="http://schemas.microsoft.com/office/drawing/2014/main" id="{41F39F39-9B38-423E-BFC9-B36750B72394}"/>
                  </a:ext>
                </a:extLst>
              </p:cNvPr>
              <p:cNvSpPr/>
              <p:nvPr/>
            </p:nvSpPr>
            <p:spPr>
              <a:xfrm rot="20210230">
                <a:off x="4404440" y="1144891"/>
                <a:ext cx="106521" cy="33219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48">
                <a:extLst>
                  <a:ext uri="{FF2B5EF4-FFF2-40B4-BE49-F238E27FC236}">
                    <a16:creationId xmlns:a16="http://schemas.microsoft.com/office/drawing/2014/main" id="{A521FF54-452B-4072-BEB2-8CCCB2C15454}"/>
                  </a:ext>
                </a:extLst>
              </p:cNvPr>
              <p:cNvGrpSpPr/>
              <p:nvPr/>
            </p:nvGrpSpPr>
            <p:grpSpPr>
              <a:xfrm>
                <a:off x="3890818" y="3982130"/>
                <a:ext cx="609600" cy="164123"/>
                <a:chOff x="553453" y="4798401"/>
                <a:chExt cx="1858183" cy="519282"/>
              </a:xfrm>
            </p:grpSpPr>
            <p:sp>
              <p:nvSpPr>
                <p:cNvPr id="125" name="Frame 124">
                  <a:extLst>
                    <a:ext uri="{FF2B5EF4-FFF2-40B4-BE49-F238E27FC236}">
                      <a16:creationId xmlns:a16="http://schemas.microsoft.com/office/drawing/2014/main" id="{56671AE8-3398-4654-AC23-615C2CBA4A07}"/>
                    </a:ext>
                  </a:extLst>
                </p:cNvPr>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6" name="Frame 125">
                  <a:extLst>
                    <a:ext uri="{FF2B5EF4-FFF2-40B4-BE49-F238E27FC236}">
                      <a16:creationId xmlns:a16="http://schemas.microsoft.com/office/drawing/2014/main" id="{61CCD6CA-A912-4606-9773-0C2E7DF2C40C}"/>
                    </a:ext>
                  </a:extLst>
                </p:cNvPr>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Frame 126">
                  <a:extLst>
                    <a:ext uri="{FF2B5EF4-FFF2-40B4-BE49-F238E27FC236}">
                      <a16:creationId xmlns:a16="http://schemas.microsoft.com/office/drawing/2014/main" id="{8FF36622-43C0-4641-B92D-599C83E3FBA9}"/>
                    </a:ext>
                  </a:extLst>
                </p:cNvPr>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8" name="Frame 127">
                  <a:extLst>
                    <a:ext uri="{FF2B5EF4-FFF2-40B4-BE49-F238E27FC236}">
                      <a16:creationId xmlns:a16="http://schemas.microsoft.com/office/drawing/2014/main" id="{D5388D52-4AFB-4765-B094-C918FEF47896}"/>
                    </a:ext>
                  </a:extLst>
                </p:cNvPr>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9" name="Frame 128">
                  <a:extLst>
                    <a:ext uri="{FF2B5EF4-FFF2-40B4-BE49-F238E27FC236}">
                      <a16:creationId xmlns:a16="http://schemas.microsoft.com/office/drawing/2014/main" id="{ED205ACB-2267-4329-BAD2-640F3C0D69B3}"/>
                    </a:ext>
                  </a:extLst>
                </p:cNvPr>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6" name="Group 53">
                <a:extLst>
                  <a:ext uri="{FF2B5EF4-FFF2-40B4-BE49-F238E27FC236}">
                    <a16:creationId xmlns:a16="http://schemas.microsoft.com/office/drawing/2014/main" id="{24ED44DA-AA4A-46C3-8C8F-B647F755D24D}"/>
                  </a:ext>
                </a:extLst>
              </p:cNvPr>
              <p:cNvGrpSpPr/>
              <p:nvPr/>
            </p:nvGrpSpPr>
            <p:grpSpPr>
              <a:xfrm rot="1653802">
                <a:off x="3691791" y="1315553"/>
                <a:ext cx="243277" cy="536804"/>
                <a:chOff x="1434718" y="4935165"/>
                <a:chExt cx="343204" cy="757299"/>
              </a:xfrm>
            </p:grpSpPr>
            <p:sp>
              <p:nvSpPr>
                <p:cNvPr id="122" name="Moon 121">
                  <a:extLst>
                    <a:ext uri="{FF2B5EF4-FFF2-40B4-BE49-F238E27FC236}">
                      <a16:creationId xmlns:a16="http://schemas.microsoft.com/office/drawing/2014/main" id="{95D028EA-1F16-44C3-9868-DC123E1AA68D}"/>
                    </a:ext>
                  </a:extLst>
                </p:cNvPr>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22">
                  <a:extLst>
                    <a:ext uri="{FF2B5EF4-FFF2-40B4-BE49-F238E27FC236}">
                      <a16:creationId xmlns:a16="http://schemas.microsoft.com/office/drawing/2014/main" id="{9EBC1204-BF62-433B-9C04-D82251433263}"/>
                    </a:ext>
                  </a:extLst>
                </p:cNvPr>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Moon 123">
                  <a:extLst>
                    <a:ext uri="{FF2B5EF4-FFF2-40B4-BE49-F238E27FC236}">
                      <a16:creationId xmlns:a16="http://schemas.microsoft.com/office/drawing/2014/main" id="{A7EC1D69-A653-44FB-BA34-24441C9ECB59}"/>
                    </a:ext>
                  </a:extLst>
                </p:cNvPr>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57">
                <a:extLst>
                  <a:ext uri="{FF2B5EF4-FFF2-40B4-BE49-F238E27FC236}">
                    <a16:creationId xmlns:a16="http://schemas.microsoft.com/office/drawing/2014/main" id="{AB6DC5CF-4A80-4EF7-867E-4EA825BC358F}"/>
                  </a:ext>
                </a:extLst>
              </p:cNvPr>
              <p:cNvGrpSpPr/>
              <p:nvPr/>
            </p:nvGrpSpPr>
            <p:grpSpPr>
              <a:xfrm rot="20849912">
                <a:off x="4551016" y="1309696"/>
                <a:ext cx="243277" cy="536804"/>
                <a:chOff x="1434718" y="4935165"/>
                <a:chExt cx="343204" cy="757299"/>
              </a:xfrm>
            </p:grpSpPr>
            <p:sp>
              <p:nvSpPr>
                <p:cNvPr id="119" name="Moon 118">
                  <a:extLst>
                    <a:ext uri="{FF2B5EF4-FFF2-40B4-BE49-F238E27FC236}">
                      <a16:creationId xmlns:a16="http://schemas.microsoft.com/office/drawing/2014/main" id="{C80BFE49-262D-45E1-BD81-53FB50ED10EE}"/>
                    </a:ext>
                  </a:extLst>
                </p:cNvPr>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oon 119">
                  <a:extLst>
                    <a:ext uri="{FF2B5EF4-FFF2-40B4-BE49-F238E27FC236}">
                      <a16:creationId xmlns:a16="http://schemas.microsoft.com/office/drawing/2014/main" id="{8C456D6C-B50D-4EAF-846D-82CF3EC2F1A1}"/>
                    </a:ext>
                  </a:extLst>
                </p:cNvPr>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Moon 120">
                  <a:extLst>
                    <a:ext uri="{FF2B5EF4-FFF2-40B4-BE49-F238E27FC236}">
                      <a16:creationId xmlns:a16="http://schemas.microsoft.com/office/drawing/2014/main" id="{BB86C2A8-7180-4677-9B73-8929AF62D069}"/>
                    </a:ext>
                  </a:extLst>
                </p:cNvPr>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Rounded Rectangle 30">
                <a:extLst>
                  <a:ext uri="{FF2B5EF4-FFF2-40B4-BE49-F238E27FC236}">
                    <a16:creationId xmlns:a16="http://schemas.microsoft.com/office/drawing/2014/main" id="{EE80886B-C4ED-4E30-A49A-AB7D4C93872F}"/>
                  </a:ext>
                </a:extLst>
              </p:cNvPr>
              <p:cNvSpPr/>
              <p:nvPr/>
            </p:nvSpPr>
            <p:spPr>
              <a:xfrm>
                <a:off x="3733800" y="1289729"/>
                <a:ext cx="990600" cy="7620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4" name="Group 243">
            <a:extLst>
              <a:ext uri="{FF2B5EF4-FFF2-40B4-BE49-F238E27FC236}">
                <a16:creationId xmlns:a16="http://schemas.microsoft.com/office/drawing/2014/main" id="{D7266AF5-46EE-4A26-BCF2-38818DE0B222}"/>
              </a:ext>
            </a:extLst>
          </p:cNvPr>
          <p:cNvGrpSpPr/>
          <p:nvPr/>
        </p:nvGrpSpPr>
        <p:grpSpPr>
          <a:xfrm>
            <a:off x="3914533" y="1863471"/>
            <a:ext cx="2003062" cy="2933364"/>
            <a:chOff x="3914533" y="1863471"/>
            <a:chExt cx="2003062" cy="2933364"/>
          </a:xfrm>
        </p:grpSpPr>
        <p:sp>
          <p:nvSpPr>
            <p:cNvPr id="29" name="TextBox 28"/>
            <p:cNvSpPr txBox="1"/>
            <p:nvPr/>
          </p:nvSpPr>
          <p:spPr>
            <a:xfrm>
              <a:off x="3914533" y="2334622"/>
              <a:ext cx="2003062" cy="2462213"/>
            </a:xfrm>
            <a:prstGeom prst="rect">
              <a:avLst/>
            </a:prstGeom>
            <a:noFill/>
          </p:spPr>
          <p:txBody>
            <a:bodyPr wrap="square" rtlCol="0">
              <a:spAutoFit/>
            </a:bodyPr>
            <a:lstStyle/>
            <a:p>
              <a:r>
                <a:rPr lang="en-US" sz="2800" dirty="0">
                  <a:solidFill>
                    <a:srgbClr val="FFC000"/>
                  </a:solidFill>
                </a:rPr>
                <a:t>Fire</a:t>
              </a:r>
            </a:p>
            <a:p>
              <a:r>
                <a:rPr lang="en-US" dirty="0">
                  <a:solidFill>
                    <a:schemeClr val="bg1"/>
                  </a:solidFill>
                </a:rPr>
                <a:t>Alma and </a:t>
              </a:r>
              <a:r>
                <a:rPr lang="en-US" dirty="0" err="1">
                  <a:solidFill>
                    <a:schemeClr val="bg1"/>
                  </a:solidFill>
                </a:rPr>
                <a:t>Amulek</a:t>
              </a:r>
              <a:r>
                <a:rPr lang="en-US" dirty="0">
                  <a:solidFill>
                    <a:schemeClr val="bg1"/>
                  </a:solidFill>
                </a:rPr>
                <a:t> watched as the faithful people of </a:t>
              </a:r>
              <a:r>
                <a:rPr lang="en-US" dirty="0" err="1">
                  <a:solidFill>
                    <a:schemeClr val="bg1"/>
                  </a:solidFill>
                </a:rPr>
                <a:t>Ammonihah</a:t>
              </a:r>
              <a:r>
                <a:rPr lang="en-US" dirty="0">
                  <a:solidFill>
                    <a:schemeClr val="bg1"/>
                  </a:solidFill>
                </a:rPr>
                <a:t> were burned because they believed in Alma’s words</a:t>
              </a:r>
            </a:p>
          </p:txBody>
        </p:sp>
        <p:grpSp>
          <p:nvGrpSpPr>
            <p:cNvPr id="140" name="Group 139">
              <a:extLst>
                <a:ext uri="{FF2B5EF4-FFF2-40B4-BE49-F238E27FC236}">
                  <a16:creationId xmlns:a16="http://schemas.microsoft.com/office/drawing/2014/main" id="{B1C5C4B6-7F47-4768-9801-9C13FCC66FAC}"/>
                </a:ext>
              </a:extLst>
            </p:cNvPr>
            <p:cNvGrpSpPr/>
            <p:nvPr/>
          </p:nvGrpSpPr>
          <p:grpSpPr>
            <a:xfrm rot="18879178">
              <a:off x="4680873" y="1940722"/>
              <a:ext cx="1057105" cy="902603"/>
              <a:chOff x="6592120" y="2543038"/>
              <a:chExt cx="1180280" cy="1190762"/>
            </a:xfrm>
          </p:grpSpPr>
          <p:sp>
            <p:nvSpPr>
              <p:cNvPr id="141" name="Moon 140">
                <a:extLst>
                  <a:ext uri="{FF2B5EF4-FFF2-40B4-BE49-F238E27FC236}">
                    <a16:creationId xmlns:a16="http://schemas.microsoft.com/office/drawing/2014/main" id="{6B517820-09D5-4F17-B81B-2BF6E1D96511}"/>
                  </a:ext>
                </a:extLst>
              </p:cNvPr>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Moon 141">
                <a:extLst>
                  <a:ext uri="{FF2B5EF4-FFF2-40B4-BE49-F238E27FC236}">
                    <a16:creationId xmlns:a16="http://schemas.microsoft.com/office/drawing/2014/main" id="{9EA097F9-C50C-48D4-A281-5A4121BA02B0}"/>
                  </a:ext>
                </a:extLst>
              </p:cNvPr>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142">
                <a:extLst>
                  <a:ext uri="{FF2B5EF4-FFF2-40B4-BE49-F238E27FC236}">
                    <a16:creationId xmlns:a16="http://schemas.microsoft.com/office/drawing/2014/main" id="{80CDB7E4-3A71-47A0-9EF8-C26C6D215956}"/>
                  </a:ext>
                </a:extLst>
              </p:cNvPr>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143">
                <a:extLst>
                  <a:ext uri="{FF2B5EF4-FFF2-40B4-BE49-F238E27FC236}">
                    <a16:creationId xmlns:a16="http://schemas.microsoft.com/office/drawing/2014/main" id="{B4F1B505-BC68-4131-87F7-B06CA4A0F43A}"/>
                  </a:ext>
                </a:extLst>
              </p:cNvPr>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oon 144">
                <a:extLst>
                  <a:ext uri="{FF2B5EF4-FFF2-40B4-BE49-F238E27FC236}">
                    <a16:creationId xmlns:a16="http://schemas.microsoft.com/office/drawing/2014/main" id="{0BAA589D-5BE4-4D33-8051-155F0808F805}"/>
                  </a:ext>
                </a:extLst>
              </p:cNvPr>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145">
                <a:extLst>
                  <a:ext uri="{FF2B5EF4-FFF2-40B4-BE49-F238E27FC236}">
                    <a16:creationId xmlns:a16="http://schemas.microsoft.com/office/drawing/2014/main" id="{D5967D7F-06F1-4982-A51D-7827BA85FD8A}"/>
                  </a:ext>
                </a:extLst>
              </p:cNvPr>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146">
                <a:extLst>
                  <a:ext uri="{FF2B5EF4-FFF2-40B4-BE49-F238E27FC236}">
                    <a16:creationId xmlns:a16="http://schemas.microsoft.com/office/drawing/2014/main" id="{A750ED59-E56F-40D5-AFB8-F5FCF7109275}"/>
                  </a:ext>
                </a:extLst>
              </p:cNvPr>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8" name="Group 247">
            <a:extLst>
              <a:ext uri="{FF2B5EF4-FFF2-40B4-BE49-F238E27FC236}">
                <a16:creationId xmlns:a16="http://schemas.microsoft.com/office/drawing/2014/main" id="{CFA59781-0B59-4D2A-A5BF-9E2445B32853}"/>
              </a:ext>
            </a:extLst>
          </p:cNvPr>
          <p:cNvGrpSpPr/>
          <p:nvPr/>
        </p:nvGrpSpPr>
        <p:grpSpPr>
          <a:xfrm>
            <a:off x="484700" y="3962401"/>
            <a:ext cx="3096700" cy="2462213"/>
            <a:chOff x="484700" y="3962401"/>
            <a:chExt cx="3096700" cy="2462213"/>
          </a:xfrm>
        </p:grpSpPr>
        <p:sp>
          <p:nvSpPr>
            <p:cNvPr id="28" name="TextBox 27"/>
            <p:cNvSpPr txBox="1"/>
            <p:nvPr/>
          </p:nvSpPr>
          <p:spPr>
            <a:xfrm>
              <a:off x="1981200" y="3962401"/>
              <a:ext cx="1600200" cy="2462213"/>
            </a:xfrm>
            <a:prstGeom prst="rect">
              <a:avLst/>
            </a:prstGeom>
            <a:noFill/>
          </p:spPr>
          <p:txBody>
            <a:bodyPr wrap="square" rtlCol="0">
              <a:spAutoFit/>
            </a:bodyPr>
            <a:lstStyle/>
            <a:p>
              <a:r>
                <a:rPr lang="en-US" sz="2800" dirty="0" err="1">
                  <a:solidFill>
                    <a:srgbClr val="FFC000"/>
                  </a:solidFill>
                </a:rPr>
                <a:t>Onties</a:t>
              </a:r>
              <a:endParaRPr lang="en-US" sz="2800" dirty="0">
                <a:solidFill>
                  <a:srgbClr val="FFC000"/>
                </a:solidFill>
              </a:endParaRPr>
            </a:p>
            <a:p>
              <a:endParaRPr lang="en-US" dirty="0">
                <a:solidFill>
                  <a:schemeClr val="bg1"/>
                </a:solidFill>
              </a:endParaRPr>
            </a:p>
            <a:p>
              <a:r>
                <a:rPr lang="en-US" dirty="0">
                  <a:solidFill>
                    <a:schemeClr val="bg1"/>
                  </a:solidFill>
                </a:rPr>
                <a:t>Money offered by </a:t>
              </a:r>
              <a:r>
                <a:rPr lang="en-US" dirty="0" err="1">
                  <a:solidFill>
                    <a:schemeClr val="bg1"/>
                  </a:solidFill>
                </a:rPr>
                <a:t>Zeezrom</a:t>
              </a:r>
              <a:r>
                <a:rPr lang="en-US" dirty="0">
                  <a:solidFill>
                    <a:schemeClr val="bg1"/>
                  </a:solidFill>
                </a:rPr>
                <a:t> to </a:t>
              </a:r>
              <a:r>
                <a:rPr lang="en-US" dirty="0" err="1">
                  <a:solidFill>
                    <a:schemeClr val="bg1"/>
                  </a:solidFill>
                </a:rPr>
                <a:t>Amulek</a:t>
              </a:r>
              <a:r>
                <a:rPr lang="en-US" dirty="0">
                  <a:solidFill>
                    <a:schemeClr val="bg1"/>
                  </a:solidFill>
                </a:rPr>
                <a:t> to renounce the words of the Lord</a:t>
              </a:r>
            </a:p>
          </p:txBody>
        </p:sp>
        <p:grpSp>
          <p:nvGrpSpPr>
            <p:cNvPr id="13" name="Group 12">
              <a:extLst>
                <a:ext uri="{FF2B5EF4-FFF2-40B4-BE49-F238E27FC236}">
                  <a16:creationId xmlns:a16="http://schemas.microsoft.com/office/drawing/2014/main" id="{36878522-8635-4DA2-83E8-B518AF2D25CC}"/>
                </a:ext>
              </a:extLst>
            </p:cNvPr>
            <p:cNvGrpSpPr/>
            <p:nvPr/>
          </p:nvGrpSpPr>
          <p:grpSpPr>
            <a:xfrm>
              <a:off x="484700" y="4573183"/>
              <a:ext cx="1081224" cy="1337114"/>
              <a:chOff x="484700" y="4573183"/>
              <a:chExt cx="1081224" cy="1337114"/>
            </a:xfrm>
          </p:grpSpPr>
          <p:grpSp>
            <p:nvGrpSpPr>
              <p:cNvPr id="148" name="Group 147">
                <a:extLst>
                  <a:ext uri="{FF2B5EF4-FFF2-40B4-BE49-F238E27FC236}">
                    <a16:creationId xmlns:a16="http://schemas.microsoft.com/office/drawing/2014/main" id="{A2B4548C-71AF-4536-A2EE-FC29949D3C34}"/>
                  </a:ext>
                </a:extLst>
              </p:cNvPr>
              <p:cNvGrpSpPr/>
              <p:nvPr/>
            </p:nvGrpSpPr>
            <p:grpSpPr>
              <a:xfrm>
                <a:off x="595273" y="4573183"/>
                <a:ext cx="708079" cy="769284"/>
                <a:chOff x="3657600" y="5228306"/>
                <a:chExt cx="990600" cy="1076226"/>
              </a:xfrm>
            </p:grpSpPr>
            <p:sp>
              <p:nvSpPr>
                <p:cNvPr id="149" name="Oval 148">
                  <a:extLst>
                    <a:ext uri="{FF2B5EF4-FFF2-40B4-BE49-F238E27FC236}">
                      <a16:creationId xmlns:a16="http://schemas.microsoft.com/office/drawing/2014/main" id="{5DC2E103-362B-4AD6-BD88-E23A8AB2799A}"/>
                    </a:ext>
                  </a:extLst>
                </p:cNvPr>
                <p:cNvSpPr/>
                <p:nvPr/>
              </p:nvSpPr>
              <p:spPr>
                <a:xfrm>
                  <a:off x="3657600" y="5228306"/>
                  <a:ext cx="990600" cy="1076226"/>
                </a:xfrm>
                <a:prstGeom prst="ellipse">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Quad Arrow 4">
                  <a:extLst>
                    <a:ext uri="{FF2B5EF4-FFF2-40B4-BE49-F238E27FC236}">
                      <a16:creationId xmlns:a16="http://schemas.microsoft.com/office/drawing/2014/main" id="{770DD94D-E7F0-490D-9581-D34E5D3C463B}"/>
                    </a:ext>
                  </a:extLst>
                </p:cNvPr>
                <p:cNvSpPr/>
                <p:nvPr/>
              </p:nvSpPr>
              <p:spPr>
                <a:xfrm>
                  <a:off x="3658705" y="5329289"/>
                  <a:ext cx="941217" cy="863889"/>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8">
                  <a:extLst>
                    <a:ext uri="{FF2B5EF4-FFF2-40B4-BE49-F238E27FC236}">
                      <a16:creationId xmlns:a16="http://schemas.microsoft.com/office/drawing/2014/main" id="{7B889464-331D-4970-98FA-A6F316858CA8}"/>
                    </a:ext>
                  </a:extLst>
                </p:cNvPr>
                <p:cNvSpPr/>
                <p:nvPr/>
              </p:nvSpPr>
              <p:spPr>
                <a:xfrm>
                  <a:off x="4271318" y="5415477"/>
                  <a:ext cx="223893" cy="190820"/>
                </a:xfrm>
                <a:prstGeom prst="ellipse">
                  <a:avLst/>
                </a:prstGeom>
                <a:solidFill>
                  <a:srgbClr val="CCA5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8">
                  <a:extLst>
                    <a:ext uri="{FF2B5EF4-FFF2-40B4-BE49-F238E27FC236}">
                      <a16:creationId xmlns:a16="http://schemas.microsoft.com/office/drawing/2014/main" id="{06B93BB9-7D41-42EC-8167-4334A9339D3D}"/>
                    </a:ext>
                  </a:extLst>
                </p:cNvPr>
                <p:cNvSpPr/>
                <p:nvPr/>
              </p:nvSpPr>
              <p:spPr>
                <a:xfrm>
                  <a:off x="4266391" y="5907376"/>
                  <a:ext cx="223893" cy="190820"/>
                </a:xfrm>
                <a:prstGeom prst="ellipse">
                  <a:avLst/>
                </a:prstGeom>
                <a:solidFill>
                  <a:srgbClr val="CCA5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8">
                  <a:extLst>
                    <a:ext uri="{FF2B5EF4-FFF2-40B4-BE49-F238E27FC236}">
                      <a16:creationId xmlns:a16="http://schemas.microsoft.com/office/drawing/2014/main" id="{EF51508D-36E1-4724-9894-7A8FB2BE91E9}"/>
                    </a:ext>
                  </a:extLst>
                </p:cNvPr>
                <p:cNvSpPr/>
                <p:nvPr/>
              </p:nvSpPr>
              <p:spPr>
                <a:xfrm>
                  <a:off x="3790595" y="5425574"/>
                  <a:ext cx="223893" cy="190820"/>
                </a:xfrm>
                <a:prstGeom prst="ellipse">
                  <a:avLst/>
                </a:prstGeom>
                <a:solidFill>
                  <a:srgbClr val="CCA5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8">
                  <a:extLst>
                    <a:ext uri="{FF2B5EF4-FFF2-40B4-BE49-F238E27FC236}">
                      <a16:creationId xmlns:a16="http://schemas.microsoft.com/office/drawing/2014/main" id="{46B5BE3F-A739-4714-9AC8-544CA75C5B39}"/>
                    </a:ext>
                  </a:extLst>
                </p:cNvPr>
                <p:cNvSpPr/>
                <p:nvPr/>
              </p:nvSpPr>
              <p:spPr>
                <a:xfrm>
                  <a:off x="3814133" y="5907376"/>
                  <a:ext cx="223893" cy="190820"/>
                </a:xfrm>
                <a:prstGeom prst="ellipse">
                  <a:avLst/>
                </a:prstGeom>
                <a:solidFill>
                  <a:srgbClr val="CCA5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154">
                <a:extLst>
                  <a:ext uri="{FF2B5EF4-FFF2-40B4-BE49-F238E27FC236}">
                    <a16:creationId xmlns:a16="http://schemas.microsoft.com/office/drawing/2014/main" id="{09FCFE03-BDA1-4076-A083-44FE3BC30317}"/>
                  </a:ext>
                </a:extLst>
              </p:cNvPr>
              <p:cNvGrpSpPr/>
              <p:nvPr/>
            </p:nvGrpSpPr>
            <p:grpSpPr>
              <a:xfrm>
                <a:off x="857845" y="4806795"/>
                <a:ext cx="708079" cy="769284"/>
                <a:chOff x="3657600" y="5228306"/>
                <a:chExt cx="990600" cy="1076226"/>
              </a:xfrm>
            </p:grpSpPr>
            <p:sp>
              <p:nvSpPr>
                <p:cNvPr id="156" name="Oval 155">
                  <a:extLst>
                    <a:ext uri="{FF2B5EF4-FFF2-40B4-BE49-F238E27FC236}">
                      <a16:creationId xmlns:a16="http://schemas.microsoft.com/office/drawing/2014/main" id="{BC3E4C16-4BD2-41C8-AFA6-711B3C922C8B}"/>
                    </a:ext>
                  </a:extLst>
                </p:cNvPr>
                <p:cNvSpPr/>
                <p:nvPr/>
              </p:nvSpPr>
              <p:spPr>
                <a:xfrm>
                  <a:off x="3657600" y="5228306"/>
                  <a:ext cx="990600" cy="1076226"/>
                </a:xfrm>
                <a:prstGeom prst="ellipse">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Quad Arrow 4">
                  <a:extLst>
                    <a:ext uri="{FF2B5EF4-FFF2-40B4-BE49-F238E27FC236}">
                      <a16:creationId xmlns:a16="http://schemas.microsoft.com/office/drawing/2014/main" id="{6278CEAA-19CD-4F38-AA64-0A7D54444C3B}"/>
                    </a:ext>
                  </a:extLst>
                </p:cNvPr>
                <p:cNvSpPr/>
                <p:nvPr/>
              </p:nvSpPr>
              <p:spPr>
                <a:xfrm>
                  <a:off x="3658705" y="5329289"/>
                  <a:ext cx="941217" cy="863889"/>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8">
                  <a:extLst>
                    <a:ext uri="{FF2B5EF4-FFF2-40B4-BE49-F238E27FC236}">
                      <a16:creationId xmlns:a16="http://schemas.microsoft.com/office/drawing/2014/main" id="{0383097B-1B35-4EFB-9FCC-43820E5105D1}"/>
                    </a:ext>
                  </a:extLst>
                </p:cNvPr>
                <p:cNvSpPr/>
                <p:nvPr/>
              </p:nvSpPr>
              <p:spPr>
                <a:xfrm>
                  <a:off x="4271318" y="5415477"/>
                  <a:ext cx="223893" cy="190820"/>
                </a:xfrm>
                <a:prstGeom prst="ellipse">
                  <a:avLst/>
                </a:prstGeom>
                <a:solidFill>
                  <a:srgbClr val="CCA5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8">
                  <a:extLst>
                    <a:ext uri="{FF2B5EF4-FFF2-40B4-BE49-F238E27FC236}">
                      <a16:creationId xmlns:a16="http://schemas.microsoft.com/office/drawing/2014/main" id="{22BCA980-5208-4890-85ED-F100678C1A64}"/>
                    </a:ext>
                  </a:extLst>
                </p:cNvPr>
                <p:cNvSpPr/>
                <p:nvPr/>
              </p:nvSpPr>
              <p:spPr>
                <a:xfrm>
                  <a:off x="4266391" y="5907376"/>
                  <a:ext cx="223893" cy="190820"/>
                </a:xfrm>
                <a:prstGeom prst="ellipse">
                  <a:avLst/>
                </a:prstGeom>
                <a:solidFill>
                  <a:srgbClr val="CCA5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8">
                  <a:extLst>
                    <a:ext uri="{FF2B5EF4-FFF2-40B4-BE49-F238E27FC236}">
                      <a16:creationId xmlns:a16="http://schemas.microsoft.com/office/drawing/2014/main" id="{BC7F248F-E6F9-405A-BFF7-DC892A25E871}"/>
                    </a:ext>
                  </a:extLst>
                </p:cNvPr>
                <p:cNvSpPr/>
                <p:nvPr/>
              </p:nvSpPr>
              <p:spPr>
                <a:xfrm>
                  <a:off x="3790595" y="5425574"/>
                  <a:ext cx="223893" cy="190820"/>
                </a:xfrm>
                <a:prstGeom prst="ellipse">
                  <a:avLst/>
                </a:prstGeom>
                <a:solidFill>
                  <a:srgbClr val="CCA5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8">
                  <a:extLst>
                    <a:ext uri="{FF2B5EF4-FFF2-40B4-BE49-F238E27FC236}">
                      <a16:creationId xmlns:a16="http://schemas.microsoft.com/office/drawing/2014/main" id="{FC1A8A7B-5758-4C77-8677-5AA97A542462}"/>
                    </a:ext>
                  </a:extLst>
                </p:cNvPr>
                <p:cNvSpPr/>
                <p:nvPr/>
              </p:nvSpPr>
              <p:spPr>
                <a:xfrm>
                  <a:off x="3814133" y="5907376"/>
                  <a:ext cx="223893" cy="190820"/>
                </a:xfrm>
                <a:prstGeom prst="ellipse">
                  <a:avLst/>
                </a:prstGeom>
                <a:solidFill>
                  <a:srgbClr val="CCA5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161">
                <a:extLst>
                  <a:ext uri="{FF2B5EF4-FFF2-40B4-BE49-F238E27FC236}">
                    <a16:creationId xmlns:a16="http://schemas.microsoft.com/office/drawing/2014/main" id="{2FCF3B34-AF3C-44E4-BD16-DA769041CCE9}"/>
                  </a:ext>
                </a:extLst>
              </p:cNvPr>
              <p:cNvGrpSpPr/>
              <p:nvPr/>
            </p:nvGrpSpPr>
            <p:grpSpPr>
              <a:xfrm>
                <a:off x="484700" y="5141013"/>
                <a:ext cx="708079" cy="769284"/>
                <a:chOff x="3657600" y="5228306"/>
                <a:chExt cx="990600" cy="1076226"/>
              </a:xfrm>
            </p:grpSpPr>
            <p:sp>
              <p:nvSpPr>
                <p:cNvPr id="163" name="Oval 162">
                  <a:extLst>
                    <a:ext uri="{FF2B5EF4-FFF2-40B4-BE49-F238E27FC236}">
                      <a16:creationId xmlns:a16="http://schemas.microsoft.com/office/drawing/2014/main" id="{D435186C-8B4A-43A4-B214-64AE1DE03B34}"/>
                    </a:ext>
                  </a:extLst>
                </p:cNvPr>
                <p:cNvSpPr/>
                <p:nvPr/>
              </p:nvSpPr>
              <p:spPr>
                <a:xfrm>
                  <a:off x="3657600" y="5228306"/>
                  <a:ext cx="990600" cy="1076226"/>
                </a:xfrm>
                <a:prstGeom prst="ellipse">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Quad Arrow 4">
                  <a:extLst>
                    <a:ext uri="{FF2B5EF4-FFF2-40B4-BE49-F238E27FC236}">
                      <a16:creationId xmlns:a16="http://schemas.microsoft.com/office/drawing/2014/main" id="{7941E70D-2F1D-4F74-A260-86A579FF911C}"/>
                    </a:ext>
                  </a:extLst>
                </p:cNvPr>
                <p:cNvSpPr/>
                <p:nvPr/>
              </p:nvSpPr>
              <p:spPr>
                <a:xfrm>
                  <a:off x="3658705" y="5329289"/>
                  <a:ext cx="941217" cy="863889"/>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8">
                  <a:extLst>
                    <a:ext uri="{FF2B5EF4-FFF2-40B4-BE49-F238E27FC236}">
                      <a16:creationId xmlns:a16="http://schemas.microsoft.com/office/drawing/2014/main" id="{360AB52D-C32F-40F4-839C-482653A752E3}"/>
                    </a:ext>
                  </a:extLst>
                </p:cNvPr>
                <p:cNvSpPr/>
                <p:nvPr/>
              </p:nvSpPr>
              <p:spPr>
                <a:xfrm>
                  <a:off x="4271318" y="5415477"/>
                  <a:ext cx="223893" cy="190820"/>
                </a:xfrm>
                <a:prstGeom prst="ellipse">
                  <a:avLst/>
                </a:prstGeom>
                <a:solidFill>
                  <a:srgbClr val="CCA5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8">
                  <a:extLst>
                    <a:ext uri="{FF2B5EF4-FFF2-40B4-BE49-F238E27FC236}">
                      <a16:creationId xmlns:a16="http://schemas.microsoft.com/office/drawing/2014/main" id="{295BCE96-8747-4CF2-941E-AC16D7EDA9C3}"/>
                    </a:ext>
                  </a:extLst>
                </p:cNvPr>
                <p:cNvSpPr/>
                <p:nvPr/>
              </p:nvSpPr>
              <p:spPr>
                <a:xfrm>
                  <a:off x="4266391" y="5907376"/>
                  <a:ext cx="223893" cy="190820"/>
                </a:xfrm>
                <a:prstGeom prst="ellipse">
                  <a:avLst/>
                </a:prstGeom>
                <a:solidFill>
                  <a:srgbClr val="CCA5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8">
                  <a:extLst>
                    <a:ext uri="{FF2B5EF4-FFF2-40B4-BE49-F238E27FC236}">
                      <a16:creationId xmlns:a16="http://schemas.microsoft.com/office/drawing/2014/main" id="{837F17B5-9065-4626-B9A7-1B6DC6711C1B}"/>
                    </a:ext>
                  </a:extLst>
                </p:cNvPr>
                <p:cNvSpPr/>
                <p:nvPr/>
              </p:nvSpPr>
              <p:spPr>
                <a:xfrm>
                  <a:off x="3790595" y="5425574"/>
                  <a:ext cx="223893" cy="190820"/>
                </a:xfrm>
                <a:prstGeom prst="ellipse">
                  <a:avLst/>
                </a:prstGeom>
                <a:solidFill>
                  <a:srgbClr val="CCA5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8">
                  <a:extLst>
                    <a:ext uri="{FF2B5EF4-FFF2-40B4-BE49-F238E27FC236}">
                      <a16:creationId xmlns:a16="http://schemas.microsoft.com/office/drawing/2014/main" id="{264A87B2-8D5F-45A4-952D-54805915BC60}"/>
                    </a:ext>
                  </a:extLst>
                </p:cNvPr>
                <p:cNvSpPr/>
                <p:nvPr/>
              </p:nvSpPr>
              <p:spPr>
                <a:xfrm>
                  <a:off x="3814133" y="5907376"/>
                  <a:ext cx="223893" cy="190820"/>
                </a:xfrm>
                <a:prstGeom prst="ellipse">
                  <a:avLst/>
                </a:prstGeom>
                <a:solidFill>
                  <a:srgbClr val="CCA5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6" name="Group 245">
            <a:extLst>
              <a:ext uri="{FF2B5EF4-FFF2-40B4-BE49-F238E27FC236}">
                <a16:creationId xmlns:a16="http://schemas.microsoft.com/office/drawing/2014/main" id="{C004EAC2-D19F-4C08-94A1-12CD0D4B13BF}"/>
              </a:ext>
            </a:extLst>
          </p:cNvPr>
          <p:cNvGrpSpPr/>
          <p:nvPr/>
        </p:nvGrpSpPr>
        <p:grpSpPr>
          <a:xfrm>
            <a:off x="9692680" y="314823"/>
            <a:ext cx="2411889" cy="3728105"/>
            <a:chOff x="9692680" y="314823"/>
            <a:chExt cx="2411889" cy="3728105"/>
          </a:xfrm>
        </p:grpSpPr>
        <p:sp>
          <p:nvSpPr>
            <p:cNvPr id="32" name="TextBox 31"/>
            <p:cNvSpPr txBox="1"/>
            <p:nvPr/>
          </p:nvSpPr>
          <p:spPr>
            <a:xfrm>
              <a:off x="9692680" y="314823"/>
              <a:ext cx="2057400" cy="3016210"/>
            </a:xfrm>
            <a:prstGeom prst="rect">
              <a:avLst/>
            </a:prstGeom>
            <a:noFill/>
          </p:spPr>
          <p:txBody>
            <a:bodyPr wrap="square" rtlCol="0">
              <a:spAutoFit/>
            </a:bodyPr>
            <a:lstStyle/>
            <a:p>
              <a:r>
                <a:rPr lang="en-US" sz="2800" dirty="0" err="1">
                  <a:solidFill>
                    <a:srgbClr val="FFC000"/>
                  </a:solidFill>
                </a:rPr>
                <a:t>Ammonihah</a:t>
              </a:r>
              <a:endParaRPr lang="en-US" sz="2800" dirty="0">
                <a:solidFill>
                  <a:srgbClr val="FFC000"/>
                </a:solidFill>
              </a:endParaRPr>
            </a:p>
            <a:p>
              <a:endParaRPr lang="en-US" dirty="0">
                <a:solidFill>
                  <a:schemeClr val="bg1"/>
                </a:solidFill>
              </a:endParaRPr>
            </a:p>
            <a:p>
              <a:r>
                <a:rPr lang="en-US" dirty="0">
                  <a:solidFill>
                    <a:schemeClr val="bg1"/>
                  </a:solidFill>
                </a:rPr>
                <a:t>A city outside of Zarahemla of Nephites who were after the order of Nehor, who taught </a:t>
              </a:r>
              <a:r>
                <a:rPr lang="en-US" dirty="0" err="1">
                  <a:solidFill>
                    <a:schemeClr val="bg1"/>
                  </a:solidFill>
                </a:rPr>
                <a:t>priestcraft</a:t>
              </a:r>
              <a:r>
                <a:rPr lang="en-US" dirty="0">
                  <a:solidFill>
                    <a:schemeClr val="bg1"/>
                  </a:solidFill>
                </a:rPr>
                <a:t> and started his own church</a:t>
              </a:r>
            </a:p>
          </p:txBody>
        </p:sp>
        <p:grpSp>
          <p:nvGrpSpPr>
            <p:cNvPr id="19" name="Group 18">
              <a:extLst>
                <a:ext uri="{FF2B5EF4-FFF2-40B4-BE49-F238E27FC236}">
                  <a16:creationId xmlns:a16="http://schemas.microsoft.com/office/drawing/2014/main" id="{6B4D4EA7-C121-422A-BA60-26FD0859FA18}"/>
                </a:ext>
              </a:extLst>
            </p:cNvPr>
            <p:cNvGrpSpPr/>
            <p:nvPr/>
          </p:nvGrpSpPr>
          <p:grpSpPr>
            <a:xfrm>
              <a:off x="10310454" y="2381821"/>
              <a:ext cx="1794115" cy="1661107"/>
              <a:chOff x="10310454" y="2381821"/>
              <a:chExt cx="1794115" cy="1661107"/>
            </a:xfrm>
          </p:grpSpPr>
          <p:grpSp>
            <p:nvGrpSpPr>
              <p:cNvPr id="169" name="Group 395">
                <a:extLst>
                  <a:ext uri="{FF2B5EF4-FFF2-40B4-BE49-F238E27FC236}">
                    <a16:creationId xmlns:a16="http://schemas.microsoft.com/office/drawing/2014/main" id="{A3BE7D59-E613-4436-9639-9E643BFD5873}"/>
                  </a:ext>
                </a:extLst>
              </p:cNvPr>
              <p:cNvGrpSpPr/>
              <p:nvPr/>
            </p:nvGrpSpPr>
            <p:grpSpPr>
              <a:xfrm>
                <a:off x="10310454" y="3041546"/>
                <a:ext cx="1606399" cy="832948"/>
                <a:chOff x="5810794" y="0"/>
                <a:chExt cx="2392679" cy="1408612"/>
              </a:xfrm>
            </p:grpSpPr>
            <p:sp>
              <p:nvSpPr>
                <p:cNvPr id="170" name="Rounded Rectangle 368">
                  <a:extLst>
                    <a:ext uri="{FF2B5EF4-FFF2-40B4-BE49-F238E27FC236}">
                      <a16:creationId xmlns:a16="http://schemas.microsoft.com/office/drawing/2014/main" id="{AF03B1E5-070E-4CDA-997A-03E2B475CB7B}"/>
                    </a:ext>
                  </a:extLst>
                </p:cNvPr>
                <p:cNvSpPr/>
                <p:nvPr/>
              </p:nvSpPr>
              <p:spPr>
                <a:xfrm>
                  <a:off x="6172200" y="0"/>
                  <a:ext cx="1600200" cy="222069"/>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11">
                  <a:extLst>
                    <a:ext uri="{FF2B5EF4-FFF2-40B4-BE49-F238E27FC236}">
                      <a16:creationId xmlns:a16="http://schemas.microsoft.com/office/drawing/2014/main" id="{1DEF23B9-E2F4-4F0A-BD56-CE92A122A985}"/>
                    </a:ext>
                  </a:extLst>
                </p:cNvPr>
                <p:cNvSpPr/>
                <p:nvPr/>
              </p:nvSpPr>
              <p:spPr>
                <a:xfrm>
                  <a:off x="6096000" y="457200"/>
                  <a:ext cx="1782212" cy="690041"/>
                </a:xfrm>
                <a:prstGeom prst="roundRect">
                  <a:avLst>
                    <a:gd name="adj" fmla="val 5014"/>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ed Rectangle 370">
                  <a:extLst>
                    <a:ext uri="{FF2B5EF4-FFF2-40B4-BE49-F238E27FC236}">
                      <a16:creationId xmlns:a16="http://schemas.microsoft.com/office/drawing/2014/main" id="{D7744A24-9CAB-49F6-8931-DA982F72C9C5}"/>
                    </a:ext>
                  </a:extLst>
                </p:cNvPr>
                <p:cNvSpPr/>
                <p:nvPr/>
              </p:nvSpPr>
              <p:spPr>
                <a:xfrm>
                  <a:off x="6019800" y="1143000"/>
                  <a:ext cx="1905000" cy="762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 name="Group 575">
                  <a:extLst>
                    <a:ext uri="{FF2B5EF4-FFF2-40B4-BE49-F238E27FC236}">
                      <a16:creationId xmlns:a16="http://schemas.microsoft.com/office/drawing/2014/main" id="{D5139574-AF3B-471E-B2ED-05B69ED83752}"/>
                    </a:ext>
                  </a:extLst>
                </p:cNvPr>
                <p:cNvGrpSpPr/>
                <p:nvPr/>
              </p:nvGrpSpPr>
              <p:grpSpPr>
                <a:xfrm>
                  <a:off x="6172200" y="457200"/>
                  <a:ext cx="304800" cy="685800"/>
                  <a:chOff x="4419600" y="2514600"/>
                  <a:chExt cx="533400" cy="990600"/>
                </a:xfrm>
              </p:grpSpPr>
              <p:grpSp>
                <p:nvGrpSpPr>
                  <p:cNvPr id="208" name="Group 564">
                    <a:extLst>
                      <a:ext uri="{FF2B5EF4-FFF2-40B4-BE49-F238E27FC236}">
                        <a16:creationId xmlns:a16="http://schemas.microsoft.com/office/drawing/2014/main" id="{F1DB7DB3-2ADF-4DBF-9759-9292C6969C73}"/>
                      </a:ext>
                    </a:extLst>
                  </p:cNvPr>
                  <p:cNvGrpSpPr/>
                  <p:nvPr/>
                </p:nvGrpSpPr>
                <p:grpSpPr>
                  <a:xfrm>
                    <a:off x="4500154" y="2560319"/>
                    <a:ext cx="346166" cy="888274"/>
                    <a:chOff x="6629400" y="2362200"/>
                    <a:chExt cx="685800" cy="3429000"/>
                  </a:xfrm>
                </p:grpSpPr>
                <p:sp>
                  <p:nvSpPr>
                    <p:cNvPr id="211" name="Rounded Rectangle 409">
                      <a:extLst>
                        <a:ext uri="{FF2B5EF4-FFF2-40B4-BE49-F238E27FC236}">
                          <a16:creationId xmlns:a16="http://schemas.microsoft.com/office/drawing/2014/main" id="{9CC7A047-12A6-44A3-896A-6890D85EEF91}"/>
                        </a:ext>
                      </a:extLst>
                    </p:cNvPr>
                    <p:cNvSpPr/>
                    <p:nvPr/>
                  </p:nvSpPr>
                  <p:spPr>
                    <a:xfrm rot="16200000">
                      <a:off x="5029200" y="3962400"/>
                      <a:ext cx="3429000" cy="228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ounded Rectangle 410">
                      <a:extLst>
                        <a:ext uri="{FF2B5EF4-FFF2-40B4-BE49-F238E27FC236}">
                          <a16:creationId xmlns:a16="http://schemas.microsoft.com/office/drawing/2014/main" id="{1B103018-D665-4C82-9FF8-2249A7371946}"/>
                        </a:ext>
                      </a:extLst>
                    </p:cNvPr>
                    <p:cNvSpPr/>
                    <p:nvPr/>
                  </p:nvSpPr>
                  <p:spPr>
                    <a:xfrm rot="16200000">
                      <a:off x="5257800" y="3962400"/>
                      <a:ext cx="3429000" cy="228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ounded Rectangle 411">
                      <a:extLst>
                        <a:ext uri="{FF2B5EF4-FFF2-40B4-BE49-F238E27FC236}">
                          <a16:creationId xmlns:a16="http://schemas.microsoft.com/office/drawing/2014/main" id="{8A559BA8-EE5A-4E34-98E0-094E0C176C7A}"/>
                        </a:ext>
                      </a:extLst>
                    </p:cNvPr>
                    <p:cNvSpPr/>
                    <p:nvPr/>
                  </p:nvSpPr>
                  <p:spPr>
                    <a:xfrm rot="16200000">
                      <a:off x="5486400" y="3962400"/>
                      <a:ext cx="3429000" cy="228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9" name="Trapezoid 208">
                    <a:extLst>
                      <a:ext uri="{FF2B5EF4-FFF2-40B4-BE49-F238E27FC236}">
                        <a16:creationId xmlns:a16="http://schemas.microsoft.com/office/drawing/2014/main" id="{E9AD295E-6A08-4F0C-A049-95EE5A2A2A24}"/>
                      </a:ext>
                    </a:extLst>
                  </p:cNvPr>
                  <p:cNvSpPr/>
                  <p:nvPr/>
                </p:nvSpPr>
                <p:spPr>
                  <a:xfrm>
                    <a:off x="4419600" y="3352800"/>
                    <a:ext cx="533400" cy="152400"/>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rapezoid 209">
                    <a:extLst>
                      <a:ext uri="{FF2B5EF4-FFF2-40B4-BE49-F238E27FC236}">
                        <a16:creationId xmlns:a16="http://schemas.microsoft.com/office/drawing/2014/main" id="{0E836E11-2C58-4E3C-9498-83A1F12B7D39}"/>
                      </a:ext>
                    </a:extLst>
                  </p:cNvPr>
                  <p:cNvSpPr/>
                  <p:nvPr/>
                </p:nvSpPr>
                <p:spPr>
                  <a:xfrm rot="10800000">
                    <a:off x="4419600" y="2514600"/>
                    <a:ext cx="533400" cy="152400"/>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575">
                  <a:extLst>
                    <a:ext uri="{FF2B5EF4-FFF2-40B4-BE49-F238E27FC236}">
                      <a16:creationId xmlns:a16="http://schemas.microsoft.com/office/drawing/2014/main" id="{FE0CE0A4-F344-42D9-9FD4-3DE2D1D22AE7}"/>
                    </a:ext>
                  </a:extLst>
                </p:cNvPr>
                <p:cNvGrpSpPr/>
                <p:nvPr/>
              </p:nvGrpSpPr>
              <p:grpSpPr>
                <a:xfrm>
                  <a:off x="6781800" y="457200"/>
                  <a:ext cx="304800" cy="685800"/>
                  <a:chOff x="4419600" y="2514600"/>
                  <a:chExt cx="533400" cy="990600"/>
                </a:xfrm>
              </p:grpSpPr>
              <p:grpSp>
                <p:nvGrpSpPr>
                  <p:cNvPr id="202" name="Group 564">
                    <a:extLst>
                      <a:ext uri="{FF2B5EF4-FFF2-40B4-BE49-F238E27FC236}">
                        <a16:creationId xmlns:a16="http://schemas.microsoft.com/office/drawing/2014/main" id="{9B53F10E-879F-4BBD-BF28-03655AF63458}"/>
                      </a:ext>
                    </a:extLst>
                  </p:cNvPr>
                  <p:cNvGrpSpPr/>
                  <p:nvPr/>
                </p:nvGrpSpPr>
                <p:grpSpPr>
                  <a:xfrm>
                    <a:off x="4500154" y="2560319"/>
                    <a:ext cx="346166" cy="888274"/>
                    <a:chOff x="6629400" y="2362200"/>
                    <a:chExt cx="685800" cy="3429000"/>
                  </a:xfrm>
                </p:grpSpPr>
                <p:sp>
                  <p:nvSpPr>
                    <p:cNvPr id="205" name="Rounded Rectangle 403">
                      <a:extLst>
                        <a:ext uri="{FF2B5EF4-FFF2-40B4-BE49-F238E27FC236}">
                          <a16:creationId xmlns:a16="http://schemas.microsoft.com/office/drawing/2014/main" id="{9880B7B6-4C75-4875-819D-1973771AA1F4}"/>
                        </a:ext>
                      </a:extLst>
                    </p:cNvPr>
                    <p:cNvSpPr/>
                    <p:nvPr/>
                  </p:nvSpPr>
                  <p:spPr>
                    <a:xfrm rot="16200000">
                      <a:off x="5029200" y="3962400"/>
                      <a:ext cx="3429000" cy="228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ounded Rectangle 404">
                      <a:extLst>
                        <a:ext uri="{FF2B5EF4-FFF2-40B4-BE49-F238E27FC236}">
                          <a16:creationId xmlns:a16="http://schemas.microsoft.com/office/drawing/2014/main" id="{9AC16B38-11FC-4378-8C83-08054DE3AAA3}"/>
                        </a:ext>
                      </a:extLst>
                    </p:cNvPr>
                    <p:cNvSpPr/>
                    <p:nvPr/>
                  </p:nvSpPr>
                  <p:spPr>
                    <a:xfrm rot="16200000">
                      <a:off x="5257800" y="3962400"/>
                      <a:ext cx="3429000" cy="228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ounded Rectangle 405">
                      <a:extLst>
                        <a:ext uri="{FF2B5EF4-FFF2-40B4-BE49-F238E27FC236}">
                          <a16:creationId xmlns:a16="http://schemas.microsoft.com/office/drawing/2014/main" id="{9C8DFB95-2042-4CC8-8082-F1CD70A6B72A}"/>
                        </a:ext>
                      </a:extLst>
                    </p:cNvPr>
                    <p:cNvSpPr/>
                    <p:nvPr/>
                  </p:nvSpPr>
                  <p:spPr>
                    <a:xfrm rot="16200000">
                      <a:off x="5486400" y="3962400"/>
                      <a:ext cx="3429000" cy="228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3" name="Trapezoid 202">
                    <a:extLst>
                      <a:ext uri="{FF2B5EF4-FFF2-40B4-BE49-F238E27FC236}">
                        <a16:creationId xmlns:a16="http://schemas.microsoft.com/office/drawing/2014/main" id="{4EC77798-1033-491F-9541-33DA4BE4D519}"/>
                      </a:ext>
                    </a:extLst>
                  </p:cNvPr>
                  <p:cNvSpPr/>
                  <p:nvPr/>
                </p:nvSpPr>
                <p:spPr>
                  <a:xfrm>
                    <a:off x="4419600" y="3352800"/>
                    <a:ext cx="533400" cy="152400"/>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Trapezoid 203">
                    <a:extLst>
                      <a:ext uri="{FF2B5EF4-FFF2-40B4-BE49-F238E27FC236}">
                        <a16:creationId xmlns:a16="http://schemas.microsoft.com/office/drawing/2014/main" id="{BD8E93D4-1FE0-4365-8EAB-8A61A4EEB847}"/>
                      </a:ext>
                    </a:extLst>
                  </p:cNvPr>
                  <p:cNvSpPr/>
                  <p:nvPr/>
                </p:nvSpPr>
                <p:spPr>
                  <a:xfrm rot="10800000">
                    <a:off x="4419600" y="2514600"/>
                    <a:ext cx="533400" cy="152400"/>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575">
                  <a:extLst>
                    <a:ext uri="{FF2B5EF4-FFF2-40B4-BE49-F238E27FC236}">
                      <a16:creationId xmlns:a16="http://schemas.microsoft.com/office/drawing/2014/main" id="{5F65229B-BDB8-4280-835B-15EB26FDFF8A}"/>
                    </a:ext>
                  </a:extLst>
                </p:cNvPr>
                <p:cNvGrpSpPr/>
                <p:nvPr/>
              </p:nvGrpSpPr>
              <p:grpSpPr>
                <a:xfrm>
                  <a:off x="7315200" y="457200"/>
                  <a:ext cx="304800" cy="685800"/>
                  <a:chOff x="4419600" y="2514600"/>
                  <a:chExt cx="533400" cy="990600"/>
                </a:xfrm>
              </p:grpSpPr>
              <p:grpSp>
                <p:nvGrpSpPr>
                  <p:cNvPr id="196" name="Group 564">
                    <a:extLst>
                      <a:ext uri="{FF2B5EF4-FFF2-40B4-BE49-F238E27FC236}">
                        <a16:creationId xmlns:a16="http://schemas.microsoft.com/office/drawing/2014/main" id="{B92D73F6-C0F9-4B77-BB41-8A82DB3A035B}"/>
                      </a:ext>
                    </a:extLst>
                  </p:cNvPr>
                  <p:cNvGrpSpPr/>
                  <p:nvPr/>
                </p:nvGrpSpPr>
                <p:grpSpPr>
                  <a:xfrm>
                    <a:off x="4500154" y="2560319"/>
                    <a:ext cx="346166" cy="888274"/>
                    <a:chOff x="6629400" y="2362200"/>
                    <a:chExt cx="685800" cy="3429000"/>
                  </a:xfrm>
                </p:grpSpPr>
                <p:sp>
                  <p:nvSpPr>
                    <p:cNvPr id="199" name="Rounded Rectangle 397">
                      <a:extLst>
                        <a:ext uri="{FF2B5EF4-FFF2-40B4-BE49-F238E27FC236}">
                          <a16:creationId xmlns:a16="http://schemas.microsoft.com/office/drawing/2014/main" id="{5747C9A0-07BE-4378-8059-442E09F1AA5B}"/>
                        </a:ext>
                      </a:extLst>
                    </p:cNvPr>
                    <p:cNvSpPr/>
                    <p:nvPr/>
                  </p:nvSpPr>
                  <p:spPr>
                    <a:xfrm rot="16200000">
                      <a:off x="5029200" y="3962400"/>
                      <a:ext cx="3429000" cy="228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ounded Rectangle 398">
                      <a:extLst>
                        <a:ext uri="{FF2B5EF4-FFF2-40B4-BE49-F238E27FC236}">
                          <a16:creationId xmlns:a16="http://schemas.microsoft.com/office/drawing/2014/main" id="{53F633AC-B7EA-4DBD-8D50-8190824AB486}"/>
                        </a:ext>
                      </a:extLst>
                    </p:cNvPr>
                    <p:cNvSpPr/>
                    <p:nvPr/>
                  </p:nvSpPr>
                  <p:spPr>
                    <a:xfrm rot="16200000">
                      <a:off x="5257800" y="3962400"/>
                      <a:ext cx="3429000" cy="228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ounded Rectangle 399">
                      <a:extLst>
                        <a:ext uri="{FF2B5EF4-FFF2-40B4-BE49-F238E27FC236}">
                          <a16:creationId xmlns:a16="http://schemas.microsoft.com/office/drawing/2014/main" id="{66E88D4A-CB5F-4C7B-BEC7-6C88F2058837}"/>
                        </a:ext>
                      </a:extLst>
                    </p:cNvPr>
                    <p:cNvSpPr/>
                    <p:nvPr/>
                  </p:nvSpPr>
                  <p:spPr>
                    <a:xfrm rot="16200000">
                      <a:off x="5486400" y="3962400"/>
                      <a:ext cx="3429000" cy="228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7" name="Trapezoid 196">
                    <a:extLst>
                      <a:ext uri="{FF2B5EF4-FFF2-40B4-BE49-F238E27FC236}">
                        <a16:creationId xmlns:a16="http://schemas.microsoft.com/office/drawing/2014/main" id="{E129AF77-3A37-41C6-AA57-F59A6BF7FE86}"/>
                      </a:ext>
                    </a:extLst>
                  </p:cNvPr>
                  <p:cNvSpPr/>
                  <p:nvPr/>
                </p:nvSpPr>
                <p:spPr>
                  <a:xfrm>
                    <a:off x="4419600" y="3352800"/>
                    <a:ext cx="533400" cy="152400"/>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apezoid 197">
                    <a:extLst>
                      <a:ext uri="{FF2B5EF4-FFF2-40B4-BE49-F238E27FC236}">
                        <a16:creationId xmlns:a16="http://schemas.microsoft.com/office/drawing/2014/main" id="{5122F182-87EC-43DD-9522-37B1EA1BFA32}"/>
                      </a:ext>
                    </a:extLst>
                  </p:cNvPr>
                  <p:cNvSpPr/>
                  <p:nvPr/>
                </p:nvSpPr>
                <p:spPr>
                  <a:xfrm rot="10800000">
                    <a:off x="4419600" y="2514600"/>
                    <a:ext cx="533400" cy="152400"/>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6" name="Rounded Rectangle 374">
                  <a:extLst>
                    <a:ext uri="{FF2B5EF4-FFF2-40B4-BE49-F238E27FC236}">
                      <a16:creationId xmlns:a16="http://schemas.microsoft.com/office/drawing/2014/main" id="{9B71C0F7-375D-4D03-9224-F2D64C13A000}"/>
                    </a:ext>
                  </a:extLst>
                </p:cNvPr>
                <p:cNvSpPr/>
                <p:nvPr/>
              </p:nvSpPr>
              <p:spPr>
                <a:xfrm>
                  <a:off x="5867400" y="1219200"/>
                  <a:ext cx="2209800" cy="762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ounded Rectangle 375">
                  <a:extLst>
                    <a:ext uri="{FF2B5EF4-FFF2-40B4-BE49-F238E27FC236}">
                      <a16:creationId xmlns:a16="http://schemas.microsoft.com/office/drawing/2014/main" id="{8C801477-32A9-4651-A911-7B4F51FADF79}"/>
                    </a:ext>
                  </a:extLst>
                </p:cNvPr>
                <p:cNvSpPr/>
                <p:nvPr/>
              </p:nvSpPr>
              <p:spPr>
                <a:xfrm>
                  <a:off x="5810794" y="1280160"/>
                  <a:ext cx="2392679" cy="128452"/>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8" name="Group 65">
                  <a:extLst>
                    <a:ext uri="{FF2B5EF4-FFF2-40B4-BE49-F238E27FC236}">
                      <a16:creationId xmlns:a16="http://schemas.microsoft.com/office/drawing/2014/main" id="{DA9E8ADA-3076-45C3-BF6A-96E5FAD8B511}"/>
                    </a:ext>
                  </a:extLst>
                </p:cNvPr>
                <p:cNvGrpSpPr/>
                <p:nvPr/>
              </p:nvGrpSpPr>
              <p:grpSpPr>
                <a:xfrm>
                  <a:off x="5943600" y="304801"/>
                  <a:ext cx="2133600" cy="152400"/>
                  <a:chOff x="1447799" y="3505200"/>
                  <a:chExt cx="2063364" cy="609600"/>
                </a:xfrm>
                <a:solidFill>
                  <a:schemeClr val="bg1">
                    <a:lumMod val="75000"/>
                  </a:schemeClr>
                </a:solidFill>
              </p:grpSpPr>
              <p:sp>
                <p:nvSpPr>
                  <p:cNvPr id="188" name="Rounded Rectangle 386">
                    <a:extLst>
                      <a:ext uri="{FF2B5EF4-FFF2-40B4-BE49-F238E27FC236}">
                        <a16:creationId xmlns:a16="http://schemas.microsoft.com/office/drawing/2014/main" id="{90CD2104-6816-41CC-B700-11FE80FB6349}"/>
                      </a:ext>
                    </a:extLst>
                  </p:cNvPr>
                  <p:cNvSpPr/>
                  <p:nvPr/>
                </p:nvSpPr>
                <p:spPr>
                  <a:xfrm>
                    <a:off x="1447800" y="3810000"/>
                    <a:ext cx="539363" cy="304800"/>
                  </a:xfrm>
                  <a:prstGeom prst="roundRect">
                    <a:avLst>
                      <a:gd name="adj" fmla="val 501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ounded Rectangle 387">
                    <a:extLst>
                      <a:ext uri="{FF2B5EF4-FFF2-40B4-BE49-F238E27FC236}">
                        <a16:creationId xmlns:a16="http://schemas.microsoft.com/office/drawing/2014/main" id="{78EE7188-8CDB-4767-A887-E302F740EA61}"/>
                      </a:ext>
                    </a:extLst>
                  </p:cNvPr>
                  <p:cNvSpPr/>
                  <p:nvPr/>
                </p:nvSpPr>
                <p:spPr>
                  <a:xfrm>
                    <a:off x="1905000" y="3810000"/>
                    <a:ext cx="539363" cy="304800"/>
                  </a:xfrm>
                  <a:prstGeom prst="roundRect">
                    <a:avLst>
                      <a:gd name="adj" fmla="val 501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ounded Rectangle 388">
                    <a:extLst>
                      <a:ext uri="{FF2B5EF4-FFF2-40B4-BE49-F238E27FC236}">
                        <a16:creationId xmlns:a16="http://schemas.microsoft.com/office/drawing/2014/main" id="{4C7B2673-8DD4-465E-962B-FFCA67FE1658}"/>
                      </a:ext>
                    </a:extLst>
                  </p:cNvPr>
                  <p:cNvSpPr/>
                  <p:nvPr/>
                </p:nvSpPr>
                <p:spPr>
                  <a:xfrm>
                    <a:off x="2438400" y="3810000"/>
                    <a:ext cx="539363" cy="304800"/>
                  </a:xfrm>
                  <a:prstGeom prst="roundRect">
                    <a:avLst>
                      <a:gd name="adj" fmla="val 501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ounded Rectangle 389">
                    <a:extLst>
                      <a:ext uri="{FF2B5EF4-FFF2-40B4-BE49-F238E27FC236}">
                        <a16:creationId xmlns:a16="http://schemas.microsoft.com/office/drawing/2014/main" id="{1A1860F1-2C2E-4511-9959-52C9D4A29D09}"/>
                      </a:ext>
                    </a:extLst>
                  </p:cNvPr>
                  <p:cNvSpPr/>
                  <p:nvPr/>
                </p:nvSpPr>
                <p:spPr>
                  <a:xfrm>
                    <a:off x="2971800" y="3810000"/>
                    <a:ext cx="539363" cy="304800"/>
                  </a:xfrm>
                  <a:prstGeom prst="roundRect">
                    <a:avLst>
                      <a:gd name="adj" fmla="val 501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ounded Rectangle 390">
                    <a:extLst>
                      <a:ext uri="{FF2B5EF4-FFF2-40B4-BE49-F238E27FC236}">
                        <a16:creationId xmlns:a16="http://schemas.microsoft.com/office/drawing/2014/main" id="{EAA9A47B-7CA2-45C9-81D0-117B5BBE2703}"/>
                      </a:ext>
                    </a:extLst>
                  </p:cNvPr>
                  <p:cNvSpPr/>
                  <p:nvPr/>
                </p:nvSpPr>
                <p:spPr>
                  <a:xfrm rot="10800000">
                    <a:off x="1447799" y="3505200"/>
                    <a:ext cx="685800" cy="304800"/>
                  </a:xfrm>
                  <a:prstGeom prst="roundRect">
                    <a:avLst>
                      <a:gd name="adj" fmla="val 501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ounded Rectangle 391">
                    <a:extLst>
                      <a:ext uri="{FF2B5EF4-FFF2-40B4-BE49-F238E27FC236}">
                        <a16:creationId xmlns:a16="http://schemas.microsoft.com/office/drawing/2014/main" id="{41CE9AFB-B5B7-483F-8558-1CCF31032C77}"/>
                      </a:ext>
                    </a:extLst>
                  </p:cNvPr>
                  <p:cNvSpPr/>
                  <p:nvPr/>
                </p:nvSpPr>
                <p:spPr>
                  <a:xfrm rot="10800000">
                    <a:off x="2133599" y="3505200"/>
                    <a:ext cx="457199" cy="304800"/>
                  </a:xfrm>
                  <a:prstGeom prst="roundRect">
                    <a:avLst>
                      <a:gd name="adj" fmla="val 501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ounded Rectangle 392">
                    <a:extLst>
                      <a:ext uri="{FF2B5EF4-FFF2-40B4-BE49-F238E27FC236}">
                        <a16:creationId xmlns:a16="http://schemas.microsoft.com/office/drawing/2014/main" id="{CB2FE9B3-EDCF-4103-8BFA-199C372A467C}"/>
                      </a:ext>
                    </a:extLst>
                  </p:cNvPr>
                  <p:cNvSpPr/>
                  <p:nvPr/>
                </p:nvSpPr>
                <p:spPr>
                  <a:xfrm rot="10800000">
                    <a:off x="3124200" y="3505200"/>
                    <a:ext cx="381000" cy="304800"/>
                  </a:xfrm>
                  <a:prstGeom prst="roundRect">
                    <a:avLst>
                      <a:gd name="adj" fmla="val 501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ounded Rectangle 393">
                    <a:extLst>
                      <a:ext uri="{FF2B5EF4-FFF2-40B4-BE49-F238E27FC236}">
                        <a16:creationId xmlns:a16="http://schemas.microsoft.com/office/drawing/2014/main" id="{3D13596D-E1F9-4B59-A61C-51F0C079C726}"/>
                      </a:ext>
                    </a:extLst>
                  </p:cNvPr>
                  <p:cNvSpPr/>
                  <p:nvPr/>
                </p:nvSpPr>
                <p:spPr>
                  <a:xfrm rot="10800000">
                    <a:off x="2590800" y="3505200"/>
                    <a:ext cx="539363" cy="304800"/>
                  </a:xfrm>
                  <a:prstGeom prst="roundRect">
                    <a:avLst>
                      <a:gd name="adj" fmla="val 501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65">
                  <a:extLst>
                    <a:ext uri="{FF2B5EF4-FFF2-40B4-BE49-F238E27FC236}">
                      <a16:creationId xmlns:a16="http://schemas.microsoft.com/office/drawing/2014/main" id="{DC59205A-54D7-44DD-8690-21A30A7140B1}"/>
                    </a:ext>
                  </a:extLst>
                </p:cNvPr>
                <p:cNvGrpSpPr/>
                <p:nvPr/>
              </p:nvGrpSpPr>
              <p:grpSpPr>
                <a:xfrm>
                  <a:off x="6161315" y="191588"/>
                  <a:ext cx="1676400" cy="115389"/>
                  <a:chOff x="1447799" y="3505200"/>
                  <a:chExt cx="2063364" cy="609600"/>
                </a:xfrm>
                <a:solidFill>
                  <a:schemeClr val="bg1">
                    <a:lumMod val="75000"/>
                  </a:schemeClr>
                </a:solidFill>
              </p:grpSpPr>
              <p:sp>
                <p:nvSpPr>
                  <p:cNvPr id="180" name="Rounded Rectangle 378">
                    <a:extLst>
                      <a:ext uri="{FF2B5EF4-FFF2-40B4-BE49-F238E27FC236}">
                        <a16:creationId xmlns:a16="http://schemas.microsoft.com/office/drawing/2014/main" id="{A73669BD-3800-4D03-9EAF-4BC743C7AB39}"/>
                      </a:ext>
                    </a:extLst>
                  </p:cNvPr>
                  <p:cNvSpPr/>
                  <p:nvPr/>
                </p:nvSpPr>
                <p:spPr>
                  <a:xfrm>
                    <a:off x="1447800" y="3810000"/>
                    <a:ext cx="539363" cy="304800"/>
                  </a:xfrm>
                  <a:prstGeom prst="roundRect">
                    <a:avLst>
                      <a:gd name="adj" fmla="val 501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379">
                    <a:extLst>
                      <a:ext uri="{FF2B5EF4-FFF2-40B4-BE49-F238E27FC236}">
                        <a16:creationId xmlns:a16="http://schemas.microsoft.com/office/drawing/2014/main" id="{F56F18CA-4159-4BD4-BD17-7AE5A927BD78}"/>
                      </a:ext>
                    </a:extLst>
                  </p:cNvPr>
                  <p:cNvSpPr/>
                  <p:nvPr/>
                </p:nvSpPr>
                <p:spPr>
                  <a:xfrm>
                    <a:off x="1905000" y="3810000"/>
                    <a:ext cx="539363" cy="304800"/>
                  </a:xfrm>
                  <a:prstGeom prst="roundRect">
                    <a:avLst>
                      <a:gd name="adj" fmla="val 501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ounded Rectangle 380">
                    <a:extLst>
                      <a:ext uri="{FF2B5EF4-FFF2-40B4-BE49-F238E27FC236}">
                        <a16:creationId xmlns:a16="http://schemas.microsoft.com/office/drawing/2014/main" id="{E2F09EC5-27CB-4A19-AD6D-38ABBC8D6AB6}"/>
                      </a:ext>
                    </a:extLst>
                  </p:cNvPr>
                  <p:cNvSpPr/>
                  <p:nvPr/>
                </p:nvSpPr>
                <p:spPr>
                  <a:xfrm>
                    <a:off x="2438400" y="3810000"/>
                    <a:ext cx="539363" cy="304800"/>
                  </a:xfrm>
                  <a:prstGeom prst="roundRect">
                    <a:avLst>
                      <a:gd name="adj" fmla="val 501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ed Rectangle 381">
                    <a:extLst>
                      <a:ext uri="{FF2B5EF4-FFF2-40B4-BE49-F238E27FC236}">
                        <a16:creationId xmlns:a16="http://schemas.microsoft.com/office/drawing/2014/main" id="{3C087738-4176-45EE-8A01-6A952FC24782}"/>
                      </a:ext>
                    </a:extLst>
                  </p:cNvPr>
                  <p:cNvSpPr/>
                  <p:nvPr/>
                </p:nvSpPr>
                <p:spPr>
                  <a:xfrm>
                    <a:off x="2971800" y="3810000"/>
                    <a:ext cx="539363" cy="304800"/>
                  </a:xfrm>
                  <a:prstGeom prst="roundRect">
                    <a:avLst>
                      <a:gd name="adj" fmla="val 501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ounded Rectangle 382">
                    <a:extLst>
                      <a:ext uri="{FF2B5EF4-FFF2-40B4-BE49-F238E27FC236}">
                        <a16:creationId xmlns:a16="http://schemas.microsoft.com/office/drawing/2014/main" id="{520EB57A-1D5A-4410-A62C-55E2BAEEA0E6}"/>
                      </a:ext>
                    </a:extLst>
                  </p:cNvPr>
                  <p:cNvSpPr/>
                  <p:nvPr/>
                </p:nvSpPr>
                <p:spPr>
                  <a:xfrm rot="10800000">
                    <a:off x="1447799" y="3505200"/>
                    <a:ext cx="685800" cy="304800"/>
                  </a:xfrm>
                  <a:prstGeom prst="roundRect">
                    <a:avLst>
                      <a:gd name="adj" fmla="val 501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ounded Rectangle 383">
                    <a:extLst>
                      <a:ext uri="{FF2B5EF4-FFF2-40B4-BE49-F238E27FC236}">
                        <a16:creationId xmlns:a16="http://schemas.microsoft.com/office/drawing/2014/main" id="{9BF6B30D-F4B5-4BB7-BFFB-1A7177EA9DF9}"/>
                      </a:ext>
                    </a:extLst>
                  </p:cNvPr>
                  <p:cNvSpPr/>
                  <p:nvPr/>
                </p:nvSpPr>
                <p:spPr>
                  <a:xfrm rot="10800000">
                    <a:off x="2133599" y="3505200"/>
                    <a:ext cx="457199" cy="304800"/>
                  </a:xfrm>
                  <a:prstGeom prst="roundRect">
                    <a:avLst>
                      <a:gd name="adj" fmla="val 501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ounded Rectangle 384">
                    <a:extLst>
                      <a:ext uri="{FF2B5EF4-FFF2-40B4-BE49-F238E27FC236}">
                        <a16:creationId xmlns:a16="http://schemas.microsoft.com/office/drawing/2014/main" id="{4096BD5A-8D8C-41E0-B626-E491F739789E}"/>
                      </a:ext>
                    </a:extLst>
                  </p:cNvPr>
                  <p:cNvSpPr/>
                  <p:nvPr/>
                </p:nvSpPr>
                <p:spPr>
                  <a:xfrm rot="10800000">
                    <a:off x="3124200" y="3505200"/>
                    <a:ext cx="381000" cy="304800"/>
                  </a:xfrm>
                  <a:prstGeom prst="roundRect">
                    <a:avLst>
                      <a:gd name="adj" fmla="val 501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ounded Rectangle 385">
                    <a:extLst>
                      <a:ext uri="{FF2B5EF4-FFF2-40B4-BE49-F238E27FC236}">
                        <a16:creationId xmlns:a16="http://schemas.microsoft.com/office/drawing/2014/main" id="{45E59DB1-113A-4450-97AB-D205690F0DF2}"/>
                      </a:ext>
                    </a:extLst>
                  </p:cNvPr>
                  <p:cNvSpPr/>
                  <p:nvPr/>
                </p:nvSpPr>
                <p:spPr>
                  <a:xfrm rot="10800000">
                    <a:off x="2590800" y="3505200"/>
                    <a:ext cx="539363" cy="304800"/>
                  </a:xfrm>
                  <a:prstGeom prst="roundRect">
                    <a:avLst>
                      <a:gd name="adj" fmla="val 501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4" name="Group 213">
                <a:extLst>
                  <a:ext uri="{FF2B5EF4-FFF2-40B4-BE49-F238E27FC236}">
                    <a16:creationId xmlns:a16="http://schemas.microsoft.com/office/drawing/2014/main" id="{134F21D1-93CF-4FC6-8314-CD0A419A900B}"/>
                  </a:ext>
                </a:extLst>
              </p:cNvPr>
              <p:cNvGrpSpPr/>
              <p:nvPr/>
            </p:nvGrpSpPr>
            <p:grpSpPr>
              <a:xfrm>
                <a:off x="11369002" y="2381821"/>
                <a:ext cx="735567" cy="1661107"/>
                <a:chOff x="3962400" y="1219200"/>
                <a:chExt cx="1978594" cy="4468196"/>
              </a:xfrm>
            </p:grpSpPr>
            <p:sp>
              <p:nvSpPr>
                <p:cNvPr id="215" name="Oval 2">
                  <a:extLst>
                    <a:ext uri="{FF2B5EF4-FFF2-40B4-BE49-F238E27FC236}">
                      <a16:creationId xmlns:a16="http://schemas.microsoft.com/office/drawing/2014/main" id="{995B52B4-94E6-4E82-A923-7000FB685B0E}"/>
                    </a:ext>
                  </a:extLst>
                </p:cNvPr>
                <p:cNvSpPr/>
                <p:nvPr/>
              </p:nvSpPr>
              <p:spPr>
                <a:xfrm rot="1267050">
                  <a:off x="4539126" y="4933829"/>
                  <a:ext cx="456113" cy="748528"/>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a:extLst>
                    <a:ext uri="{FF2B5EF4-FFF2-40B4-BE49-F238E27FC236}">
                      <a16:creationId xmlns:a16="http://schemas.microsoft.com/office/drawing/2014/main" id="{957ECD6F-4277-4909-8EFC-998478DFD5C1}"/>
                    </a:ext>
                  </a:extLst>
                </p:cNvPr>
                <p:cNvSpPr/>
                <p:nvPr/>
              </p:nvSpPr>
              <p:spPr>
                <a:xfrm rot="19394983">
                  <a:off x="4979207" y="4938868"/>
                  <a:ext cx="456113" cy="748528"/>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rapezoid 6">
                  <a:extLst>
                    <a:ext uri="{FF2B5EF4-FFF2-40B4-BE49-F238E27FC236}">
                      <a16:creationId xmlns:a16="http://schemas.microsoft.com/office/drawing/2014/main" id="{65448F9D-C612-4665-8AA3-4A5D1F7E8FD4}"/>
                    </a:ext>
                  </a:extLst>
                </p:cNvPr>
                <p:cNvSpPr/>
                <p:nvPr/>
              </p:nvSpPr>
              <p:spPr>
                <a:xfrm>
                  <a:off x="4267200" y="3505200"/>
                  <a:ext cx="1436077" cy="1773529"/>
                </a:xfrm>
                <a:prstGeom prst="trapezoid">
                  <a:avLst>
                    <a:gd name="adj" fmla="val 25473"/>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8" name="Group 217">
                  <a:extLst>
                    <a:ext uri="{FF2B5EF4-FFF2-40B4-BE49-F238E27FC236}">
                      <a16:creationId xmlns:a16="http://schemas.microsoft.com/office/drawing/2014/main" id="{52F4A87B-CF4D-4015-9259-492B7D295636}"/>
                    </a:ext>
                  </a:extLst>
                </p:cNvPr>
                <p:cNvGrpSpPr/>
                <p:nvPr/>
              </p:nvGrpSpPr>
              <p:grpSpPr>
                <a:xfrm>
                  <a:off x="4572000" y="2514600"/>
                  <a:ext cx="762000" cy="1600200"/>
                  <a:chOff x="6629400" y="2667000"/>
                  <a:chExt cx="762000" cy="1600200"/>
                </a:xfrm>
              </p:grpSpPr>
              <p:sp>
                <p:nvSpPr>
                  <p:cNvPr id="240" name="Oval 239">
                    <a:extLst>
                      <a:ext uri="{FF2B5EF4-FFF2-40B4-BE49-F238E27FC236}">
                        <a16:creationId xmlns:a16="http://schemas.microsoft.com/office/drawing/2014/main" id="{49639AF5-4AC4-41CC-8707-127832DB4A4F}"/>
                      </a:ext>
                    </a:extLst>
                  </p:cNvPr>
                  <p:cNvSpPr/>
                  <p:nvPr/>
                </p:nvSpPr>
                <p:spPr>
                  <a:xfrm>
                    <a:off x="6705600" y="2743200"/>
                    <a:ext cx="533400" cy="1524000"/>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Moon 240">
                    <a:extLst>
                      <a:ext uri="{FF2B5EF4-FFF2-40B4-BE49-F238E27FC236}">
                        <a16:creationId xmlns:a16="http://schemas.microsoft.com/office/drawing/2014/main" id="{8BF52055-0583-4CAB-B217-ECB554955A61}"/>
                      </a:ext>
                    </a:extLst>
                  </p:cNvPr>
                  <p:cNvSpPr/>
                  <p:nvPr/>
                </p:nvSpPr>
                <p:spPr>
                  <a:xfrm>
                    <a:off x="6629400" y="2743200"/>
                    <a:ext cx="381000" cy="1524000"/>
                  </a:xfrm>
                  <a:prstGeom prst="moon">
                    <a:avLst>
                      <a:gd name="adj" fmla="val 81515"/>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Moon 241">
                    <a:extLst>
                      <a:ext uri="{FF2B5EF4-FFF2-40B4-BE49-F238E27FC236}">
                        <a16:creationId xmlns:a16="http://schemas.microsoft.com/office/drawing/2014/main" id="{60FB7A61-1A8C-42B5-A696-745CF036D5F0}"/>
                      </a:ext>
                    </a:extLst>
                  </p:cNvPr>
                  <p:cNvSpPr/>
                  <p:nvPr/>
                </p:nvSpPr>
                <p:spPr>
                  <a:xfrm rot="10800000">
                    <a:off x="7010400" y="2743200"/>
                    <a:ext cx="381000" cy="1447800"/>
                  </a:xfrm>
                  <a:prstGeom prst="moon">
                    <a:avLst>
                      <a:gd name="adj" fmla="val 81515"/>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Isosceles Triangle 242">
                    <a:extLst>
                      <a:ext uri="{FF2B5EF4-FFF2-40B4-BE49-F238E27FC236}">
                        <a16:creationId xmlns:a16="http://schemas.microsoft.com/office/drawing/2014/main" id="{DF95FB01-8461-434A-A61B-D355EDEB852F}"/>
                      </a:ext>
                    </a:extLst>
                  </p:cNvPr>
                  <p:cNvSpPr/>
                  <p:nvPr/>
                </p:nvSpPr>
                <p:spPr>
                  <a:xfrm rot="10800000">
                    <a:off x="6781800" y="2667000"/>
                    <a:ext cx="457200" cy="6096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 name="Group 218">
                  <a:extLst>
                    <a:ext uri="{FF2B5EF4-FFF2-40B4-BE49-F238E27FC236}">
                      <a16:creationId xmlns:a16="http://schemas.microsoft.com/office/drawing/2014/main" id="{204D30CB-C1D5-4B5A-B1A6-524539E43169}"/>
                    </a:ext>
                  </a:extLst>
                </p:cNvPr>
                <p:cNvGrpSpPr/>
                <p:nvPr/>
              </p:nvGrpSpPr>
              <p:grpSpPr>
                <a:xfrm>
                  <a:off x="4495800" y="3581400"/>
                  <a:ext cx="990600" cy="533400"/>
                  <a:chOff x="6324600" y="2362200"/>
                  <a:chExt cx="990600" cy="457200"/>
                </a:xfrm>
              </p:grpSpPr>
              <p:sp>
                <p:nvSpPr>
                  <p:cNvPr id="229" name="Rounded Rectangle 175">
                    <a:extLst>
                      <a:ext uri="{FF2B5EF4-FFF2-40B4-BE49-F238E27FC236}">
                        <a16:creationId xmlns:a16="http://schemas.microsoft.com/office/drawing/2014/main" id="{1AB15A12-3695-4F33-9471-8129E13959DB}"/>
                      </a:ext>
                    </a:extLst>
                  </p:cNvPr>
                  <p:cNvSpPr/>
                  <p:nvPr/>
                </p:nvSpPr>
                <p:spPr>
                  <a:xfrm>
                    <a:off x="6324600" y="2362200"/>
                    <a:ext cx="990600" cy="457200"/>
                  </a:xfrm>
                  <a:prstGeom prst="roundRect">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229">
                    <a:extLst>
                      <a:ext uri="{FF2B5EF4-FFF2-40B4-BE49-F238E27FC236}">
                        <a16:creationId xmlns:a16="http://schemas.microsoft.com/office/drawing/2014/main" id="{58236BF8-5E80-43E0-BA48-0F6B0C8654CF}"/>
                      </a:ext>
                    </a:extLst>
                  </p:cNvPr>
                  <p:cNvGrpSpPr/>
                  <p:nvPr/>
                </p:nvGrpSpPr>
                <p:grpSpPr>
                  <a:xfrm>
                    <a:off x="6324600" y="2362200"/>
                    <a:ext cx="990600" cy="457200"/>
                    <a:chOff x="6248400" y="3733800"/>
                    <a:chExt cx="2514600" cy="1143000"/>
                  </a:xfrm>
                </p:grpSpPr>
                <p:sp>
                  <p:nvSpPr>
                    <p:cNvPr id="231" name="Notched Right Arrow 176">
                      <a:extLst>
                        <a:ext uri="{FF2B5EF4-FFF2-40B4-BE49-F238E27FC236}">
                          <a16:creationId xmlns:a16="http://schemas.microsoft.com/office/drawing/2014/main" id="{90ECB33E-9B1A-4945-BC58-CE039A4E04AE}"/>
                        </a:ext>
                      </a:extLst>
                    </p:cNvPr>
                    <p:cNvSpPr/>
                    <p:nvPr/>
                  </p:nvSpPr>
                  <p:spPr>
                    <a:xfrm rot="5400000">
                      <a:off x="6172200" y="3810000"/>
                      <a:ext cx="1143000" cy="990600"/>
                    </a:xfrm>
                    <a:prstGeom prst="notchedRightArrow">
                      <a:avLst/>
                    </a:prstGeom>
                    <a:solidFill>
                      <a:srgbClr val="D4A9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Notched Right Arrow 177">
                      <a:extLst>
                        <a:ext uri="{FF2B5EF4-FFF2-40B4-BE49-F238E27FC236}">
                          <a16:creationId xmlns:a16="http://schemas.microsoft.com/office/drawing/2014/main" id="{95710B4D-1FA3-4E31-BB7D-E6C85C22DE7B}"/>
                        </a:ext>
                      </a:extLst>
                    </p:cNvPr>
                    <p:cNvSpPr/>
                    <p:nvPr/>
                  </p:nvSpPr>
                  <p:spPr>
                    <a:xfrm rot="16200000">
                      <a:off x="6934200" y="3810000"/>
                      <a:ext cx="1143000" cy="990600"/>
                    </a:xfrm>
                    <a:prstGeom prst="notchedRightArrow">
                      <a:avLst/>
                    </a:prstGeom>
                    <a:solidFill>
                      <a:srgbClr val="D4A9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Notched Right Arrow 178">
                      <a:extLst>
                        <a:ext uri="{FF2B5EF4-FFF2-40B4-BE49-F238E27FC236}">
                          <a16:creationId xmlns:a16="http://schemas.microsoft.com/office/drawing/2014/main" id="{6F15FF4A-C9CB-48E5-AB53-8A0D480FE04D}"/>
                        </a:ext>
                      </a:extLst>
                    </p:cNvPr>
                    <p:cNvSpPr/>
                    <p:nvPr/>
                  </p:nvSpPr>
                  <p:spPr>
                    <a:xfrm rot="5400000">
                      <a:off x="7696200" y="3810000"/>
                      <a:ext cx="1143000" cy="990600"/>
                    </a:xfrm>
                    <a:prstGeom prst="notchedRightArrow">
                      <a:avLst/>
                    </a:prstGeom>
                    <a:solidFill>
                      <a:srgbClr val="D4A9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Cross 233">
                      <a:extLst>
                        <a:ext uri="{FF2B5EF4-FFF2-40B4-BE49-F238E27FC236}">
                          <a16:creationId xmlns:a16="http://schemas.microsoft.com/office/drawing/2014/main" id="{E9F42B3E-BBA4-45D3-B4A6-CF8B330A4E89}"/>
                        </a:ext>
                      </a:extLst>
                    </p:cNvPr>
                    <p:cNvSpPr/>
                    <p:nvPr/>
                  </p:nvSpPr>
                  <p:spPr>
                    <a:xfrm>
                      <a:off x="6553200" y="4038600"/>
                      <a:ext cx="381000" cy="609600"/>
                    </a:xfrm>
                    <a:prstGeom prst="plus">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Cross 234">
                      <a:extLst>
                        <a:ext uri="{FF2B5EF4-FFF2-40B4-BE49-F238E27FC236}">
                          <a16:creationId xmlns:a16="http://schemas.microsoft.com/office/drawing/2014/main" id="{C4513AEF-02BB-4254-B964-C0EBC921B1D3}"/>
                        </a:ext>
                      </a:extLst>
                    </p:cNvPr>
                    <p:cNvSpPr/>
                    <p:nvPr/>
                  </p:nvSpPr>
                  <p:spPr>
                    <a:xfrm>
                      <a:off x="7315200" y="3962400"/>
                      <a:ext cx="381000" cy="609600"/>
                    </a:xfrm>
                    <a:prstGeom prst="plus">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Cross 235">
                      <a:extLst>
                        <a:ext uri="{FF2B5EF4-FFF2-40B4-BE49-F238E27FC236}">
                          <a16:creationId xmlns:a16="http://schemas.microsoft.com/office/drawing/2014/main" id="{55C6A4D9-9965-41F5-BC62-C87143F45A39}"/>
                        </a:ext>
                      </a:extLst>
                    </p:cNvPr>
                    <p:cNvSpPr/>
                    <p:nvPr/>
                  </p:nvSpPr>
                  <p:spPr>
                    <a:xfrm>
                      <a:off x="8077200" y="4038600"/>
                      <a:ext cx="381000" cy="609600"/>
                    </a:xfrm>
                    <a:prstGeom prst="plus">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Diamond 236">
                      <a:extLst>
                        <a:ext uri="{FF2B5EF4-FFF2-40B4-BE49-F238E27FC236}">
                          <a16:creationId xmlns:a16="http://schemas.microsoft.com/office/drawing/2014/main" id="{3B907162-3455-473B-BCDA-4CB5B55BA1A5}"/>
                        </a:ext>
                      </a:extLst>
                    </p:cNvPr>
                    <p:cNvSpPr/>
                    <p:nvPr/>
                  </p:nvSpPr>
                  <p:spPr>
                    <a:xfrm>
                      <a:off x="6629400" y="4191000"/>
                      <a:ext cx="228600" cy="304800"/>
                    </a:xfrm>
                    <a:prstGeom prst="diamon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Diamond 237">
                      <a:extLst>
                        <a:ext uri="{FF2B5EF4-FFF2-40B4-BE49-F238E27FC236}">
                          <a16:creationId xmlns:a16="http://schemas.microsoft.com/office/drawing/2014/main" id="{384612F0-3016-4E09-8423-0ECEA87FBA8C}"/>
                        </a:ext>
                      </a:extLst>
                    </p:cNvPr>
                    <p:cNvSpPr/>
                    <p:nvPr/>
                  </p:nvSpPr>
                  <p:spPr>
                    <a:xfrm>
                      <a:off x="7377545" y="4105564"/>
                      <a:ext cx="228600" cy="304800"/>
                    </a:xfrm>
                    <a:prstGeom prst="diamon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Diamond 238">
                      <a:extLst>
                        <a:ext uri="{FF2B5EF4-FFF2-40B4-BE49-F238E27FC236}">
                          <a16:creationId xmlns:a16="http://schemas.microsoft.com/office/drawing/2014/main" id="{B19CA38B-B409-4808-9D60-0F7A1A91C18C}"/>
                        </a:ext>
                      </a:extLst>
                    </p:cNvPr>
                    <p:cNvSpPr/>
                    <p:nvPr/>
                  </p:nvSpPr>
                  <p:spPr>
                    <a:xfrm>
                      <a:off x="8167254" y="4167909"/>
                      <a:ext cx="228600" cy="304800"/>
                    </a:xfrm>
                    <a:prstGeom prst="diamon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0" name="Cloud 219">
                  <a:extLst>
                    <a:ext uri="{FF2B5EF4-FFF2-40B4-BE49-F238E27FC236}">
                      <a16:creationId xmlns:a16="http://schemas.microsoft.com/office/drawing/2014/main" id="{0E5D2730-8E4D-4860-953C-095CD895A73B}"/>
                    </a:ext>
                  </a:extLst>
                </p:cNvPr>
                <p:cNvSpPr/>
                <p:nvPr/>
              </p:nvSpPr>
              <p:spPr>
                <a:xfrm rot="17861674">
                  <a:off x="4266536" y="1305631"/>
                  <a:ext cx="1310157" cy="1274937"/>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
                  <a:extLst>
                    <a:ext uri="{FF2B5EF4-FFF2-40B4-BE49-F238E27FC236}">
                      <a16:creationId xmlns:a16="http://schemas.microsoft.com/office/drawing/2014/main" id="{33C75DAE-6AE0-48BA-8A3B-066449565EDC}"/>
                    </a:ext>
                  </a:extLst>
                </p:cNvPr>
                <p:cNvSpPr/>
                <p:nvPr/>
              </p:nvSpPr>
              <p:spPr>
                <a:xfrm rot="20847300">
                  <a:off x="5554229" y="3439438"/>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3">
                  <a:extLst>
                    <a:ext uri="{FF2B5EF4-FFF2-40B4-BE49-F238E27FC236}">
                      <a16:creationId xmlns:a16="http://schemas.microsoft.com/office/drawing/2014/main" id="{D7E8B7F1-6E0A-4F0C-9FE2-5F85B834B1BF}"/>
                    </a:ext>
                  </a:extLst>
                </p:cNvPr>
                <p:cNvSpPr/>
                <p:nvPr/>
              </p:nvSpPr>
              <p:spPr>
                <a:xfrm>
                  <a:off x="3962400" y="3557797"/>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rapezoid 4">
                  <a:extLst>
                    <a:ext uri="{FF2B5EF4-FFF2-40B4-BE49-F238E27FC236}">
                      <a16:creationId xmlns:a16="http://schemas.microsoft.com/office/drawing/2014/main" id="{21BA4C8C-C5B8-40A7-9A5B-594CF19D03ED}"/>
                    </a:ext>
                  </a:extLst>
                </p:cNvPr>
                <p:cNvSpPr/>
                <p:nvPr/>
              </p:nvSpPr>
              <p:spPr>
                <a:xfrm rot="19975199">
                  <a:off x="5077992" y="2250175"/>
                  <a:ext cx="666750" cy="1671083"/>
                </a:xfrm>
                <a:prstGeom prst="trapezoid">
                  <a:avLst>
                    <a:gd name="adj" fmla="val 34133"/>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rapezoid 5">
                  <a:extLst>
                    <a:ext uri="{FF2B5EF4-FFF2-40B4-BE49-F238E27FC236}">
                      <a16:creationId xmlns:a16="http://schemas.microsoft.com/office/drawing/2014/main" id="{4A2500E6-BFAA-48C0-834A-CA6AEA2A0258}"/>
                    </a:ext>
                  </a:extLst>
                </p:cNvPr>
                <p:cNvSpPr/>
                <p:nvPr/>
              </p:nvSpPr>
              <p:spPr>
                <a:xfrm rot="1327004">
                  <a:off x="4176248" y="2402632"/>
                  <a:ext cx="666750" cy="1671083"/>
                </a:xfrm>
                <a:prstGeom prst="trapezoid">
                  <a:avLst>
                    <a:gd name="adj" fmla="val 34133"/>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gular Pentagon 167">
                  <a:extLst>
                    <a:ext uri="{FF2B5EF4-FFF2-40B4-BE49-F238E27FC236}">
                      <a16:creationId xmlns:a16="http://schemas.microsoft.com/office/drawing/2014/main" id="{44FC5EDA-640B-4F3E-88FE-110191CD0522}"/>
                    </a:ext>
                  </a:extLst>
                </p:cNvPr>
                <p:cNvSpPr/>
                <p:nvPr/>
              </p:nvSpPr>
              <p:spPr>
                <a:xfrm rot="10800000">
                  <a:off x="4495800" y="1447800"/>
                  <a:ext cx="914400" cy="1295400"/>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Cloud 225">
                  <a:extLst>
                    <a:ext uri="{FF2B5EF4-FFF2-40B4-BE49-F238E27FC236}">
                      <a16:creationId xmlns:a16="http://schemas.microsoft.com/office/drawing/2014/main" id="{F5B91BD6-43CF-45F1-BB2D-CD8E690EE182}"/>
                    </a:ext>
                  </a:extLst>
                </p:cNvPr>
                <p:cNvSpPr/>
                <p:nvPr/>
              </p:nvSpPr>
              <p:spPr>
                <a:xfrm>
                  <a:off x="4648200" y="2362200"/>
                  <a:ext cx="609600" cy="457200"/>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a:extLst>
                    <a:ext uri="{FF2B5EF4-FFF2-40B4-BE49-F238E27FC236}">
                      <a16:creationId xmlns:a16="http://schemas.microsoft.com/office/drawing/2014/main" id="{63A6909A-3DEB-4400-A90F-93986B72C0B0}"/>
                    </a:ext>
                  </a:extLst>
                </p:cNvPr>
                <p:cNvSpPr/>
                <p:nvPr/>
              </p:nvSpPr>
              <p:spPr>
                <a:xfrm>
                  <a:off x="4800600" y="2438400"/>
                  <a:ext cx="274027" cy="152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Cloud 227">
                  <a:extLst>
                    <a:ext uri="{FF2B5EF4-FFF2-40B4-BE49-F238E27FC236}">
                      <a16:creationId xmlns:a16="http://schemas.microsoft.com/office/drawing/2014/main" id="{6DA6D11F-2396-4D55-851E-78E9A996EDBE}"/>
                    </a:ext>
                  </a:extLst>
                </p:cNvPr>
                <p:cNvSpPr/>
                <p:nvPr/>
              </p:nvSpPr>
              <p:spPr>
                <a:xfrm>
                  <a:off x="4419600" y="1219200"/>
                  <a:ext cx="914400" cy="609600"/>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39046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49A16E3A-6B5A-4246-9EB2-32B779E6CC4A}"/>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21694"/>
            <a:ext cx="12192000" cy="6893549"/>
          </a:xfrm>
          <a:prstGeom prst="rect">
            <a:avLst/>
          </a:prstGeom>
        </p:spPr>
      </p:pic>
      <p:sp>
        <p:nvSpPr>
          <p:cNvPr id="26" name="TextBox 25"/>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Berlin Sans FB Demi" pitchFamily="34" charset="0"/>
              </a:rPr>
              <a:t>Guilt</a:t>
            </a:r>
          </a:p>
        </p:txBody>
      </p:sp>
      <p:sp>
        <p:nvSpPr>
          <p:cNvPr id="2" name="Rectangle 1">
            <a:extLst>
              <a:ext uri="{FF2B5EF4-FFF2-40B4-BE49-F238E27FC236}">
                <a16:creationId xmlns:a16="http://schemas.microsoft.com/office/drawing/2014/main" id="{FC3E00EA-6078-40AC-9254-5A32F2DE43AD}"/>
              </a:ext>
            </a:extLst>
          </p:cNvPr>
          <p:cNvSpPr/>
          <p:nvPr/>
        </p:nvSpPr>
        <p:spPr>
          <a:xfrm>
            <a:off x="5788661" y="4100702"/>
            <a:ext cx="6096000" cy="1415772"/>
          </a:xfrm>
          <a:prstGeom prst="rect">
            <a:avLst/>
          </a:prstGeom>
        </p:spPr>
        <p:txBody>
          <a:bodyPr>
            <a:spAutoFit/>
          </a:bodyPr>
          <a:lstStyle/>
          <a:p>
            <a:r>
              <a:rPr lang="en-US" sz="2400" dirty="0">
                <a:solidFill>
                  <a:schemeClr val="bg1"/>
                </a:solidFill>
                <a:latin typeface="Open Sans"/>
              </a:rPr>
              <a:t>“Guilt is to our spirit what pain is to our body—a warning of danger and a protection from additional damage.” </a:t>
            </a:r>
          </a:p>
          <a:p>
            <a:r>
              <a:rPr lang="en-US" sz="1400" dirty="0">
                <a:solidFill>
                  <a:schemeClr val="bg1"/>
                </a:solidFill>
                <a:latin typeface="Open Sans"/>
              </a:rPr>
              <a:t>David A. Bednar</a:t>
            </a:r>
            <a:endParaRPr lang="en-US" sz="1400" dirty="0">
              <a:solidFill>
                <a:schemeClr val="bg1"/>
              </a:solidFill>
            </a:endParaRPr>
          </a:p>
        </p:txBody>
      </p:sp>
      <p:grpSp>
        <p:nvGrpSpPr>
          <p:cNvPr id="5" name="Group 4">
            <a:extLst>
              <a:ext uri="{FF2B5EF4-FFF2-40B4-BE49-F238E27FC236}">
                <a16:creationId xmlns:a16="http://schemas.microsoft.com/office/drawing/2014/main" id="{DCDC1878-554A-4ECE-9D7C-E132008DA924}"/>
              </a:ext>
            </a:extLst>
          </p:cNvPr>
          <p:cNvGrpSpPr/>
          <p:nvPr/>
        </p:nvGrpSpPr>
        <p:grpSpPr>
          <a:xfrm>
            <a:off x="1333369" y="1416202"/>
            <a:ext cx="3780741" cy="2404446"/>
            <a:chOff x="1333369" y="1416202"/>
            <a:chExt cx="3780741" cy="2404446"/>
          </a:xfrm>
        </p:grpSpPr>
        <p:grpSp>
          <p:nvGrpSpPr>
            <p:cNvPr id="38" name="Group 37">
              <a:extLst>
                <a:ext uri="{FF2B5EF4-FFF2-40B4-BE49-F238E27FC236}">
                  <a16:creationId xmlns:a16="http://schemas.microsoft.com/office/drawing/2014/main" id="{151DB10B-61B9-4CD2-A927-94A6631D524B}"/>
                </a:ext>
              </a:extLst>
            </p:cNvPr>
            <p:cNvGrpSpPr/>
            <p:nvPr/>
          </p:nvGrpSpPr>
          <p:grpSpPr>
            <a:xfrm>
              <a:off x="1333369" y="1416202"/>
              <a:ext cx="3780741" cy="2404446"/>
              <a:chOff x="7179987" y="1711862"/>
              <a:chExt cx="3780741" cy="2404446"/>
            </a:xfrm>
            <a:solidFill>
              <a:srgbClr val="FF0000"/>
            </a:solidFill>
          </p:grpSpPr>
          <p:sp>
            <p:nvSpPr>
              <p:cNvPr id="39" name="Freeform 12">
                <a:extLst>
                  <a:ext uri="{FF2B5EF4-FFF2-40B4-BE49-F238E27FC236}">
                    <a16:creationId xmlns:a16="http://schemas.microsoft.com/office/drawing/2014/main" id="{13BB553C-ED39-4536-AB57-C68B258C8D2B}"/>
                  </a:ext>
                </a:extLst>
              </p:cNvPr>
              <p:cNvSpPr/>
              <p:nvPr/>
            </p:nvSpPr>
            <p:spPr>
              <a:xfrm>
                <a:off x="7994208" y="2381061"/>
                <a:ext cx="2966520" cy="1735247"/>
              </a:xfrm>
              <a:custGeom>
                <a:avLst/>
                <a:gdLst>
                  <a:gd name="connsiteX0" fmla="*/ 1970639 w 2966520"/>
                  <a:gd name="connsiteY0" fmla="*/ 0 h 1735247"/>
                  <a:gd name="connsiteX1" fmla="*/ 2966520 w 2966520"/>
                  <a:gd name="connsiteY1" fmla="*/ 0 h 1735247"/>
                  <a:gd name="connsiteX2" fmla="*/ 2966520 w 2966520"/>
                  <a:gd name="connsiteY2" fmla="*/ 1735247 h 1735247"/>
                  <a:gd name="connsiteX3" fmla="*/ 1970639 w 2966520"/>
                  <a:gd name="connsiteY3" fmla="*/ 1735247 h 1735247"/>
                  <a:gd name="connsiteX4" fmla="*/ 1970639 w 2966520"/>
                  <a:gd name="connsiteY4" fmla="*/ 1727702 h 1735247"/>
                  <a:gd name="connsiteX5" fmla="*/ 995881 w 2966520"/>
                  <a:gd name="connsiteY5" fmla="*/ 1727702 h 1735247"/>
                  <a:gd name="connsiteX6" fmla="*/ 995881 w 2966520"/>
                  <a:gd name="connsiteY6" fmla="*/ 1729211 h 1735247"/>
                  <a:gd name="connsiteX7" fmla="*/ 0 w 2966520"/>
                  <a:gd name="connsiteY7" fmla="*/ 1729211 h 1735247"/>
                  <a:gd name="connsiteX8" fmla="*/ 0 w 2966520"/>
                  <a:gd name="connsiteY8" fmla="*/ 1113576 h 1735247"/>
                  <a:gd name="connsiteX9" fmla="*/ 985319 w 2966520"/>
                  <a:gd name="connsiteY9" fmla="*/ 1113576 h 1735247"/>
                  <a:gd name="connsiteX10" fmla="*/ 985319 w 2966520"/>
                  <a:gd name="connsiteY10" fmla="*/ 543207 h 1735247"/>
                  <a:gd name="connsiteX11" fmla="*/ 1970639 w 2966520"/>
                  <a:gd name="connsiteY11" fmla="*/ 543207 h 173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66520" h="1735247">
                    <a:moveTo>
                      <a:pt x="1970639" y="0"/>
                    </a:moveTo>
                    <a:lnTo>
                      <a:pt x="2966520" y="0"/>
                    </a:lnTo>
                    <a:lnTo>
                      <a:pt x="2966520" y="1735247"/>
                    </a:lnTo>
                    <a:lnTo>
                      <a:pt x="1970639" y="1735247"/>
                    </a:lnTo>
                    <a:lnTo>
                      <a:pt x="1970639" y="1727702"/>
                    </a:lnTo>
                    <a:lnTo>
                      <a:pt x="995881" y="1727702"/>
                    </a:lnTo>
                    <a:lnTo>
                      <a:pt x="995881" y="1729211"/>
                    </a:lnTo>
                    <a:lnTo>
                      <a:pt x="0" y="1729211"/>
                    </a:lnTo>
                    <a:lnTo>
                      <a:pt x="0" y="1113576"/>
                    </a:lnTo>
                    <a:lnTo>
                      <a:pt x="985319" y="1113576"/>
                    </a:lnTo>
                    <a:lnTo>
                      <a:pt x="985319" y="543207"/>
                    </a:lnTo>
                    <a:lnTo>
                      <a:pt x="1970639" y="543207"/>
                    </a:lnTo>
                    <a:close/>
                  </a:path>
                </a:pathLst>
              </a:cu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2" name="Oval 61">
                <a:extLst>
                  <a:ext uri="{FF2B5EF4-FFF2-40B4-BE49-F238E27FC236}">
                    <a16:creationId xmlns:a16="http://schemas.microsoft.com/office/drawing/2014/main" id="{98730130-09EA-4B92-97D6-CD8935029274}"/>
                  </a:ext>
                </a:extLst>
              </p:cNvPr>
              <p:cNvSpPr/>
              <p:nvPr/>
            </p:nvSpPr>
            <p:spPr>
              <a:xfrm rot="19278093">
                <a:off x="7274669" y="1711862"/>
                <a:ext cx="673313" cy="697577"/>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4" name="Freeform 26">
                <a:extLst>
                  <a:ext uri="{FF2B5EF4-FFF2-40B4-BE49-F238E27FC236}">
                    <a16:creationId xmlns:a16="http://schemas.microsoft.com/office/drawing/2014/main" id="{40E7A28F-1A13-4600-B800-F68667543F40}"/>
                  </a:ext>
                </a:extLst>
              </p:cNvPr>
              <p:cNvSpPr/>
              <p:nvPr/>
            </p:nvSpPr>
            <p:spPr>
              <a:xfrm rot="4683594">
                <a:off x="6916300" y="2596626"/>
                <a:ext cx="1713191" cy="1185818"/>
              </a:xfrm>
              <a:custGeom>
                <a:avLst/>
                <a:gdLst>
                  <a:gd name="connsiteX0" fmla="*/ 4246 w 1713191"/>
                  <a:gd name="connsiteY0" fmla="*/ 166866 h 1185818"/>
                  <a:gd name="connsiteX1" fmla="*/ 208984 w 1713191"/>
                  <a:gd name="connsiteY1" fmla="*/ 0 h 1185818"/>
                  <a:gd name="connsiteX2" fmla="*/ 1011726 w 1713191"/>
                  <a:gd name="connsiteY2" fmla="*/ 0 h 1185818"/>
                  <a:gd name="connsiteX3" fmla="*/ 1093072 w 1713191"/>
                  <a:gd name="connsiteY3" fmla="*/ 16423 h 1185818"/>
                  <a:gd name="connsiteX4" fmla="*/ 1124020 w 1713191"/>
                  <a:gd name="connsiteY4" fmla="*/ 33221 h 1185818"/>
                  <a:gd name="connsiteX5" fmla="*/ 1128473 w 1713191"/>
                  <a:gd name="connsiteY5" fmla="*/ 33066 h 1185818"/>
                  <a:gd name="connsiteX6" fmla="*/ 1128472 w 1713191"/>
                  <a:gd name="connsiteY6" fmla="*/ 33066 h 1185818"/>
                  <a:gd name="connsiteX7" fmla="*/ 1240399 w 1713191"/>
                  <a:gd name="connsiteY7" fmla="*/ 189517 h 1185818"/>
                  <a:gd name="connsiteX8" fmla="*/ 1185983 w 1713191"/>
                  <a:gd name="connsiteY8" fmla="*/ 517510 h 1185818"/>
                  <a:gd name="connsiteX9" fmla="*/ 1190262 w 1713191"/>
                  <a:gd name="connsiteY9" fmla="*/ 520028 h 1185818"/>
                  <a:gd name="connsiteX10" fmla="*/ 1667992 w 1713191"/>
                  <a:gd name="connsiteY10" fmla="*/ 948537 h 1185818"/>
                  <a:gd name="connsiteX11" fmla="*/ 1678425 w 1713191"/>
                  <a:gd name="connsiteY11" fmla="*/ 1140619 h 1185818"/>
                  <a:gd name="connsiteX12" fmla="*/ 1678424 w 1713191"/>
                  <a:gd name="connsiteY12" fmla="*/ 1140619 h 1185818"/>
                  <a:gd name="connsiteX13" fmla="*/ 1486342 w 1713191"/>
                  <a:gd name="connsiteY13" fmla="*/ 1151052 h 1185818"/>
                  <a:gd name="connsiteX14" fmla="*/ 1008613 w 1713191"/>
                  <a:gd name="connsiteY14" fmla="*/ 722543 h 1185818"/>
                  <a:gd name="connsiteX15" fmla="*/ 977635 w 1713191"/>
                  <a:gd name="connsiteY15" fmla="*/ 680975 h 1185818"/>
                  <a:gd name="connsiteX16" fmla="*/ 967924 w 1713191"/>
                  <a:gd name="connsiteY16" fmla="*/ 677280 h 1185818"/>
                  <a:gd name="connsiteX17" fmla="*/ 906480 w 1713191"/>
                  <a:gd name="connsiteY17" fmla="*/ 540039 h 1185818"/>
                  <a:gd name="connsiteX18" fmla="*/ 926733 w 1713191"/>
                  <a:gd name="connsiteY18" fmla="*/ 417968 h 1185818"/>
                  <a:gd name="connsiteX19" fmla="*/ 521618 w 1713191"/>
                  <a:gd name="connsiteY19" fmla="*/ 417968 h 1185818"/>
                  <a:gd name="connsiteX20" fmla="*/ 649577 w 1713191"/>
                  <a:gd name="connsiteY20" fmla="*/ 529125 h 1185818"/>
                  <a:gd name="connsiteX21" fmla="*/ 655280 w 1713191"/>
                  <a:gd name="connsiteY21" fmla="*/ 538452 h 1185818"/>
                  <a:gd name="connsiteX22" fmla="*/ 677727 w 1713191"/>
                  <a:gd name="connsiteY22" fmla="*/ 538796 h 1185818"/>
                  <a:gd name="connsiteX23" fmla="*/ 711334 w 1713191"/>
                  <a:gd name="connsiteY23" fmla="*/ 615530 h 1185818"/>
                  <a:gd name="connsiteX24" fmla="*/ 600589 w 1713191"/>
                  <a:gd name="connsiteY24" fmla="*/ 728616 h 1185818"/>
                  <a:gd name="connsiteX25" fmla="*/ 73522 w 1713191"/>
                  <a:gd name="connsiteY25" fmla="*/ 835327 h 1185818"/>
                  <a:gd name="connsiteX26" fmla="*/ 7199 w 1713191"/>
                  <a:gd name="connsiteY26" fmla="*/ 758091 h 1185818"/>
                  <a:gd name="connsiteX27" fmla="*/ 117944 w 1713191"/>
                  <a:gd name="connsiteY27" fmla="*/ 645006 h 1185818"/>
                  <a:gd name="connsiteX28" fmla="*/ 379745 w 1713191"/>
                  <a:gd name="connsiteY28" fmla="*/ 592001 h 1185818"/>
                  <a:gd name="connsiteX29" fmla="*/ 180908 w 1713191"/>
                  <a:gd name="connsiteY29" fmla="*/ 419273 h 1185818"/>
                  <a:gd name="connsiteX30" fmla="*/ 177708 w 1713191"/>
                  <a:gd name="connsiteY30" fmla="*/ 414815 h 1185818"/>
                  <a:gd name="connsiteX31" fmla="*/ 166867 w 1713191"/>
                  <a:gd name="connsiteY31" fmla="*/ 413722 h 1185818"/>
                  <a:gd name="connsiteX32" fmla="*/ 0 w 1713191"/>
                  <a:gd name="connsiteY32" fmla="*/ 208984 h 1185818"/>
                  <a:gd name="connsiteX33" fmla="*/ 4246 w 1713191"/>
                  <a:gd name="connsiteY33" fmla="*/ 166866 h 1185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13191" h="1185818">
                    <a:moveTo>
                      <a:pt x="4246" y="166866"/>
                    </a:moveTo>
                    <a:cubicBezTo>
                      <a:pt x="23733" y="71636"/>
                      <a:pt x="107992" y="0"/>
                      <a:pt x="208984" y="0"/>
                    </a:cubicBezTo>
                    <a:lnTo>
                      <a:pt x="1011726" y="0"/>
                    </a:lnTo>
                    <a:cubicBezTo>
                      <a:pt x="1040581" y="0"/>
                      <a:pt x="1068070" y="5848"/>
                      <a:pt x="1093072" y="16423"/>
                    </a:cubicBezTo>
                    <a:lnTo>
                      <a:pt x="1124020" y="33221"/>
                    </a:lnTo>
                    <a:lnTo>
                      <a:pt x="1128473" y="33066"/>
                    </a:lnTo>
                    <a:lnTo>
                      <a:pt x="1128472" y="33066"/>
                    </a:lnTo>
                    <a:cubicBezTo>
                      <a:pt x="1202582" y="45361"/>
                      <a:pt x="1252694" y="115407"/>
                      <a:pt x="1240399" y="189517"/>
                    </a:cubicBezTo>
                    <a:lnTo>
                      <a:pt x="1185983" y="517510"/>
                    </a:lnTo>
                    <a:lnTo>
                      <a:pt x="1190262" y="520028"/>
                    </a:lnTo>
                    <a:lnTo>
                      <a:pt x="1667992" y="948537"/>
                    </a:lnTo>
                    <a:cubicBezTo>
                      <a:pt x="1723915" y="998698"/>
                      <a:pt x="1728586" y="1084697"/>
                      <a:pt x="1678425" y="1140619"/>
                    </a:cubicBezTo>
                    <a:lnTo>
                      <a:pt x="1678424" y="1140619"/>
                    </a:lnTo>
                    <a:cubicBezTo>
                      <a:pt x="1628263" y="1196541"/>
                      <a:pt x="1542264" y="1201213"/>
                      <a:pt x="1486342" y="1151052"/>
                    </a:cubicBezTo>
                    <a:lnTo>
                      <a:pt x="1008613" y="722543"/>
                    </a:lnTo>
                    <a:lnTo>
                      <a:pt x="977635" y="680975"/>
                    </a:lnTo>
                    <a:lnTo>
                      <a:pt x="967924" y="677280"/>
                    </a:lnTo>
                    <a:cubicBezTo>
                      <a:pt x="923141" y="648918"/>
                      <a:pt x="897259" y="595622"/>
                      <a:pt x="906480" y="540039"/>
                    </a:cubicBezTo>
                    <a:lnTo>
                      <a:pt x="926733" y="417968"/>
                    </a:lnTo>
                    <a:lnTo>
                      <a:pt x="521618" y="417968"/>
                    </a:lnTo>
                    <a:lnTo>
                      <a:pt x="649577" y="529125"/>
                    </a:lnTo>
                    <a:lnTo>
                      <a:pt x="655280" y="538452"/>
                    </a:lnTo>
                    <a:lnTo>
                      <a:pt x="677727" y="538796"/>
                    </a:lnTo>
                    <a:cubicBezTo>
                      <a:pt x="706132" y="546808"/>
                      <a:pt x="720534" y="576113"/>
                      <a:pt x="711334" y="615530"/>
                    </a:cubicBezTo>
                    <a:cubicBezTo>
                      <a:pt x="699067" y="668086"/>
                      <a:pt x="649485" y="718716"/>
                      <a:pt x="600589" y="728616"/>
                    </a:cubicBezTo>
                    <a:lnTo>
                      <a:pt x="73522" y="835327"/>
                    </a:lnTo>
                    <a:cubicBezTo>
                      <a:pt x="24626" y="845227"/>
                      <a:pt x="-5067" y="810647"/>
                      <a:pt x="7199" y="758091"/>
                    </a:cubicBezTo>
                    <a:cubicBezTo>
                      <a:pt x="19466" y="705536"/>
                      <a:pt x="69049" y="654906"/>
                      <a:pt x="117944" y="645006"/>
                    </a:cubicBezTo>
                    <a:lnTo>
                      <a:pt x="379745" y="592001"/>
                    </a:lnTo>
                    <a:lnTo>
                      <a:pt x="180908" y="419273"/>
                    </a:lnTo>
                    <a:lnTo>
                      <a:pt x="177708" y="414815"/>
                    </a:lnTo>
                    <a:lnTo>
                      <a:pt x="166867" y="413722"/>
                    </a:lnTo>
                    <a:cubicBezTo>
                      <a:pt x="71636" y="394235"/>
                      <a:pt x="0" y="309975"/>
                      <a:pt x="0" y="208984"/>
                    </a:cubicBezTo>
                    <a:cubicBezTo>
                      <a:pt x="0" y="194557"/>
                      <a:pt x="1462" y="180470"/>
                      <a:pt x="4246" y="166866"/>
                    </a:cubicBezTo>
                    <a:close/>
                  </a:path>
                </a:pathLst>
              </a:cu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sp>
          <p:nvSpPr>
            <p:cNvPr id="4" name="Rectangle 3">
              <a:extLst>
                <a:ext uri="{FF2B5EF4-FFF2-40B4-BE49-F238E27FC236}">
                  <a16:creationId xmlns:a16="http://schemas.microsoft.com/office/drawing/2014/main" id="{46A0FE25-1DFC-4EA5-90F4-BEBAFC7185D0}"/>
                </a:ext>
              </a:extLst>
            </p:cNvPr>
            <p:cNvSpPr/>
            <p:nvPr/>
          </p:nvSpPr>
          <p:spPr>
            <a:xfrm>
              <a:off x="3185776" y="2620972"/>
              <a:ext cx="157767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Guilt</a:t>
              </a:r>
            </a:p>
          </p:txBody>
        </p:sp>
      </p:grpSp>
      <p:sp>
        <p:nvSpPr>
          <p:cNvPr id="6" name="Rectangle 5">
            <a:extLst>
              <a:ext uri="{FF2B5EF4-FFF2-40B4-BE49-F238E27FC236}">
                <a16:creationId xmlns:a16="http://schemas.microsoft.com/office/drawing/2014/main" id="{ABF7114D-DBDC-41AC-90EB-F70C102C6FA0}"/>
              </a:ext>
            </a:extLst>
          </p:cNvPr>
          <p:cNvSpPr/>
          <p:nvPr/>
        </p:nvSpPr>
        <p:spPr>
          <a:xfrm>
            <a:off x="1524000" y="5809444"/>
            <a:ext cx="8529323" cy="769441"/>
          </a:xfrm>
          <a:prstGeom prst="rect">
            <a:avLst/>
          </a:prstGeom>
        </p:spPr>
        <p:txBody>
          <a:bodyPr wrap="none">
            <a:spAutoFit/>
          </a:bodyPr>
          <a:lstStyle/>
          <a:p>
            <a:r>
              <a:rPr lang="en-US"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Open Sans"/>
              </a:rPr>
              <a:t>What purpose does guilt serve?</a:t>
            </a:r>
            <a:endParaRPr lang="en-US"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8" name="Picture 7">
            <a:extLst>
              <a:ext uri="{FF2B5EF4-FFF2-40B4-BE49-F238E27FC236}">
                <a16:creationId xmlns:a16="http://schemas.microsoft.com/office/drawing/2014/main" id="{E93CD2E9-E6E6-4BA4-8250-3DED447CE5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0455" y="2040842"/>
            <a:ext cx="1371254" cy="1824364"/>
          </a:xfrm>
          <a:prstGeom prst="rect">
            <a:avLst/>
          </a:prstGeom>
        </p:spPr>
      </p:pic>
    </p:spTree>
    <p:extLst>
      <p:ext uri="{BB962C8B-B14F-4D97-AF65-F5344CB8AC3E}">
        <p14:creationId xmlns:p14="http://schemas.microsoft.com/office/powerpoint/2010/main" val="103563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49A16E3A-6B5A-4246-9EB2-32B779E6CC4A}"/>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21694"/>
            <a:ext cx="12192000" cy="6893549"/>
          </a:xfrm>
          <a:prstGeom prst="rect">
            <a:avLst/>
          </a:prstGeom>
        </p:spPr>
      </p:pic>
      <p:sp>
        <p:nvSpPr>
          <p:cNvPr id="26" name="TextBox 25"/>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Berlin Sans FB Demi" pitchFamily="34" charset="0"/>
              </a:rPr>
              <a:t>Spiritual and Physical Suffering</a:t>
            </a:r>
          </a:p>
        </p:txBody>
      </p:sp>
      <p:sp>
        <p:nvSpPr>
          <p:cNvPr id="27" name="TextBox 26"/>
          <p:cNvSpPr txBox="1"/>
          <p:nvPr/>
        </p:nvSpPr>
        <p:spPr>
          <a:xfrm>
            <a:off x="886691" y="2819400"/>
            <a:ext cx="3380509" cy="1477328"/>
          </a:xfrm>
          <a:prstGeom prst="rect">
            <a:avLst/>
          </a:prstGeom>
          <a:noFill/>
        </p:spPr>
        <p:txBody>
          <a:bodyPr wrap="square" rtlCol="0">
            <a:spAutoFit/>
          </a:bodyPr>
          <a:lstStyle/>
          <a:p>
            <a:r>
              <a:rPr lang="en-US" dirty="0" err="1">
                <a:solidFill>
                  <a:schemeClr val="bg1"/>
                </a:solidFill>
              </a:rPr>
              <a:t>Zeezrom</a:t>
            </a:r>
            <a:r>
              <a:rPr lang="en-US" dirty="0">
                <a:solidFill>
                  <a:schemeClr val="bg1"/>
                </a:solidFill>
              </a:rPr>
              <a:t> and the other believers who were cast out went to Sidon</a:t>
            </a:r>
          </a:p>
          <a:p>
            <a:endParaRPr lang="en-US" dirty="0">
              <a:solidFill>
                <a:schemeClr val="bg1"/>
              </a:solidFill>
            </a:endParaRPr>
          </a:p>
          <a:p>
            <a:r>
              <a:rPr lang="en-US" dirty="0" err="1">
                <a:solidFill>
                  <a:schemeClr val="bg1"/>
                </a:solidFill>
              </a:rPr>
              <a:t>Zeezrom</a:t>
            </a:r>
            <a:r>
              <a:rPr lang="en-US" dirty="0">
                <a:solidFill>
                  <a:schemeClr val="bg1"/>
                </a:solidFill>
              </a:rPr>
              <a:t> thought Alma and </a:t>
            </a:r>
            <a:r>
              <a:rPr lang="en-US" dirty="0" err="1">
                <a:solidFill>
                  <a:schemeClr val="bg1"/>
                </a:solidFill>
              </a:rPr>
              <a:t>Amulek</a:t>
            </a:r>
            <a:r>
              <a:rPr lang="en-US" dirty="0">
                <a:solidFill>
                  <a:schemeClr val="bg1"/>
                </a:solidFill>
              </a:rPr>
              <a:t> had died</a:t>
            </a:r>
          </a:p>
        </p:txBody>
      </p:sp>
      <p:sp>
        <p:nvSpPr>
          <p:cNvPr id="34" name="TextBox 33"/>
          <p:cNvSpPr txBox="1"/>
          <p:nvPr/>
        </p:nvSpPr>
        <p:spPr>
          <a:xfrm>
            <a:off x="76200" y="6487824"/>
            <a:ext cx="1447800" cy="307777"/>
          </a:xfrm>
          <a:prstGeom prst="rect">
            <a:avLst/>
          </a:prstGeom>
          <a:noFill/>
        </p:spPr>
        <p:txBody>
          <a:bodyPr wrap="square" rtlCol="0">
            <a:spAutoFit/>
          </a:bodyPr>
          <a:lstStyle/>
          <a:p>
            <a:r>
              <a:rPr lang="en-US" sz="1400" dirty="0">
                <a:solidFill>
                  <a:schemeClr val="bg1"/>
                </a:solidFill>
              </a:rPr>
              <a:t>Alma 15:3-4</a:t>
            </a:r>
          </a:p>
        </p:txBody>
      </p:sp>
      <p:sp>
        <p:nvSpPr>
          <p:cNvPr id="40" name="TextBox 39"/>
          <p:cNvSpPr txBox="1"/>
          <p:nvPr/>
        </p:nvSpPr>
        <p:spPr>
          <a:xfrm>
            <a:off x="3318217" y="4702720"/>
            <a:ext cx="8097982" cy="1785104"/>
          </a:xfrm>
          <a:prstGeom prst="rect">
            <a:avLst/>
          </a:prstGeom>
          <a:noFill/>
        </p:spPr>
        <p:txBody>
          <a:bodyPr wrap="square" rtlCol="0">
            <a:spAutoFit/>
          </a:bodyPr>
          <a:lstStyle/>
          <a:p>
            <a:pPr algn="ctr" fontAlgn="base"/>
            <a:r>
              <a:rPr lang="en-US" sz="2400" dirty="0">
                <a:solidFill>
                  <a:srgbClr val="FFC000"/>
                </a:solidFill>
              </a:rPr>
              <a:t>Balm of Gilead:</a:t>
            </a:r>
          </a:p>
          <a:p>
            <a:pPr fontAlgn="base"/>
            <a:r>
              <a:rPr lang="en-US" dirty="0">
                <a:solidFill>
                  <a:schemeClr val="bg1"/>
                </a:solidFill>
              </a:rPr>
              <a:t>“It is painful to be the victim. But have you not yet learned how much more painful it is to be the offender?</a:t>
            </a:r>
          </a:p>
          <a:p>
            <a:pPr fontAlgn="base"/>
            <a:r>
              <a:rPr lang="en-US" dirty="0">
                <a:solidFill>
                  <a:schemeClr val="bg1"/>
                </a:solidFill>
              </a:rPr>
              <a:t>How precious is that spiritual balm of Gilead, for there </a:t>
            </a:r>
            <a:r>
              <a:rPr lang="en-US" i="1" dirty="0">
                <a:solidFill>
                  <a:schemeClr val="bg1"/>
                </a:solidFill>
              </a:rPr>
              <a:t>is</a:t>
            </a:r>
            <a:r>
              <a:rPr lang="en-US" dirty="0">
                <a:solidFill>
                  <a:schemeClr val="bg1"/>
                </a:solidFill>
              </a:rPr>
              <a:t> a spirit in man.</a:t>
            </a:r>
          </a:p>
          <a:p>
            <a:pPr fontAlgn="base"/>
            <a:r>
              <a:rPr lang="en-US" dirty="0">
                <a:solidFill>
                  <a:schemeClr val="bg1"/>
                </a:solidFill>
              </a:rPr>
              <a:t>There are spiritual disorders and spiritual diseases that can cause intense suffering.”</a:t>
            </a:r>
          </a:p>
          <a:p>
            <a:pPr fontAlgn="base"/>
            <a:r>
              <a:rPr lang="en-US" sz="1400" dirty="0">
                <a:solidFill>
                  <a:schemeClr val="bg1"/>
                </a:solidFill>
              </a:rPr>
              <a:t>Elder Boyd K. Packer</a:t>
            </a:r>
          </a:p>
        </p:txBody>
      </p:sp>
      <p:grpSp>
        <p:nvGrpSpPr>
          <p:cNvPr id="41" name="Group 40"/>
          <p:cNvGrpSpPr/>
          <p:nvPr/>
        </p:nvGrpSpPr>
        <p:grpSpPr>
          <a:xfrm>
            <a:off x="5767163" y="1928440"/>
            <a:ext cx="1131350" cy="2161620"/>
            <a:chOff x="2466951" y="914400"/>
            <a:chExt cx="1893350" cy="3617540"/>
          </a:xfrm>
        </p:grpSpPr>
        <p:sp>
          <p:nvSpPr>
            <p:cNvPr id="42" name="Cloud 41"/>
            <p:cNvSpPr/>
            <p:nvPr/>
          </p:nvSpPr>
          <p:spPr>
            <a:xfrm>
              <a:off x="2895600" y="1600200"/>
              <a:ext cx="228600" cy="5334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loud 42"/>
            <p:cNvSpPr/>
            <p:nvPr/>
          </p:nvSpPr>
          <p:spPr>
            <a:xfrm>
              <a:off x="3657600" y="1524000"/>
              <a:ext cx="228600" cy="5334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9600041">
              <a:off x="2466951" y="2731929"/>
              <a:ext cx="598406" cy="28306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2032814">
              <a:off x="3761895" y="2733561"/>
              <a:ext cx="598406" cy="28306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1753374" flipH="1">
              <a:off x="2751615" y="1871065"/>
              <a:ext cx="457349" cy="1090184"/>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19846626">
              <a:off x="3589815" y="1871065"/>
              <a:ext cx="457349" cy="1090184"/>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20950279">
              <a:off x="3000640" y="4167109"/>
              <a:ext cx="591263" cy="363061"/>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1946972">
              <a:off x="3404043" y="4168879"/>
              <a:ext cx="591263" cy="363061"/>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a:off x="2895600" y="2057400"/>
              <a:ext cx="1090635" cy="2286000"/>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a:off x="2895600" y="1676400"/>
              <a:ext cx="1038968" cy="2133600"/>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200400" y="1981200"/>
              <a:ext cx="384930" cy="36654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p:cNvSpPr/>
            <p:nvPr/>
          </p:nvSpPr>
          <p:spPr>
            <a:xfrm rot="463348">
              <a:off x="3272137" y="2067987"/>
              <a:ext cx="300152" cy="2112426"/>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p:cNvSpPr/>
            <p:nvPr/>
          </p:nvSpPr>
          <p:spPr>
            <a:xfrm rot="10991834">
              <a:off x="3563875" y="2140327"/>
              <a:ext cx="300152" cy="2112426"/>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582184">
              <a:off x="3308344" y="2128164"/>
              <a:ext cx="457349" cy="2092182"/>
            </a:xfrm>
            <a:prstGeom prst="trapezoid">
              <a:avLst>
                <a:gd name="adj" fmla="val 3296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95"/>
            <p:cNvGrpSpPr/>
            <p:nvPr/>
          </p:nvGrpSpPr>
          <p:grpSpPr>
            <a:xfrm>
              <a:off x="3581400" y="2057400"/>
              <a:ext cx="228600" cy="250371"/>
              <a:chOff x="1447800" y="4343400"/>
              <a:chExt cx="914400" cy="979714"/>
            </a:xfrm>
          </p:grpSpPr>
          <p:sp>
            <p:nvSpPr>
              <p:cNvPr id="60" name="Oval 59"/>
              <p:cNvSpPr/>
              <p:nvPr/>
            </p:nvSpPr>
            <p:spPr>
              <a:xfrm>
                <a:off x="1447800" y="4343400"/>
                <a:ext cx="914400" cy="979714"/>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Quad Arrow Callout 60"/>
              <p:cNvSpPr/>
              <p:nvPr/>
            </p:nvSpPr>
            <p:spPr>
              <a:xfrm>
                <a:off x="1524000" y="4419600"/>
                <a:ext cx="762000" cy="838200"/>
              </a:xfrm>
              <a:prstGeom prst="quadArrowCallout">
                <a:avLst>
                  <a:gd name="adj1" fmla="val 16091"/>
                  <a:gd name="adj2" fmla="val 18515"/>
                  <a:gd name="adj3" fmla="val 18515"/>
                  <a:gd name="adj4" fmla="val 481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Oval 56"/>
            <p:cNvSpPr/>
            <p:nvPr/>
          </p:nvSpPr>
          <p:spPr>
            <a:xfrm>
              <a:off x="2895600" y="914400"/>
              <a:ext cx="990600" cy="1014777"/>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048000" y="1066800"/>
              <a:ext cx="719259" cy="1014777"/>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3048000" y="1219200"/>
              <a:ext cx="719259" cy="101477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8804359" y="1862012"/>
            <a:ext cx="2331424" cy="3036805"/>
            <a:chOff x="5181600" y="1066800"/>
            <a:chExt cx="2743200" cy="3429000"/>
          </a:xfrm>
        </p:grpSpPr>
        <p:pic>
          <p:nvPicPr>
            <p:cNvPr id="36" name="Picture 2" descr="http://3.bp.blogspot.com/-kgE184Fi9RQ/T8eu_e7Vb-I/AAAAAAAADGo/cF9OlW0KvFU/s1600/388A-Image+Map+Land+of+Zarahemla.jpg"/>
            <p:cNvPicPr>
              <a:picLocks noChangeAspect="1" noChangeArrowheads="1"/>
            </p:cNvPicPr>
            <p:nvPr/>
          </p:nvPicPr>
          <p:blipFill>
            <a:blip r:embed="rId4" cstate="print"/>
            <a:srcRect/>
            <a:stretch>
              <a:fillRect/>
            </a:stretch>
          </p:blipFill>
          <p:spPr bwMode="auto">
            <a:xfrm>
              <a:off x="5181600" y="1066800"/>
              <a:ext cx="2743200" cy="3429000"/>
            </a:xfrm>
            <a:prstGeom prst="rect">
              <a:avLst/>
            </a:prstGeom>
            <a:noFill/>
          </p:spPr>
        </p:pic>
        <p:sp>
          <p:nvSpPr>
            <p:cNvPr id="37" name="Right Arrow 36"/>
            <p:cNvSpPr/>
            <p:nvPr/>
          </p:nvSpPr>
          <p:spPr>
            <a:xfrm rot="2048062">
              <a:off x="5859979" y="1740866"/>
              <a:ext cx="244720" cy="4868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onut 62"/>
            <p:cNvSpPr/>
            <p:nvPr/>
          </p:nvSpPr>
          <p:spPr>
            <a:xfrm>
              <a:off x="5410200" y="1295400"/>
              <a:ext cx="1143000" cy="1066800"/>
            </a:xfrm>
            <a:prstGeom prst="donut">
              <a:avLst>
                <a:gd name="adj" fmla="val 768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 name="Picture 2">
            <a:extLst>
              <a:ext uri="{FF2B5EF4-FFF2-40B4-BE49-F238E27FC236}">
                <a16:creationId xmlns:a16="http://schemas.microsoft.com/office/drawing/2014/main" id="{51F57339-34FB-4DF7-839F-D8590E81CC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481" y="895201"/>
            <a:ext cx="3482411" cy="1865832"/>
          </a:xfrm>
          <a:prstGeom prst="rect">
            <a:avLst/>
          </a:prstGeom>
        </p:spPr>
      </p:pic>
      <p:sp>
        <p:nvSpPr>
          <p:cNvPr id="2" name="Rectangle 1">
            <a:extLst>
              <a:ext uri="{FF2B5EF4-FFF2-40B4-BE49-F238E27FC236}">
                <a16:creationId xmlns:a16="http://schemas.microsoft.com/office/drawing/2014/main" id="{8AA6F54C-253E-488E-BD7A-19448D303AA4}"/>
              </a:ext>
            </a:extLst>
          </p:cNvPr>
          <p:cNvSpPr/>
          <p:nvPr/>
        </p:nvSpPr>
        <p:spPr>
          <a:xfrm>
            <a:off x="4903185" y="939791"/>
            <a:ext cx="6096000" cy="923330"/>
          </a:xfrm>
          <a:prstGeom prst="rect">
            <a:avLst/>
          </a:prstGeom>
        </p:spPr>
        <p:txBody>
          <a:bodyPr>
            <a:spAutoFit/>
          </a:bodyPr>
          <a:lstStyle/>
          <a:p>
            <a:r>
              <a:rPr lang="en-US" dirty="0" err="1">
                <a:solidFill>
                  <a:schemeClr val="bg1"/>
                </a:solidFill>
                <a:latin typeface="Open Sans"/>
              </a:rPr>
              <a:t>Zeezrom’s</a:t>
            </a:r>
            <a:r>
              <a:rPr lang="en-US" dirty="0">
                <a:solidFill>
                  <a:schemeClr val="bg1"/>
                </a:solidFill>
                <a:latin typeface="Open Sans"/>
              </a:rPr>
              <a:t> physical illness was the result of the guilt and torment he felt because he had committed so many serious sins.</a:t>
            </a:r>
            <a:endParaRPr lang="en-US" dirty="0">
              <a:solidFill>
                <a:schemeClr val="bg1"/>
              </a:solidFill>
            </a:endParaRPr>
          </a:p>
        </p:txBody>
      </p:sp>
    </p:spTree>
    <p:extLst>
      <p:ext uri="{BB962C8B-B14F-4D97-AF65-F5344CB8AC3E}">
        <p14:creationId xmlns:p14="http://schemas.microsoft.com/office/powerpoint/2010/main" val="76456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5E5CC2E-3F78-4236-B460-4BE327A5C7F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21694"/>
            <a:ext cx="12192000" cy="6893549"/>
          </a:xfrm>
          <a:prstGeom prst="rect">
            <a:avLst/>
          </a:prstGeom>
        </p:spPr>
      </p:pic>
      <p:sp>
        <p:nvSpPr>
          <p:cNvPr id="26" name="TextBox 25"/>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Berlin Sans FB Demi" pitchFamily="34" charset="0"/>
              </a:rPr>
              <a:t>Seeking Help—Pleading Mercy</a:t>
            </a:r>
          </a:p>
        </p:txBody>
      </p:sp>
      <p:sp>
        <p:nvSpPr>
          <p:cNvPr id="27" name="TextBox 26"/>
          <p:cNvSpPr txBox="1"/>
          <p:nvPr/>
        </p:nvSpPr>
        <p:spPr>
          <a:xfrm>
            <a:off x="374073" y="838201"/>
            <a:ext cx="4045527" cy="923330"/>
          </a:xfrm>
          <a:prstGeom prst="rect">
            <a:avLst/>
          </a:prstGeom>
          <a:noFill/>
        </p:spPr>
        <p:txBody>
          <a:bodyPr wrap="square" rtlCol="0">
            <a:spAutoFit/>
          </a:bodyPr>
          <a:lstStyle/>
          <a:p>
            <a:r>
              <a:rPr lang="en-US" dirty="0">
                <a:solidFill>
                  <a:schemeClr val="bg1"/>
                </a:solidFill>
              </a:rPr>
              <a:t>After </a:t>
            </a:r>
            <a:r>
              <a:rPr lang="en-US" dirty="0" err="1">
                <a:solidFill>
                  <a:schemeClr val="bg1"/>
                </a:solidFill>
              </a:rPr>
              <a:t>Zeezrom</a:t>
            </a:r>
            <a:r>
              <a:rPr lang="en-US" dirty="0">
                <a:solidFill>
                  <a:schemeClr val="bg1"/>
                </a:solidFill>
              </a:rPr>
              <a:t> finds out that Alma and </a:t>
            </a:r>
            <a:r>
              <a:rPr lang="en-US" dirty="0" err="1">
                <a:solidFill>
                  <a:schemeClr val="bg1"/>
                </a:solidFill>
              </a:rPr>
              <a:t>Amulek</a:t>
            </a:r>
            <a:r>
              <a:rPr lang="en-US" dirty="0">
                <a:solidFill>
                  <a:schemeClr val="bg1"/>
                </a:solidFill>
              </a:rPr>
              <a:t> are alive he desires them to come to him</a:t>
            </a:r>
          </a:p>
        </p:txBody>
      </p:sp>
      <p:sp>
        <p:nvSpPr>
          <p:cNvPr id="34" name="TextBox 33"/>
          <p:cNvSpPr txBox="1"/>
          <p:nvPr/>
        </p:nvSpPr>
        <p:spPr>
          <a:xfrm>
            <a:off x="226868" y="6550223"/>
            <a:ext cx="1447800" cy="307777"/>
          </a:xfrm>
          <a:prstGeom prst="rect">
            <a:avLst/>
          </a:prstGeom>
          <a:noFill/>
        </p:spPr>
        <p:txBody>
          <a:bodyPr wrap="square" rtlCol="0">
            <a:spAutoFit/>
          </a:bodyPr>
          <a:lstStyle/>
          <a:p>
            <a:r>
              <a:rPr lang="en-US" sz="1400" dirty="0">
                <a:solidFill>
                  <a:schemeClr val="bg1"/>
                </a:solidFill>
              </a:rPr>
              <a:t>Alma 15:4-10</a:t>
            </a:r>
          </a:p>
        </p:txBody>
      </p:sp>
      <p:sp>
        <p:nvSpPr>
          <p:cNvPr id="10" name="TextBox 9"/>
          <p:cNvSpPr txBox="1"/>
          <p:nvPr/>
        </p:nvSpPr>
        <p:spPr>
          <a:xfrm>
            <a:off x="5084618" y="2700865"/>
            <a:ext cx="5908964" cy="1200329"/>
          </a:xfrm>
          <a:prstGeom prst="rect">
            <a:avLst/>
          </a:prstGeom>
          <a:noFill/>
        </p:spPr>
        <p:txBody>
          <a:bodyPr wrap="square" rtlCol="0">
            <a:spAutoFit/>
          </a:bodyPr>
          <a:lstStyle/>
          <a:p>
            <a:r>
              <a:rPr lang="en-US" dirty="0">
                <a:solidFill>
                  <a:schemeClr val="bg1"/>
                </a:solidFill>
              </a:rPr>
              <a:t>“If one has the faith to be healed physically, he has he faith by which that cleansing and healing power can work a spiritual miracle and purify him from the stains of sin.</a:t>
            </a:r>
          </a:p>
          <a:p>
            <a:r>
              <a:rPr lang="en-US" dirty="0">
                <a:solidFill>
                  <a:schemeClr val="bg1"/>
                </a:solidFill>
              </a:rPr>
              <a:t>Bruce R. McConkie</a:t>
            </a:r>
          </a:p>
        </p:txBody>
      </p:sp>
      <p:sp>
        <p:nvSpPr>
          <p:cNvPr id="11" name="Rectangle 10"/>
          <p:cNvSpPr/>
          <p:nvPr/>
        </p:nvSpPr>
        <p:spPr>
          <a:xfrm>
            <a:off x="2798618" y="5423424"/>
            <a:ext cx="4572000" cy="1200329"/>
          </a:xfrm>
          <a:prstGeom prst="rect">
            <a:avLst/>
          </a:prstGeom>
        </p:spPr>
        <p:txBody>
          <a:bodyPr>
            <a:spAutoFit/>
          </a:bodyPr>
          <a:lstStyle/>
          <a:p>
            <a:r>
              <a:rPr lang="en-US" dirty="0">
                <a:solidFill>
                  <a:schemeClr val="bg1"/>
                </a:solidFill>
              </a:rPr>
              <a:t> ”And the prayer of faith shall save the sick, and the Lord shall raise him up; and if he have committed sins, they shall be forgiven him.”</a:t>
            </a:r>
          </a:p>
          <a:p>
            <a:r>
              <a:rPr lang="en-US" dirty="0">
                <a:solidFill>
                  <a:schemeClr val="bg1"/>
                </a:solidFill>
              </a:rPr>
              <a:t>James 5:15</a:t>
            </a:r>
          </a:p>
        </p:txBody>
      </p:sp>
      <p:sp>
        <p:nvSpPr>
          <p:cNvPr id="12" name="Rectangle 11"/>
          <p:cNvSpPr/>
          <p:nvPr/>
        </p:nvSpPr>
        <p:spPr>
          <a:xfrm>
            <a:off x="5559136" y="838201"/>
            <a:ext cx="5029200" cy="1292662"/>
          </a:xfrm>
          <a:prstGeom prst="rect">
            <a:avLst/>
          </a:prstGeom>
        </p:spPr>
        <p:txBody>
          <a:bodyPr wrap="square">
            <a:spAutoFit/>
          </a:bodyPr>
          <a:lstStyle/>
          <a:p>
            <a:pPr algn="ctr"/>
            <a:r>
              <a:rPr lang="en-US" sz="2400" dirty="0">
                <a:solidFill>
                  <a:srgbClr val="FFC000"/>
                </a:solidFill>
              </a:rPr>
              <a:t>Alma exercised the priesthood he held</a:t>
            </a:r>
            <a:endParaRPr lang="en-US" sz="2000" dirty="0">
              <a:solidFill>
                <a:srgbClr val="FFC000"/>
              </a:solidFill>
            </a:endParaRPr>
          </a:p>
          <a:p>
            <a:r>
              <a:rPr lang="en-US" dirty="0">
                <a:solidFill>
                  <a:schemeClr val="bg1"/>
                </a:solidFill>
              </a:rPr>
              <a:t>“And then Alma cried unto the Lord, saying: O Lord our God, have mercy on this man, and heal him according to his faith which is in Christ.”</a:t>
            </a:r>
          </a:p>
        </p:txBody>
      </p:sp>
      <p:pic>
        <p:nvPicPr>
          <p:cNvPr id="3" name="Picture 2">
            <a:extLst>
              <a:ext uri="{FF2B5EF4-FFF2-40B4-BE49-F238E27FC236}">
                <a16:creationId xmlns:a16="http://schemas.microsoft.com/office/drawing/2014/main" id="{C38BED73-2D95-4D87-A7D4-13CBC07C2B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1684755"/>
            <a:ext cx="2514600" cy="3322270"/>
          </a:xfrm>
          <a:prstGeom prst="rect">
            <a:avLst/>
          </a:prstGeom>
        </p:spPr>
      </p:pic>
      <p:pic>
        <p:nvPicPr>
          <p:cNvPr id="5" name="Picture 4">
            <a:extLst>
              <a:ext uri="{FF2B5EF4-FFF2-40B4-BE49-F238E27FC236}">
                <a16:creationId xmlns:a16="http://schemas.microsoft.com/office/drawing/2014/main" id="{0489F09D-D93E-431B-8A0C-622D229EA6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0" y="3792707"/>
            <a:ext cx="3248025" cy="3038475"/>
          </a:xfrm>
          <a:prstGeom prst="rect">
            <a:avLst/>
          </a:prstGeom>
        </p:spPr>
      </p:pic>
    </p:spTree>
    <p:extLst>
      <p:ext uri="{BB962C8B-B14F-4D97-AF65-F5344CB8AC3E}">
        <p14:creationId xmlns:p14="http://schemas.microsoft.com/office/powerpoint/2010/main" val="28404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959B500D-0308-4E5F-B4A5-CE451F98D92D}"/>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21694"/>
            <a:ext cx="12192000" cy="6893549"/>
          </a:xfrm>
          <a:prstGeom prst="rect">
            <a:avLst/>
          </a:prstGeom>
        </p:spPr>
      </p:pic>
      <p:sp>
        <p:nvSpPr>
          <p:cNvPr id="26" name="TextBox 25"/>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Berlin Sans FB Demi" pitchFamily="34" charset="0"/>
              </a:rPr>
              <a:t>Leaped and Baptized</a:t>
            </a:r>
          </a:p>
        </p:txBody>
      </p:sp>
      <p:sp>
        <p:nvSpPr>
          <p:cNvPr id="27" name="TextBox 26"/>
          <p:cNvSpPr txBox="1"/>
          <p:nvPr/>
        </p:nvSpPr>
        <p:spPr>
          <a:xfrm>
            <a:off x="5334000" y="990601"/>
            <a:ext cx="2590800" cy="2585323"/>
          </a:xfrm>
          <a:prstGeom prst="rect">
            <a:avLst/>
          </a:prstGeom>
          <a:noFill/>
        </p:spPr>
        <p:txBody>
          <a:bodyPr wrap="square" rtlCol="0">
            <a:spAutoFit/>
          </a:bodyPr>
          <a:lstStyle/>
          <a:p>
            <a:pPr fontAlgn="base"/>
            <a:r>
              <a:rPr lang="en-US" dirty="0">
                <a:solidFill>
                  <a:schemeClr val="bg1"/>
                </a:solidFill>
              </a:rPr>
              <a:t>“</a:t>
            </a:r>
            <a:r>
              <a:rPr lang="en-US" dirty="0" err="1">
                <a:solidFill>
                  <a:schemeClr val="bg1"/>
                </a:solidFill>
              </a:rPr>
              <a:t>Zeezrom</a:t>
            </a:r>
            <a:r>
              <a:rPr lang="en-US" dirty="0">
                <a:solidFill>
                  <a:schemeClr val="bg1"/>
                </a:solidFill>
              </a:rPr>
              <a:t> leaped upon his feet, and began to walk; and this was done to the great astonishment of all the people; and the knowledge of this went forth throughout all the land of </a:t>
            </a:r>
            <a:r>
              <a:rPr lang="en-US" dirty="0" err="1">
                <a:solidFill>
                  <a:schemeClr val="bg1"/>
                </a:solidFill>
              </a:rPr>
              <a:t>Sidom</a:t>
            </a:r>
            <a:r>
              <a:rPr lang="en-US" dirty="0">
                <a:solidFill>
                  <a:schemeClr val="bg1"/>
                </a:solidFill>
              </a:rPr>
              <a:t>.”</a:t>
            </a:r>
          </a:p>
        </p:txBody>
      </p:sp>
      <p:sp>
        <p:nvSpPr>
          <p:cNvPr id="34" name="TextBox 33"/>
          <p:cNvSpPr txBox="1"/>
          <p:nvPr/>
        </p:nvSpPr>
        <p:spPr>
          <a:xfrm>
            <a:off x="228600" y="6547721"/>
            <a:ext cx="1447800" cy="307777"/>
          </a:xfrm>
          <a:prstGeom prst="rect">
            <a:avLst/>
          </a:prstGeom>
          <a:noFill/>
        </p:spPr>
        <p:txBody>
          <a:bodyPr wrap="square" rtlCol="0">
            <a:spAutoFit/>
          </a:bodyPr>
          <a:lstStyle/>
          <a:p>
            <a:r>
              <a:rPr lang="en-US" sz="1400" dirty="0">
                <a:solidFill>
                  <a:schemeClr val="bg1"/>
                </a:solidFill>
              </a:rPr>
              <a:t>Alma 15:11-12</a:t>
            </a:r>
          </a:p>
        </p:txBody>
      </p:sp>
      <p:grpSp>
        <p:nvGrpSpPr>
          <p:cNvPr id="23" name="Group 22"/>
          <p:cNvGrpSpPr/>
          <p:nvPr/>
        </p:nvGrpSpPr>
        <p:grpSpPr>
          <a:xfrm>
            <a:off x="1676400" y="1066800"/>
            <a:ext cx="3378200" cy="1275684"/>
            <a:chOff x="5562600" y="4495800"/>
            <a:chExt cx="3378200" cy="1275684"/>
          </a:xfrm>
        </p:grpSpPr>
        <p:grpSp>
          <p:nvGrpSpPr>
            <p:cNvPr id="14" name="Group 13"/>
            <p:cNvGrpSpPr/>
            <p:nvPr/>
          </p:nvGrpSpPr>
          <p:grpSpPr>
            <a:xfrm>
              <a:off x="5562600" y="4495800"/>
              <a:ext cx="3378200" cy="1275684"/>
              <a:chOff x="965200" y="2286000"/>
              <a:chExt cx="7264400" cy="2743200"/>
            </a:xfrm>
          </p:grpSpPr>
          <p:grpSp>
            <p:nvGrpSpPr>
              <p:cNvPr id="15" name="Group 18"/>
              <p:cNvGrpSpPr/>
              <p:nvPr/>
            </p:nvGrpSpPr>
            <p:grpSpPr>
              <a:xfrm>
                <a:off x="965200" y="2286000"/>
                <a:ext cx="7264400" cy="2743200"/>
                <a:chOff x="965200" y="2286000"/>
                <a:chExt cx="7327900" cy="2743200"/>
              </a:xfrm>
            </p:grpSpPr>
            <p:sp>
              <p:nvSpPr>
                <p:cNvPr id="17" name="Rectangle 16"/>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8" idx="1"/>
                  <a:endCxn id="18"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1117599" y="2514600"/>
                <a:ext cx="7010400" cy="992753"/>
              </a:xfrm>
              <a:prstGeom prst="rect">
                <a:avLst/>
              </a:prstGeom>
              <a:noFill/>
            </p:spPr>
            <p:txBody>
              <a:bodyPr wrap="square" rtlCol="0">
                <a:spAutoFit/>
              </a:bodyPr>
              <a:lstStyle/>
              <a:p>
                <a:endParaRPr lang="en-US" sz="2400" dirty="0">
                  <a:solidFill>
                    <a:schemeClr val="bg1"/>
                  </a:solidFill>
                  <a:latin typeface="Child's Play" pitchFamily="2" charset="0"/>
                </a:endParaRPr>
              </a:p>
            </p:txBody>
          </p:sp>
        </p:grpSp>
        <p:sp>
          <p:nvSpPr>
            <p:cNvPr id="13" name="Rectangle 12"/>
            <p:cNvSpPr/>
            <p:nvPr/>
          </p:nvSpPr>
          <p:spPr>
            <a:xfrm>
              <a:off x="5721845" y="4699897"/>
              <a:ext cx="3048000" cy="646331"/>
            </a:xfrm>
            <a:prstGeom prst="rect">
              <a:avLst/>
            </a:prstGeom>
          </p:spPr>
          <p:txBody>
            <a:bodyPr wrap="square">
              <a:spAutoFit/>
            </a:bodyPr>
            <a:lstStyle/>
            <a:p>
              <a:pPr algn="ctr"/>
              <a:r>
                <a:rPr lang="en-US" b="1" i="1" dirty="0">
                  <a:solidFill>
                    <a:schemeClr val="bg1"/>
                  </a:solidFill>
                </a:rPr>
                <a:t>Through our faith in Jesus Christ we can be healed</a:t>
              </a:r>
              <a:endParaRPr lang="en-US" dirty="0">
                <a:solidFill>
                  <a:schemeClr val="bg1"/>
                </a:solidFill>
              </a:endParaRPr>
            </a:p>
          </p:txBody>
        </p:sp>
      </p:grpSp>
      <p:sp>
        <p:nvSpPr>
          <p:cNvPr id="24" name="TextBox 23"/>
          <p:cNvSpPr txBox="1"/>
          <p:nvPr/>
        </p:nvSpPr>
        <p:spPr>
          <a:xfrm>
            <a:off x="5257800" y="4495800"/>
            <a:ext cx="2590800" cy="1477328"/>
          </a:xfrm>
          <a:prstGeom prst="rect">
            <a:avLst/>
          </a:prstGeom>
          <a:noFill/>
        </p:spPr>
        <p:txBody>
          <a:bodyPr wrap="square" rtlCol="0">
            <a:spAutoFit/>
          </a:bodyPr>
          <a:lstStyle/>
          <a:p>
            <a:pPr fontAlgn="base"/>
            <a:r>
              <a:rPr lang="en-US" dirty="0">
                <a:solidFill>
                  <a:schemeClr val="bg1"/>
                </a:solidFill>
              </a:rPr>
              <a:t>“And Alma baptized </a:t>
            </a:r>
            <a:r>
              <a:rPr lang="en-US" dirty="0" err="1">
                <a:solidFill>
                  <a:schemeClr val="bg1"/>
                </a:solidFill>
              </a:rPr>
              <a:t>Zeezrom</a:t>
            </a:r>
            <a:r>
              <a:rPr lang="en-US" dirty="0">
                <a:solidFill>
                  <a:schemeClr val="bg1"/>
                </a:solidFill>
              </a:rPr>
              <a:t> unto the Lord; and he began from that time forth to preach unto the people.”</a:t>
            </a:r>
          </a:p>
        </p:txBody>
      </p:sp>
      <p:pic>
        <p:nvPicPr>
          <p:cNvPr id="3" name="Picture 2">
            <a:extLst>
              <a:ext uri="{FF2B5EF4-FFF2-40B4-BE49-F238E27FC236}">
                <a16:creationId xmlns:a16="http://schemas.microsoft.com/office/drawing/2014/main" id="{972BCBAB-2875-4B6E-A6A1-1BAA7188C2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2968116"/>
            <a:ext cx="3026611" cy="3149311"/>
          </a:xfrm>
          <a:prstGeom prst="rect">
            <a:avLst/>
          </a:prstGeom>
        </p:spPr>
      </p:pic>
      <p:pic>
        <p:nvPicPr>
          <p:cNvPr id="5" name="Picture 4">
            <a:extLst>
              <a:ext uri="{FF2B5EF4-FFF2-40B4-BE49-F238E27FC236}">
                <a16:creationId xmlns:a16="http://schemas.microsoft.com/office/drawing/2014/main" id="{53AA8C8E-D964-473C-90A0-FFAC05A022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29625" y="990601"/>
            <a:ext cx="3257550" cy="3095625"/>
          </a:xfrm>
          <a:prstGeom prst="rect">
            <a:avLst/>
          </a:prstGeom>
        </p:spPr>
      </p:pic>
    </p:spTree>
    <p:extLst>
      <p:ext uri="{BB962C8B-B14F-4D97-AF65-F5344CB8AC3E}">
        <p14:creationId xmlns:p14="http://schemas.microsoft.com/office/powerpoint/2010/main" val="269593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88EC67-F122-4B9A-9EA7-800E381861B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21694"/>
            <a:ext cx="12192000" cy="6893549"/>
          </a:xfrm>
          <a:prstGeom prst="rect">
            <a:avLst/>
          </a:prstGeom>
        </p:spPr>
      </p:pic>
      <p:pic>
        <p:nvPicPr>
          <p:cNvPr id="11" name="Picture 10">
            <a:extLst>
              <a:ext uri="{FF2B5EF4-FFF2-40B4-BE49-F238E27FC236}">
                <a16:creationId xmlns:a16="http://schemas.microsoft.com/office/drawing/2014/main" id="{D3965D44-14F4-4C1B-8D9C-D954E7BEA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614" y="180110"/>
            <a:ext cx="11159837" cy="6539346"/>
          </a:xfrm>
          <a:prstGeom prst="rect">
            <a:avLst/>
          </a:prstGeom>
        </p:spPr>
      </p:pic>
      <p:sp>
        <p:nvSpPr>
          <p:cNvPr id="6" name="Rectangle 5">
            <a:extLst>
              <a:ext uri="{FF2B5EF4-FFF2-40B4-BE49-F238E27FC236}">
                <a16:creationId xmlns:a16="http://schemas.microsoft.com/office/drawing/2014/main" id="{3110C2AA-675F-451A-97BF-22B114C0F43C}"/>
              </a:ext>
            </a:extLst>
          </p:cNvPr>
          <p:cNvSpPr/>
          <p:nvPr/>
        </p:nvSpPr>
        <p:spPr>
          <a:xfrm>
            <a:off x="554614" y="384721"/>
            <a:ext cx="6914285" cy="4524315"/>
          </a:xfrm>
          <a:prstGeom prst="rect">
            <a:avLst/>
          </a:prstGeom>
        </p:spPr>
        <p:txBody>
          <a:bodyPr wrap="square">
            <a:spAutoFit/>
          </a:bodyPr>
          <a:lstStyle/>
          <a:p>
            <a:pPr fontAlgn="base"/>
            <a:r>
              <a:rPr lang="en-US" sz="2400" b="1" dirty="0">
                <a:latin typeface="Open Sans"/>
              </a:rPr>
              <a:t>“When we have faith in the Lord Jesus Christ, we must have trust in him. We must trust him enough that we are content to accept his will, knowing that he knows what is best for us. …</a:t>
            </a:r>
          </a:p>
          <a:p>
            <a:pPr fontAlgn="base"/>
            <a:endParaRPr lang="en-US" sz="2400" b="1" dirty="0">
              <a:latin typeface="Open Sans"/>
            </a:endParaRPr>
          </a:p>
          <a:p>
            <a:pPr fontAlgn="base"/>
            <a:r>
              <a:rPr lang="en-US" sz="2400" b="1" dirty="0">
                <a:latin typeface="Open Sans"/>
              </a:rPr>
              <a:t>“… Faith, no matter how strong it is, cannot produce a result contrary to the will of him whose power it is. … We cannot have true faith in the Lord without also having complete trust in the Lord’s will and in the Lord’s timing.”</a:t>
            </a:r>
          </a:p>
          <a:p>
            <a:pPr fontAlgn="base"/>
            <a:r>
              <a:rPr lang="en-US" sz="2400" b="1" dirty="0">
                <a:latin typeface="Open Sans"/>
              </a:rPr>
              <a:t>Dallin H. Oaks</a:t>
            </a:r>
            <a:endParaRPr lang="en-US" sz="2400" b="1" i="0" dirty="0">
              <a:effectLst/>
              <a:latin typeface="Open Sans"/>
            </a:endParaRPr>
          </a:p>
        </p:txBody>
      </p:sp>
      <p:sp>
        <p:nvSpPr>
          <p:cNvPr id="12" name="Rectangle 11">
            <a:extLst>
              <a:ext uri="{FF2B5EF4-FFF2-40B4-BE49-F238E27FC236}">
                <a16:creationId xmlns:a16="http://schemas.microsoft.com/office/drawing/2014/main" id="{CB86A023-1B5D-4EB4-BE51-CCA0650E619F}"/>
              </a:ext>
            </a:extLst>
          </p:cNvPr>
          <p:cNvSpPr/>
          <p:nvPr/>
        </p:nvSpPr>
        <p:spPr>
          <a:xfrm>
            <a:off x="2729346" y="5374924"/>
            <a:ext cx="9085335" cy="1200329"/>
          </a:xfrm>
          <a:prstGeom prst="rect">
            <a:avLst/>
          </a:prstGeom>
        </p:spPr>
        <p:txBody>
          <a:bodyPr wrap="square">
            <a:spAutoFit/>
          </a:bodyPr>
          <a:lstStyle/>
          <a:p>
            <a:r>
              <a:rPr lang="en-US" b="1" dirty="0">
                <a:solidFill>
                  <a:schemeClr val="bg1"/>
                </a:solidFill>
                <a:latin typeface="Open Sans"/>
              </a:rPr>
              <a:t>If a person is not immediately healed physically, it does not necessarily mean that he or she lacks faith in Jesus Christ or is not worthy. During times such as these, individuals should continue to exercise faith in Jesus Christ, seek to do His will, and seek to learn from the experience.</a:t>
            </a:r>
            <a:endParaRPr lang="en-US" b="1" dirty="0">
              <a:solidFill>
                <a:schemeClr val="bg1"/>
              </a:solidFill>
            </a:endParaRPr>
          </a:p>
        </p:txBody>
      </p:sp>
    </p:spTree>
    <p:extLst>
      <p:ext uri="{BB962C8B-B14F-4D97-AF65-F5344CB8AC3E}">
        <p14:creationId xmlns:p14="http://schemas.microsoft.com/office/powerpoint/2010/main" val="311178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035BD2-28D8-4A7E-961E-195943CCC1F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21694"/>
            <a:ext cx="12192000" cy="6893549"/>
          </a:xfrm>
          <a:prstGeom prst="rect">
            <a:avLst/>
          </a:prstGeom>
        </p:spPr>
      </p:pic>
      <p:sp>
        <p:nvSpPr>
          <p:cNvPr id="26" name="TextBox 25"/>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Berlin Sans FB Demi" pitchFamily="34" charset="0"/>
              </a:rPr>
              <a:t>Blessings in Sidon</a:t>
            </a:r>
          </a:p>
        </p:txBody>
      </p:sp>
      <p:sp>
        <p:nvSpPr>
          <p:cNvPr id="7" name="Rectangle 6"/>
          <p:cNvSpPr/>
          <p:nvPr/>
        </p:nvSpPr>
        <p:spPr>
          <a:xfrm>
            <a:off x="394855" y="736689"/>
            <a:ext cx="6324600" cy="2246769"/>
          </a:xfrm>
          <a:prstGeom prst="rect">
            <a:avLst/>
          </a:prstGeom>
        </p:spPr>
        <p:txBody>
          <a:bodyPr wrap="square">
            <a:spAutoFit/>
          </a:bodyPr>
          <a:lstStyle/>
          <a:p>
            <a:pPr fontAlgn="base"/>
            <a:r>
              <a:rPr lang="en-US" sz="2000" dirty="0">
                <a:solidFill>
                  <a:schemeClr val="bg1"/>
                </a:solidFill>
              </a:rPr>
              <a:t>Alma established a church</a:t>
            </a:r>
          </a:p>
          <a:p>
            <a:pPr fontAlgn="base"/>
            <a:endParaRPr lang="en-US" sz="2000" dirty="0">
              <a:solidFill>
                <a:schemeClr val="bg1"/>
              </a:solidFill>
            </a:endParaRPr>
          </a:p>
          <a:p>
            <a:pPr fontAlgn="base"/>
            <a:r>
              <a:rPr lang="en-US" sz="2000" dirty="0">
                <a:solidFill>
                  <a:schemeClr val="bg1"/>
                </a:solidFill>
              </a:rPr>
              <a:t>Alma consecrated priests and teachers</a:t>
            </a:r>
          </a:p>
          <a:p>
            <a:pPr fontAlgn="base"/>
            <a:endParaRPr lang="en-US" sz="2000" dirty="0">
              <a:solidFill>
                <a:schemeClr val="bg1"/>
              </a:solidFill>
            </a:endParaRPr>
          </a:p>
          <a:p>
            <a:pPr fontAlgn="base"/>
            <a:r>
              <a:rPr lang="en-US" sz="2000" dirty="0">
                <a:solidFill>
                  <a:schemeClr val="bg1"/>
                </a:solidFill>
              </a:rPr>
              <a:t>Alma baptized those who were desirous </a:t>
            </a:r>
          </a:p>
          <a:p>
            <a:pPr fontAlgn="base"/>
            <a:endParaRPr lang="en-US" sz="2000" dirty="0">
              <a:solidFill>
                <a:schemeClr val="bg1"/>
              </a:solidFill>
            </a:endParaRPr>
          </a:p>
          <a:p>
            <a:pPr fontAlgn="base"/>
            <a:r>
              <a:rPr lang="en-US" sz="2000" dirty="0">
                <a:solidFill>
                  <a:schemeClr val="bg1"/>
                </a:solidFill>
              </a:rPr>
              <a:t>Many came from all the region and were baptized</a:t>
            </a:r>
          </a:p>
        </p:txBody>
      </p:sp>
      <p:sp>
        <p:nvSpPr>
          <p:cNvPr id="8" name="TextBox 7"/>
          <p:cNvSpPr txBox="1"/>
          <p:nvPr/>
        </p:nvSpPr>
        <p:spPr>
          <a:xfrm>
            <a:off x="235528" y="6550223"/>
            <a:ext cx="1447800" cy="307777"/>
          </a:xfrm>
          <a:prstGeom prst="rect">
            <a:avLst/>
          </a:prstGeom>
          <a:noFill/>
        </p:spPr>
        <p:txBody>
          <a:bodyPr wrap="square" rtlCol="0">
            <a:spAutoFit/>
          </a:bodyPr>
          <a:lstStyle/>
          <a:p>
            <a:r>
              <a:rPr lang="en-US" sz="1400" dirty="0">
                <a:solidFill>
                  <a:schemeClr val="bg1"/>
                </a:solidFill>
              </a:rPr>
              <a:t>Alma 15:13-14</a:t>
            </a:r>
          </a:p>
        </p:txBody>
      </p:sp>
      <p:sp>
        <p:nvSpPr>
          <p:cNvPr id="11" name="Rectangle 10"/>
          <p:cNvSpPr/>
          <p:nvPr/>
        </p:nvSpPr>
        <p:spPr>
          <a:xfrm>
            <a:off x="6719455" y="775593"/>
            <a:ext cx="5029200" cy="2185214"/>
          </a:xfrm>
          <a:prstGeom prst="rect">
            <a:avLst/>
          </a:prstGeom>
        </p:spPr>
        <p:txBody>
          <a:bodyPr wrap="square">
            <a:spAutoFit/>
          </a:bodyPr>
          <a:lstStyle/>
          <a:p>
            <a:pPr fontAlgn="base"/>
            <a:r>
              <a:rPr lang="en-US" dirty="0">
                <a:solidFill>
                  <a:schemeClr val="bg1"/>
                </a:solidFill>
              </a:rPr>
              <a:t>“In our day we would say, “ordained priests and teachers.” Literally, in consecrate is to “set apart,” or to “make holy.” We note that both priests and teachers were given the authority to baptize.”</a:t>
            </a:r>
          </a:p>
          <a:p>
            <a:pPr fontAlgn="base"/>
            <a:r>
              <a:rPr lang="en-US" sz="1400" dirty="0">
                <a:solidFill>
                  <a:schemeClr val="bg1"/>
                </a:solidFill>
              </a:rPr>
              <a:t>JFM and RLM</a:t>
            </a:r>
          </a:p>
          <a:p>
            <a:pPr fontAlgn="base"/>
            <a:endParaRPr lang="en-US" sz="1400" dirty="0">
              <a:solidFill>
                <a:schemeClr val="bg1"/>
              </a:solidFill>
            </a:endParaRPr>
          </a:p>
          <a:p>
            <a:pPr fontAlgn="base"/>
            <a:r>
              <a:rPr lang="en-US" dirty="0">
                <a:solidFill>
                  <a:schemeClr val="bg1"/>
                </a:solidFill>
              </a:rPr>
              <a:t>Because there were no Levites among the Nephites the priesthood was of the Melchizedek Order.</a:t>
            </a:r>
          </a:p>
        </p:txBody>
      </p:sp>
      <p:pic>
        <p:nvPicPr>
          <p:cNvPr id="3" name="Picture 2">
            <a:extLst>
              <a:ext uri="{FF2B5EF4-FFF2-40B4-BE49-F238E27FC236}">
                <a16:creationId xmlns:a16="http://schemas.microsoft.com/office/drawing/2014/main" id="{A917E0BE-0CEB-457C-8410-AE60ADAA44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7154" y="3315225"/>
            <a:ext cx="4308107" cy="3234997"/>
          </a:xfrm>
          <a:prstGeom prst="rect">
            <a:avLst/>
          </a:prstGeom>
        </p:spPr>
      </p:pic>
    </p:spTree>
    <p:extLst>
      <p:ext uri="{BB962C8B-B14F-4D97-AF65-F5344CB8AC3E}">
        <p14:creationId xmlns:p14="http://schemas.microsoft.com/office/powerpoint/2010/main" val="199730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319CDCA2-E948-4B03-BF59-D8C7A61FABF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21694"/>
            <a:ext cx="12192000" cy="6893549"/>
          </a:xfrm>
          <a:prstGeom prst="rect">
            <a:avLst/>
          </a:prstGeom>
        </p:spPr>
      </p:pic>
      <p:sp>
        <p:nvSpPr>
          <p:cNvPr id="26" name="TextBox 25"/>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Berlin Sans FB Demi" pitchFamily="34" charset="0"/>
              </a:rPr>
              <a:t>A Price to Be Paid--Sacrifice</a:t>
            </a:r>
          </a:p>
        </p:txBody>
      </p:sp>
      <p:sp>
        <p:nvSpPr>
          <p:cNvPr id="7" name="Rectangle 6"/>
          <p:cNvSpPr/>
          <p:nvPr/>
        </p:nvSpPr>
        <p:spPr>
          <a:xfrm>
            <a:off x="1524000" y="762000"/>
            <a:ext cx="5181600" cy="338554"/>
          </a:xfrm>
          <a:prstGeom prst="rect">
            <a:avLst/>
          </a:prstGeom>
        </p:spPr>
        <p:txBody>
          <a:bodyPr wrap="square">
            <a:spAutoFit/>
          </a:bodyPr>
          <a:lstStyle/>
          <a:p>
            <a:pPr fontAlgn="base"/>
            <a:endParaRPr lang="en-US" sz="1600" dirty="0">
              <a:solidFill>
                <a:schemeClr val="bg1"/>
              </a:solidFill>
            </a:endParaRPr>
          </a:p>
        </p:txBody>
      </p:sp>
      <p:sp>
        <p:nvSpPr>
          <p:cNvPr id="8" name="TextBox 7"/>
          <p:cNvSpPr txBox="1"/>
          <p:nvPr/>
        </p:nvSpPr>
        <p:spPr>
          <a:xfrm>
            <a:off x="221673" y="6537282"/>
            <a:ext cx="1447800" cy="307777"/>
          </a:xfrm>
          <a:prstGeom prst="rect">
            <a:avLst/>
          </a:prstGeom>
          <a:noFill/>
        </p:spPr>
        <p:txBody>
          <a:bodyPr wrap="square" rtlCol="0">
            <a:spAutoFit/>
          </a:bodyPr>
          <a:lstStyle/>
          <a:p>
            <a:r>
              <a:rPr lang="en-US" sz="1400" dirty="0">
                <a:solidFill>
                  <a:schemeClr val="bg1"/>
                </a:solidFill>
              </a:rPr>
              <a:t>Alma 15:16-18</a:t>
            </a:r>
          </a:p>
        </p:txBody>
      </p:sp>
      <p:sp>
        <p:nvSpPr>
          <p:cNvPr id="9" name="Rectangle 8"/>
          <p:cNvSpPr/>
          <p:nvPr/>
        </p:nvSpPr>
        <p:spPr>
          <a:xfrm>
            <a:off x="1828800" y="914401"/>
            <a:ext cx="6096000" cy="4247317"/>
          </a:xfrm>
          <a:prstGeom prst="rect">
            <a:avLst/>
          </a:prstGeom>
        </p:spPr>
        <p:txBody>
          <a:bodyPr wrap="square">
            <a:spAutoFit/>
          </a:bodyPr>
          <a:lstStyle/>
          <a:p>
            <a:pPr fontAlgn="base"/>
            <a:r>
              <a:rPr lang="en-US" sz="2400" dirty="0">
                <a:solidFill>
                  <a:srgbClr val="00B0F0"/>
                </a:solidFill>
              </a:rPr>
              <a:t>What About </a:t>
            </a:r>
            <a:r>
              <a:rPr lang="en-US" sz="2400" dirty="0" err="1">
                <a:solidFill>
                  <a:srgbClr val="00B0F0"/>
                </a:solidFill>
              </a:rPr>
              <a:t>Amulek</a:t>
            </a:r>
            <a:r>
              <a:rPr lang="en-US" sz="2400" dirty="0">
                <a:solidFill>
                  <a:srgbClr val="00B0F0"/>
                </a:solidFill>
              </a:rPr>
              <a:t>?</a:t>
            </a:r>
          </a:p>
          <a:p>
            <a:pPr fontAlgn="base"/>
            <a:endParaRPr lang="en-US" sz="1600" dirty="0">
              <a:solidFill>
                <a:srgbClr val="FFC000"/>
              </a:solidFill>
            </a:endParaRPr>
          </a:p>
          <a:p>
            <a:pPr fontAlgn="base"/>
            <a:r>
              <a:rPr lang="en-US" dirty="0">
                <a:solidFill>
                  <a:srgbClr val="FFC000"/>
                </a:solidFill>
              </a:rPr>
              <a:t>What happened to </a:t>
            </a:r>
            <a:r>
              <a:rPr lang="en-US" dirty="0" err="1">
                <a:solidFill>
                  <a:srgbClr val="FFC000"/>
                </a:solidFill>
              </a:rPr>
              <a:t>Amulek’s</a:t>
            </a:r>
            <a:r>
              <a:rPr lang="en-US" dirty="0">
                <a:solidFill>
                  <a:srgbClr val="FFC000"/>
                </a:solidFill>
              </a:rPr>
              <a:t> wealth? </a:t>
            </a:r>
          </a:p>
          <a:p>
            <a:pPr fontAlgn="base"/>
            <a:r>
              <a:rPr lang="en-US" dirty="0">
                <a:solidFill>
                  <a:schemeClr val="bg1"/>
                </a:solidFill>
              </a:rPr>
              <a:t>It was left in </a:t>
            </a:r>
            <a:r>
              <a:rPr lang="en-US" dirty="0" err="1">
                <a:solidFill>
                  <a:schemeClr val="bg1"/>
                </a:solidFill>
              </a:rPr>
              <a:t>Ammonihah</a:t>
            </a:r>
            <a:endParaRPr lang="en-US" dirty="0">
              <a:solidFill>
                <a:schemeClr val="bg1"/>
              </a:solidFill>
            </a:endParaRPr>
          </a:p>
          <a:p>
            <a:pPr fontAlgn="base"/>
            <a:endParaRPr lang="en-US" dirty="0">
              <a:solidFill>
                <a:schemeClr val="bg1"/>
              </a:solidFill>
            </a:endParaRPr>
          </a:p>
          <a:p>
            <a:pPr fontAlgn="base"/>
            <a:r>
              <a:rPr lang="en-US" dirty="0">
                <a:solidFill>
                  <a:srgbClr val="FFC000"/>
                </a:solidFill>
              </a:rPr>
              <a:t>What happened to his friends and family?</a:t>
            </a:r>
          </a:p>
          <a:p>
            <a:pPr fontAlgn="base"/>
            <a:r>
              <a:rPr lang="en-US" dirty="0">
                <a:solidFill>
                  <a:schemeClr val="bg1"/>
                </a:solidFill>
              </a:rPr>
              <a:t>They rejected him</a:t>
            </a:r>
          </a:p>
          <a:p>
            <a:pPr fontAlgn="base"/>
            <a:endParaRPr lang="en-US" dirty="0">
              <a:solidFill>
                <a:schemeClr val="bg1"/>
              </a:solidFill>
            </a:endParaRPr>
          </a:p>
          <a:p>
            <a:pPr fontAlgn="base"/>
            <a:r>
              <a:rPr lang="en-US" dirty="0">
                <a:solidFill>
                  <a:srgbClr val="FFC000"/>
                </a:solidFill>
              </a:rPr>
              <a:t>What happened to anyone he knew that believed him?</a:t>
            </a:r>
          </a:p>
          <a:p>
            <a:pPr fontAlgn="base"/>
            <a:r>
              <a:rPr lang="en-US" dirty="0">
                <a:solidFill>
                  <a:schemeClr val="bg1"/>
                </a:solidFill>
              </a:rPr>
              <a:t>They were burned</a:t>
            </a:r>
          </a:p>
          <a:p>
            <a:pPr fontAlgn="base"/>
            <a:endParaRPr lang="en-US" dirty="0">
              <a:solidFill>
                <a:schemeClr val="bg1"/>
              </a:solidFill>
            </a:endParaRPr>
          </a:p>
          <a:p>
            <a:pPr fontAlgn="base"/>
            <a:r>
              <a:rPr lang="en-US" dirty="0">
                <a:solidFill>
                  <a:srgbClr val="FFC000"/>
                </a:solidFill>
              </a:rPr>
              <a:t>What happened to the rest of his people?</a:t>
            </a:r>
          </a:p>
          <a:p>
            <a:pPr fontAlgn="base"/>
            <a:r>
              <a:rPr lang="en-US" dirty="0">
                <a:solidFill>
                  <a:schemeClr val="bg1"/>
                </a:solidFill>
              </a:rPr>
              <a:t>They were destroyed by the Lamanites</a:t>
            </a:r>
          </a:p>
          <a:p>
            <a:pPr fontAlgn="base"/>
            <a:endParaRPr lang="en-US" sz="1600" dirty="0">
              <a:solidFill>
                <a:schemeClr val="bg1"/>
              </a:solidFill>
            </a:endParaRPr>
          </a:p>
          <a:p>
            <a:pPr fontAlgn="base"/>
            <a:endParaRPr lang="en-US" sz="1600" dirty="0">
              <a:solidFill>
                <a:schemeClr val="bg1"/>
              </a:solidFill>
            </a:endParaRPr>
          </a:p>
        </p:txBody>
      </p:sp>
      <p:sp>
        <p:nvSpPr>
          <p:cNvPr id="10" name="Rectangle 9"/>
          <p:cNvSpPr/>
          <p:nvPr/>
        </p:nvSpPr>
        <p:spPr>
          <a:xfrm>
            <a:off x="5438263" y="4865610"/>
            <a:ext cx="6705600" cy="1754326"/>
          </a:xfrm>
          <a:prstGeom prst="rect">
            <a:avLst/>
          </a:prstGeom>
        </p:spPr>
        <p:txBody>
          <a:bodyPr wrap="square">
            <a:spAutoFit/>
          </a:bodyPr>
          <a:lstStyle/>
          <a:p>
            <a:pPr fontAlgn="base"/>
            <a:r>
              <a:rPr lang="en-US" dirty="0">
                <a:solidFill>
                  <a:schemeClr val="bg1"/>
                </a:solidFill>
              </a:rPr>
              <a:t>“The Saints sacrifice everything; but, strictly speaking, there is no sacrifice about it. If  you give a penny for a million of gold! A handful of earth for a planet! A temporary worn out tenement for one glorified, that will exist, abide, and continue to increase throughout a never ending eternity, what a sacrifice to be sure!” </a:t>
            </a:r>
          </a:p>
          <a:p>
            <a:pPr fontAlgn="base"/>
            <a:r>
              <a:rPr lang="en-US" dirty="0">
                <a:solidFill>
                  <a:schemeClr val="bg1"/>
                </a:solidFill>
              </a:rPr>
              <a:t>Brigham Young</a:t>
            </a:r>
          </a:p>
        </p:txBody>
      </p:sp>
      <p:grpSp>
        <p:nvGrpSpPr>
          <p:cNvPr id="11" name="Group 10"/>
          <p:cNvGrpSpPr/>
          <p:nvPr/>
        </p:nvGrpSpPr>
        <p:grpSpPr>
          <a:xfrm>
            <a:off x="7315200" y="914400"/>
            <a:ext cx="1752600" cy="3200400"/>
            <a:chOff x="2879204" y="381000"/>
            <a:chExt cx="1642121" cy="2958165"/>
          </a:xfrm>
        </p:grpSpPr>
        <p:sp>
          <p:nvSpPr>
            <p:cNvPr id="12" name="Oval 11"/>
            <p:cNvSpPr/>
            <p:nvPr/>
          </p:nvSpPr>
          <p:spPr>
            <a:xfrm rot="2648374">
              <a:off x="3360385" y="2717639"/>
              <a:ext cx="326039" cy="62152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9444033">
              <a:off x="3752184" y="2704528"/>
              <a:ext cx="339210" cy="60644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971800" y="2057400"/>
              <a:ext cx="426088" cy="5554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038601" y="2209799"/>
              <a:ext cx="304800" cy="4572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3261044" y="2656857"/>
              <a:ext cx="894784" cy="314943"/>
            </a:xfrm>
            <a:prstGeom prst="trapezoid">
              <a:avLst>
                <a:gd name="adj" fmla="val 35984"/>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9932635">
              <a:off x="3647992" y="1114478"/>
              <a:ext cx="551541" cy="1402751"/>
            </a:xfrm>
            <a:prstGeom prst="trapezoid">
              <a:avLst>
                <a:gd name="adj" fmla="val 35984"/>
              </a:avLst>
            </a:prstGeom>
            <a:solidFill>
              <a:srgbClr val="EACA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3261044" y="1365996"/>
              <a:ext cx="809567" cy="1434291"/>
            </a:xfrm>
            <a:prstGeom prst="trapezoid">
              <a:avLst>
                <a:gd name="adj" fmla="val 35984"/>
              </a:avLst>
            </a:prstGeom>
            <a:solidFill>
              <a:srgbClr val="EACA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516696" y="1174757"/>
              <a:ext cx="369504" cy="5778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2088477">
              <a:off x="3234728" y="1058459"/>
              <a:ext cx="472330" cy="1402751"/>
            </a:xfrm>
            <a:prstGeom prst="trapezoid">
              <a:avLst>
                <a:gd name="adj" fmla="val 35984"/>
              </a:avLst>
            </a:prstGeom>
            <a:solidFill>
              <a:srgbClr val="EACA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rot="10800000">
              <a:off x="3505200" y="1524000"/>
              <a:ext cx="381000" cy="5334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1343500">
              <a:off x="3260470" y="1418398"/>
              <a:ext cx="622869" cy="1619805"/>
            </a:xfrm>
            <a:prstGeom prst="trapezoid">
              <a:avLst>
                <a:gd name="adj" fmla="val 35984"/>
              </a:avLst>
            </a:prstGeom>
            <a:solidFill>
              <a:srgbClr val="AE92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276600" y="426397"/>
              <a:ext cx="872048" cy="11738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276600" y="838200"/>
              <a:ext cx="914400" cy="1524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42"/>
            <p:cNvGrpSpPr/>
            <p:nvPr/>
          </p:nvGrpSpPr>
          <p:grpSpPr>
            <a:xfrm>
              <a:off x="3048000" y="381000"/>
              <a:ext cx="1365913" cy="712342"/>
              <a:chOff x="5207746" y="545873"/>
              <a:chExt cx="1365913" cy="712342"/>
            </a:xfrm>
          </p:grpSpPr>
          <p:sp>
            <p:nvSpPr>
              <p:cNvPr id="37" name="Moon 36"/>
              <p:cNvSpPr/>
              <p:nvPr/>
            </p:nvSpPr>
            <p:spPr>
              <a:xfrm rot="5101425">
                <a:off x="5343502" y="698892"/>
                <a:ext cx="340787" cy="612299"/>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p:cNvSpPr/>
              <p:nvPr/>
            </p:nvSpPr>
            <p:spPr>
              <a:xfrm rot="8137030">
                <a:off x="5442337" y="550775"/>
                <a:ext cx="502055" cy="574852"/>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3582768">
                <a:off x="5642569" y="512276"/>
                <a:ext cx="554415" cy="621609"/>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6344481">
                <a:off x="5396085" y="585004"/>
                <a:ext cx="389971" cy="582594"/>
              </a:xfrm>
              <a:prstGeom prst="moon">
                <a:avLst>
                  <a:gd name="adj" fmla="val 2855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rot="3920893">
                <a:off x="5906901" y="549266"/>
                <a:ext cx="323182" cy="806470"/>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6517680">
                <a:off x="6034746" y="719302"/>
                <a:ext cx="323182" cy="754644"/>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486400" y="685800"/>
                <a:ext cx="685800" cy="3048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47"/>
            <p:cNvGrpSpPr/>
            <p:nvPr/>
          </p:nvGrpSpPr>
          <p:grpSpPr>
            <a:xfrm rot="19629613">
              <a:off x="3963188" y="2268102"/>
              <a:ext cx="558137" cy="210690"/>
              <a:chOff x="5638800" y="2514600"/>
              <a:chExt cx="1810870" cy="304800"/>
            </a:xfrm>
          </p:grpSpPr>
          <p:sp>
            <p:nvSpPr>
              <p:cNvPr id="33" name="Left-Right-Up Arrow 32"/>
              <p:cNvSpPr/>
              <p:nvPr/>
            </p:nvSpPr>
            <p:spPr>
              <a:xfrm>
                <a:off x="5638800"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eft-Right-Up Arrow 33"/>
              <p:cNvSpPr/>
              <p:nvPr/>
            </p:nvSpPr>
            <p:spPr>
              <a:xfrm>
                <a:off x="6096000"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Right-Up Arrow 34"/>
              <p:cNvSpPr/>
              <p:nvPr/>
            </p:nvSpPr>
            <p:spPr>
              <a:xfrm>
                <a:off x="6544235"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Left-Right-Up Arrow 35"/>
              <p:cNvSpPr/>
              <p:nvPr/>
            </p:nvSpPr>
            <p:spPr>
              <a:xfrm>
                <a:off x="6992470"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48"/>
            <p:cNvGrpSpPr/>
            <p:nvPr/>
          </p:nvGrpSpPr>
          <p:grpSpPr>
            <a:xfrm rot="2421609">
              <a:off x="2879204" y="2109670"/>
              <a:ext cx="419984" cy="210690"/>
              <a:chOff x="5638800" y="2514600"/>
              <a:chExt cx="1362635" cy="304800"/>
            </a:xfrm>
          </p:grpSpPr>
          <p:sp>
            <p:nvSpPr>
              <p:cNvPr id="30" name="Left-Right-Up Arrow 29"/>
              <p:cNvSpPr/>
              <p:nvPr/>
            </p:nvSpPr>
            <p:spPr>
              <a:xfrm>
                <a:off x="5638800"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Right-Up Arrow 30"/>
              <p:cNvSpPr/>
              <p:nvPr/>
            </p:nvSpPr>
            <p:spPr>
              <a:xfrm>
                <a:off x="6096000"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Right-Up Arrow 31"/>
              <p:cNvSpPr/>
              <p:nvPr/>
            </p:nvSpPr>
            <p:spPr>
              <a:xfrm>
                <a:off x="6544235"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rapezoid 28"/>
            <p:cNvSpPr/>
            <p:nvPr/>
          </p:nvSpPr>
          <p:spPr>
            <a:xfrm rot="1343500">
              <a:off x="3468350" y="1540437"/>
              <a:ext cx="403728" cy="1486711"/>
            </a:xfrm>
            <a:prstGeom prst="trapezoid">
              <a:avLst>
                <a:gd name="adj" fmla="val 35984"/>
              </a:avLst>
            </a:prstGeom>
            <a:solidFill>
              <a:srgbClr val="AE92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 name="Picture 43" descr="brigham young.jpg"/>
          <p:cNvPicPr>
            <a:picLocks noChangeAspect="1"/>
          </p:cNvPicPr>
          <p:nvPr/>
        </p:nvPicPr>
        <p:blipFill>
          <a:blip r:embed="rId4" cstate="print"/>
          <a:srcRect r="6250" b="8197"/>
          <a:stretch>
            <a:fillRect/>
          </a:stretch>
        </p:blipFill>
        <p:spPr>
          <a:xfrm>
            <a:off x="4114800" y="4876800"/>
            <a:ext cx="1143000" cy="1600200"/>
          </a:xfrm>
          <a:prstGeom prst="rect">
            <a:avLst/>
          </a:prstGeom>
        </p:spPr>
      </p:pic>
    </p:spTree>
    <p:extLst>
      <p:ext uri="{BB962C8B-B14F-4D97-AF65-F5344CB8AC3E}">
        <p14:creationId xmlns:p14="http://schemas.microsoft.com/office/powerpoint/2010/main" val="19234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wipe(down)">
                                      <p:cBhvr>
                                        <p:cTn id="9" dur="580">
                                          <p:stCondLst>
                                            <p:cond delay="0"/>
                                          </p:stCondLst>
                                        </p:cTn>
                                        <p:tgtEl>
                                          <p:spTgt spid="11"/>
                                        </p:tgtEl>
                                      </p:cBhvr>
                                    </p:animEffect>
                                    <p:anim calcmode="lin" valueType="num">
                                      <p:cBhvr>
                                        <p:cTn id="1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5" dur="26">
                                          <p:stCondLst>
                                            <p:cond delay="650"/>
                                          </p:stCondLst>
                                        </p:cTn>
                                        <p:tgtEl>
                                          <p:spTgt spid="11"/>
                                        </p:tgtEl>
                                      </p:cBhvr>
                                      <p:to x="100000" y="60000"/>
                                    </p:animScale>
                                    <p:animScale>
                                      <p:cBhvr>
                                        <p:cTn id="16" dur="166" decel="50000">
                                          <p:stCondLst>
                                            <p:cond delay="676"/>
                                          </p:stCondLst>
                                        </p:cTn>
                                        <p:tgtEl>
                                          <p:spTgt spid="11"/>
                                        </p:tgtEl>
                                      </p:cBhvr>
                                      <p:to x="100000" y="100000"/>
                                    </p:animScale>
                                    <p:animScale>
                                      <p:cBhvr>
                                        <p:cTn id="17" dur="26">
                                          <p:stCondLst>
                                            <p:cond delay="1312"/>
                                          </p:stCondLst>
                                        </p:cTn>
                                        <p:tgtEl>
                                          <p:spTgt spid="11"/>
                                        </p:tgtEl>
                                      </p:cBhvr>
                                      <p:to x="100000" y="80000"/>
                                    </p:animScale>
                                    <p:animScale>
                                      <p:cBhvr>
                                        <p:cTn id="18" dur="166" decel="50000">
                                          <p:stCondLst>
                                            <p:cond delay="1338"/>
                                          </p:stCondLst>
                                        </p:cTn>
                                        <p:tgtEl>
                                          <p:spTgt spid="11"/>
                                        </p:tgtEl>
                                      </p:cBhvr>
                                      <p:to x="100000" y="100000"/>
                                    </p:animScale>
                                    <p:animScale>
                                      <p:cBhvr>
                                        <p:cTn id="19" dur="26">
                                          <p:stCondLst>
                                            <p:cond delay="1642"/>
                                          </p:stCondLst>
                                        </p:cTn>
                                        <p:tgtEl>
                                          <p:spTgt spid="11"/>
                                        </p:tgtEl>
                                      </p:cBhvr>
                                      <p:to x="100000" y="90000"/>
                                    </p:animScale>
                                    <p:animScale>
                                      <p:cBhvr>
                                        <p:cTn id="20" dur="166" decel="50000">
                                          <p:stCondLst>
                                            <p:cond delay="1668"/>
                                          </p:stCondLst>
                                        </p:cTn>
                                        <p:tgtEl>
                                          <p:spTgt spid="11"/>
                                        </p:tgtEl>
                                      </p:cBhvr>
                                      <p:to x="100000" y="100000"/>
                                    </p:animScale>
                                    <p:animScale>
                                      <p:cBhvr>
                                        <p:cTn id="21" dur="26">
                                          <p:stCondLst>
                                            <p:cond delay="1808"/>
                                          </p:stCondLst>
                                        </p:cTn>
                                        <p:tgtEl>
                                          <p:spTgt spid="11"/>
                                        </p:tgtEl>
                                      </p:cBhvr>
                                      <p:to x="100000" y="95000"/>
                                    </p:animScale>
                                    <p:animScale>
                                      <p:cBhvr>
                                        <p:cTn id="22" dur="166" decel="50000">
                                          <p:stCondLst>
                                            <p:cond delay="1834"/>
                                          </p:stCondLst>
                                        </p:cTn>
                                        <p:tgtEl>
                                          <p:spTgt spid="11"/>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par>
                                <p:cTn id="55" presetID="10" presetClass="entr" presetSubtype="0" fill="hold" nodeType="with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2195</Words>
  <Application>Microsoft Office PowerPoint</Application>
  <PresentationFormat>Widescreen</PresentationFormat>
  <Paragraphs>213</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Open Sans</vt:lpstr>
      <vt:lpstr>Tempus Sans ITC</vt:lpstr>
      <vt:lpstr>Calibri</vt:lpstr>
      <vt:lpstr>Calibri Light</vt:lpstr>
      <vt:lpstr>Child's Play</vt:lpstr>
      <vt:lpstr>Berlin Sans FB Demi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brad.blau@cox.net</dc:creator>
  <cp:lastModifiedBy>lynda blau</cp:lastModifiedBy>
  <cp:revision>11</cp:revision>
  <dcterms:created xsi:type="dcterms:W3CDTF">2017-08-23T16:01:54Z</dcterms:created>
  <dcterms:modified xsi:type="dcterms:W3CDTF">2020-06-17T16:38:26Z</dcterms:modified>
</cp:coreProperties>
</file>