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81" r:id="rId21"/>
    <p:sldId id="277" r:id="rId22"/>
    <p:sldId id="279" r:id="rId23"/>
    <p:sldId id="280" r:id="rId24"/>
    <p:sldId id="282" r:id="rId25"/>
    <p:sldId id="283" r:id="rId26"/>
  </p:sldIdLst>
  <p:sldSz cx="12192000" cy="6858000"/>
  <p:notesSz cx="6858000" cy="9144000"/>
  <p:embeddedFontLst>
    <p:embeddedFont>
      <p:font typeface="Abadi" panose="020B0604020104020204" pitchFamily="34"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omic Sans MS" panose="030F0702030302020204" pitchFamily="66" charset="0"/>
      <p:regular r:id="rId34"/>
      <p:bold r:id="rId35"/>
      <p:italic r:id="rId36"/>
      <p:boldItalic r:id="rId37"/>
    </p:embeddedFont>
    <p:embeddedFont>
      <p:font typeface="Tempus Sans ITC" panose="04020404030D07020202" pitchFamily="82"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varScale="1">
        <p:scale>
          <a:sx n="59" d="100"/>
          <a:sy n="59" d="100"/>
        </p:scale>
        <p:origin x="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CC77-F9DF-4740-B5EC-87C660269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30CA57-0709-4207-9AE0-5AF39D0CD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3FD56-3FBC-49B4-AA79-46748B030B3F}"/>
              </a:ext>
            </a:extLst>
          </p:cNvPr>
          <p:cNvSpPr>
            <a:spLocks noGrp="1"/>
          </p:cNvSpPr>
          <p:nvPr>
            <p:ph type="dt" sz="half" idx="10"/>
          </p:nvPr>
        </p:nvSpPr>
        <p:spPr/>
        <p:txBody>
          <a:bodyPr/>
          <a:lstStyle/>
          <a:p>
            <a:fld id="{36D4B59D-3BB8-4ABF-B8EC-2871F712490E}" type="datetimeFigureOut">
              <a:rPr lang="en-US" smtClean="0"/>
              <a:t>6/17/2020</a:t>
            </a:fld>
            <a:endParaRPr lang="en-US"/>
          </a:p>
        </p:txBody>
      </p:sp>
      <p:sp>
        <p:nvSpPr>
          <p:cNvPr id="5" name="Footer Placeholder 4">
            <a:extLst>
              <a:ext uri="{FF2B5EF4-FFF2-40B4-BE49-F238E27FC236}">
                <a16:creationId xmlns:a16="http://schemas.microsoft.com/office/drawing/2014/main" id="{02ACF327-D940-45DE-993A-BE7056104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02A77-C4E8-4090-B552-880520EFF588}"/>
              </a:ext>
            </a:extLst>
          </p:cNvPr>
          <p:cNvSpPr>
            <a:spLocks noGrp="1"/>
          </p:cNvSpPr>
          <p:nvPr>
            <p:ph type="sldNum" sz="quarter" idx="12"/>
          </p:nvPr>
        </p:nvSpPr>
        <p:spPr/>
        <p:txBody>
          <a:bodyPr/>
          <a:lstStyle/>
          <a:p>
            <a:fld id="{D99D2A72-973C-41CA-98CE-7FE1BAF2AFDC}" type="slidenum">
              <a:rPr lang="en-US" smtClean="0"/>
              <a:t>‹#›</a:t>
            </a:fld>
            <a:endParaRPr lang="en-US"/>
          </a:p>
        </p:txBody>
      </p:sp>
    </p:spTree>
    <p:extLst>
      <p:ext uri="{BB962C8B-B14F-4D97-AF65-F5344CB8AC3E}">
        <p14:creationId xmlns:p14="http://schemas.microsoft.com/office/powerpoint/2010/main" val="122618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AE76-6D1B-4DAD-B07E-559132A646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D66526-CD86-4183-B8E0-C24F2468E2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67960-C41B-4C86-8C23-B25C1FEAE367}"/>
              </a:ext>
            </a:extLst>
          </p:cNvPr>
          <p:cNvSpPr>
            <a:spLocks noGrp="1"/>
          </p:cNvSpPr>
          <p:nvPr>
            <p:ph type="dt" sz="half" idx="10"/>
          </p:nvPr>
        </p:nvSpPr>
        <p:spPr/>
        <p:txBody>
          <a:bodyPr/>
          <a:lstStyle/>
          <a:p>
            <a:fld id="{36D4B59D-3BB8-4ABF-B8EC-2871F712490E}" type="datetimeFigureOut">
              <a:rPr lang="en-US" smtClean="0"/>
              <a:t>6/17/2020</a:t>
            </a:fld>
            <a:endParaRPr lang="en-US"/>
          </a:p>
        </p:txBody>
      </p:sp>
      <p:sp>
        <p:nvSpPr>
          <p:cNvPr id="5" name="Footer Placeholder 4">
            <a:extLst>
              <a:ext uri="{FF2B5EF4-FFF2-40B4-BE49-F238E27FC236}">
                <a16:creationId xmlns:a16="http://schemas.microsoft.com/office/drawing/2014/main" id="{32BE4E80-86AC-4142-8E1A-5A3544756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9FE5A-3208-4095-B912-FE165E0F7B95}"/>
              </a:ext>
            </a:extLst>
          </p:cNvPr>
          <p:cNvSpPr>
            <a:spLocks noGrp="1"/>
          </p:cNvSpPr>
          <p:nvPr>
            <p:ph type="sldNum" sz="quarter" idx="12"/>
          </p:nvPr>
        </p:nvSpPr>
        <p:spPr/>
        <p:txBody>
          <a:bodyPr/>
          <a:lstStyle/>
          <a:p>
            <a:fld id="{D99D2A72-973C-41CA-98CE-7FE1BAF2AFDC}" type="slidenum">
              <a:rPr lang="en-US" smtClean="0"/>
              <a:t>‹#›</a:t>
            </a:fld>
            <a:endParaRPr lang="en-US"/>
          </a:p>
        </p:txBody>
      </p:sp>
    </p:spTree>
    <p:extLst>
      <p:ext uri="{BB962C8B-B14F-4D97-AF65-F5344CB8AC3E}">
        <p14:creationId xmlns:p14="http://schemas.microsoft.com/office/powerpoint/2010/main" val="102771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82C244-3DD4-4E8F-A552-4B94FC7C46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1F88A8-2305-43B0-8CD7-17A44A8015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6DBF5-CAA1-45E0-B6EC-952679656E60}"/>
              </a:ext>
            </a:extLst>
          </p:cNvPr>
          <p:cNvSpPr>
            <a:spLocks noGrp="1"/>
          </p:cNvSpPr>
          <p:nvPr>
            <p:ph type="dt" sz="half" idx="10"/>
          </p:nvPr>
        </p:nvSpPr>
        <p:spPr/>
        <p:txBody>
          <a:bodyPr/>
          <a:lstStyle/>
          <a:p>
            <a:fld id="{36D4B59D-3BB8-4ABF-B8EC-2871F712490E}" type="datetimeFigureOut">
              <a:rPr lang="en-US" smtClean="0"/>
              <a:t>6/17/2020</a:t>
            </a:fld>
            <a:endParaRPr lang="en-US"/>
          </a:p>
        </p:txBody>
      </p:sp>
      <p:sp>
        <p:nvSpPr>
          <p:cNvPr id="5" name="Footer Placeholder 4">
            <a:extLst>
              <a:ext uri="{FF2B5EF4-FFF2-40B4-BE49-F238E27FC236}">
                <a16:creationId xmlns:a16="http://schemas.microsoft.com/office/drawing/2014/main" id="{1795C850-0308-4A9A-9160-A882F770A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51218-8E83-4035-B3FF-79915EC00E85}"/>
              </a:ext>
            </a:extLst>
          </p:cNvPr>
          <p:cNvSpPr>
            <a:spLocks noGrp="1"/>
          </p:cNvSpPr>
          <p:nvPr>
            <p:ph type="sldNum" sz="quarter" idx="12"/>
          </p:nvPr>
        </p:nvSpPr>
        <p:spPr/>
        <p:txBody>
          <a:bodyPr/>
          <a:lstStyle/>
          <a:p>
            <a:fld id="{D99D2A72-973C-41CA-98CE-7FE1BAF2AFDC}" type="slidenum">
              <a:rPr lang="en-US" smtClean="0"/>
              <a:t>‹#›</a:t>
            </a:fld>
            <a:endParaRPr lang="en-US"/>
          </a:p>
        </p:txBody>
      </p:sp>
    </p:spTree>
    <p:extLst>
      <p:ext uri="{BB962C8B-B14F-4D97-AF65-F5344CB8AC3E}">
        <p14:creationId xmlns:p14="http://schemas.microsoft.com/office/powerpoint/2010/main" val="380547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11A7-0E8A-4FE8-B0EC-1B8A38356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931CC3-3BCC-42DE-B786-E58E7A3FB1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AC4B3-A9CF-41C4-9EC0-E6EE6CCB1EB1}"/>
              </a:ext>
            </a:extLst>
          </p:cNvPr>
          <p:cNvSpPr>
            <a:spLocks noGrp="1"/>
          </p:cNvSpPr>
          <p:nvPr>
            <p:ph type="dt" sz="half" idx="10"/>
          </p:nvPr>
        </p:nvSpPr>
        <p:spPr/>
        <p:txBody>
          <a:bodyPr/>
          <a:lstStyle/>
          <a:p>
            <a:fld id="{36D4B59D-3BB8-4ABF-B8EC-2871F712490E}" type="datetimeFigureOut">
              <a:rPr lang="en-US" smtClean="0"/>
              <a:t>6/17/2020</a:t>
            </a:fld>
            <a:endParaRPr lang="en-US"/>
          </a:p>
        </p:txBody>
      </p:sp>
      <p:sp>
        <p:nvSpPr>
          <p:cNvPr id="5" name="Footer Placeholder 4">
            <a:extLst>
              <a:ext uri="{FF2B5EF4-FFF2-40B4-BE49-F238E27FC236}">
                <a16:creationId xmlns:a16="http://schemas.microsoft.com/office/drawing/2014/main" id="{32EBD426-248F-4811-B0FA-2BE406054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073F5-38A9-4C7B-8CFC-DA2B63C8675F}"/>
              </a:ext>
            </a:extLst>
          </p:cNvPr>
          <p:cNvSpPr>
            <a:spLocks noGrp="1"/>
          </p:cNvSpPr>
          <p:nvPr>
            <p:ph type="sldNum" sz="quarter" idx="12"/>
          </p:nvPr>
        </p:nvSpPr>
        <p:spPr/>
        <p:txBody>
          <a:bodyPr/>
          <a:lstStyle/>
          <a:p>
            <a:fld id="{D99D2A72-973C-41CA-98CE-7FE1BAF2AFDC}" type="slidenum">
              <a:rPr lang="en-US" smtClean="0"/>
              <a:t>‹#›</a:t>
            </a:fld>
            <a:endParaRPr lang="en-US"/>
          </a:p>
        </p:txBody>
      </p:sp>
    </p:spTree>
    <p:extLst>
      <p:ext uri="{BB962C8B-B14F-4D97-AF65-F5344CB8AC3E}">
        <p14:creationId xmlns:p14="http://schemas.microsoft.com/office/powerpoint/2010/main" val="54470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1D93-25A9-40B6-87C5-EA32A76E08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B828FC-F339-4FEA-9803-74DDEA829D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2BF317-8652-4BF9-AF3D-0C7EBA7BC6FB}"/>
              </a:ext>
            </a:extLst>
          </p:cNvPr>
          <p:cNvSpPr>
            <a:spLocks noGrp="1"/>
          </p:cNvSpPr>
          <p:nvPr>
            <p:ph type="dt" sz="half" idx="10"/>
          </p:nvPr>
        </p:nvSpPr>
        <p:spPr/>
        <p:txBody>
          <a:bodyPr/>
          <a:lstStyle/>
          <a:p>
            <a:fld id="{36D4B59D-3BB8-4ABF-B8EC-2871F712490E}" type="datetimeFigureOut">
              <a:rPr lang="en-US" smtClean="0"/>
              <a:t>6/17/2020</a:t>
            </a:fld>
            <a:endParaRPr lang="en-US"/>
          </a:p>
        </p:txBody>
      </p:sp>
      <p:sp>
        <p:nvSpPr>
          <p:cNvPr id="5" name="Footer Placeholder 4">
            <a:extLst>
              <a:ext uri="{FF2B5EF4-FFF2-40B4-BE49-F238E27FC236}">
                <a16:creationId xmlns:a16="http://schemas.microsoft.com/office/drawing/2014/main" id="{52B8C725-7A10-4227-9B84-55AE56C69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83F8F-2483-44A7-9D43-9DAF7327D7FC}"/>
              </a:ext>
            </a:extLst>
          </p:cNvPr>
          <p:cNvSpPr>
            <a:spLocks noGrp="1"/>
          </p:cNvSpPr>
          <p:nvPr>
            <p:ph type="sldNum" sz="quarter" idx="12"/>
          </p:nvPr>
        </p:nvSpPr>
        <p:spPr/>
        <p:txBody>
          <a:bodyPr/>
          <a:lstStyle/>
          <a:p>
            <a:fld id="{D99D2A72-973C-41CA-98CE-7FE1BAF2AFDC}" type="slidenum">
              <a:rPr lang="en-US" smtClean="0"/>
              <a:t>‹#›</a:t>
            </a:fld>
            <a:endParaRPr lang="en-US"/>
          </a:p>
        </p:txBody>
      </p:sp>
    </p:spTree>
    <p:extLst>
      <p:ext uri="{BB962C8B-B14F-4D97-AF65-F5344CB8AC3E}">
        <p14:creationId xmlns:p14="http://schemas.microsoft.com/office/powerpoint/2010/main" val="182880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5784-5346-45B7-99DE-A884E4AF27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8475B9-42C9-43B7-BB85-6107DEAE25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2F5387-9D03-429B-9ECA-63A68EBDEA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99DCCD-F55F-431E-9C98-AF5BE1397C74}"/>
              </a:ext>
            </a:extLst>
          </p:cNvPr>
          <p:cNvSpPr>
            <a:spLocks noGrp="1"/>
          </p:cNvSpPr>
          <p:nvPr>
            <p:ph type="dt" sz="half" idx="10"/>
          </p:nvPr>
        </p:nvSpPr>
        <p:spPr/>
        <p:txBody>
          <a:bodyPr/>
          <a:lstStyle/>
          <a:p>
            <a:fld id="{36D4B59D-3BB8-4ABF-B8EC-2871F712490E}" type="datetimeFigureOut">
              <a:rPr lang="en-US" smtClean="0"/>
              <a:t>6/17/2020</a:t>
            </a:fld>
            <a:endParaRPr lang="en-US"/>
          </a:p>
        </p:txBody>
      </p:sp>
      <p:sp>
        <p:nvSpPr>
          <p:cNvPr id="6" name="Footer Placeholder 5">
            <a:extLst>
              <a:ext uri="{FF2B5EF4-FFF2-40B4-BE49-F238E27FC236}">
                <a16:creationId xmlns:a16="http://schemas.microsoft.com/office/drawing/2014/main" id="{B3C7B7A4-850D-4061-9F9F-A949F3EC9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501C8-1C27-42C4-AF4F-3A2EE5939860}"/>
              </a:ext>
            </a:extLst>
          </p:cNvPr>
          <p:cNvSpPr>
            <a:spLocks noGrp="1"/>
          </p:cNvSpPr>
          <p:nvPr>
            <p:ph type="sldNum" sz="quarter" idx="12"/>
          </p:nvPr>
        </p:nvSpPr>
        <p:spPr/>
        <p:txBody>
          <a:bodyPr/>
          <a:lstStyle/>
          <a:p>
            <a:fld id="{D99D2A72-973C-41CA-98CE-7FE1BAF2AFDC}" type="slidenum">
              <a:rPr lang="en-US" smtClean="0"/>
              <a:t>‹#›</a:t>
            </a:fld>
            <a:endParaRPr lang="en-US"/>
          </a:p>
        </p:txBody>
      </p:sp>
    </p:spTree>
    <p:extLst>
      <p:ext uri="{BB962C8B-B14F-4D97-AF65-F5344CB8AC3E}">
        <p14:creationId xmlns:p14="http://schemas.microsoft.com/office/powerpoint/2010/main" val="46698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2EEE-D5E5-4C24-B3D0-DC3D91B28F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37C64F-511A-444B-B332-B46D759AA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12E657-1F63-4B08-BF76-48CF0A4D46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0D93E7-C118-41AB-84E5-071902F480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CE8847-EDF1-42C3-9DF7-6878D4A827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059E6E-F25F-47CA-BD5A-A3CAFDF311A6}"/>
              </a:ext>
            </a:extLst>
          </p:cNvPr>
          <p:cNvSpPr>
            <a:spLocks noGrp="1"/>
          </p:cNvSpPr>
          <p:nvPr>
            <p:ph type="dt" sz="half" idx="10"/>
          </p:nvPr>
        </p:nvSpPr>
        <p:spPr/>
        <p:txBody>
          <a:bodyPr/>
          <a:lstStyle/>
          <a:p>
            <a:fld id="{36D4B59D-3BB8-4ABF-B8EC-2871F712490E}" type="datetimeFigureOut">
              <a:rPr lang="en-US" smtClean="0"/>
              <a:t>6/17/2020</a:t>
            </a:fld>
            <a:endParaRPr lang="en-US"/>
          </a:p>
        </p:txBody>
      </p:sp>
      <p:sp>
        <p:nvSpPr>
          <p:cNvPr id="8" name="Footer Placeholder 7">
            <a:extLst>
              <a:ext uri="{FF2B5EF4-FFF2-40B4-BE49-F238E27FC236}">
                <a16:creationId xmlns:a16="http://schemas.microsoft.com/office/drawing/2014/main" id="{D5C84941-B658-48FF-8E15-9A6912629A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2E8F6F-790A-4859-AF99-B705B01D9EE9}"/>
              </a:ext>
            </a:extLst>
          </p:cNvPr>
          <p:cNvSpPr>
            <a:spLocks noGrp="1"/>
          </p:cNvSpPr>
          <p:nvPr>
            <p:ph type="sldNum" sz="quarter" idx="12"/>
          </p:nvPr>
        </p:nvSpPr>
        <p:spPr/>
        <p:txBody>
          <a:bodyPr/>
          <a:lstStyle/>
          <a:p>
            <a:fld id="{D99D2A72-973C-41CA-98CE-7FE1BAF2AFDC}" type="slidenum">
              <a:rPr lang="en-US" smtClean="0"/>
              <a:t>‹#›</a:t>
            </a:fld>
            <a:endParaRPr lang="en-US"/>
          </a:p>
        </p:txBody>
      </p:sp>
    </p:spTree>
    <p:extLst>
      <p:ext uri="{BB962C8B-B14F-4D97-AF65-F5344CB8AC3E}">
        <p14:creationId xmlns:p14="http://schemas.microsoft.com/office/powerpoint/2010/main" val="380116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F44F-E5D4-461E-AA1B-BD71EBB5A8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499ECE-9811-4048-AE7D-9047E601856E}"/>
              </a:ext>
            </a:extLst>
          </p:cNvPr>
          <p:cNvSpPr>
            <a:spLocks noGrp="1"/>
          </p:cNvSpPr>
          <p:nvPr>
            <p:ph type="dt" sz="half" idx="10"/>
          </p:nvPr>
        </p:nvSpPr>
        <p:spPr/>
        <p:txBody>
          <a:bodyPr/>
          <a:lstStyle/>
          <a:p>
            <a:fld id="{36D4B59D-3BB8-4ABF-B8EC-2871F712490E}" type="datetimeFigureOut">
              <a:rPr lang="en-US" smtClean="0"/>
              <a:t>6/17/2020</a:t>
            </a:fld>
            <a:endParaRPr lang="en-US"/>
          </a:p>
        </p:txBody>
      </p:sp>
      <p:sp>
        <p:nvSpPr>
          <p:cNvPr id="4" name="Footer Placeholder 3">
            <a:extLst>
              <a:ext uri="{FF2B5EF4-FFF2-40B4-BE49-F238E27FC236}">
                <a16:creationId xmlns:a16="http://schemas.microsoft.com/office/drawing/2014/main" id="{F03CDBCF-A9DD-4ADB-B8A1-A526BFD8C3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1BF8CF-F773-4629-ACE9-734E20C29C04}"/>
              </a:ext>
            </a:extLst>
          </p:cNvPr>
          <p:cNvSpPr>
            <a:spLocks noGrp="1"/>
          </p:cNvSpPr>
          <p:nvPr>
            <p:ph type="sldNum" sz="quarter" idx="12"/>
          </p:nvPr>
        </p:nvSpPr>
        <p:spPr/>
        <p:txBody>
          <a:bodyPr/>
          <a:lstStyle/>
          <a:p>
            <a:fld id="{D99D2A72-973C-41CA-98CE-7FE1BAF2AFDC}" type="slidenum">
              <a:rPr lang="en-US" smtClean="0"/>
              <a:t>‹#›</a:t>
            </a:fld>
            <a:endParaRPr lang="en-US"/>
          </a:p>
        </p:txBody>
      </p:sp>
    </p:spTree>
    <p:extLst>
      <p:ext uri="{BB962C8B-B14F-4D97-AF65-F5344CB8AC3E}">
        <p14:creationId xmlns:p14="http://schemas.microsoft.com/office/powerpoint/2010/main" val="5758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E40094-19F8-4513-9D36-24EA56902F9A}"/>
              </a:ext>
            </a:extLst>
          </p:cNvPr>
          <p:cNvSpPr>
            <a:spLocks noGrp="1"/>
          </p:cNvSpPr>
          <p:nvPr>
            <p:ph type="dt" sz="half" idx="10"/>
          </p:nvPr>
        </p:nvSpPr>
        <p:spPr/>
        <p:txBody>
          <a:bodyPr/>
          <a:lstStyle/>
          <a:p>
            <a:fld id="{36D4B59D-3BB8-4ABF-B8EC-2871F712490E}" type="datetimeFigureOut">
              <a:rPr lang="en-US" smtClean="0"/>
              <a:t>6/17/2020</a:t>
            </a:fld>
            <a:endParaRPr lang="en-US"/>
          </a:p>
        </p:txBody>
      </p:sp>
      <p:sp>
        <p:nvSpPr>
          <p:cNvPr id="3" name="Footer Placeholder 2">
            <a:extLst>
              <a:ext uri="{FF2B5EF4-FFF2-40B4-BE49-F238E27FC236}">
                <a16:creationId xmlns:a16="http://schemas.microsoft.com/office/drawing/2014/main" id="{602FBD18-FB1C-4442-9ADC-CEEFFF07AA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427D47-FF94-4EFA-B8EE-C5F85C564C7A}"/>
              </a:ext>
            </a:extLst>
          </p:cNvPr>
          <p:cNvSpPr>
            <a:spLocks noGrp="1"/>
          </p:cNvSpPr>
          <p:nvPr>
            <p:ph type="sldNum" sz="quarter" idx="12"/>
          </p:nvPr>
        </p:nvSpPr>
        <p:spPr/>
        <p:txBody>
          <a:bodyPr/>
          <a:lstStyle/>
          <a:p>
            <a:fld id="{D99D2A72-973C-41CA-98CE-7FE1BAF2AFDC}" type="slidenum">
              <a:rPr lang="en-US" smtClean="0"/>
              <a:t>‹#›</a:t>
            </a:fld>
            <a:endParaRPr lang="en-US"/>
          </a:p>
        </p:txBody>
      </p:sp>
    </p:spTree>
    <p:extLst>
      <p:ext uri="{BB962C8B-B14F-4D97-AF65-F5344CB8AC3E}">
        <p14:creationId xmlns:p14="http://schemas.microsoft.com/office/powerpoint/2010/main" val="53364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4F47-5FB9-4324-91A5-564AE05B2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F92C43-075E-4B38-9985-D10918849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5619A1-C51D-4677-809C-1A5C079FF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C69FE-BE8C-4DD2-812A-A6F6EDDD3B91}"/>
              </a:ext>
            </a:extLst>
          </p:cNvPr>
          <p:cNvSpPr>
            <a:spLocks noGrp="1"/>
          </p:cNvSpPr>
          <p:nvPr>
            <p:ph type="dt" sz="half" idx="10"/>
          </p:nvPr>
        </p:nvSpPr>
        <p:spPr/>
        <p:txBody>
          <a:bodyPr/>
          <a:lstStyle/>
          <a:p>
            <a:fld id="{36D4B59D-3BB8-4ABF-B8EC-2871F712490E}" type="datetimeFigureOut">
              <a:rPr lang="en-US" smtClean="0"/>
              <a:t>6/17/2020</a:t>
            </a:fld>
            <a:endParaRPr lang="en-US"/>
          </a:p>
        </p:txBody>
      </p:sp>
      <p:sp>
        <p:nvSpPr>
          <p:cNvPr id="6" name="Footer Placeholder 5">
            <a:extLst>
              <a:ext uri="{FF2B5EF4-FFF2-40B4-BE49-F238E27FC236}">
                <a16:creationId xmlns:a16="http://schemas.microsoft.com/office/drawing/2014/main" id="{72165B74-94EC-4D77-AA20-813EB890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CFC9A-8692-4BCB-9A03-917A19CD3AF1}"/>
              </a:ext>
            </a:extLst>
          </p:cNvPr>
          <p:cNvSpPr>
            <a:spLocks noGrp="1"/>
          </p:cNvSpPr>
          <p:nvPr>
            <p:ph type="sldNum" sz="quarter" idx="12"/>
          </p:nvPr>
        </p:nvSpPr>
        <p:spPr/>
        <p:txBody>
          <a:bodyPr/>
          <a:lstStyle/>
          <a:p>
            <a:fld id="{D99D2A72-973C-41CA-98CE-7FE1BAF2AFDC}" type="slidenum">
              <a:rPr lang="en-US" smtClean="0"/>
              <a:t>‹#›</a:t>
            </a:fld>
            <a:endParaRPr lang="en-US"/>
          </a:p>
        </p:txBody>
      </p:sp>
    </p:spTree>
    <p:extLst>
      <p:ext uri="{BB962C8B-B14F-4D97-AF65-F5344CB8AC3E}">
        <p14:creationId xmlns:p14="http://schemas.microsoft.com/office/powerpoint/2010/main" val="329081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D7A0-31E5-4A5B-B75A-F9C1C8A7A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356D45-78FE-4C51-AF3E-BDBA567A09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879442-EB5B-40EA-B9D1-98280840D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C893B9-39F5-4C29-9CAF-7A4FA7939A86}"/>
              </a:ext>
            </a:extLst>
          </p:cNvPr>
          <p:cNvSpPr>
            <a:spLocks noGrp="1"/>
          </p:cNvSpPr>
          <p:nvPr>
            <p:ph type="dt" sz="half" idx="10"/>
          </p:nvPr>
        </p:nvSpPr>
        <p:spPr/>
        <p:txBody>
          <a:bodyPr/>
          <a:lstStyle/>
          <a:p>
            <a:fld id="{36D4B59D-3BB8-4ABF-B8EC-2871F712490E}" type="datetimeFigureOut">
              <a:rPr lang="en-US" smtClean="0"/>
              <a:t>6/17/2020</a:t>
            </a:fld>
            <a:endParaRPr lang="en-US"/>
          </a:p>
        </p:txBody>
      </p:sp>
      <p:sp>
        <p:nvSpPr>
          <p:cNvPr id="6" name="Footer Placeholder 5">
            <a:extLst>
              <a:ext uri="{FF2B5EF4-FFF2-40B4-BE49-F238E27FC236}">
                <a16:creationId xmlns:a16="http://schemas.microsoft.com/office/drawing/2014/main" id="{08CEB591-5488-46E5-9E56-EB10DB651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B9918-F64C-450E-8B03-88AD7610545C}"/>
              </a:ext>
            </a:extLst>
          </p:cNvPr>
          <p:cNvSpPr>
            <a:spLocks noGrp="1"/>
          </p:cNvSpPr>
          <p:nvPr>
            <p:ph type="sldNum" sz="quarter" idx="12"/>
          </p:nvPr>
        </p:nvSpPr>
        <p:spPr/>
        <p:txBody>
          <a:bodyPr/>
          <a:lstStyle/>
          <a:p>
            <a:fld id="{D99D2A72-973C-41CA-98CE-7FE1BAF2AFDC}" type="slidenum">
              <a:rPr lang="en-US" smtClean="0"/>
              <a:t>‹#›</a:t>
            </a:fld>
            <a:endParaRPr lang="en-US"/>
          </a:p>
        </p:txBody>
      </p:sp>
    </p:spTree>
    <p:extLst>
      <p:ext uri="{BB962C8B-B14F-4D97-AF65-F5344CB8AC3E}">
        <p14:creationId xmlns:p14="http://schemas.microsoft.com/office/powerpoint/2010/main" val="2694621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AEC923-075F-4213-B085-8760630C1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82369D-75CD-4FA8-9D21-1CE5C39439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69C16-0560-4FC1-8E5F-4C9D31573C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4B59D-3BB8-4ABF-B8EC-2871F712490E}" type="datetimeFigureOut">
              <a:rPr lang="en-US" smtClean="0"/>
              <a:t>6/17/2020</a:t>
            </a:fld>
            <a:endParaRPr lang="en-US"/>
          </a:p>
        </p:txBody>
      </p:sp>
      <p:sp>
        <p:nvSpPr>
          <p:cNvPr id="5" name="Footer Placeholder 4">
            <a:extLst>
              <a:ext uri="{FF2B5EF4-FFF2-40B4-BE49-F238E27FC236}">
                <a16:creationId xmlns:a16="http://schemas.microsoft.com/office/drawing/2014/main" id="{413C9E80-5D3E-4221-B435-40B8CB0FB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306C4D-D39D-4338-8495-54BD252C7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D2A72-973C-41CA-98CE-7FE1BAF2AFDC}" type="slidenum">
              <a:rPr lang="en-US" smtClean="0"/>
              <a:t>‹#›</a:t>
            </a:fld>
            <a:endParaRPr lang="en-US"/>
          </a:p>
        </p:txBody>
      </p:sp>
    </p:spTree>
    <p:extLst>
      <p:ext uri="{BB962C8B-B14F-4D97-AF65-F5344CB8AC3E}">
        <p14:creationId xmlns:p14="http://schemas.microsoft.com/office/powerpoint/2010/main" val="3878967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CF84ED-E04B-413F-80AF-FDFD30E74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879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67DE75A8-7E1A-4C15-915F-6AA2E23E4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079736" y="6449640"/>
            <a:ext cx="1905000" cy="307777"/>
          </a:xfrm>
          <a:prstGeom prst="rect">
            <a:avLst/>
          </a:prstGeom>
          <a:noFill/>
        </p:spPr>
        <p:txBody>
          <a:bodyPr wrap="square" rtlCol="0">
            <a:spAutoFit/>
          </a:bodyPr>
          <a:lstStyle/>
          <a:p>
            <a:pPr algn="r"/>
            <a:r>
              <a:rPr lang="en-US" sz="1400" dirty="0">
                <a:solidFill>
                  <a:schemeClr val="bg1"/>
                </a:solidFill>
              </a:rPr>
              <a:t>Who’s Who</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King </a:t>
            </a:r>
            <a:r>
              <a:rPr lang="en-US" sz="4400" dirty="0" err="1">
                <a:solidFill>
                  <a:schemeClr val="bg1"/>
                </a:solidFill>
                <a:latin typeface="Calibri" panose="020F0502020204030204" pitchFamily="34" charset="0"/>
              </a:rPr>
              <a:t>Lamoni</a:t>
            </a:r>
            <a:endParaRPr lang="en-US" sz="4400" dirty="0">
              <a:solidFill>
                <a:schemeClr val="bg1"/>
              </a:solidFill>
              <a:latin typeface="Calibri" panose="020F0502020204030204" pitchFamily="34" charset="0"/>
            </a:endParaRPr>
          </a:p>
        </p:txBody>
      </p:sp>
      <p:sp>
        <p:nvSpPr>
          <p:cNvPr id="688" name="TextBox 687"/>
          <p:cNvSpPr txBox="1"/>
          <p:nvPr/>
        </p:nvSpPr>
        <p:spPr>
          <a:xfrm>
            <a:off x="274320" y="1075945"/>
            <a:ext cx="7126224" cy="5324535"/>
          </a:xfrm>
          <a:prstGeom prst="rect">
            <a:avLst/>
          </a:prstGeom>
          <a:noFill/>
        </p:spPr>
        <p:txBody>
          <a:bodyPr wrap="square" rtlCol="0">
            <a:spAutoFit/>
          </a:bodyPr>
          <a:lstStyle/>
          <a:p>
            <a:r>
              <a:rPr lang="en-US" sz="1700" dirty="0">
                <a:solidFill>
                  <a:schemeClr val="bg1"/>
                </a:solidFill>
              </a:rPr>
              <a:t>He was a descent of Ishmael—the one who journeyed with Lehi and his family</a:t>
            </a:r>
          </a:p>
          <a:p>
            <a:endParaRPr lang="en-US" sz="1700" dirty="0">
              <a:solidFill>
                <a:schemeClr val="bg1"/>
              </a:solidFill>
            </a:endParaRPr>
          </a:p>
          <a:p>
            <a:r>
              <a:rPr lang="en-US" sz="1700" dirty="0">
                <a:solidFill>
                  <a:schemeClr val="bg1"/>
                </a:solidFill>
              </a:rPr>
              <a:t>He was the King of the Land of Ishmael</a:t>
            </a:r>
          </a:p>
          <a:p>
            <a:endParaRPr lang="en-US" sz="1700" dirty="0">
              <a:solidFill>
                <a:schemeClr val="bg1"/>
              </a:solidFill>
            </a:endParaRPr>
          </a:p>
          <a:p>
            <a:r>
              <a:rPr lang="en-US" sz="1700" dirty="0">
                <a:solidFill>
                  <a:schemeClr val="bg1"/>
                </a:solidFill>
              </a:rPr>
              <a:t>He is introduced in the Book of Mormon around 91 BC</a:t>
            </a:r>
          </a:p>
          <a:p>
            <a:endParaRPr lang="en-US" sz="1700" dirty="0">
              <a:solidFill>
                <a:schemeClr val="bg1"/>
              </a:solidFill>
            </a:endParaRPr>
          </a:p>
          <a:p>
            <a:r>
              <a:rPr lang="en-US" sz="1700" dirty="0">
                <a:solidFill>
                  <a:schemeClr val="bg1"/>
                </a:solidFill>
              </a:rPr>
              <a:t>Ammon having been bound and taken captive was brought before </a:t>
            </a:r>
            <a:r>
              <a:rPr lang="en-US" sz="1700" dirty="0" err="1">
                <a:solidFill>
                  <a:schemeClr val="bg1"/>
                </a:solidFill>
              </a:rPr>
              <a:t>Lamoni</a:t>
            </a:r>
            <a:r>
              <a:rPr lang="en-US" sz="1700" dirty="0">
                <a:solidFill>
                  <a:schemeClr val="bg1"/>
                </a:solidFill>
              </a:rPr>
              <a:t> and he was pleased with Ammon and released him from the bands</a:t>
            </a:r>
          </a:p>
          <a:p>
            <a:endParaRPr lang="en-US" sz="1700" dirty="0">
              <a:solidFill>
                <a:schemeClr val="bg1"/>
              </a:solidFill>
            </a:endParaRPr>
          </a:p>
          <a:p>
            <a:r>
              <a:rPr lang="en-US" sz="1700" dirty="0">
                <a:solidFill>
                  <a:schemeClr val="bg1"/>
                </a:solidFill>
              </a:rPr>
              <a:t>Ammon became his servant and watched over his flocks</a:t>
            </a:r>
          </a:p>
          <a:p>
            <a:endParaRPr lang="en-US" sz="1700" dirty="0">
              <a:solidFill>
                <a:schemeClr val="bg1"/>
              </a:solidFill>
            </a:endParaRPr>
          </a:p>
          <a:p>
            <a:r>
              <a:rPr lang="en-US" sz="1700" dirty="0">
                <a:solidFill>
                  <a:schemeClr val="bg1"/>
                </a:solidFill>
              </a:rPr>
              <a:t>Ammon teaches him about the plan of salvation and he is overcome by the spirit and fell into a stupor for 2 days and 2 nights</a:t>
            </a:r>
          </a:p>
          <a:p>
            <a:endParaRPr lang="en-US" sz="1700" dirty="0">
              <a:solidFill>
                <a:schemeClr val="bg1"/>
              </a:solidFill>
            </a:endParaRPr>
          </a:p>
          <a:p>
            <a:r>
              <a:rPr lang="en-US" sz="1700" dirty="0">
                <a:solidFill>
                  <a:schemeClr val="bg1"/>
                </a:solidFill>
              </a:rPr>
              <a:t>After he arose he testified to his wife of the coming Messiah (Alma 19:13)</a:t>
            </a:r>
          </a:p>
          <a:p>
            <a:endParaRPr lang="en-US" sz="1700" dirty="0">
              <a:solidFill>
                <a:schemeClr val="bg1"/>
              </a:solidFill>
            </a:endParaRPr>
          </a:p>
          <a:p>
            <a:r>
              <a:rPr lang="en-US" sz="1700" dirty="0">
                <a:solidFill>
                  <a:schemeClr val="bg1"/>
                </a:solidFill>
              </a:rPr>
              <a:t>The royal household and others were converted along with him, and the church was established in that part of the land</a:t>
            </a:r>
          </a:p>
          <a:p>
            <a:endParaRPr lang="en-US" sz="1700" dirty="0">
              <a:solidFill>
                <a:schemeClr val="bg1"/>
              </a:solidFill>
            </a:endParaRPr>
          </a:p>
          <a:p>
            <a:endParaRPr lang="en-US" sz="1700" dirty="0">
              <a:solidFill>
                <a:schemeClr val="bg1"/>
              </a:solidFill>
            </a:endParaRPr>
          </a:p>
        </p:txBody>
      </p:sp>
      <p:sp>
        <p:nvSpPr>
          <p:cNvPr id="714" name="Oval 713"/>
          <p:cNvSpPr/>
          <p:nvPr/>
        </p:nvSpPr>
        <p:spPr>
          <a:xfrm rot="4472555">
            <a:off x="2906796" y="3897313"/>
            <a:ext cx="96805" cy="9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p:cNvGrpSpPr/>
          <p:nvPr/>
        </p:nvGrpSpPr>
        <p:grpSpPr>
          <a:xfrm>
            <a:off x="8001000" y="990600"/>
            <a:ext cx="1676400" cy="5029200"/>
            <a:chOff x="4441181" y="609600"/>
            <a:chExt cx="1807219" cy="5715000"/>
          </a:xfrm>
        </p:grpSpPr>
        <p:sp>
          <p:nvSpPr>
            <p:cNvPr id="180" name="Oval 179"/>
            <p:cNvSpPr/>
            <p:nvPr/>
          </p:nvSpPr>
          <p:spPr>
            <a:xfrm>
              <a:off x="4495800" y="1143000"/>
              <a:ext cx="1752600" cy="32004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Manual Operation 183"/>
            <p:cNvSpPr/>
            <p:nvPr/>
          </p:nvSpPr>
          <p:spPr>
            <a:xfrm rot="10800000">
              <a:off x="4800600" y="5638800"/>
              <a:ext cx="533400" cy="457200"/>
            </a:xfrm>
            <a:prstGeom prst="flowChartManualOperati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Manual Operation 184"/>
            <p:cNvSpPr/>
            <p:nvPr/>
          </p:nvSpPr>
          <p:spPr>
            <a:xfrm rot="10800000">
              <a:off x="5486400" y="5638800"/>
              <a:ext cx="533400" cy="457200"/>
            </a:xfrm>
            <a:prstGeom prst="flowChartManualOperati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4800600" y="6096000"/>
              <a:ext cx="5334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5486400" y="6096000"/>
              <a:ext cx="5334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Manual Operation 187"/>
            <p:cNvSpPr/>
            <p:nvPr/>
          </p:nvSpPr>
          <p:spPr>
            <a:xfrm>
              <a:off x="4648200" y="3124200"/>
              <a:ext cx="1447800" cy="106680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lowchart: Manual Operation 188"/>
            <p:cNvSpPr/>
            <p:nvPr/>
          </p:nvSpPr>
          <p:spPr>
            <a:xfrm flipV="1">
              <a:off x="4648200" y="4191000"/>
              <a:ext cx="1524000" cy="160020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4876800" y="4114800"/>
              <a:ext cx="1066800" cy="1524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rot="3743110">
              <a:off x="4771045" y="3258186"/>
              <a:ext cx="731173" cy="14000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rot="17856890" flipH="1">
              <a:off x="5228344" y="3235661"/>
              <a:ext cx="792325" cy="1337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5181600" y="3429000"/>
              <a:ext cx="381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rot="6291099">
              <a:off x="4174500" y="3356818"/>
              <a:ext cx="1016099" cy="290149"/>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rot="15308901" flipH="1">
              <a:off x="5486702" y="3344726"/>
              <a:ext cx="1057085" cy="340929"/>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rot="19866500" flipH="1">
              <a:off x="5431781" y="3907558"/>
              <a:ext cx="795036" cy="29414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837861">
              <a:off x="4953000" y="4114800"/>
              <a:ext cx="3810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ed Rectangle 245"/>
            <p:cNvSpPr/>
            <p:nvPr/>
          </p:nvSpPr>
          <p:spPr>
            <a:xfrm rot="1733500">
              <a:off x="4441181" y="3907557"/>
              <a:ext cx="795036" cy="29414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960578">
              <a:off x="4476623" y="3714226"/>
              <a:ext cx="228600" cy="3048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5943600" y="3733800"/>
              <a:ext cx="304800" cy="2286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837861">
              <a:off x="5203553" y="4081193"/>
              <a:ext cx="3810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rot="9031943">
              <a:off x="5562219" y="3988940"/>
              <a:ext cx="203001" cy="361636"/>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rot="12568057" flipH="1">
              <a:off x="5028819" y="4065140"/>
              <a:ext cx="203001" cy="361636"/>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gular Pentagon 251"/>
            <p:cNvSpPr/>
            <p:nvPr/>
          </p:nvSpPr>
          <p:spPr>
            <a:xfrm rot="19608657">
              <a:off x="5500255" y="2811198"/>
              <a:ext cx="685800" cy="533400"/>
            </a:xfrm>
            <a:prstGeom prst="pent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gular Pentagon 252"/>
            <p:cNvSpPr/>
            <p:nvPr/>
          </p:nvSpPr>
          <p:spPr>
            <a:xfrm rot="1312788" flipH="1">
              <a:off x="4494290" y="2851775"/>
              <a:ext cx="685800" cy="533400"/>
            </a:xfrm>
            <a:prstGeom prst="pent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4800600" y="1371600"/>
              <a:ext cx="1143000" cy="1828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Explosion 1 254"/>
            <p:cNvSpPr/>
            <p:nvPr/>
          </p:nvSpPr>
          <p:spPr>
            <a:xfrm>
              <a:off x="4724400" y="609600"/>
              <a:ext cx="1371600" cy="1371600"/>
            </a:xfrm>
            <a:prstGeom prst="irregularSeal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ouble Wave 255"/>
            <p:cNvSpPr/>
            <p:nvPr/>
          </p:nvSpPr>
          <p:spPr>
            <a:xfrm>
              <a:off x="4724400" y="1524000"/>
              <a:ext cx="1295400" cy="6096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256"/>
            <p:cNvSpPr/>
            <p:nvPr/>
          </p:nvSpPr>
          <p:spPr>
            <a:xfrm>
              <a:off x="4648200" y="1524000"/>
              <a:ext cx="1447800" cy="22860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Hexagon 257"/>
            <p:cNvSpPr/>
            <p:nvPr/>
          </p:nvSpPr>
          <p:spPr>
            <a:xfrm>
              <a:off x="5257800" y="1066800"/>
              <a:ext cx="304800" cy="381000"/>
            </a:xfrm>
            <a:prstGeom prst="hexagon">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Quad Arrow Callout 258"/>
            <p:cNvSpPr/>
            <p:nvPr/>
          </p:nvSpPr>
          <p:spPr>
            <a:xfrm>
              <a:off x="4724400" y="5257800"/>
              <a:ext cx="685800" cy="533400"/>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Quad Arrow Callout 259"/>
            <p:cNvSpPr/>
            <p:nvPr/>
          </p:nvSpPr>
          <p:spPr>
            <a:xfrm>
              <a:off x="5410200" y="5257800"/>
              <a:ext cx="685800" cy="533400"/>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a:off x="4724400" y="5105400"/>
              <a:ext cx="1371600" cy="1524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4648200" y="5638800"/>
              <a:ext cx="1524000" cy="1524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254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79"/>
                                        </p:tgtEl>
                                        <p:attrNameLst>
                                          <p:attrName>style.visibility</p:attrName>
                                        </p:attrNameLst>
                                      </p:cBhvr>
                                      <p:to>
                                        <p:strVal val="visible"/>
                                      </p:to>
                                    </p:set>
                                    <p:animEffect transition="in" filter="wipe(down)">
                                      <p:cBhvr>
                                        <p:cTn id="9" dur="580">
                                          <p:stCondLst>
                                            <p:cond delay="0"/>
                                          </p:stCondLst>
                                        </p:cTn>
                                        <p:tgtEl>
                                          <p:spTgt spid="179"/>
                                        </p:tgtEl>
                                      </p:cBhvr>
                                    </p:animEffect>
                                    <p:anim calcmode="lin" valueType="num">
                                      <p:cBhvr>
                                        <p:cTn id="10" dur="1822" tmFilter="0,0; 0.14,0.36; 0.43,0.73; 0.71,0.91; 1.0,1.0">
                                          <p:stCondLst>
                                            <p:cond delay="0"/>
                                          </p:stCondLst>
                                        </p:cTn>
                                        <p:tgtEl>
                                          <p:spTgt spid="17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7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7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7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79"/>
                                        </p:tgtEl>
                                        <p:attrNameLst>
                                          <p:attrName>ppt_y</p:attrName>
                                        </p:attrNameLst>
                                      </p:cBhvr>
                                      <p:tavLst>
                                        <p:tav tm="0" fmla="#ppt_y-sin(pi*$)/81">
                                          <p:val>
                                            <p:fltVal val="0"/>
                                          </p:val>
                                        </p:tav>
                                        <p:tav tm="100000">
                                          <p:val>
                                            <p:fltVal val="1"/>
                                          </p:val>
                                        </p:tav>
                                      </p:tavLst>
                                    </p:anim>
                                    <p:animScale>
                                      <p:cBhvr>
                                        <p:cTn id="15" dur="26">
                                          <p:stCondLst>
                                            <p:cond delay="650"/>
                                          </p:stCondLst>
                                        </p:cTn>
                                        <p:tgtEl>
                                          <p:spTgt spid="179"/>
                                        </p:tgtEl>
                                      </p:cBhvr>
                                      <p:to x="100000" y="60000"/>
                                    </p:animScale>
                                    <p:animScale>
                                      <p:cBhvr>
                                        <p:cTn id="16" dur="166" decel="50000">
                                          <p:stCondLst>
                                            <p:cond delay="676"/>
                                          </p:stCondLst>
                                        </p:cTn>
                                        <p:tgtEl>
                                          <p:spTgt spid="179"/>
                                        </p:tgtEl>
                                      </p:cBhvr>
                                      <p:to x="100000" y="100000"/>
                                    </p:animScale>
                                    <p:animScale>
                                      <p:cBhvr>
                                        <p:cTn id="17" dur="26">
                                          <p:stCondLst>
                                            <p:cond delay="1312"/>
                                          </p:stCondLst>
                                        </p:cTn>
                                        <p:tgtEl>
                                          <p:spTgt spid="179"/>
                                        </p:tgtEl>
                                      </p:cBhvr>
                                      <p:to x="100000" y="80000"/>
                                    </p:animScale>
                                    <p:animScale>
                                      <p:cBhvr>
                                        <p:cTn id="18" dur="166" decel="50000">
                                          <p:stCondLst>
                                            <p:cond delay="1338"/>
                                          </p:stCondLst>
                                        </p:cTn>
                                        <p:tgtEl>
                                          <p:spTgt spid="179"/>
                                        </p:tgtEl>
                                      </p:cBhvr>
                                      <p:to x="100000" y="100000"/>
                                    </p:animScale>
                                    <p:animScale>
                                      <p:cBhvr>
                                        <p:cTn id="19" dur="26">
                                          <p:stCondLst>
                                            <p:cond delay="1642"/>
                                          </p:stCondLst>
                                        </p:cTn>
                                        <p:tgtEl>
                                          <p:spTgt spid="179"/>
                                        </p:tgtEl>
                                      </p:cBhvr>
                                      <p:to x="100000" y="90000"/>
                                    </p:animScale>
                                    <p:animScale>
                                      <p:cBhvr>
                                        <p:cTn id="20" dur="166" decel="50000">
                                          <p:stCondLst>
                                            <p:cond delay="1668"/>
                                          </p:stCondLst>
                                        </p:cTn>
                                        <p:tgtEl>
                                          <p:spTgt spid="179"/>
                                        </p:tgtEl>
                                      </p:cBhvr>
                                      <p:to x="100000" y="100000"/>
                                    </p:animScale>
                                    <p:animScale>
                                      <p:cBhvr>
                                        <p:cTn id="21" dur="26">
                                          <p:stCondLst>
                                            <p:cond delay="1808"/>
                                          </p:stCondLst>
                                        </p:cTn>
                                        <p:tgtEl>
                                          <p:spTgt spid="179"/>
                                        </p:tgtEl>
                                      </p:cBhvr>
                                      <p:to x="100000" y="95000"/>
                                    </p:animScale>
                                    <p:animScale>
                                      <p:cBhvr>
                                        <p:cTn id="22" dur="166" decel="50000">
                                          <p:stCondLst>
                                            <p:cond delay="1834"/>
                                          </p:stCondLst>
                                        </p:cTn>
                                        <p:tgtEl>
                                          <p:spTgt spid="17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8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8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8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123">
            <a:extLst>
              <a:ext uri="{FF2B5EF4-FFF2-40B4-BE49-F238E27FC236}">
                <a16:creationId xmlns:a16="http://schemas.microsoft.com/office/drawing/2014/main" id="{A905B7BC-C72D-448E-810E-5A4EF7DB1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 y="6550223"/>
            <a:ext cx="1905000" cy="307777"/>
          </a:xfrm>
          <a:prstGeom prst="rect">
            <a:avLst/>
          </a:prstGeom>
          <a:noFill/>
        </p:spPr>
        <p:txBody>
          <a:bodyPr wrap="square" rtlCol="0">
            <a:spAutoFit/>
          </a:bodyPr>
          <a:lstStyle/>
          <a:p>
            <a:r>
              <a:rPr lang="en-US" sz="1400" dirty="0">
                <a:solidFill>
                  <a:schemeClr val="bg1"/>
                </a:solidFill>
              </a:rPr>
              <a:t>Alma 17:21-25</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Brought Before the King</a:t>
            </a:r>
          </a:p>
        </p:txBody>
      </p:sp>
      <p:grpSp>
        <p:nvGrpSpPr>
          <p:cNvPr id="249" name="Group 219"/>
          <p:cNvGrpSpPr/>
          <p:nvPr/>
        </p:nvGrpSpPr>
        <p:grpSpPr>
          <a:xfrm>
            <a:off x="4876800" y="1981200"/>
            <a:ext cx="1371600" cy="3276600"/>
            <a:chOff x="2971800" y="685800"/>
            <a:chExt cx="1353845" cy="2971800"/>
          </a:xfrm>
        </p:grpSpPr>
        <p:sp>
          <p:nvSpPr>
            <p:cNvPr id="221" name="Oval 220"/>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Manual Operation 221"/>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Manual Operation 223"/>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loud 227"/>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Extract 229"/>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entagon 233"/>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loud 235"/>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entagon 239"/>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entagon 240"/>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entagon 242"/>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entagon 243"/>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8" name="TextBox 687"/>
          <p:cNvSpPr txBox="1"/>
          <p:nvPr/>
        </p:nvSpPr>
        <p:spPr>
          <a:xfrm>
            <a:off x="1752600" y="914400"/>
            <a:ext cx="5638800" cy="369332"/>
          </a:xfrm>
          <a:prstGeom prst="rect">
            <a:avLst/>
          </a:prstGeom>
          <a:noFill/>
        </p:spPr>
        <p:txBody>
          <a:bodyPr wrap="square" rtlCol="0">
            <a:spAutoFit/>
          </a:bodyPr>
          <a:lstStyle/>
          <a:p>
            <a:r>
              <a:rPr lang="en-US" dirty="0">
                <a:solidFill>
                  <a:schemeClr val="bg1"/>
                </a:solidFill>
              </a:rPr>
              <a:t>Ammon was bound and carried before King </a:t>
            </a:r>
            <a:r>
              <a:rPr lang="en-US" dirty="0" err="1">
                <a:solidFill>
                  <a:schemeClr val="bg1"/>
                </a:solidFill>
              </a:rPr>
              <a:t>Lamoni</a:t>
            </a:r>
            <a:endParaRPr lang="en-US" dirty="0">
              <a:solidFill>
                <a:schemeClr val="bg1"/>
              </a:solidFill>
            </a:endParaRPr>
          </a:p>
        </p:txBody>
      </p:sp>
      <p:sp>
        <p:nvSpPr>
          <p:cNvPr id="714" name="Oval 713"/>
          <p:cNvSpPr/>
          <p:nvPr/>
        </p:nvSpPr>
        <p:spPr>
          <a:xfrm rot="4472555">
            <a:off x="2906796" y="3897313"/>
            <a:ext cx="96805" cy="9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p:cNvGrpSpPr/>
          <p:nvPr/>
        </p:nvGrpSpPr>
        <p:grpSpPr>
          <a:xfrm>
            <a:off x="2667000" y="1600200"/>
            <a:ext cx="1143000" cy="3886200"/>
            <a:chOff x="4441181" y="609600"/>
            <a:chExt cx="1807219" cy="5715000"/>
          </a:xfrm>
        </p:grpSpPr>
        <p:sp>
          <p:nvSpPr>
            <p:cNvPr id="164" name="Oval 163"/>
            <p:cNvSpPr/>
            <p:nvPr/>
          </p:nvSpPr>
          <p:spPr>
            <a:xfrm>
              <a:off x="4495800" y="1143000"/>
              <a:ext cx="1752600" cy="32004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Manual Operation 164"/>
            <p:cNvSpPr/>
            <p:nvPr/>
          </p:nvSpPr>
          <p:spPr>
            <a:xfrm rot="10800000">
              <a:off x="4800600" y="5638800"/>
              <a:ext cx="533400" cy="457200"/>
            </a:xfrm>
            <a:prstGeom prst="flowChartManualOperati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Manual Operation 165"/>
            <p:cNvSpPr/>
            <p:nvPr/>
          </p:nvSpPr>
          <p:spPr>
            <a:xfrm rot="10800000">
              <a:off x="5486400" y="5638800"/>
              <a:ext cx="533400" cy="457200"/>
            </a:xfrm>
            <a:prstGeom prst="flowChartManualOperati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800600" y="6096000"/>
              <a:ext cx="5334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5486400" y="6096000"/>
              <a:ext cx="5334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Manual Operation 179"/>
            <p:cNvSpPr/>
            <p:nvPr/>
          </p:nvSpPr>
          <p:spPr>
            <a:xfrm>
              <a:off x="4648200" y="3124200"/>
              <a:ext cx="1447800" cy="106680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Manual Operation 183"/>
            <p:cNvSpPr/>
            <p:nvPr/>
          </p:nvSpPr>
          <p:spPr>
            <a:xfrm flipV="1">
              <a:off x="4648200" y="4191000"/>
              <a:ext cx="1524000" cy="160020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4876800" y="4114800"/>
              <a:ext cx="1066800" cy="1524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rot="3743110">
              <a:off x="4771045" y="3258186"/>
              <a:ext cx="731173" cy="14000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rot="17856890" flipH="1">
              <a:off x="5228344" y="3235661"/>
              <a:ext cx="792325" cy="1337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5181600" y="3429000"/>
              <a:ext cx="381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rot="6291099">
              <a:off x="4174500" y="3356818"/>
              <a:ext cx="1016099" cy="290149"/>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rot="15308901" flipH="1">
              <a:off x="5486702" y="3344726"/>
              <a:ext cx="1057085" cy="340929"/>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rot="19866500" flipH="1">
              <a:off x="5431781" y="3907558"/>
              <a:ext cx="795036" cy="29414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837861">
              <a:off x="4953000" y="4114800"/>
              <a:ext cx="3810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rot="1733500">
              <a:off x="4441181" y="3907557"/>
              <a:ext cx="795036" cy="29414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960578">
              <a:off x="4476623" y="3714226"/>
              <a:ext cx="228600" cy="3048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5943600" y="3733800"/>
              <a:ext cx="304800" cy="2286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837861">
              <a:off x="5203553" y="4081193"/>
              <a:ext cx="3810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rot="9031943">
              <a:off x="5562219" y="3988940"/>
              <a:ext cx="203001" cy="361636"/>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rot="12568057" flipH="1">
              <a:off x="5028819" y="4065140"/>
              <a:ext cx="203001" cy="361636"/>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gular Pentagon 251"/>
            <p:cNvSpPr/>
            <p:nvPr/>
          </p:nvSpPr>
          <p:spPr>
            <a:xfrm rot="19608657">
              <a:off x="5500255" y="2811198"/>
              <a:ext cx="685800" cy="533400"/>
            </a:xfrm>
            <a:prstGeom prst="pent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gular Pentagon 252"/>
            <p:cNvSpPr/>
            <p:nvPr/>
          </p:nvSpPr>
          <p:spPr>
            <a:xfrm rot="1312788" flipH="1">
              <a:off x="4494290" y="2851775"/>
              <a:ext cx="685800" cy="533400"/>
            </a:xfrm>
            <a:prstGeom prst="pent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4800600" y="1371600"/>
              <a:ext cx="1143000" cy="1828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Explosion 1 254"/>
            <p:cNvSpPr/>
            <p:nvPr/>
          </p:nvSpPr>
          <p:spPr>
            <a:xfrm>
              <a:off x="4724400" y="609600"/>
              <a:ext cx="1371600" cy="1371600"/>
            </a:xfrm>
            <a:prstGeom prst="irregularSeal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ouble Wave 255"/>
            <p:cNvSpPr/>
            <p:nvPr/>
          </p:nvSpPr>
          <p:spPr>
            <a:xfrm>
              <a:off x="4724400" y="1524000"/>
              <a:ext cx="1295400" cy="6096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256"/>
            <p:cNvSpPr/>
            <p:nvPr/>
          </p:nvSpPr>
          <p:spPr>
            <a:xfrm>
              <a:off x="4648200" y="1524000"/>
              <a:ext cx="1447800" cy="22860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Hexagon 257"/>
            <p:cNvSpPr/>
            <p:nvPr/>
          </p:nvSpPr>
          <p:spPr>
            <a:xfrm>
              <a:off x="5257800" y="1066800"/>
              <a:ext cx="304800" cy="381000"/>
            </a:xfrm>
            <a:prstGeom prst="hexagon">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Quad Arrow Callout 258"/>
            <p:cNvSpPr/>
            <p:nvPr/>
          </p:nvSpPr>
          <p:spPr>
            <a:xfrm>
              <a:off x="4724400" y="5257800"/>
              <a:ext cx="685800" cy="533400"/>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Quad Arrow Callout 259"/>
            <p:cNvSpPr/>
            <p:nvPr/>
          </p:nvSpPr>
          <p:spPr>
            <a:xfrm>
              <a:off x="5410200" y="5257800"/>
              <a:ext cx="685800" cy="533400"/>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a:off x="4724400" y="5105400"/>
              <a:ext cx="1371600" cy="1524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4648200" y="5638800"/>
              <a:ext cx="1524000" cy="1524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3" name="TextBox 262"/>
          <p:cNvSpPr txBox="1"/>
          <p:nvPr/>
        </p:nvSpPr>
        <p:spPr>
          <a:xfrm>
            <a:off x="6400800" y="2971801"/>
            <a:ext cx="2971800" cy="646331"/>
          </a:xfrm>
          <a:prstGeom prst="rect">
            <a:avLst/>
          </a:prstGeom>
          <a:noFill/>
        </p:spPr>
        <p:txBody>
          <a:bodyPr wrap="square" rtlCol="0">
            <a:spAutoFit/>
          </a:bodyPr>
          <a:lstStyle/>
          <a:p>
            <a:r>
              <a:rPr lang="en-US" dirty="0">
                <a:solidFill>
                  <a:schemeClr val="bg1"/>
                </a:solidFill>
              </a:rPr>
              <a:t>The King wanted Ammon to marry one of his daughters</a:t>
            </a:r>
          </a:p>
        </p:txBody>
      </p:sp>
      <p:grpSp>
        <p:nvGrpSpPr>
          <p:cNvPr id="264" name="Group 263"/>
          <p:cNvGrpSpPr/>
          <p:nvPr/>
        </p:nvGrpSpPr>
        <p:grpSpPr>
          <a:xfrm>
            <a:off x="9598999" y="740089"/>
            <a:ext cx="987891" cy="1926974"/>
            <a:chOff x="6398390" y="663826"/>
            <a:chExt cx="1831210" cy="3706408"/>
          </a:xfrm>
        </p:grpSpPr>
        <p:sp>
          <p:nvSpPr>
            <p:cNvPr id="265" name="Cloud 264"/>
            <p:cNvSpPr/>
            <p:nvPr/>
          </p:nvSpPr>
          <p:spPr>
            <a:xfrm rot="21374563">
              <a:off x="6398390" y="663826"/>
              <a:ext cx="1730753" cy="2308865"/>
            </a:xfrm>
            <a:prstGeom prst="cloud">
              <a:avLst/>
            </a:prstGeom>
            <a:solidFill>
              <a:srgbClr val="7E3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3435232" flipH="1">
              <a:off x="7673811" y="2692254"/>
              <a:ext cx="443101" cy="369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8164768">
              <a:off x="6389098" y="2759160"/>
              <a:ext cx="443101" cy="3477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20260128">
              <a:off x="6662172" y="4068787"/>
              <a:ext cx="618126" cy="294509"/>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2101605">
              <a:off x="7051187" y="4033055"/>
              <a:ext cx="618126" cy="337179"/>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a:off x="6629400" y="2667000"/>
              <a:ext cx="1143000" cy="1506544"/>
            </a:xfrm>
            <a:prstGeom prst="trapezoi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20676161" flipH="1">
              <a:off x="7354333" y="1977212"/>
              <a:ext cx="673694" cy="959833"/>
            </a:xfrm>
            <a:prstGeom prst="trapezoid">
              <a:avLst/>
            </a:prstGeom>
            <a:solidFill>
              <a:srgbClr val="BCF1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996339">
              <a:off x="6447704" y="1981249"/>
              <a:ext cx="673694" cy="959833"/>
            </a:xfrm>
            <a:prstGeom prst="trapezoid">
              <a:avLst/>
            </a:prstGeom>
            <a:solidFill>
              <a:srgbClr val="BCF1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a:off x="6705600" y="2057400"/>
              <a:ext cx="989002" cy="1506544"/>
            </a:xfrm>
            <a:prstGeom prst="trapezoid">
              <a:avLst/>
            </a:prstGeom>
            <a:solidFill>
              <a:srgbClr val="BCF1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332"/>
            <p:cNvGrpSpPr/>
            <p:nvPr/>
          </p:nvGrpSpPr>
          <p:grpSpPr>
            <a:xfrm>
              <a:off x="6705600" y="1447800"/>
              <a:ext cx="1066800" cy="1219200"/>
              <a:chOff x="6705600" y="1447800"/>
              <a:chExt cx="1219200" cy="1219200"/>
            </a:xfrm>
          </p:grpSpPr>
          <p:sp>
            <p:nvSpPr>
              <p:cNvPr id="307" name="Oval 306"/>
              <p:cNvSpPr/>
              <p:nvPr/>
            </p:nvSpPr>
            <p:spPr>
              <a:xfrm>
                <a:off x="6705600" y="1447800"/>
                <a:ext cx="1219200" cy="1219200"/>
              </a:xfrm>
              <a:prstGeom prst="ellipse">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Isosceles Triangle 307"/>
              <p:cNvSpPr/>
              <p:nvPr/>
            </p:nvSpPr>
            <p:spPr>
              <a:xfrm>
                <a:off x="7086600" y="20574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Isosceles Triangle 308"/>
              <p:cNvSpPr/>
              <p:nvPr/>
            </p:nvSpPr>
            <p:spPr>
              <a:xfrm rot="19612437">
                <a:off x="7292214" y="1980387"/>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Isosceles Triangle 309"/>
              <p:cNvSpPr/>
              <p:nvPr/>
            </p:nvSpPr>
            <p:spPr>
              <a:xfrm rot="2726678">
                <a:off x="6854578" y="1976941"/>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Isosceles Triangle 310"/>
              <p:cNvSpPr/>
              <p:nvPr/>
            </p:nvSpPr>
            <p:spPr>
              <a:xfrm rot="16932654">
                <a:off x="7391399" y="181378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Isosceles Triangle 311"/>
              <p:cNvSpPr/>
              <p:nvPr/>
            </p:nvSpPr>
            <p:spPr>
              <a:xfrm rot="5400000">
                <a:off x="6781800" y="17526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6934200" y="1600200"/>
                <a:ext cx="6858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Hexagon 313"/>
              <p:cNvSpPr/>
              <p:nvPr/>
            </p:nvSpPr>
            <p:spPr>
              <a:xfrm>
                <a:off x="6705600" y="1981200"/>
                <a:ext cx="228600" cy="152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Hexagon 314"/>
              <p:cNvSpPr/>
              <p:nvPr/>
            </p:nvSpPr>
            <p:spPr>
              <a:xfrm rot="19122869">
                <a:off x="6860310" y="2297545"/>
                <a:ext cx="228600" cy="152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Hexagon 315"/>
              <p:cNvSpPr/>
              <p:nvPr/>
            </p:nvSpPr>
            <p:spPr>
              <a:xfrm rot="15911853">
                <a:off x="7221110" y="2412632"/>
                <a:ext cx="228600" cy="152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Hexagon 316"/>
              <p:cNvSpPr/>
              <p:nvPr/>
            </p:nvSpPr>
            <p:spPr>
              <a:xfrm rot="1071459">
                <a:off x="7620000" y="2057400"/>
                <a:ext cx="228600" cy="152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Hexagon 317"/>
              <p:cNvSpPr/>
              <p:nvPr/>
            </p:nvSpPr>
            <p:spPr>
              <a:xfrm rot="3201602">
                <a:off x="7482657" y="2346990"/>
                <a:ext cx="228600" cy="152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5" name="Oval 274"/>
            <p:cNvSpPr/>
            <p:nvPr/>
          </p:nvSpPr>
          <p:spPr>
            <a:xfrm>
              <a:off x="6705600" y="914400"/>
              <a:ext cx="1236252" cy="124068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Group 345"/>
            <p:cNvGrpSpPr/>
            <p:nvPr/>
          </p:nvGrpSpPr>
          <p:grpSpPr>
            <a:xfrm>
              <a:off x="6661727" y="3902364"/>
              <a:ext cx="1066800" cy="228600"/>
              <a:chOff x="5562600" y="5257800"/>
              <a:chExt cx="2743200" cy="533400"/>
            </a:xfrm>
          </p:grpSpPr>
          <p:grpSp>
            <p:nvGrpSpPr>
              <p:cNvPr id="295" name="Group 335"/>
              <p:cNvGrpSpPr/>
              <p:nvPr/>
            </p:nvGrpSpPr>
            <p:grpSpPr>
              <a:xfrm>
                <a:off x="5562600" y="5257800"/>
                <a:ext cx="685800" cy="533400"/>
                <a:chOff x="5562600" y="5257800"/>
                <a:chExt cx="685800" cy="533400"/>
              </a:xfrm>
            </p:grpSpPr>
            <p:sp>
              <p:nvSpPr>
                <p:cNvPr id="305" name="Hexagon 30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Cross 30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336"/>
              <p:cNvGrpSpPr/>
              <p:nvPr/>
            </p:nvGrpSpPr>
            <p:grpSpPr>
              <a:xfrm>
                <a:off x="6248400" y="5257800"/>
                <a:ext cx="685800" cy="533400"/>
                <a:chOff x="5562600" y="5257800"/>
                <a:chExt cx="685800" cy="533400"/>
              </a:xfrm>
            </p:grpSpPr>
            <p:sp>
              <p:nvSpPr>
                <p:cNvPr id="303" name="Hexagon 30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Cross 30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339"/>
              <p:cNvGrpSpPr/>
              <p:nvPr/>
            </p:nvGrpSpPr>
            <p:grpSpPr>
              <a:xfrm>
                <a:off x="6934200" y="5257800"/>
                <a:ext cx="685800" cy="533400"/>
                <a:chOff x="5562600" y="5257800"/>
                <a:chExt cx="685800" cy="533400"/>
              </a:xfrm>
            </p:grpSpPr>
            <p:sp>
              <p:nvSpPr>
                <p:cNvPr id="301" name="Hexagon 30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Cross 30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342"/>
              <p:cNvGrpSpPr/>
              <p:nvPr/>
            </p:nvGrpSpPr>
            <p:grpSpPr>
              <a:xfrm>
                <a:off x="7620000" y="5257800"/>
                <a:ext cx="685800" cy="533400"/>
                <a:chOff x="5562600" y="5257800"/>
                <a:chExt cx="685800" cy="533400"/>
              </a:xfrm>
            </p:grpSpPr>
            <p:sp>
              <p:nvSpPr>
                <p:cNvPr id="299" name="Hexagon 29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Cross 29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7" name="Cloud 276"/>
            <p:cNvSpPr/>
            <p:nvPr/>
          </p:nvSpPr>
          <p:spPr>
            <a:xfrm>
              <a:off x="6781800" y="838200"/>
              <a:ext cx="1143000" cy="609600"/>
            </a:xfrm>
            <a:prstGeom prst="cloud">
              <a:avLst/>
            </a:prstGeom>
            <a:solidFill>
              <a:srgbClr val="7E3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roup 359"/>
            <p:cNvGrpSpPr/>
            <p:nvPr/>
          </p:nvGrpSpPr>
          <p:grpSpPr>
            <a:xfrm>
              <a:off x="6553201" y="990600"/>
              <a:ext cx="1447800" cy="279400"/>
              <a:chOff x="4950691" y="2343727"/>
              <a:chExt cx="1208937" cy="279400"/>
            </a:xfrm>
          </p:grpSpPr>
          <p:sp>
            <p:nvSpPr>
              <p:cNvPr id="281" name="Cross 280"/>
              <p:cNvSpPr/>
              <p:nvPr/>
            </p:nvSpPr>
            <p:spPr>
              <a:xfrm>
                <a:off x="4950691" y="2343727"/>
                <a:ext cx="1208937" cy="2794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346"/>
              <p:cNvGrpSpPr/>
              <p:nvPr/>
            </p:nvGrpSpPr>
            <p:grpSpPr>
              <a:xfrm>
                <a:off x="5029200" y="2362200"/>
                <a:ext cx="1066800" cy="228600"/>
                <a:chOff x="5562600" y="5257800"/>
                <a:chExt cx="2743200" cy="533400"/>
              </a:xfrm>
            </p:grpSpPr>
            <p:grpSp>
              <p:nvGrpSpPr>
                <p:cNvPr id="283" name="Group 335"/>
                <p:cNvGrpSpPr/>
                <p:nvPr/>
              </p:nvGrpSpPr>
              <p:grpSpPr>
                <a:xfrm>
                  <a:off x="5562600" y="5257800"/>
                  <a:ext cx="685800" cy="533400"/>
                  <a:chOff x="5562600" y="5257800"/>
                  <a:chExt cx="685800" cy="533400"/>
                </a:xfrm>
              </p:grpSpPr>
              <p:sp>
                <p:nvSpPr>
                  <p:cNvPr id="293" name="Hexagon 29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Cross 29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336"/>
                <p:cNvGrpSpPr/>
                <p:nvPr/>
              </p:nvGrpSpPr>
              <p:grpSpPr>
                <a:xfrm>
                  <a:off x="6248400" y="5257800"/>
                  <a:ext cx="685800" cy="533400"/>
                  <a:chOff x="5562600" y="5257800"/>
                  <a:chExt cx="685800" cy="533400"/>
                </a:xfrm>
              </p:grpSpPr>
              <p:sp>
                <p:nvSpPr>
                  <p:cNvPr id="291" name="Hexagon 29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Cross 29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339"/>
                <p:cNvGrpSpPr/>
                <p:nvPr/>
              </p:nvGrpSpPr>
              <p:grpSpPr>
                <a:xfrm>
                  <a:off x="6934200" y="5257800"/>
                  <a:ext cx="685800" cy="533400"/>
                  <a:chOff x="5562600" y="5257800"/>
                  <a:chExt cx="685800" cy="533400"/>
                </a:xfrm>
              </p:grpSpPr>
              <p:sp>
                <p:nvSpPr>
                  <p:cNvPr id="289" name="Hexagon 28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Cross 28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342"/>
                <p:cNvGrpSpPr/>
                <p:nvPr/>
              </p:nvGrpSpPr>
              <p:grpSpPr>
                <a:xfrm>
                  <a:off x="7620000" y="5257800"/>
                  <a:ext cx="685800" cy="533400"/>
                  <a:chOff x="5562600" y="5257800"/>
                  <a:chExt cx="685800" cy="533400"/>
                </a:xfrm>
              </p:grpSpPr>
              <p:sp>
                <p:nvSpPr>
                  <p:cNvPr id="287" name="Hexagon 28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ross 28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9" name="Isosceles Triangle 278"/>
            <p:cNvSpPr/>
            <p:nvPr/>
          </p:nvSpPr>
          <p:spPr>
            <a:xfrm>
              <a:off x="7848600" y="1143000"/>
              <a:ext cx="381000" cy="533400"/>
            </a:xfrm>
            <a:prstGeom prst="triangle">
              <a:avLst>
                <a:gd name="adj" fmla="val 45959"/>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Isosceles Triangle 279"/>
            <p:cNvSpPr/>
            <p:nvPr/>
          </p:nvSpPr>
          <p:spPr>
            <a:xfrm>
              <a:off x="6400800" y="1143000"/>
              <a:ext cx="381000" cy="533400"/>
            </a:xfrm>
            <a:prstGeom prst="triangle">
              <a:avLst>
                <a:gd name="adj" fmla="val 45959"/>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TextBox 318"/>
          <p:cNvSpPr txBox="1"/>
          <p:nvPr/>
        </p:nvSpPr>
        <p:spPr>
          <a:xfrm>
            <a:off x="6324600" y="1676400"/>
            <a:ext cx="2438400" cy="923330"/>
          </a:xfrm>
          <a:prstGeom prst="rect">
            <a:avLst/>
          </a:prstGeom>
          <a:noFill/>
        </p:spPr>
        <p:txBody>
          <a:bodyPr wrap="square" rtlCol="0">
            <a:spAutoFit/>
          </a:bodyPr>
          <a:lstStyle/>
          <a:p>
            <a:r>
              <a:rPr lang="en-US" dirty="0">
                <a:solidFill>
                  <a:schemeClr val="bg1"/>
                </a:solidFill>
              </a:rPr>
              <a:t>Ammon said he wanted to dwell with them for awhile or all his days</a:t>
            </a:r>
          </a:p>
        </p:txBody>
      </p:sp>
      <p:sp>
        <p:nvSpPr>
          <p:cNvPr id="320" name="TextBox 319"/>
          <p:cNvSpPr txBox="1"/>
          <p:nvPr/>
        </p:nvSpPr>
        <p:spPr>
          <a:xfrm>
            <a:off x="6858000" y="4343401"/>
            <a:ext cx="2971800" cy="646331"/>
          </a:xfrm>
          <a:prstGeom prst="rect">
            <a:avLst/>
          </a:prstGeom>
          <a:noFill/>
        </p:spPr>
        <p:txBody>
          <a:bodyPr wrap="square" rtlCol="0">
            <a:spAutoFit/>
          </a:bodyPr>
          <a:lstStyle/>
          <a:p>
            <a:r>
              <a:rPr lang="en-US" dirty="0">
                <a:solidFill>
                  <a:schemeClr val="bg1"/>
                </a:solidFill>
              </a:rPr>
              <a:t>Ammon wanted to be the King’s servant</a:t>
            </a:r>
          </a:p>
        </p:txBody>
      </p:sp>
      <p:sp>
        <p:nvSpPr>
          <p:cNvPr id="321" name="TextBox 320"/>
          <p:cNvSpPr txBox="1"/>
          <p:nvPr/>
        </p:nvSpPr>
        <p:spPr>
          <a:xfrm>
            <a:off x="4267200" y="5715000"/>
            <a:ext cx="2971800" cy="923330"/>
          </a:xfrm>
          <a:prstGeom prst="rect">
            <a:avLst/>
          </a:prstGeom>
          <a:noFill/>
        </p:spPr>
        <p:txBody>
          <a:bodyPr wrap="square" rtlCol="0">
            <a:spAutoFit/>
          </a:bodyPr>
          <a:lstStyle/>
          <a:p>
            <a:r>
              <a:rPr lang="en-US" dirty="0">
                <a:solidFill>
                  <a:schemeClr val="bg1"/>
                </a:solidFill>
              </a:rPr>
              <a:t>Custom: Ammon went with the other servants to watch over the King’s flocks</a:t>
            </a:r>
          </a:p>
        </p:txBody>
      </p:sp>
    </p:spTree>
    <p:extLst>
      <p:ext uri="{BB962C8B-B14F-4D97-AF65-F5344CB8AC3E}">
        <p14:creationId xmlns:p14="http://schemas.microsoft.com/office/powerpoint/2010/main" val="117968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3"/>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down)">
                                      <p:cBhvr>
                                        <p:cTn id="13" dur="580">
                                          <p:stCondLst>
                                            <p:cond delay="0"/>
                                          </p:stCondLst>
                                        </p:cTn>
                                        <p:tgtEl>
                                          <p:spTgt spid="264"/>
                                        </p:tgtEl>
                                      </p:cBhvr>
                                    </p:animEffect>
                                    <p:anim calcmode="lin" valueType="num">
                                      <p:cBhvr>
                                        <p:cTn id="14" dur="1822" tmFilter="0,0; 0.14,0.36; 0.43,0.73; 0.71,0.91; 1.0,1.0">
                                          <p:stCondLst>
                                            <p:cond delay="0"/>
                                          </p:stCondLst>
                                        </p:cTn>
                                        <p:tgtEl>
                                          <p:spTgt spid="26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6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6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6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64"/>
                                        </p:tgtEl>
                                        <p:attrNameLst>
                                          <p:attrName>ppt_y</p:attrName>
                                        </p:attrNameLst>
                                      </p:cBhvr>
                                      <p:tavLst>
                                        <p:tav tm="0" fmla="#ppt_y-sin(pi*$)/81">
                                          <p:val>
                                            <p:fltVal val="0"/>
                                          </p:val>
                                        </p:tav>
                                        <p:tav tm="100000">
                                          <p:val>
                                            <p:fltVal val="1"/>
                                          </p:val>
                                        </p:tav>
                                      </p:tavLst>
                                    </p:anim>
                                    <p:animScale>
                                      <p:cBhvr>
                                        <p:cTn id="19" dur="26">
                                          <p:stCondLst>
                                            <p:cond delay="650"/>
                                          </p:stCondLst>
                                        </p:cTn>
                                        <p:tgtEl>
                                          <p:spTgt spid="264"/>
                                        </p:tgtEl>
                                      </p:cBhvr>
                                      <p:to x="100000" y="60000"/>
                                    </p:animScale>
                                    <p:animScale>
                                      <p:cBhvr>
                                        <p:cTn id="20" dur="166" decel="50000">
                                          <p:stCondLst>
                                            <p:cond delay="676"/>
                                          </p:stCondLst>
                                        </p:cTn>
                                        <p:tgtEl>
                                          <p:spTgt spid="264"/>
                                        </p:tgtEl>
                                      </p:cBhvr>
                                      <p:to x="100000" y="100000"/>
                                    </p:animScale>
                                    <p:animScale>
                                      <p:cBhvr>
                                        <p:cTn id="21" dur="26">
                                          <p:stCondLst>
                                            <p:cond delay="1312"/>
                                          </p:stCondLst>
                                        </p:cTn>
                                        <p:tgtEl>
                                          <p:spTgt spid="264"/>
                                        </p:tgtEl>
                                      </p:cBhvr>
                                      <p:to x="100000" y="80000"/>
                                    </p:animScale>
                                    <p:animScale>
                                      <p:cBhvr>
                                        <p:cTn id="22" dur="166" decel="50000">
                                          <p:stCondLst>
                                            <p:cond delay="1338"/>
                                          </p:stCondLst>
                                        </p:cTn>
                                        <p:tgtEl>
                                          <p:spTgt spid="264"/>
                                        </p:tgtEl>
                                      </p:cBhvr>
                                      <p:to x="100000" y="100000"/>
                                    </p:animScale>
                                    <p:animScale>
                                      <p:cBhvr>
                                        <p:cTn id="23" dur="26">
                                          <p:stCondLst>
                                            <p:cond delay="1642"/>
                                          </p:stCondLst>
                                        </p:cTn>
                                        <p:tgtEl>
                                          <p:spTgt spid="264"/>
                                        </p:tgtEl>
                                      </p:cBhvr>
                                      <p:to x="100000" y="90000"/>
                                    </p:animScale>
                                    <p:animScale>
                                      <p:cBhvr>
                                        <p:cTn id="24" dur="166" decel="50000">
                                          <p:stCondLst>
                                            <p:cond delay="1668"/>
                                          </p:stCondLst>
                                        </p:cTn>
                                        <p:tgtEl>
                                          <p:spTgt spid="264"/>
                                        </p:tgtEl>
                                      </p:cBhvr>
                                      <p:to x="100000" y="100000"/>
                                    </p:animScale>
                                    <p:animScale>
                                      <p:cBhvr>
                                        <p:cTn id="25" dur="26">
                                          <p:stCondLst>
                                            <p:cond delay="1808"/>
                                          </p:stCondLst>
                                        </p:cTn>
                                        <p:tgtEl>
                                          <p:spTgt spid="264"/>
                                        </p:tgtEl>
                                      </p:cBhvr>
                                      <p:to x="100000" y="95000"/>
                                    </p:animScale>
                                    <p:animScale>
                                      <p:cBhvr>
                                        <p:cTn id="26" dur="166" decel="50000">
                                          <p:stCondLst>
                                            <p:cond delay="1834"/>
                                          </p:stCondLst>
                                        </p:cTn>
                                        <p:tgtEl>
                                          <p:spTgt spid="26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1"/>
                                        </p:tgtEl>
                                        <p:attrNameLst>
                                          <p:attrName>style.visibility</p:attrName>
                                        </p:attrNameLst>
                                      </p:cBhvr>
                                      <p:to>
                                        <p:strVal val="visible"/>
                                      </p:to>
                                    </p:set>
                                  </p:childTnLst>
                                </p:cTn>
                              </p:par>
                              <p:par>
                                <p:cTn id="35" presetID="2" presetClass="exit" presetSubtype="2" fill="hold" nodeType="withEffect">
                                  <p:stCondLst>
                                    <p:cond delay="0"/>
                                  </p:stCondLst>
                                  <p:childTnLst>
                                    <p:anim calcmode="lin" valueType="num">
                                      <p:cBhvr additive="base">
                                        <p:cTn id="36" dur="1000"/>
                                        <p:tgtEl>
                                          <p:spTgt spid="249"/>
                                        </p:tgtEl>
                                        <p:attrNameLst>
                                          <p:attrName>ppt_x</p:attrName>
                                        </p:attrNameLst>
                                      </p:cBhvr>
                                      <p:tavLst>
                                        <p:tav tm="0">
                                          <p:val>
                                            <p:strVal val="ppt_x"/>
                                          </p:val>
                                        </p:tav>
                                        <p:tav tm="100000">
                                          <p:val>
                                            <p:strVal val="1+ppt_w/2"/>
                                          </p:val>
                                        </p:tav>
                                      </p:tavLst>
                                    </p:anim>
                                    <p:anim calcmode="lin" valueType="num">
                                      <p:cBhvr additive="base">
                                        <p:cTn id="37" dur="1000"/>
                                        <p:tgtEl>
                                          <p:spTgt spid="249"/>
                                        </p:tgtEl>
                                        <p:attrNameLst>
                                          <p:attrName>ppt_y</p:attrName>
                                        </p:attrNameLst>
                                      </p:cBhvr>
                                      <p:tavLst>
                                        <p:tav tm="0">
                                          <p:val>
                                            <p:strVal val="ppt_y"/>
                                          </p:val>
                                        </p:tav>
                                        <p:tav tm="100000">
                                          <p:val>
                                            <p:strVal val="ppt_y"/>
                                          </p:val>
                                        </p:tav>
                                      </p:tavLst>
                                    </p:anim>
                                    <p:set>
                                      <p:cBhvr>
                                        <p:cTn id="38" dur="1" fill="hold">
                                          <p:stCondLst>
                                            <p:cond delay="999"/>
                                          </p:stCondLst>
                                        </p:cTn>
                                        <p:tgtEl>
                                          <p:spTgt spid="2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319" grpId="0"/>
      <p:bldP spid="320" grpId="0"/>
      <p:bldP spid="3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6AD230-8CB0-4702-A95B-0901CF55C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Service Before Preaching</a:t>
            </a:r>
          </a:p>
        </p:txBody>
      </p:sp>
      <p:sp>
        <p:nvSpPr>
          <p:cNvPr id="688" name="TextBox 687"/>
          <p:cNvSpPr txBox="1"/>
          <p:nvPr/>
        </p:nvSpPr>
        <p:spPr>
          <a:xfrm>
            <a:off x="1752600" y="914401"/>
            <a:ext cx="5638800" cy="2585323"/>
          </a:xfrm>
          <a:prstGeom prst="rect">
            <a:avLst/>
          </a:prstGeom>
          <a:noFill/>
        </p:spPr>
        <p:txBody>
          <a:bodyPr wrap="square" rtlCol="0">
            <a:spAutoFit/>
          </a:bodyPr>
          <a:lstStyle/>
          <a:p>
            <a:r>
              <a:rPr lang="en-US" dirty="0">
                <a:solidFill>
                  <a:schemeClr val="bg1"/>
                </a:solidFill>
              </a:rPr>
              <a:t>“It appears that Ammon wanted to win the King’s confidence through first serving him.</a:t>
            </a:r>
          </a:p>
          <a:p>
            <a:endParaRPr lang="en-US" dirty="0">
              <a:solidFill>
                <a:schemeClr val="bg1"/>
              </a:solidFill>
            </a:endParaRPr>
          </a:p>
          <a:p>
            <a:r>
              <a:rPr lang="en-US" dirty="0">
                <a:solidFill>
                  <a:schemeClr val="bg1"/>
                </a:solidFill>
              </a:rPr>
              <a:t>What do you suppose might have happened if Ammon had immediately called the king to repentance?</a:t>
            </a:r>
          </a:p>
          <a:p>
            <a:endParaRPr lang="en-US" dirty="0">
              <a:solidFill>
                <a:schemeClr val="bg1"/>
              </a:solidFill>
            </a:endParaRPr>
          </a:p>
          <a:p>
            <a:r>
              <a:rPr lang="en-US" dirty="0">
                <a:solidFill>
                  <a:schemeClr val="bg1"/>
                </a:solidFill>
              </a:rPr>
              <a:t>Ammon had faith that an opportunity would arise for him to demonstrate the power of God that was within him.” </a:t>
            </a:r>
          </a:p>
          <a:p>
            <a:r>
              <a:rPr lang="en-US" sz="1200" dirty="0">
                <a:solidFill>
                  <a:schemeClr val="bg1"/>
                </a:solidFill>
              </a:rPr>
              <a:t>Student Manual</a:t>
            </a:r>
          </a:p>
        </p:txBody>
      </p:sp>
      <p:sp>
        <p:nvSpPr>
          <p:cNvPr id="714" name="Oval 713"/>
          <p:cNvSpPr/>
          <p:nvPr/>
        </p:nvSpPr>
        <p:spPr>
          <a:xfrm rot="4472555">
            <a:off x="2906796" y="3897313"/>
            <a:ext cx="96805" cy="9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p:cNvSpPr txBox="1"/>
          <p:nvPr/>
        </p:nvSpPr>
        <p:spPr>
          <a:xfrm>
            <a:off x="6019800" y="3505200"/>
            <a:ext cx="4419600" cy="2677656"/>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rPr>
              <a:t>Preparation</a:t>
            </a:r>
          </a:p>
          <a:p>
            <a:r>
              <a:rPr lang="en-US" dirty="0">
                <a:solidFill>
                  <a:schemeClr val="bg1"/>
                </a:solidFill>
              </a:rPr>
              <a:t>Preparing Spiritually to testify of Christ</a:t>
            </a:r>
          </a:p>
          <a:p>
            <a:endParaRPr lang="en-US" dirty="0">
              <a:solidFill>
                <a:schemeClr val="bg1"/>
              </a:solidFill>
            </a:endParaRPr>
          </a:p>
          <a:p>
            <a:r>
              <a:rPr lang="en-US" dirty="0">
                <a:solidFill>
                  <a:schemeClr val="bg1"/>
                </a:solidFill>
              </a:rPr>
              <a:t>Gaining a love for those whom you teach</a:t>
            </a:r>
          </a:p>
          <a:p>
            <a:endParaRPr lang="en-US" dirty="0">
              <a:solidFill>
                <a:schemeClr val="bg1"/>
              </a:solidFill>
            </a:endParaRPr>
          </a:p>
          <a:p>
            <a:r>
              <a:rPr lang="en-US" dirty="0">
                <a:solidFill>
                  <a:schemeClr val="bg1"/>
                </a:solidFill>
              </a:rPr>
              <a:t>Being patient with your approach of the gospel and all it has to offer—some people can jump right in and grasp the gospel, others need a slower approach—step by step</a:t>
            </a:r>
          </a:p>
        </p:txBody>
      </p:sp>
      <p:pic>
        <p:nvPicPr>
          <p:cNvPr id="26626" name="Picture 2" descr="http://www.dailyrepublic.com/files/2012/06/mormon_mission01-1024x707.jpg"/>
          <p:cNvPicPr>
            <a:picLocks noChangeAspect="1" noChangeArrowheads="1"/>
          </p:cNvPicPr>
          <p:nvPr/>
        </p:nvPicPr>
        <p:blipFill>
          <a:blip r:embed="rId3" cstate="print"/>
          <a:srcRect/>
          <a:stretch>
            <a:fillRect/>
          </a:stretch>
        </p:blipFill>
        <p:spPr bwMode="auto">
          <a:xfrm>
            <a:off x="7315201" y="1295400"/>
            <a:ext cx="2922113" cy="2017514"/>
          </a:xfrm>
          <a:prstGeom prst="rect">
            <a:avLst/>
          </a:prstGeom>
          <a:noFill/>
        </p:spPr>
      </p:pic>
      <p:pic>
        <p:nvPicPr>
          <p:cNvPr id="132" name="Picture 131" descr="Copy of 100_1613.JPG"/>
          <p:cNvPicPr>
            <a:picLocks noChangeAspect="1"/>
          </p:cNvPicPr>
          <p:nvPr/>
        </p:nvPicPr>
        <p:blipFill>
          <a:blip r:embed="rId4" cstate="print"/>
          <a:stretch>
            <a:fillRect/>
          </a:stretch>
        </p:blipFill>
        <p:spPr>
          <a:xfrm>
            <a:off x="3581400" y="3429000"/>
            <a:ext cx="2115960" cy="1586970"/>
          </a:xfrm>
          <a:prstGeom prst="rect">
            <a:avLst/>
          </a:prstGeom>
        </p:spPr>
      </p:pic>
      <p:pic>
        <p:nvPicPr>
          <p:cNvPr id="134" name="Picture 133" descr="100_0990.JPG"/>
          <p:cNvPicPr>
            <a:picLocks noChangeAspect="1"/>
          </p:cNvPicPr>
          <p:nvPr/>
        </p:nvPicPr>
        <p:blipFill>
          <a:blip r:embed="rId5" cstate="print"/>
          <a:stretch>
            <a:fillRect/>
          </a:stretch>
        </p:blipFill>
        <p:spPr>
          <a:xfrm>
            <a:off x="2743200" y="5105400"/>
            <a:ext cx="1930400" cy="1447800"/>
          </a:xfrm>
          <a:prstGeom prst="rect">
            <a:avLst/>
          </a:prstGeom>
        </p:spPr>
      </p:pic>
    </p:spTree>
    <p:extLst>
      <p:ext uri="{BB962C8B-B14F-4D97-AF65-F5344CB8AC3E}">
        <p14:creationId xmlns:p14="http://schemas.microsoft.com/office/powerpoint/2010/main" val="305472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3">
                                            <p:txEl>
                                              <p:pRg st="1" end="1"/>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26626"/>
                                        </p:tgtEl>
                                        <p:attrNameLst>
                                          <p:attrName>style.visibility</p:attrName>
                                        </p:attrNameLst>
                                      </p:cBhvr>
                                      <p:to>
                                        <p:strVal val="visible"/>
                                      </p:to>
                                    </p:set>
                                    <p:animEffect transition="in" filter="fade">
                                      <p:cBhvr>
                                        <p:cTn id="25" dur="2000"/>
                                        <p:tgtEl>
                                          <p:spTgt spid="26626"/>
                                        </p:tgtEl>
                                      </p:cBhvr>
                                    </p:animEffect>
                                  </p:childTnLst>
                                </p:cTn>
                              </p:par>
                              <p:par>
                                <p:cTn id="26" presetID="10" presetClass="entr" presetSubtype="0" fill="hold" nodeType="with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fade">
                                      <p:cBhvr>
                                        <p:cTn id="28" dur="2000"/>
                                        <p:tgtEl>
                                          <p:spTgt spid="13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3">
                                            <p:txEl>
                                              <p:pRg st="3" end="3"/>
                                            </p:txEl>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134"/>
                                        </p:tgtEl>
                                        <p:attrNameLst>
                                          <p:attrName>style.visibility</p:attrName>
                                        </p:attrNameLst>
                                      </p:cBhvr>
                                      <p:to>
                                        <p:strVal val="visible"/>
                                      </p:to>
                                    </p:set>
                                    <p:animEffect transition="in" filter="fade">
                                      <p:cBhvr>
                                        <p:cTn id="35" dur="2000"/>
                                        <p:tgtEl>
                                          <p:spTgt spid="13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Picture 363">
            <a:extLst>
              <a:ext uri="{FF2B5EF4-FFF2-40B4-BE49-F238E27FC236}">
                <a16:creationId xmlns:a16="http://schemas.microsoft.com/office/drawing/2014/main" id="{97F3ABF9-CCD8-4B78-92BB-1B7C4E728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43256" y="6550223"/>
            <a:ext cx="1905000" cy="307777"/>
          </a:xfrm>
          <a:prstGeom prst="rect">
            <a:avLst/>
          </a:prstGeom>
          <a:noFill/>
        </p:spPr>
        <p:txBody>
          <a:bodyPr wrap="square" rtlCol="0">
            <a:spAutoFit/>
          </a:bodyPr>
          <a:lstStyle/>
          <a:p>
            <a:r>
              <a:rPr lang="en-US" sz="1400" dirty="0">
                <a:solidFill>
                  <a:schemeClr val="bg1"/>
                </a:solidFill>
              </a:rPr>
              <a:t>Alma 17:26-27</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Watching the Flocks</a:t>
            </a:r>
          </a:p>
        </p:txBody>
      </p:sp>
      <p:sp>
        <p:nvSpPr>
          <p:cNvPr id="688" name="TextBox 687"/>
          <p:cNvSpPr txBox="1"/>
          <p:nvPr/>
        </p:nvSpPr>
        <p:spPr>
          <a:xfrm>
            <a:off x="1752600" y="914401"/>
            <a:ext cx="5638800" cy="646331"/>
          </a:xfrm>
          <a:prstGeom prst="rect">
            <a:avLst/>
          </a:prstGeom>
          <a:noFill/>
        </p:spPr>
        <p:txBody>
          <a:bodyPr wrap="square" rtlCol="0">
            <a:spAutoFit/>
          </a:bodyPr>
          <a:lstStyle/>
          <a:p>
            <a:r>
              <a:rPr lang="en-US" dirty="0">
                <a:solidFill>
                  <a:schemeClr val="bg1"/>
                </a:solidFill>
              </a:rPr>
              <a:t>Ammon and other servants drove the flocks to the water—Waters of </a:t>
            </a:r>
            <a:r>
              <a:rPr lang="en-US" dirty="0" err="1">
                <a:solidFill>
                  <a:schemeClr val="bg1"/>
                </a:solidFill>
              </a:rPr>
              <a:t>Sebus</a:t>
            </a:r>
            <a:endParaRPr lang="en-US" dirty="0">
              <a:solidFill>
                <a:schemeClr val="bg1"/>
              </a:solidFill>
            </a:endParaRPr>
          </a:p>
        </p:txBody>
      </p:sp>
      <p:sp>
        <p:nvSpPr>
          <p:cNvPr id="319" name="TextBox 318"/>
          <p:cNvSpPr txBox="1"/>
          <p:nvPr/>
        </p:nvSpPr>
        <p:spPr>
          <a:xfrm>
            <a:off x="6324600" y="1676400"/>
            <a:ext cx="2855976" cy="646331"/>
          </a:xfrm>
          <a:prstGeom prst="rect">
            <a:avLst/>
          </a:prstGeom>
          <a:noFill/>
        </p:spPr>
        <p:txBody>
          <a:bodyPr wrap="square" rtlCol="0">
            <a:spAutoFit/>
          </a:bodyPr>
          <a:lstStyle/>
          <a:p>
            <a:r>
              <a:rPr lang="en-US" dirty="0">
                <a:solidFill>
                  <a:schemeClr val="bg1"/>
                </a:solidFill>
              </a:rPr>
              <a:t>Some Lamanites would come and scatter the flocks</a:t>
            </a:r>
          </a:p>
        </p:txBody>
      </p:sp>
      <p:grpSp>
        <p:nvGrpSpPr>
          <p:cNvPr id="339" name="Group 338"/>
          <p:cNvGrpSpPr/>
          <p:nvPr/>
        </p:nvGrpSpPr>
        <p:grpSpPr>
          <a:xfrm>
            <a:off x="1752600" y="1981200"/>
            <a:ext cx="1676400" cy="3429000"/>
            <a:chOff x="838200" y="2286000"/>
            <a:chExt cx="1676400" cy="3429000"/>
          </a:xfrm>
        </p:grpSpPr>
        <p:grpSp>
          <p:nvGrpSpPr>
            <p:cNvPr id="2" name="Group 219"/>
            <p:cNvGrpSpPr/>
            <p:nvPr/>
          </p:nvGrpSpPr>
          <p:grpSpPr>
            <a:xfrm>
              <a:off x="838200" y="2438400"/>
              <a:ext cx="1371600" cy="3276600"/>
              <a:chOff x="2971800" y="685800"/>
              <a:chExt cx="1353845" cy="2971800"/>
            </a:xfrm>
          </p:grpSpPr>
          <p:sp>
            <p:nvSpPr>
              <p:cNvPr id="221" name="Oval 220"/>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Manual Operation 221"/>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Manual Operation 223"/>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loud 227"/>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Extract 229"/>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entagon 233"/>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loud 235"/>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entagon 239"/>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entagon 240"/>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entagon 242"/>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entagon 243"/>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23"/>
            <p:cNvGrpSpPr/>
            <p:nvPr/>
          </p:nvGrpSpPr>
          <p:grpSpPr>
            <a:xfrm>
              <a:off x="2057400" y="2286000"/>
              <a:ext cx="457200" cy="3200400"/>
              <a:chOff x="4876800" y="381000"/>
              <a:chExt cx="457200" cy="3200400"/>
            </a:xfrm>
          </p:grpSpPr>
          <p:sp>
            <p:nvSpPr>
              <p:cNvPr id="125" name="Rounded Rectangle 124"/>
              <p:cNvSpPr/>
              <p:nvPr/>
            </p:nvSpPr>
            <p:spPr>
              <a:xfrm>
                <a:off x="4876800" y="762000"/>
                <a:ext cx="157018" cy="2819400"/>
              </a:xfrm>
              <a:prstGeom prst="roundRect">
                <a:avLst/>
              </a:prstGeom>
              <a:solidFill>
                <a:srgbClr val="7E3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Block Arc 125"/>
              <p:cNvSpPr/>
              <p:nvPr/>
            </p:nvSpPr>
            <p:spPr>
              <a:xfrm>
                <a:off x="4876800" y="381000"/>
                <a:ext cx="457200" cy="762000"/>
              </a:xfrm>
              <a:prstGeom prst="blockArc">
                <a:avLst>
                  <a:gd name="adj1" fmla="val 10800000"/>
                  <a:gd name="adj2" fmla="val 1486732"/>
                  <a:gd name="adj3" fmla="val 31814"/>
                </a:avLst>
              </a:prstGeom>
              <a:solidFill>
                <a:srgbClr val="7E3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Rounded Rectangle 126"/>
              <p:cNvSpPr/>
              <p:nvPr/>
            </p:nvSpPr>
            <p:spPr>
              <a:xfrm>
                <a:off x="4876800" y="685800"/>
                <a:ext cx="152400" cy="3048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218"/>
          <p:cNvGrpSpPr/>
          <p:nvPr/>
        </p:nvGrpSpPr>
        <p:grpSpPr>
          <a:xfrm>
            <a:off x="7772400" y="3429000"/>
            <a:ext cx="1447800" cy="2827020"/>
            <a:chOff x="2393756" y="457200"/>
            <a:chExt cx="1721043" cy="3200400"/>
          </a:xfrm>
        </p:grpSpPr>
        <p:sp>
          <p:nvSpPr>
            <p:cNvPr id="41" name="Oval 40"/>
            <p:cNvSpPr/>
            <p:nvPr/>
          </p:nvSpPr>
          <p:spPr>
            <a:xfrm rot="19742001">
              <a:off x="2509398" y="2656267"/>
              <a:ext cx="426997" cy="27443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80"/>
            <p:cNvGrpSpPr/>
            <p:nvPr/>
          </p:nvGrpSpPr>
          <p:grpSpPr>
            <a:xfrm>
              <a:off x="2635885" y="457200"/>
              <a:ext cx="1478914" cy="3200400"/>
              <a:chOff x="4876800" y="381000"/>
              <a:chExt cx="1478914" cy="3200400"/>
            </a:xfrm>
          </p:grpSpPr>
          <p:sp>
            <p:nvSpPr>
              <p:cNvPr id="46" name="Oval 45"/>
              <p:cNvSpPr/>
              <p:nvPr/>
            </p:nvSpPr>
            <p:spPr>
              <a:xfrm>
                <a:off x="4876800" y="381000"/>
                <a:ext cx="1295400" cy="2438400"/>
              </a:xfrm>
              <a:prstGeom prst="ellipse">
                <a:avLst/>
              </a:prstGeom>
              <a:solidFill>
                <a:srgbClr val="B59C4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857999" flipH="1">
                <a:off x="5974714" y="2520280"/>
                <a:ext cx="381000" cy="2264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5086341" y="1752600"/>
                <a:ext cx="838200" cy="1524000"/>
              </a:xfrm>
              <a:prstGeom prst="trapezoid">
                <a:avLst/>
              </a:prstGeom>
              <a:solidFill>
                <a:srgbClr val="B59C4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Display 48"/>
              <p:cNvSpPr/>
              <p:nvPr/>
            </p:nvSpPr>
            <p:spPr>
              <a:xfrm rot="17059109">
                <a:off x="4626407" y="2189631"/>
                <a:ext cx="818669" cy="261868"/>
              </a:xfrm>
              <a:prstGeom prst="flowChartDisp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isplay 49"/>
              <p:cNvSpPr/>
              <p:nvPr/>
            </p:nvSpPr>
            <p:spPr>
              <a:xfrm rot="4110026" flipH="1">
                <a:off x="5520983" y="2139850"/>
                <a:ext cx="871403" cy="243783"/>
              </a:xfrm>
              <a:prstGeom prst="flowChartDisp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086341" y="609600"/>
                <a:ext cx="838200" cy="12954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5029200" y="3124200"/>
                <a:ext cx="990600" cy="152400"/>
              </a:xfrm>
              <a:prstGeom prst="trapezoi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5238741" y="3276600"/>
                <a:ext cx="304800" cy="152400"/>
              </a:xfrm>
              <a:prstGeom prst="trapezoi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5543541" y="3276600"/>
                <a:ext cx="304800" cy="152400"/>
              </a:xfrm>
              <a:prstGeom prst="trapezoi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162541" y="3429000"/>
                <a:ext cx="381000" cy="152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543541" y="3429000"/>
                <a:ext cx="381000" cy="152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elay 56"/>
              <p:cNvSpPr/>
              <p:nvPr/>
            </p:nvSpPr>
            <p:spPr>
              <a:xfrm rot="4182490" flipH="1">
                <a:off x="5640485" y="1784964"/>
                <a:ext cx="358589" cy="415806"/>
              </a:xfrm>
              <a:prstGeom prst="flowChartDelay">
                <a:avLst/>
              </a:prstGeom>
              <a:solidFill>
                <a:srgbClr val="B59C4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uble Wave 57"/>
              <p:cNvSpPr/>
              <p:nvPr/>
            </p:nvSpPr>
            <p:spPr>
              <a:xfrm>
                <a:off x="4953000" y="838200"/>
                <a:ext cx="1143000" cy="381000"/>
              </a:xfrm>
              <a:prstGeom prst="doubleWave">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p:cNvSpPr/>
              <p:nvPr/>
            </p:nvSpPr>
            <p:spPr>
              <a:xfrm rot="16200000">
                <a:off x="5410200" y="304800"/>
                <a:ext cx="228600" cy="685800"/>
              </a:xfrm>
              <a:prstGeom prst="flowChartDelay">
                <a:avLst/>
              </a:prstGeom>
              <a:solidFill>
                <a:srgbClr val="B59C41"/>
              </a:solidFill>
              <a:ln w="12700">
                <a:solidFill>
                  <a:srgbClr val="B59C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19398839">
                <a:off x="5509444" y="1756577"/>
                <a:ext cx="137185" cy="11430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elay 60"/>
              <p:cNvSpPr/>
              <p:nvPr/>
            </p:nvSpPr>
            <p:spPr>
              <a:xfrm rot="17498659">
                <a:off x="4983249" y="1741321"/>
                <a:ext cx="369253" cy="400007"/>
              </a:xfrm>
              <a:prstGeom prst="flowChartDelay">
                <a:avLst/>
              </a:prstGeom>
              <a:solidFill>
                <a:srgbClr val="B59C4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elay 61"/>
              <p:cNvSpPr/>
              <p:nvPr/>
            </p:nvSpPr>
            <p:spPr>
              <a:xfrm rot="5400000">
                <a:off x="5676900" y="2705100"/>
                <a:ext cx="381000" cy="304800"/>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4953000" y="762000"/>
                <a:ext cx="1143000" cy="2286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ound Same Side Corner Rectangle 42"/>
            <p:cNvSpPr/>
            <p:nvPr/>
          </p:nvSpPr>
          <p:spPr>
            <a:xfrm rot="14239665">
              <a:off x="2818836" y="2199679"/>
              <a:ext cx="118525" cy="968686"/>
            </a:xfrm>
            <a:prstGeom prst="round2SameRect">
              <a:avLst>
                <a:gd name="adj1" fmla="val 47899"/>
                <a:gd name="adj2" fmla="val 480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742001">
              <a:off x="2502615" y="2728318"/>
              <a:ext cx="231163" cy="27874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7-Point Star 44"/>
            <p:cNvSpPr/>
            <p:nvPr/>
          </p:nvSpPr>
          <p:spPr>
            <a:xfrm>
              <a:off x="3124200" y="2209800"/>
              <a:ext cx="381000" cy="457200"/>
            </a:xfrm>
            <a:prstGeom prst="star7">
              <a:avLst>
                <a:gd name="adj" fmla="val 37397"/>
                <a:gd name="hf" fmla="val 102572"/>
                <a:gd name="vf" fmla="val 10521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94"/>
          <p:cNvGrpSpPr/>
          <p:nvPr/>
        </p:nvGrpSpPr>
        <p:grpSpPr>
          <a:xfrm>
            <a:off x="9144001" y="1828800"/>
            <a:ext cx="1363355" cy="2701290"/>
            <a:chOff x="4800600" y="675736"/>
            <a:chExt cx="1707514" cy="3058064"/>
          </a:xfrm>
        </p:grpSpPr>
        <p:grpSp>
          <p:nvGrpSpPr>
            <p:cNvPr id="65" name="Group 182"/>
            <p:cNvGrpSpPr/>
            <p:nvPr/>
          </p:nvGrpSpPr>
          <p:grpSpPr>
            <a:xfrm>
              <a:off x="4800600" y="675736"/>
              <a:ext cx="1707514" cy="2905664"/>
              <a:chOff x="6477000" y="599536"/>
              <a:chExt cx="1707514" cy="2905664"/>
            </a:xfrm>
          </p:grpSpPr>
          <p:sp>
            <p:nvSpPr>
              <p:cNvPr id="68" name="Oval 67"/>
              <p:cNvSpPr/>
              <p:nvPr/>
            </p:nvSpPr>
            <p:spPr>
              <a:xfrm rot="1857999" flipH="1">
                <a:off x="7803514" y="2520280"/>
                <a:ext cx="381000" cy="2264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742001">
                <a:off x="6477000" y="2585520"/>
                <a:ext cx="381000" cy="2264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6915141" y="1828800"/>
                <a:ext cx="838200" cy="15240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Display 38"/>
              <p:cNvSpPr/>
              <p:nvPr/>
            </p:nvSpPr>
            <p:spPr>
              <a:xfrm rot="18150452">
                <a:off x="6455207" y="2265831"/>
                <a:ext cx="818669" cy="261868"/>
              </a:xfrm>
              <a:prstGeom prst="flowChartDisplay">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Display 71"/>
              <p:cNvSpPr/>
              <p:nvPr/>
            </p:nvSpPr>
            <p:spPr>
              <a:xfrm rot="3449548" flipH="1">
                <a:off x="7368843" y="2216049"/>
                <a:ext cx="871403" cy="243783"/>
              </a:xfrm>
              <a:prstGeom prst="flowChartDisplay">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915141" y="685800"/>
                <a:ext cx="838200" cy="12954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a:off x="6838941" y="599536"/>
                <a:ext cx="914401" cy="772064"/>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7067541" y="3352800"/>
                <a:ext cx="304800" cy="152400"/>
              </a:xfrm>
              <a:prstGeom prst="trapezoid">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7372341" y="3352800"/>
                <a:ext cx="304800" cy="152400"/>
              </a:xfrm>
              <a:prstGeom prst="trapezoid">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17799699">
                <a:off x="6685021" y="1179830"/>
                <a:ext cx="489550" cy="383542"/>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3800301" flipH="1">
                <a:off x="7408782" y="1179829"/>
                <a:ext cx="489550" cy="383542"/>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19247880">
                <a:off x="7258924" y="1856643"/>
                <a:ext cx="145470" cy="8382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2352120" flipH="1">
                <a:off x="7258924" y="1856643"/>
                <a:ext cx="145470" cy="8382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Delay 80"/>
              <p:cNvSpPr/>
              <p:nvPr/>
            </p:nvSpPr>
            <p:spPr>
              <a:xfrm rot="3358798" flipH="1">
                <a:off x="7440215" y="1888312"/>
                <a:ext cx="321450" cy="334626"/>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Delay 81"/>
              <p:cNvSpPr/>
              <p:nvPr/>
            </p:nvSpPr>
            <p:spPr>
              <a:xfrm rot="18241202">
                <a:off x="6906816" y="1926681"/>
                <a:ext cx="321450" cy="334626"/>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5400000" flipH="1">
                <a:off x="7200900" y="647700"/>
                <a:ext cx="228600" cy="1066800"/>
              </a:xfrm>
              <a:prstGeom prst="roundRect">
                <a:avLst>
                  <a:gd name="adj" fmla="val 48432"/>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Same Side Corner Rectangle 83"/>
              <p:cNvSpPr/>
              <p:nvPr/>
            </p:nvSpPr>
            <p:spPr>
              <a:xfrm rot="761387">
                <a:off x="7409069" y="2414228"/>
                <a:ext cx="145948" cy="779664"/>
              </a:xfrm>
              <a:prstGeom prst="round2SameRect">
                <a:avLst>
                  <a:gd name="adj1" fmla="val 47899"/>
                  <a:gd name="adj2" fmla="val 480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6934200" y="2590800"/>
                <a:ext cx="762000" cy="152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315200" y="2971800"/>
                <a:ext cx="228600" cy="304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7-Point Star 86"/>
              <p:cNvSpPr/>
              <p:nvPr/>
            </p:nvSpPr>
            <p:spPr>
              <a:xfrm>
                <a:off x="7239000" y="2895600"/>
                <a:ext cx="381000" cy="457200"/>
              </a:xfrm>
              <a:prstGeom prst="star7">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p:cNvSpPr/>
            <p:nvPr/>
          </p:nvSpPr>
          <p:spPr>
            <a:xfrm>
              <a:off x="5334000" y="3581400"/>
              <a:ext cx="381000" cy="1524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715000" y="3581400"/>
              <a:ext cx="381000" cy="1524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Freeform 87"/>
          <p:cNvSpPr/>
          <p:nvPr/>
        </p:nvSpPr>
        <p:spPr>
          <a:xfrm>
            <a:off x="4419601" y="3124201"/>
            <a:ext cx="3500655" cy="1013691"/>
          </a:xfrm>
          <a:custGeom>
            <a:avLst/>
            <a:gdLst>
              <a:gd name="connsiteX0" fmla="*/ 83200 w 3500655"/>
              <a:gd name="connsiteY0" fmla="*/ 587948 h 1567003"/>
              <a:gd name="connsiteX1" fmla="*/ 83200 w 3500655"/>
              <a:gd name="connsiteY1" fmla="*/ 587948 h 1567003"/>
              <a:gd name="connsiteX2" fmla="*/ 157091 w 3500655"/>
              <a:gd name="connsiteY2" fmla="*/ 393985 h 1567003"/>
              <a:gd name="connsiteX3" fmla="*/ 184800 w 3500655"/>
              <a:gd name="connsiteY3" fmla="*/ 375512 h 1567003"/>
              <a:gd name="connsiteX4" fmla="*/ 267927 w 3500655"/>
              <a:gd name="connsiteY4" fmla="*/ 283148 h 1567003"/>
              <a:gd name="connsiteX5" fmla="*/ 323346 w 3500655"/>
              <a:gd name="connsiteY5" fmla="*/ 246203 h 1567003"/>
              <a:gd name="connsiteX6" fmla="*/ 360291 w 3500655"/>
              <a:gd name="connsiteY6" fmla="*/ 209257 h 1567003"/>
              <a:gd name="connsiteX7" fmla="*/ 415709 w 3500655"/>
              <a:gd name="connsiteY7" fmla="*/ 181548 h 1567003"/>
              <a:gd name="connsiteX8" fmla="*/ 461891 w 3500655"/>
              <a:gd name="connsiteY8" fmla="*/ 153839 h 1567003"/>
              <a:gd name="connsiteX9" fmla="*/ 489600 w 3500655"/>
              <a:gd name="connsiteY9" fmla="*/ 144603 h 1567003"/>
              <a:gd name="connsiteX10" fmla="*/ 581964 w 3500655"/>
              <a:gd name="connsiteY10" fmla="*/ 107657 h 1567003"/>
              <a:gd name="connsiteX11" fmla="*/ 711273 w 3500655"/>
              <a:gd name="connsiteY11" fmla="*/ 61476 h 1567003"/>
              <a:gd name="connsiteX12" fmla="*/ 840582 w 3500655"/>
              <a:gd name="connsiteY12" fmla="*/ 33767 h 1567003"/>
              <a:gd name="connsiteX13" fmla="*/ 877527 w 3500655"/>
              <a:gd name="connsiteY13" fmla="*/ 24530 h 1567003"/>
              <a:gd name="connsiteX14" fmla="*/ 1246982 w 3500655"/>
              <a:gd name="connsiteY14" fmla="*/ 24530 h 1567003"/>
              <a:gd name="connsiteX15" fmla="*/ 1293164 w 3500655"/>
              <a:gd name="connsiteY15" fmla="*/ 33767 h 1567003"/>
              <a:gd name="connsiteX16" fmla="*/ 1339346 w 3500655"/>
              <a:gd name="connsiteY16" fmla="*/ 79948 h 1567003"/>
              <a:gd name="connsiteX17" fmla="*/ 1376291 w 3500655"/>
              <a:gd name="connsiteY17" fmla="*/ 107657 h 1567003"/>
              <a:gd name="connsiteX18" fmla="*/ 1431709 w 3500655"/>
              <a:gd name="connsiteY18" fmla="*/ 181548 h 1567003"/>
              <a:gd name="connsiteX19" fmla="*/ 1459418 w 3500655"/>
              <a:gd name="connsiteY19" fmla="*/ 209257 h 1567003"/>
              <a:gd name="connsiteX20" fmla="*/ 1487127 w 3500655"/>
              <a:gd name="connsiteY20" fmla="*/ 273912 h 1567003"/>
              <a:gd name="connsiteX21" fmla="*/ 1542546 w 3500655"/>
              <a:gd name="connsiteY21" fmla="*/ 329330 h 1567003"/>
              <a:gd name="connsiteX22" fmla="*/ 1588727 w 3500655"/>
              <a:gd name="connsiteY22" fmla="*/ 393985 h 1567003"/>
              <a:gd name="connsiteX23" fmla="*/ 1644146 w 3500655"/>
              <a:gd name="connsiteY23" fmla="*/ 449403 h 1567003"/>
              <a:gd name="connsiteX24" fmla="*/ 1690327 w 3500655"/>
              <a:gd name="connsiteY24" fmla="*/ 477112 h 1567003"/>
              <a:gd name="connsiteX25" fmla="*/ 1773455 w 3500655"/>
              <a:gd name="connsiteY25" fmla="*/ 532530 h 1567003"/>
              <a:gd name="connsiteX26" fmla="*/ 1856582 w 3500655"/>
              <a:gd name="connsiteY26" fmla="*/ 578712 h 1567003"/>
              <a:gd name="connsiteX27" fmla="*/ 1893527 w 3500655"/>
              <a:gd name="connsiteY27" fmla="*/ 587948 h 1567003"/>
              <a:gd name="connsiteX28" fmla="*/ 1921236 w 3500655"/>
              <a:gd name="connsiteY28" fmla="*/ 597185 h 1567003"/>
              <a:gd name="connsiteX29" fmla="*/ 2013600 w 3500655"/>
              <a:gd name="connsiteY29" fmla="*/ 624894 h 1567003"/>
              <a:gd name="connsiteX30" fmla="*/ 2041309 w 3500655"/>
              <a:gd name="connsiteY30" fmla="*/ 634130 h 1567003"/>
              <a:gd name="connsiteX31" fmla="*/ 2207564 w 3500655"/>
              <a:gd name="connsiteY31" fmla="*/ 643367 h 1567003"/>
              <a:gd name="connsiteX32" fmla="*/ 2447709 w 3500655"/>
              <a:gd name="connsiteY32" fmla="*/ 634130 h 1567003"/>
              <a:gd name="connsiteX33" fmla="*/ 2586255 w 3500655"/>
              <a:gd name="connsiteY33" fmla="*/ 624894 h 1567003"/>
              <a:gd name="connsiteX34" fmla="*/ 3112727 w 3500655"/>
              <a:gd name="connsiteY34" fmla="*/ 634130 h 1567003"/>
              <a:gd name="connsiteX35" fmla="*/ 3140436 w 3500655"/>
              <a:gd name="connsiteY35" fmla="*/ 652603 h 1567003"/>
              <a:gd name="connsiteX36" fmla="*/ 3168146 w 3500655"/>
              <a:gd name="connsiteY36" fmla="*/ 661839 h 1567003"/>
              <a:gd name="connsiteX37" fmla="*/ 3214327 w 3500655"/>
              <a:gd name="connsiteY37" fmla="*/ 698785 h 1567003"/>
              <a:gd name="connsiteX38" fmla="*/ 3297455 w 3500655"/>
              <a:gd name="connsiteY38" fmla="*/ 744967 h 1567003"/>
              <a:gd name="connsiteX39" fmla="*/ 3352873 w 3500655"/>
              <a:gd name="connsiteY39" fmla="*/ 800385 h 1567003"/>
              <a:gd name="connsiteX40" fmla="*/ 3380582 w 3500655"/>
              <a:gd name="connsiteY40" fmla="*/ 828094 h 1567003"/>
              <a:gd name="connsiteX41" fmla="*/ 3399055 w 3500655"/>
              <a:gd name="connsiteY41" fmla="*/ 855803 h 1567003"/>
              <a:gd name="connsiteX42" fmla="*/ 3426764 w 3500655"/>
              <a:gd name="connsiteY42" fmla="*/ 892748 h 1567003"/>
              <a:gd name="connsiteX43" fmla="*/ 3454473 w 3500655"/>
              <a:gd name="connsiteY43" fmla="*/ 948167 h 1567003"/>
              <a:gd name="connsiteX44" fmla="*/ 3472946 w 3500655"/>
              <a:gd name="connsiteY44" fmla="*/ 975876 h 1567003"/>
              <a:gd name="connsiteX45" fmla="*/ 3500655 w 3500655"/>
              <a:gd name="connsiteY45" fmla="*/ 1114421 h 1567003"/>
              <a:gd name="connsiteX46" fmla="*/ 3491418 w 3500655"/>
              <a:gd name="connsiteY46" fmla="*/ 1206785 h 1567003"/>
              <a:gd name="connsiteX47" fmla="*/ 3463709 w 3500655"/>
              <a:gd name="connsiteY47" fmla="*/ 1234494 h 1567003"/>
              <a:gd name="connsiteX48" fmla="*/ 3426764 w 3500655"/>
              <a:gd name="connsiteY48" fmla="*/ 1280676 h 1567003"/>
              <a:gd name="connsiteX49" fmla="*/ 3371346 w 3500655"/>
              <a:gd name="connsiteY49" fmla="*/ 1317621 h 1567003"/>
              <a:gd name="connsiteX50" fmla="*/ 3343636 w 3500655"/>
              <a:gd name="connsiteY50" fmla="*/ 1345330 h 1567003"/>
              <a:gd name="connsiteX51" fmla="*/ 3269746 w 3500655"/>
              <a:gd name="connsiteY51" fmla="*/ 1400748 h 1567003"/>
              <a:gd name="connsiteX52" fmla="*/ 3186618 w 3500655"/>
              <a:gd name="connsiteY52" fmla="*/ 1437694 h 1567003"/>
              <a:gd name="connsiteX53" fmla="*/ 3140436 w 3500655"/>
              <a:gd name="connsiteY53" fmla="*/ 1465403 h 1567003"/>
              <a:gd name="connsiteX54" fmla="*/ 3066546 w 3500655"/>
              <a:gd name="connsiteY54" fmla="*/ 1483876 h 1567003"/>
              <a:gd name="connsiteX55" fmla="*/ 3029600 w 3500655"/>
              <a:gd name="connsiteY55" fmla="*/ 1502348 h 1567003"/>
              <a:gd name="connsiteX56" fmla="*/ 2854109 w 3500655"/>
              <a:gd name="connsiteY56" fmla="*/ 1530057 h 1567003"/>
              <a:gd name="connsiteX57" fmla="*/ 2743273 w 3500655"/>
              <a:gd name="connsiteY57" fmla="*/ 1539294 h 1567003"/>
              <a:gd name="connsiteX58" fmla="*/ 2577018 w 3500655"/>
              <a:gd name="connsiteY58" fmla="*/ 1557767 h 1567003"/>
              <a:gd name="connsiteX59" fmla="*/ 1588727 w 3500655"/>
              <a:gd name="connsiteY59" fmla="*/ 1567003 h 1567003"/>
              <a:gd name="connsiteX60" fmla="*/ 923709 w 3500655"/>
              <a:gd name="connsiteY60" fmla="*/ 1557767 h 1567003"/>
              <a:gd name="connsiteX61" fmla="*/ 886764 w 3500655"/>
              <a:gd name="connsiteY61" fmla="*/ 1548530 h 1567003"/>
              <a:gd name="connsiteX62" fmla="*/ 738982 w 3500655"/>
              <a:gd name="connsiteY62" fmla="*/ 1520821 h 1567003"/>
              <a:gd name="connsiteX63" fmla="*/ 692800 w 3500655"/>
              <a:gd name="connsiteY63" fmla="*/ 1502348 h 1567003"/>
              <a:gd name="connsiteX64" fmla="*/ 600436 w 3500655"/>
              <a:gd name="connsiteY64" fmla="*/ 1483876 h 1567003"/>
              <a:gd name="connsiteX65" fmla="*/ 526546 w 3500655"/>
              <a:gd name="connsiteY65" fmla="*/ 1446930 h 1567003"/>
              <a:gd name="connsiteX66" fmla="*/ 480364 w 3500655"/>
              <a:gd name="connsiteY66" fmla="*/ 1419221 h 1567003"/>
              <a:gd name="connsiteX67" fmla="*/ 378764 w 3500655"/>
              <a:gd name="connsiteY67" fmla="*/ 1373039 h 1567003"/>
              <a:gd name="connsiteX68" fmla="*/ 341818 w 3500655"/>
              <a:gd name="connsiteY68" fmla="*/ 1345330 h 1567003"/>
              <a:gd name="connsiteX69" fmla="*/ 314109 w 3500655"/>
              <a:gd name="connsiteY69" fmla="*/ 1336094 h 1567003"/>
              <a:gd name="connsiteX70" fmla="*/ 221746 w 3500655"/>
              <a:gd name="connsiteY70" fmla="*/ 1280676 h 1567003"/>
              <a:gd name="connsiteX71" fmla="*/ 166327 w 3500655"/>
              <a:gd name="connsiteY71" fmla="*/ 1206785 h 1567003"/>
              <a:gd name="connsiteX72" fmla="*/ 129382 w 3500655"/>
              <a:gd name="connsiteY72" fmla="*/ 1169839 h 1567003"/>
              <a:gd name="connsiteX73" fmla="*/ 73964 w 3500655"/>
              <a:gd name="connsiteY73" fmla="*/ 1095948 h 1567003"/>
              <a:gd name="connsiteX74" fmla="*/ 64727 w 3500655"/>
              <a:gd name="connsiteY74" fmla="*/ 1068239 h 1567003"/>
              <a:gd name="connsiteX75" fmla="*/ 27782 w 3500655"/>
              <a:gd name="connsiteY75" fmla="*/ 994348 h 1567003"/>
              <a:gd name="connsiteX76" fmla="*/ 27782 w 3500655"/>
              <a:gd name="connsiteY76" fmla="*/ 569476 h 1567003"/>
              <a:gd name="connsiteX77" fmla="*/ 46255 w 3500655"/>
              <a:gd name="connsiteY77" fmla="*/ 514057 h 1567003"/>
              <a:gd name="connsiteX78" fmla="*/ 55491 w 3500655"/>
              <a:gd name="connsiteY78" fmla="*/ 477112 h 1567003"/>
              <a:gd name="connsiteX79" fmla="*/ 73964 w 3500655"/>
              <a:gd name="connsiteY79" fmla="*/ 449403 h 1567003"/>
              <a:gd name="connsiteX80" fmla="*/ 83200 w 3500655"/>
              <a:gd name="connsiteY80" fmla="*/ 421694 h 1567003"/>
              <a:gd name="connsiteX81" fmla="*/ 166327 w 3500655"/>
              <a:gd name="connsiteY81" fmla="*/ 375512 h 1567003"/>
              <a:gd name="connsiteX82" fmla="*/ 175564 w 3500655"/>
              <a:gd name="connsiteY82" fmla="*/ 375512 h 1567003"/>
              <a:gd name="connsiteX83" fmla="*/ 175564 w 3500655"/>
              <a:gd name="connsiteY83" fmla="*/ 375512 h 15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500655" h="1567003">
                <a:moveTo>
                  <a:pt x="83200" y="587948"/>
                </a:moveTo>
                <a:lnTo>
                  <a:pt x="83200" y="587948"/>
                </a:lnTo>
                <a:cubicBezTo>
                  <a:pt x="88943" y="566411"/>
                  <a:pt x="110785" y="424856"/>
                  <a:pt x="157091" y="393985"/>
                </a:cubicBezTo>
                <a:lnTo>
                  <a:pt x="184800" y="375512"/>
                </a:lnTo>
                <a:cubicBezTo>
                  <a:pt x="220179" y="322444"/>
                  <a:pt x="195424" y="355651"/>
                  <a:pt x="267927" y="283148"/>
                </a:cubicBezTo>
                <a:cubicBezTo>
                  <a:pt x="302520" y="248555"/>
                  <a:pt x="283244" y="259569"/>
                  <a:pt x="323346" y="246203"/>
                </a:cubicBezTo>
                <a:cubicBezTo>
                  <a:pt x="335661" y="233888"/>
                  <a:pt x="346023" y="219245"/>
                  <a:pt x="360291" y="209257"/>
                </a:cubicBezTo>
                <a:cubicBezTo>
                  <a:pt x="377211" y="197413"/>
                  <a:pt x="397578" y="191438"/>
                  <a:pt x="415709" y="181548"/>
                </a:cubicBezTo>
                <a:cubicBezTo>
                  <a:pt x="431469" y="172952"/>
                  <a:pt x="445834" y="161867"/>
                  <a:pt x="461891" y="153839"/>
                </a:cubicBezTo>
                <a:cubicBezTo>
                  <a:pt x="470599" y="149485"/>
                  <a:pt x="480513" y="148098"/>
                  <a:pt x="489600" y="144603"/>
                </a:cubicBezTo>
                <a:cubicBezTo>
                  <a:pt x="520549" y="132699"/>
                  <a:pt x="553530" y="124717"/>
                  <a:pt x="581964" y="107657"/>
                </a:cubicBezTo>
                <a:cubicBezTo>
                  <a:pt x="660975" y="60251"/>
                  <a:pt x="597199" y="91895"/>
                  <a:pt x="711273" y="61476"/>
                </a:cubicBezTo>
                <a:cubicBezTo>
                  <a:pt x="827404" y="30508"/>
                  <a:pt x="699994" y="51340"/>
                  <a:pt x="840582" y="33767"/>
                </a:cubicBezTo>
                <a:cubicBezTo>
                  <a:pt x="852897" y="30688"/>
                  <a:pt x="865038" y="26801"/>
                  <a:pt x="877527" y="24530"/>
                </a:cubicBezTo>
                <a:cubicBezTo>
                  <a:pt x="1012443" y="0"/>
                  <a:pt x="1062194" y="18931"/>
                  <a:pt x="1246982" y="24530"/>
                </a:cubicBezTo>
                <a:cubicBezTo>
                  <a:pt x="1262376" y="27609"/>
                  <a:pt x="1278465" y="28255"/>
                  <a:pt x="1293164" y="33767"/>
                </a:cubicBezTo>
                <a:cubicBezTo>
                  <a:pt x="1332573" y="48545"/>
                  <a:pt x="1312252" y="52854"/>
                  <a:pt x="1339346" y="79948"/>
                </a:cubicBezTo>
                <a:cubicBezTo>
                  <a:pt x="1350231" y="90833"/>
                  <a:pt x="1365936" y="96266"/>
                  <a:pt x="1376291" y="107657"/>
                </a:cubicBezTo>
                <a:cubicBezTo>
                  <a:pt x="1397001" y="130438"/>
                  <a:pt x="1409939" y="159778"/>
                  <a:pt x="1431709" y="181548"/>
                </a:cubicBezTo>
                <a:lnTo>
                  <a:pt x="1459418" y="209257"/>
                </a:lnTo>
                <a:cubicBezTo>
                  <a:pt x="1466090" y="229274"/>
                  <a:pt x="1474085" y="257609"/>
                  <a:pt x="1487127" y="273912"/>
                </a:cubicBezTo>
                <a:cubicBezTo>
                  <a:pt x="1503447" y="294312"/>
                  <a:pt x="1528055" y="307593"/>
                  <a:pt x="1542546" y="329330"/>
                </a:cubicBezTo>
                <a:cubicBezTo>
                  <a:pt x="1555395" y="348604"/>
                  <a:pt x="1573997" y="377618"/>
                  <a:pt x="1588727" y="393985"/>
                </a:cubicBezTo>
                <a:cubicBezTo>
                  <a:pt x="1606203" y="413403"/>
                  <a:pt x="1623927" y="432860"/>
                  <a:pt x="1644146" y="449403"/>
                </a:cubicBezTo>
                <a:cubicBezTo>
                  <a:pt x="1658040" y="460771"/>
                  <a:pt x="1675226" y="467404"/>
                  <a:pt x="1690327" y="477112"/>
                </a:cubicBezTo>
                <a:cubicBezTo>
                  <a:pt x="1718340" y="495120"/>
                  <a:pt x="1745442" y="514522"/>
                  <a:pt x="1773455" y="532530"/>
                </a:cubicBezTo>
                <a:cubicBezTo>
                  <a:pt x="1789917" y="543113"/>
                  <a:pt x="1835429" y="570780"/>
                  <a:pt x="1856582" y="578712"/>
                </a:cubicBezTo>
                <a:cubicBezTo>
                  <a:pt x="1868468" y="583169"/>
                  <a:pt x="1881321" y="584461"/>
                  <a:pt x="1893527" y="587948"/>
                </a:cubicBezTo>
                <a:cubicBezTo>
                  <a:pt x="1902888" y="590623"/>
                  <a:pt x="1912120" y="593766"/>
                  <a:pt x="1921236" y="597185"/>
                </a:cubicBezTo>
                <a:cubicBezTo>
                  <a:pt x="2020512" y="634413"/>
                  <a:pt x="1914689" y="600166"/>
                  <a:pt x="2013600" y="624894"/>
                </a:cubicBezTo>
                <a:cubicBezTo>
                  <a:pt x="2023045" y="627255"/>
                  <a:pt x="2031617" y="633207"/>
                  <a:pt x="2041309" y="634130"/>
                </a:cubicBezTo>
                <a:cubicBezTo>
                  <a:pt x="2096563" y="639392"/>
                  <a:pt x="2152146" y="640288"/>
                  <a:pt x="2207564" y="643367"/>
                </a:cubicBezTo>
                <a:lnTo>
                  <a:pt x="2447709" y="634130"/>
                </a:lnTo>
                <a:cubicBezTo>
                  <a:pt x="2493939" y="631875"/>
                  <a:pt x="2539970" y="624894"/>
                  <a:pt x="2586255" y="624894"/>
                </a:cubicBezTo>
                <a:cubicBezTo>
                  <a:pt x="2761773" y="624894"/>
                  <a:pt x="2937236" y="631051"/>
                  <a:pt x="3112727" y="634130"/>
                </a:cubicBezTo>
                <a:cubicBezTo>
                  <a:pt x="3121963" y="640288"/>
                  <a:pt x="3130507" y="647639"/>
                  <a:pt x="3140436" y="652603"/>
                </a:cubicBezTo>
                <a:cubicBezTo>
                  <a:pt x="3149144" y="656957"/>
                  <a:pt x="3159890" y="656679"/>
                  <a:pt x="3168146" y="661839"/>
                </a:cubicBezTo>
                <a:cubicBezTo>
                  <a:pt x="3184863" y="672287"/>
                  <a:pt x="3197423" y="688642"/>
                  <a:pt x="3214327" y="698785"/>
                </a:cubicBezTo>
                <a:cubicBezTo>
                  <a:pt x="3288087" y="743041"/>
                  <a:pt x="3234911" y="688677"/>
                  <a:pt x="3297455" y="744967"/>
                </a:cubicBezTo>
                <a:cubicBezTo>
                  <a:pt x="3316873" y="762443"/>
                  <a:pt x="3334400" y="781912"/>
                  <a:pt x="3352873" y="800385"/>
                </a:cubicBezTo>
                <a:cubicBezTo>
                  <a:pt x="3362109" y="809621"/>
                  <a:pt x="3373336" y="817226"/>
                  <a:pt x="3380582" y="828094"/>
                </a:cubicBezTo>
                <a:cubicBezTo>
                  <a:pt x="3386740" y="837330"/>
                  <a:pt x="3392603" y="846770"/>
                  <a:pt x="3399055" y="855803"/>
                </a:cubicBezTo>
                <a:cubicBezTo>
                  <a:pt x="3408003" y="868329"/>
                  <a:pt x="3418844" y="879548"/>
                  <a:pt x="3426764" y="892748"/>
                </a:cubicBezTo>
                <a:cubicBezTo>
                  <a:pt x="3437390" y="910458"/>
                  <a:pt x="3444443" y="930113"/>
                  <a:pt x="3454473" y="948167"/>
                </a:cubicBezTo>
                <a:cubicBezTo>
                  <a:pt x="3459864" y="957871"/>
                  <a:pt x="3466788" y="966640"/>
                  <a:pt x="3472946" y="975876"/>
                </a:cubicBezTo>
                <a:cubicBezTo>
                  <a:pt x="3500234" y="1057743"/>
                  <a:pt x="3489268" y="1011941"/>
                  <a:pt x="3500655" y="1114421"/>
                </a:cubicBezTo>
                <a:cubicBezTo>
                  <a:pt x="3497576" y="1145209"/>
                  <a:pt x="3500518" y="1177212"/>
                  <a:pt x="3491418" y="1206785"/>
                </a:cubicBezTo>
                <a:cubicBezTo>
                  <a:pt x="3487577" y="1219270"/>
                  <a:pt x="3472310" y="1224664"/>
                  <a:pt x="3463709" y="1234494"/>
                </a:cubicBezTo>
                <a:cubicBezTo>
                  <a:pt x="3450727" y="1249330"/>
                  <a:pt x="3441417" y="1267488"/>
                  <a:pt x="3426764" y="1280676"/>
                </a:cubicBezTo>
                <a:cubicBezTo>
                  <a:pt x="3410262" y="1295528"/>
                  <a:pt x="3387045" y="1301923"/>
                  <a:pt x="3371346" y="1317621"/>
                </a:cubicBezTo>
                <a:cubicBezTo>
                  <a:pt x="3362109" y="1326857"/>
                  <a:pt x="3353466" y="1336728"/>
                  <a:pt x="3343636" y="1345330"/>
                </a:cubicBezTo>
                <a:cubicBezTo>
                  <a:pt x="3326906" y="1359969"/>
                  <a:pt x="3292394" y="1387807"/>
                  <a:pt x="3269746" y="1400748"/>
                </a:cubicBezTo>
                <a:cubicBezTo>
                  <a:pt x="3201182" y="1439927"/>
                  <a:pt x="3265801" y="1398103"/>
                  <a:pt x="3186618" y="1437694"/>
                </a:cubicBezTo>
                <a:cubicBezTo>
                  <a:pt x="3170561" y="1445723"/>
                  <a:pt x="3156493" y="1457375"/>
                  <a:pt x="3140436" y="1465403"/>
                </a:cubicBezTo>
                <a:cubicBezTo>
                  <a:pt x="3121504" y="1474869"/>
                  <a:pt x="3084107" y="1480364"/>
                  <a:pt x="3066546" y="1483876"/>
                </a:cubicBezTo>
                <a:cubicBezTo>
                  <a:pt x="3054231" y="1490033"/>
                  <a:pt x="3042256" y="1496924"/>
                  <a:pt x="3029600" y="1502348"/>
                </a:cubicBezTo>
                <a:cubicBezTo>
                  <a:pt x="2979151" y="1523969"/>
                  <a:pt x="2887360" y="1527286"/>
                  <a:pt x="2854109" y="1530057"/>
                </a:cubicBezTo>
                <a:lnTo>
                  <a:pt x="2743273" y="1539294"/>
                </a:lnTo>
                <a:cubicBezTo>
                  <a:pt x="2687790" y="1544842"/>
                  <a:pt x="2632775" y="1557246"/>
                  <a:pt x="2577018" y="1557767"/>
                </a:cubicBezTo>
                <a:lnTo>
                  <a:pt x="1588727" y="1567003"/>
                </a:lnTo>
                <a:lnTo>
                  <a:pt x="923709" y="1557767"/>
                </a:lnTo>
                <a:cubicBezTo>
                  <a:pt x="911019" y="1557433"/>
                  <a:pt x="899212" y="1551020"/>
                  <a:pt x="886764" y="1548530"/>
                </a:cubicBezTo>
                <a:cubicBezTo>
                  <a:pt x="823214" y="1535820"/>
                  <a:pt x="811420" y="1540138"/>
                  <a:pt x="738982" y="1520821"/>
                </a:cubicBezTo>
                <a:cubicBezTo>
                  <a:pt x="722962" y="1516549"/>
                  <a:pt x="708529" y="1507591"/>
                  <a:pt x="692800" y="1502348"/>
                </a:cubicBezTo>
                <a:cubicBezTo>
                  <a:pt x="665244" y="1493163"/>
                  <a:pt x="627720" y="1488423"/>
                  <a:pt x="600436" y="1483876"/>
                </a:cubicBezTo>
                <a:cubicBezTo>
                  <a:pt x="513303" y="1418526"/>
                  <a:pt x="611437" y="1484660"/>
                  <a:pt x="526546" y="1446930"/>
                </a:cubicBezTo>
                <a:cubicBezTo>
                  <a:pt x="510141" y="1439639"/>
                  <a:pt x="496421" y="1427249"/>
                  <a:pt x="480364" y="1419221"/>
                </a:cubicBezTo>
                <a:cubicBezTo>
                  <a:pt x="457494" y="1407786"/>
                  <a:pt x="404713" y="1389257"/>
                  <a:pt x="378764" y="1373039"/>
                </a:cubicBezTo>
                <a:cubicBezTo>
                  <a:pt x="365710" y="1364880"/>
                  <a:pt x="355184" y="1352967"/>
                  <a:pt x="341818" y="1345330"/>
                </a:cubicBezTo>
                <a:cubicBezTo>
                  <a:pt x="333365" y="1340500"/>
                  <a:pt x="322681" y="1340710"/>
                  <a:pt x="314109" y="1336094"/>
                </a:cubicBezTo>
                <a:cubicBezTo>
                  <a:pt x="282496" y="1319072"/>
                  <a:pt x="221746" y="1280676"/>
                  <a:pt x="221746" y="1280676"/>
                </a:cubicBezTo>
                <a:cubicBezTo>
                  <a:pt x="200573" y="1248917"/>
                  <a:pt x="195582" y="1239697"/>
                  <a:pt x="166327" y="1206785"/>
                </a:cubicBezTo>
                <a:cubicBezTo>
                  <a:pt x="154756" y="1193768"/>
                  <a:pt x="140532" y="1183219"/>
                  <a:pt x="129382" y="1169839"/>
                </a:cubicBezTo>
                <a:cubicBezTo>
                  <a:pt x="109672" y="1146187"/>
                  <a:pt x="73964" y="1095948"/>
                  <a:pt x="73964" y="1095948"/>
                </a:cubicBezTo>
                <a:cubicBezTo>
                  <a:pt x="70885" y="1086712"/>
                  <a:pt x="68756" y="1077102"/>
                  <a:pt x="64727" y="1068239"/>
                </a:cubicBezTo>
                <a:cubicBezTo>
                  <a:pt x="53332" y="1043170"/>
                  <a:pt x="27782" y="994348"/>
                  <a:pt x="27782" y="994348"/>
                </a:cubicBezTo>
                <a:cubicBezTo>
                  <a:pt x="0" y="827651"/>
                  <a:pt x="6857" y="890324"/>
                  <a:pt x="27782" y="569476"/>
                </a:cubicBezTo>
                <a:cubicBezTo>
                  <a:pt x="29049" y="550045"/>
                  <a:pt x="41532" y="532948"/>
                  <a:pt x="46255" y="514057"/>
                </a:cubicBezTo>
                <a:cubicBezTo>
                  <a:pt x="49334" y="501742"/>
                  <a:pt x="50491" y="488780"/>
                  <a:pt x="55491" y="477112"/>
                </a:cubicBezTo>
                <a:cubicBezTo>
                  <a:pt x="59864" y="466909"/>
                  <a:pt x="67806" y="458639"/>
                  <a:pt x="73964" y="449403"/>
                </a:cubicBezTo>
                <a:cubicBezTo>
                  <a:pt x="77043" y="440167"/>
                  <a:pt x="76316" y="428578"/>
                  <a:pt x="83200" y="421694"/>
                </a:cubicBezTo>
                <a:cubicBezTo>
                  <a:pt x="106132" y="398762"/>
                  <a:pt x="135354" y="383255"/>
                  <a:pt x="166327" y="375512"/>
                </a:cubicBezTo>
                <a:cubicBezTo>
                  <a:pt x="169314" y="374765"/>
                  <a:pt x="172485" y="375512"/>
                  <a:pt x="175564" y="375512"/>
                </a:cubicBezTo>
                <a:lnTo>
                  <a:pt x="175564" y="375512"/>
                </a:lnTo>
              </a:path>
            </a:pathLst>
          </a:custGeom>
          <a:solidFill>
            <a:schemeClr val="accent1">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9" name="Group 58"/>
          <p:cNvGrpSpPr/>
          <p:nvPr/>
        </p:nvGrpSpPr>
        <p:grpSpPr>
          <a:xfrm>
            <a:off x="3962401" y="2133600"/>
            <a:ext cx="1055251" cy="2133600"/>
            <a:chOff x="1747738" y="1143000"/>
            <a:chExt cx="2675816" cy="5410200"/>
          </a:xfrm>
        </p:grpSpPr>
        <p:sp>
          <p:nvSpPr>
            <p:cNvPr id="90" name="Wave 89"/>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Wave 90"/>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2"/>
            <p:cNvGrpSpPr/>
            <p:nvPr/>
          </p:nvGrpSpPr>
          <p:grpSpPr>
            <a:xfrm>
              <a:off x="2468899" y="3115235"/>
              <a:ext cx="1004332" cy="932329"/>
              <a:chOff x="3253121" y="1066802"/>
              <a:chExt cx="2384351" cy="1922552"/>
            </a:xfrm>
            <a:solidFill>
              <a:schemeClr val="bg2">
                <a:lumMod val="50000"/>
              </a:schemeClr>
            </a:solidFill>
          </p:grpSpPr>
          <p:sp>
            <p:nvSpPr>
              <p:cNvPr id="141" name="Teardrop 140"/>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1"/>
            <p:cNvGrpSpPr/>
            <p:nvPr/>
          </p:nvGrpSpPr>
          <p:grpSpPr>
            <a:xfrm rot="3249924">
              <a:off x="1735936" y="2283796"/>
              <a:ext cx="1118259" cy="1094656"/>
              <a:chOff x="3253123" y="1066800"/>
              <a:chExt cx="2384352" cy="1922552"/>
            </a:xfrm>
          </p:grpSpPr>
          <p:sp>
            <p:nvSpPr>
              <p:cNvPr id="133" name="Teardrop 13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22"/>
            <p:cNvGrpSpPr/>
            <p:nvPr/>
          </p:nvGrpSpPr>
          <p:grpSpPr>
            <a:xfrm rot="5400000">
              <a:off x="2045598" y="1154802"/>
              <a:ext cx="1118259" cy="1094656"/>
              <a:chOff x="3253123" y="1066800"/>
              <a:chExt cx="2384352" cy="1922552"/>
            </a:xfrm>
          </p:grpSpPr>
          <p:sp>
            <p:nvSpPr>
              <p:cNvPr id="122" name="Teardrop 12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31"/>
            <p:cNvGrpSpPr/>
            <p:nvPr/>
          </p:nvGrpSpPr>
          <p:grpSpPr>
            <a:xfrm rot="18371763">
              <a:off x="3184558" y="1293913"/>
              <a:ext cx="1118259" cy="1094656"/>
              <a:chOff x="3253123" y="1066800"/>
              <a:chExt cx="2384352" cy="1922552"/>
            </a:xfrm>
          </p:grpSpPr>
          <p:sp>
            <p:nvSpPr>
              <p:cNvPr id="114" name="Teardrop 11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40"/>
            <p:cNvGrpSpPr/>
            <p:nvPr/>
          </p:nvGrpSpPr>
          <p:grpSpPr>
            <a:xfrm rot="19164313">
              <a:off x="3150199" y="2320851"/>
              <a:ext cx="1273355" cy="1253498"/>
              <a:chOff x="3253123" y="1066800"/>
              <a:chExt cx="2384352" cy="1922552"/>
            </a:xfrm>
          </p:grpSpPr>
          <p:sp>
            <p:nvSpPr>
              <p:cNvPr id="106" name="Teardrop 10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49"/>
            <p:cNvGrpSpPr/>
            <p:nvPr/>
          </p:nvGrpSpPr>
          <p:grpSpPr>
            <a:xfrm rot="1063382">
              <a:off x="2473119" y="2046587"/>
              <a:ext cx="1069843" cy="895533"/>
              <a:chOff x="3253123" y="1066800"/>
              <a:chExt cx="2384352" cy="1922552"/>
            </a:xfrm>
          </p:grpSpPr>
          <p:sp>
            <p:nvSpPr>
              <p:cNvPr id="98" name="Teardrop 9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9" name="Group 58"/>
          <p:cNvGrpSpPr/>
          <p:nvPr/>
        </p:nvGrpSpPr>
        <p:grpSpPr>
          <a:xfrm>
            <a:off x="4419600" y="2895600"/>
            <a:ext cx="914400" cy="1676400"/>
            <a:chOff x="1747738" y="1143000"/>
            <a:chExt cx="2675816" cy="5410200"/>
          </a:xfrm>
        </p:grpSpPr>
        <p:sp>
          <p:nvSpPr>
            <p:cNvPr id="150" name="Wave 149"/>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Wave 150"/>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2"/>
            <p:cNvGrpSpPr/>
            <p:nvPr/>
          </p:nvGrpSpPr>
          <p:grpSpPr>
            <a:xfrm>
              <a:off x="2468899" y="3115235"/>
              <a:ext cx="1004332" cy="932329"/>
              <a:chOff x="3253121" y="1066802"/>
              <a:chExt cx="2384351" cy="1922552"/>
            </a:xfrm>
            <a:solidFill>
              <a:schemeClr val="bg2">
                <a:lumMod val="50000"/>
              </a:schemeClr>
            </a:solidFill>
          </p:grpSpPr>
          <p:sp>
            <p:nvSpPr>
              <p:cNvPr id="198" name="Teardrop 197"/>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1"/>
            <p:cNvGrpSpPr/>
            <p:nvPr/>
          </p:nvGrpSpPr>
          <p:grpSpPr>
            <a:xfrm rot="3249924">
              <a:off x="1735936" y="2283796"/>
              <a:ext cx="1118259" cy="1094656"/>
              <a:chOff x="3253123" y="1066800"/>
              <a:chExt cx="2384352" cy="1922552"/>
            </a:xfrm>
          </p:grpSpPr>
          <p:sp>
            <p:nvSpPr>
              <p:cNvPr id="190" name="Teardrop 18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22"/>
            <p:cNvGrpSpPr/>
            <p:nvPr/>
          </p:nvGrpSpPr>
          <p:grpSpPr>
            <a:xfrm rot="5400000">
              <a:off x="2045598" y="1154802"/>
              <a:ext cx="1118259" cy="1094656"/>
              <a:chOff x="3253123" y="1066800"/>
              <a:chExt cx="2384352" cy="1922552"/>
            </a:xfrm>
          </p:grpSpPr>
          <p:sp>
            <p:nvSpPr>
              <p:cNvPr id="182" name="Teardrop 18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31"/>
            <p:cNvGrpSpPr/>
            <p:nvPr/>
          </p:nvGrpSpPr>
          <p:grpSpPr>
            <a:xfrm rot="18371763">
              <a:off x="3184558" y="1293913"/>
              <a:ext cx="1118259" cy="1094656"/>
              <a:chOff x="3253123" y="1066800"/>
              <a:chExt cx="2384352" cy="1922552"/>
            </a:xfrm>
          </p:grpSpPr>
          <p:sp>
            <p:nvSpPr>
              <p:cNvPr id="174" name="Teardrop 17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40"/>
            <p:cNvGrpSpPr/>
            <p:nvPr/>
          </p:nvGrpSpPr>
          <p:grpSpPr>
            <a:xfrm rot="19164313">
              <a:off x="3150199" y="2320851"/>
              <a:ext cx="1273355" cy="1253498"/>
              <a:chOff x="3253123" y="1066800"/>
              <a:chExt cx="2384352" cy="1922552"/>
            </a:xfrm>
          </p:grpSpPr>
          <p:sp>
            <p:nvSpPr>
              <p:cNvPr id="166" name="Teardrop 16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49"/>
            <p:cNvGrpSpPr/>
            <p:nvPr/>
          </p:nvGrpSpPr>
          <p:grpSpPr>
            <a:xfrm rot="1063382">
              <a:off x="2473119" y="2046587"/>
              <a:ext cx="1069843" cy="895533"/>
              <a:chOff x="3253123" y="1066800"/>
              <a:chExt cx="2384352" cy="1922552"/>
            </a:xfrm>
          </p:grpSpPr>
          <p:sp>
            <p:nvSpPr>
              <p:cNvPr id="158" name="Teardrop 15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205"/>
          <p:cNvGrpSpPr/>
          <p:nvPr/>
        </p:nvGrpSpPr>
        <p:grpSpPr>
          <a:xfrm>
            <a:off x="5029201" y="3886200"/>
            <a:ext cx="1111853" cy="762000"/>
            <a:chOff x="2319294" y="653116"/>
            <a:chExt cx="2938506" cy="2013884"/>
          </a:xfrm>
        </p:grpSpPr>
        <p:sp>
          <p:nvSpPr>
            <p:cNvPr id="207" name="Trapezoid 206"/>
            <p:cNvSpPr/>
            <p:nvPr/>
          </p:nvSpPr>
          <p:spPr>
            <a:xfrm>
              <a:off x="37338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a:off x="41148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a:off x="43434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a:off x="32004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loud 210"/>
            <p:cNvSpPr/>
            <p:nvPr/>
          </p:nvSpPr>
          <p:spPr>
            <a:xfrm>
              <a:off x="2590800" y="762000"/>
              <a:ext cx="2667000" cy="1828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1267679">
              <a:off x="2683415" y="985995"/>
              <a:ext cx="1021323" cy="1154750"/>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Cloud 212"/>
            <p:cNvSpPr/>
            <p:nvPr/>
          </p:nvSpPr>
          <p:spPr>
            <a:xfrm>
              <a:off x="4800600" y="685800"/>
              <a:ext cx="457200"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58"/>
            <p:cNvGrpSpPr/>
            <p:nvPr/>
          </p:nvGrpSpPr>
          <p:grpSpPr>
            <a:xfrm rot="1902884" flipH="1">
              <a:off x="3529436" y="653116"/>
              <a:ext cx="298157" cy="466807"/>
              <a:chOff x="1044598" y="6722113"/>
              <a:chExt cx="445225" cy="456261"/>
            </a:xfrm>
          </p:grpSpPr>
          <p:sp>
            <p:nvSpPr>
              <p:cNvPr id="249" name="Flowchart: Delay 248"/>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Delay 249"/>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54"/>
            <p:cNvGrpSpPr/>
            <p:nvPr/>
          </p:nvGrpSpPr>
          <p:grpSpPr>
            <a:xfrm rot="19697116">
              <a:off x="2319294" y="690269"/>
              <a:ext cx="298157" cy="466807"/>
              <a:chOff x="1044598" y="6722113"/>
              <a:chExt cx="445225" cy="456261"/>
            </a:xfrm>
          </p:grpSpPr>
          <p:sp>
            <p:nvSpPr>
              <p:cNvPr id="247" name="Flowchart: Delay 246"/>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Delay 247"/>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4"/>
            <p:cNvGrpSpPr/>
            <p:nvPr/>
          </p:nvGrpSpPr>
          <p:grpSpPr>
            <a:xfrm>
              <a:off x="2819401" y="1447801"/>
              <a:ext cx="533399" cy="761999"/>
              <a:chOff x="6829254" y="1008723"/>
              <a:chExt cx="1066800" cy="1585897"/>
            </a:xfrm>
          </p:grpSpPr>
          <p:sp>
            <p:nvSpPr>
              <p:cNvPr id="218" name="Pie 217"/>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Oval 218"/>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Cloud 216"/>
            <p:cNvSpPr/>
            <p:nvPr/>
          </p:nvSpPr>
          <p:spPr>
            <a:xfrm>
              <a:off x="2438400" y="762000"/>
              <a:ext cx="1252494" cy="685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p:cNvGrpSpPr/>
          <p:nvPr/>
        </p:nvGrpSpPr>
        <p:grpSpPr>
          <a:xfrm rot="258225">
            <a:off x="6254376" y="3899109"/>
            <a:ext cx="756865" cy="518712"/>
            <a:chOff x="2319294" y="653116"/>
            <a:chExt cx="2938506" cy="2013884"/>
          </a:xfrm>
        </p:grpSpPr>
        <p:sp>
          <p:nvSpPr>
            <p:cNvPr id="252" name="Trapezoid 251"/>
            <p:cNvSpPr/>
            <p:nvPr/>
          </p:nvSpPr>
          <p:spPr>
            <a:xfrm>
              <a:off x="37338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p:cNvSpPr/>
            <p:nvPr/>
          </p:nvSpPr>
          <p:spPr>
            <a:xfrm>
              <a:off x="41148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a:off x="43434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a:off x="32004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Cloud 255"/>
            <p:cNvSpPr/>
            <p:nvPr/>
          </p:nvSpPr>
          <p:spPr>
            <a:xfrm>
              <a:off x="2590800" y="762000"/>
              <a:ext cx="2667000" cy="1828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267679">
              <a:off x="2683415" y="985995"/>
              <a:ext cx="1021323" cy="1154750"/>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Cloud 257"/>
            <p:cNvSpPr/>
            <p:nvPr/>
          </p:nvSpPr>
          <p:spPr>
            <a:xfrm>
              <a:off x="4800600" y="685800"/>
              <a:ext cx="457200"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58"/>
            <p:cNvGrpSpPr/>
            <p:nvPr/>
          </p:nvGrpSpPr>
          <p:grpSpPr>
            <a:xfrm rot="1902884" flipH="1">
              <a:off x="3529436" y="653116"/>
              <a:ext cx="298157" cy="466807"/>
              <a:chOff x="1044598" y="6722113"/>
              <a:chExt cx="445225" cy="456261"/>
            </a:xfrm>
          </p:grpSpPr>
          <p:sp>
            <p:nvSpPr>
              <p:cNvPr id="271" name="Flowchart: Delay 270"/>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lowchart: Delay 271"/>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54"/>
            <p:cNvGrpSpPr/>
            <p:nvPr/>
          </p:nvGrpSpPr>
          <p:grpSpPr>
            <a:xfrm rot="19697116">
              <a:off x="2319294" y="690269"/>
              <a:ext cx="298157" cy="466807"/>
              <a:chOff x="1044598" y="6722113"/>
              <a:chExt cx="445225" cy="456261"/>
            </a:xfrm>
          </p:grpSpPr>
          <p:sp>
            <p:nvSpPr>
              <p:cNvPr id="269" name="Flowchart: Delay 268"/>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lowchart: Delay 269"/>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24"/>
            <p:cNvGrpSpPr/>
            <p:nvPr/>
          </p:nvGrpSpPr>
          <p:grpSpPr>
            <a:xfrm>
              <a:off x="2819401" y="1447801"/>
              <a:ext cx="533399" cy="761999"/>
              <a:chOff x="6829254" y="1008723"/>
              <a:chExt cx="1066800" cy="1585897"/>
            </a:xfrm>
          </p:grpSpPr>
          <p:sp>
            <p:nvSpPr>
              <p:cNvPr id="264" name="Pie 263"/>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Oval 264"/>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2" name="Cloud 261"/>
            <p:cNvSpPr/>
            <p:nvPr/>
          </p:nvSpPr>
          <p:spPr>
            <a:xfrm>
              <a:off x="2438400" y="762000"/>
              <a:ext cx="1252494" cy="685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272"/>
          <p:cNvGrpSpPr/>
          <p:nvPr/>
        </p:nvGrpSpPr>
        <p:grpSpPr>
          <a:xfrm flipH="1">
            <a:off x="6019801" y="2895600"/>
            <a:ext cx="756865" cy="518712"/>
            <a:chOff x="2319294" y="653116"/>
            <a:chExt cx="2938506" cy="2013884"/>
          </a:xfrm>
        </p:grpSpPr>
        <p:sp>
          <p:nvSpPr>
            <p:cNvPr id="274" name="Trapezoid 273"/>
            <p:cNvSpPr/>
            <p:nvPr/>
          </p:nvSpPr>
          <p:spPr>
            <a:xfrm>
              <a:off x="37338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p:cNvSpPr/>
            <p:nvPr/>
          </p:nvSpPr>
          <p:spPr>
            <a:xfrm>
              <a:off x="41148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a:off x="43434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a:off x="32004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Cloud 277"/>
            <p:cNvSpPr/>
            <p:nvPr/>
          </p:nvSpPr>
          <p:spPr>
            <a:xfrm>
              <a:off x="2590800" y="762000"/>
              <a:ext cx="2667000" cy="1828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1267679">
              <a:off x="2683415" y="985995"/>
              <a:ext cx="1021323" cy="1154750"/>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Cloud 279"/>
            <p:cNvSpPr/>
            <p:nvPr/>
          </p:nvSpPr>
          <p:spPr>
            <a:xfrm>
              <a:off x="4800600" y="685800"/>
              <a:ext cx="457200"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58"/>
            <p:cNvGrpSpPr/>
            <p:nvPr/>
          </p:nvGrpSpPr>
          <p:grpSpPr>
            <a:xfrm rot="1902884" flipH="1">
              <a:off x="3529436" y="653116"/>
              <a:ext cx="298157" cy="466807"/>
              <a:chOff x="1044598" y="6722113"/>
              <a:chExt cx="445225" cy="456261"/>
            </a:xfrm>
          </p:grpSpPr>
          <p:sp>
            <p:nvSpPr>
              <p:cNvPr id="292" name="Flowchart: Delay 291"/>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lowchart: Delay 292"/>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54"/>
            <p:cNvGrpSpPr/>
            <p:nvPr/>
          </p:nvGrpSpPr>
          <p:grpSpPr>
            <a:xfrm rot="19697116">
              <a:off x="2319294" y="690269"/>
              <a:ext cx="298157" cy="466807"/>
              <a:chOff x="1044598" y="6722113"/>
              <a:chExt cx="445225" cy="456261"/>
            </a:xfrm>
          </p:grpSpPr>
          <p:sp>
            <p:nvSpPr>
              <p:cNvPr id="290" name="Flowchart: Delay 289"/>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Delay 290"/>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4"/>
            <p:cNvGrpSpPr/>
            <p:nvPr/>
          </p:nvGrpSpPr>
          <p:grpSpPr>
            <a:xfrm>
              <a:off x="2819401" y="1447801"/>
              <a:ext cx="533399" cy="761999"/>
              <a:chOff x="6829254" y="1008723"/>
              <a:chExt cx="1066800" cy="1585897"/>
            </a:xfrm>
          </p:grpSpPr>
          <p:sp>
            <p:nvSpPr>
              <p:cNvPr id="285" name="Pie 284"/>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Oval 285"/>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4" name="Cloud 283"/>
            <p:cNvSpPr/>
            <p:nvPr/>
          </p:nvSpPr>
          <p:spPr>
            <a:xfrm>
              <a:off x="2438400" y="762000"/>
              <a:ext cx="1252494" cy="685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293"/>
          <p:cNvGrpSpPr/>
          <p:nvPr/>
        </p:nvGrpSpPr>
        <p:grpSpPr>
          <a:xfrm flipH="1">
            <a:off x="6781801" y="2895600"/>
            <a:ext cx="985465" cy="609600"/>
            <a:chOff x="2319294" y="653116"/>
            <a:chExt cx="2938506" cy="2013884"/>
          </a:xfrm>
        </p:grpSpPr>
        <p:sp>
          <p:nvSpPr>
            <p:cNvPr id="295" name="Trapezoid 294"/>
            <p:cNvSpPr/>
            <p:nvPr/>
          </p:nvSpPr>
          <p:spPr>
            <a:xfrm>
              <a:off x="37338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rapezoid 295"/>
            <p:cNvSpPr/>
            <p:nvPr/>
          </p:nvSpPr>
          <p:spPr>
            <a:xfrm>
              <a:off x="41148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Trapezoid 296"/>
            <p:cNvSpPr/>
            <p:nvPr/>
          </p:nvSpPr>
          <p:spPr>
            <a:xfrm>
              <a:off x="43434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297"/>
            <p:cNvSpPr/>
            <p:nvPr/>
          </p:nvSpPr>
          <p:spPr>
            <a:xfrm>
              <a:off x="32004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Cloud 298"/>
            <p:cNvSpPr/>
            <p:nvPr/>
          </p:nvSpPr>
          <p:spPr>
            <a:xfrm>
              <a:off x="2590800" y="762000"/>
              <a:ext cx="2667000" cy="1828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1267679">
              <a:off x="2683415" y="985995"/>
              <a:ext cx="1021323" cy="1154750"/>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Cloud 300"/>
            <p:cNvSpPr/>
            <p:nvPr/>
          </p:nvSpPr>
          <p:spPr>
            <a:xfrm>
              <a:off x="4800600" y="685800"/>
              <a:ext cx="457200"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58"/>
            <p:cNvGrpSpPr/>
            <p:nvPr/>
          </p:nvGrpSpPr>
          <p:grpSpPr>
            <a:xfrm rot="1902884" flipH="1">
              <a:off x="3529436" y="653116"/>
              <a:ext cx="298157" cy="466807"/>
              <a:chOff x="1044598" y="6722113"/>
              <a:chExt cx="445225" cy="456261"/>
            </a:xfrm>
          </p:grpSpPr>
          <p:sp>
            <p:nvSpPr>
              <p:cNvPr id="313" name="Flowchart: Delay 312"/>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lowchart: Delay 313"/>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54"/>
            <p:cNvGrpSpPr/>
            <p:nvPr/>
          </p:nvGrpSpPr>
          <p:grpSpPr>
            <a:xfrm rot="19697116">
              <a:off x="2319294" y="690269"/>
              <a:ext cx="298157" cy="466807"/>
              <a:chOff x="1044598" y="6722113"/>
              <a:chExt cx="445225" cy="456261"/>
            </a:xfrm>
          </p:grpSpPr>
          <p:sp>
            <p:nvSpPr>
              <p:cNvPr id="311" name="Flowchart: Delay 310"/>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lowchart: Delay 311"/>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24"/>
            <p:cNvGrpSpPr/>
            <p:nvPr/>
          </p:nvGrpSpPr>
          <p:grpSpPr>
            <a:xfrm>
              <a:off x="2819401" y="1447801"/>
              <a:ext cx="533399" cy="761999"/>
              <a:chOff x="6829254" y="1008723"/>
              <a:chExt cx="1066800" cy="1585897"/>
            </a:xfrm>
          </p:grpSpPr>
          <p:sp>
            <p:nvSpPr>
              <p:cNvPr id="306" name="Pie 305"/>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 name="Oval 306"/>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Cloud 304"/>
            <p:cNvSpPr/>
            <p:nvPr/>
          </p:nvSpPr>
          <p:spPr>
            <a:xfrm>
              <a:off x="2438400" y="762000"/>
              <a:ext cx="1252494" cy="685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314"/>
          <p:cNvGrpSpPr/>
          <p:nvPr/>
        </p:nvGrpSpPr>
        <p:grpSpPr>
          <a:xfrm flipH="1">
            <a:off x="6705601" y="4114800"/>
            <a:ext cx="756865" cy="518712"/>
            <a:chOff x="2319294" y="653116"/>
            <a:chExt cx="2938506" cy="2013884"/>
          </a:xfrm>
        </p:grpSpPr>
        <p:sp>
          <p:nvSpPr>
            <p:cNvPr id="316" name="Trapezoid 315"/>
            <p:cNvSpPr/>
            <p:nvPr/>
          </p:nvSpPr>
          <p:spPr>
            <a:xfrm>
              <a:off x="37338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rapezoid 316"/>
            <p:cNvSpPr/>
            <p:nvPr/>
          </p:nvSpPr>
          <p:spPr>
            <a:xfrm>
              <a:off x="41148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rapezoid 317"/>
            <p:cNvSpPr/>
            <p:nvPr/>
          </p:nvSpPr>
          <p:spPr>
            <a:xfrm>
              <a:off x="43434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rapezoid 321"/>
            <p:cNvSpPr/>
            <p:nvPr/>
          </p:nvSpPr>
          <p:spPr>
            <a:xfrm>
              <a:off x="32004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Cloud 322"/>
            <p:cNvSpPr/>
            <p:nvPr/>
          </p:nvSpPr>
          <p:spPr>
            <a:xfrm>
              <a:off x="2590800" y="762000"/>
              <a:ext cx="2667000" cy="1828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1267679">
              <a:off x="2683415" y="985995"/>
              <a:ext cx="1021323" cy="1154750"/>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loud 324"/>
            <p:cNvSpPr/>
            <p:nvPr/>
          </p:nvSpPr>
          <p:spPr>
            <a:xfrm>
              <a:off x="4800600" y="685800"/>
              <a:ext cx="457200"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58"/>
            <p:cNvGrpSpPr/>
            <p:nvPr/>
          </p:nvGrpSpPr>
          <p:grpSpPr>
            <a:xfrm rot="1902884" flipH="1">
              <a:off x="3529436" y="653116"/>
              <a:ext cx="298157" cy="466807"/>
              <a:chOff x="1044598" y="6722113"/>
              <a:chExt cx="445225" cy="456261"/>
            </a:xfrm>
          </p:grpSpPr>
          <p:sp>
            <p:nvSpPr>
              <p:cNvPr id="337" name="Flowchart: Delay 336"/>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lowchart: Delay 337"/>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54"/>
            <p:cNvGrpSpPr/>
            <p:nvPr/>
          </p:nvGrpSpPr>
          <p:grpSpPr>
            <a:xfrm rot="19697116">
              <a:off x="2319294" y="690269"/>
              <a:ext cx="298157" cy="466807"/>
              <a:chOff x="1044598" y="6722113"/>
              <a:chExt cx="445225" cy="456261"/>
            </a:xfrm>
          </p:grpSpPr>
          <p:sp>
            <p:nvSpPr>
              <p:cNvPr id="335" name="Flowchart: Delay 334"/>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lowchart: Delay 335"/>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24"/>
            <p:cNvGrpSpPr/>
            <p:nvPr/>
          </p:nvGrpSpPr>
          <p:grpSpPr>
            <a:xfrm>
              <a:off x="2819401" y="1447801"/>
              <a:ext cx="533399" cy="761999"/>
              <a:chOff x="6829254" y="1008723"/>
              <a:chExt cx="1066800" cy="1585897"/>
            </a:xfrm>
          </p:grpSpPr>
          <p:sp>
            <p:nvSpPr>
              <p:cNvPr id="330" name="Pie 329"/>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1" name="Oval 330"/>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9" name="Cloud 328"/>
            <p:cNvSpPr/>
            <p:nvPr/>
          </p:nvSpPr>
          <p:spPr>
            <a:xfrm>
              <a:off x="2438400" y="762000"/>
              <a:ext cx="1252494" cy="685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3"/>
          <p:cNvGrpSpPr/>
          <p:nvPr/>
        </p:nvGrpSpPr>
        <p:grpSpPr>
          <a:xfrm flipH="1">
            <a:off x="5105400" y="2133600"/>
            <a:ext cx="618536" cy="1066800"/>
            <a:chOff x="4796444" y="836392"/>
            <a:chExt cx="1380536" cy="3344532"/>
          </a:xfrm>
        </p:grpSpPr>
        <p:sp>
          <p:nvSpPr>
            <p:cNvPr id="341" name="Oval 340"/>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 Diagonal Corner Rectangle 349"/>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 Diagonal Corner Rectangle 350"/>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120"/>
          <p:cNvGrpSpPr/>
          <p:nvPr/>
        </p:nvGrpSpPr>
        <p:grpSpPr>
          <a:xfrm>
            <a:off x="3352800" y="2438400"/>
            <a:ext cx="914400" cy="2438400"/>
            <a:chOff x="758208" y="685800"/>
            <a:chExt cx="2145750" cy="4876800"/>
          </a:xfrm>
        </p:grpSpPr>
        <p:sp>
          <p:nvSpPr>
            <p:cNvPr id="354" name="Cloud 353"/>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19671902">
              <a:off x="2373422" y="3143879"/>
              <a:ext cx="530536" cy="8772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2647766">
              <a:off x="758208" y="3095303"/>
              <a:ext cx="513503" cy="8772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rapezoid 358"/>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1155300" y="949411"/>
              <a:ext cx="1345899" cy="145528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596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64"/>
                                        </p:tgtEl>
                                        <p:attrNameLst>
                                          <p:attrName>style.visibility</p:attrName>
                                        </p:attrNameLst>
                                      </p:cBhvr>
                                      <p:to>
                                        <p:strVal val="visible"/>
                                      </p:to>
                                    </p:set>
                                    <p:anim calcmode="lin" valueType="num">
                                      <p:cBhvr additive="base">
                                        <p:cTn id="9" dur="1000" fill="hold"/>
                                        <p:tgtEl>
                                          <p:spTgt spid="64"/>
                                        </p:tgtEl>
                                        <p:attrNameLst>
                                          <p:attrName>ppt_x</p:attrName>
                                        </p:attrNameLst>
                                      </p:cBhvr>
                                      <p:tavLst>
                                        <p:tav tm="0">
                                          <p:val>
                                            <p:strVal val="1+#ppt_w/2"/>
                                          </p:val>
                                        </p:tav>
                                        <p:tav tm="100000">
                                          <p:val>
                                            <p:strVal val="#ppt_x"/>
                                          </p:val>
                                        </p:tav>
                                      </p:tavLst>
                                    </p:anim>
                                    <p:anim calcmode="lin" valueType="num">
                                      <p:cBhvr additive="base">
                                        <p:cTn id="10" dur="1000" fill="hold"/>
                                        <p:tgtEl>
                                          <p:spTgt spid="64"/>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1000" fill="hold"/>
                                        <p:tgtEl>
                                          <p:spTgt spid="40"/>
                                        </p:tgtEl>
                                        <p:attrNameLst>
                                          <p:attrName>ppt_x</p:attrName>
                                        </p:attrNameLst>
                                      </p:cBhvr>
                                      <p:tavLst>
                                        <p:tav tm="0">
                                          <p:val>
                                            <p:strVal val="1+#ppt_w/2"/>
                                          </p:val>
                                        </p:tav>
                                        <p:tav tm="100000">
                                          <p:val>
                                            <p:strVal val="#ppt_x"/>
                                          </p:val>
                                        </p:tav>
                                      </p:tavLst>
                                    </p:anim>
                                    <p:anim calcmode="lin" valueType="num">
                                      <p:cBhvr additive="base">
                                        <p:cTn id="14" dur="1000" fill="hold"/>
                                        <p:tgtEl>
                                          <p:spTgt spid="40"/>
                                        </p:tgtEl>
                                        <p:attrNameLst>
                                          <p:attrName>ppt_y</p:attrName>
                                        </p:attrNameLst>
                                      </p:cBhvr>
                                      <p:tavLst>
                                        <p:tav tm="0">
                                          <p:val>
                                            <p:strVal val="#ppt_y"/>
                                          </p:val>
                                        </p:tav>
                                        <p:tav tm="100000">
                                          <p:val>
                                            <p:strVal val="#ppt_y"/>
                                          </p:val>
                                        </p:tav>
                                      </p:tavLst>
                                    </p:anim>
                                  </p:childTnLst>
                                </p:cTn>
                              </p:par>
                              <p:par>
                                <p:cTn id="15" presetID="2" presetClass="exit" presetSubtype="3" fill="hold" nodeType="withEffect">
                                  <p:stCondLst>
                                    <p:cond delay="0"/>
                                  </p:stCondLst>
                                  <p:childTnLst>
                                    <p:anim calcmode="lin" valueType="num">
                                      <p:cBhvr additive="base">
                                        <p:cTn id="16" dur="500"/>
                                        <p:tgtEl>
                                          <p:spTgt spid="294"/>
                                        </p:tgtEl>
                                        <p:attrNameLst>
                                          <p:attrName>ppt_x</p:attrName>
                                        </p:attrNameLst>
                                      </p:cBhvr>
                                      <p:tavLst>
                                        <p:tav tm="0">
                                          <p:val>
                                            <p:strVal val="ppt_x"/>
                                          </p:val>
                                        </p:tav>
                                        <p:tav tm="100000">
                                          <p:val>
                                            <p:strVal val="1+ppt_w/2"/>
                                          </p:val>
                                        </p:tav>
                                      </p:tavLst>
                                    </p:anim>
                                    <p:anim calcmode="lin" valueType="num">
                                      <p:cBhvr additive="base">
                                        <p:cTn id="17" dur="500"/>
                                        <p:tgtEl>
                                          <p:spTgt spid="294"/>
                                        </p:tgtEl>
                                        <p:attrNameLst>
                                          <p:attrName>ppt_y</p:attrName>
                                        </p:attrNameLst>
                                      </p:cBhvr>
                                      <p:tavLst>
                                        <p:tav tm="0">
                                          <p:val>
                                            <p:strVal val="ppt_y"/>
                                          </p:val>
                                        </p:tav>
                                        <p:tav tm="100000">
                                          <p:val>
                                            <p:strVal val="0-ppt_h/2"/>
                                          </p:val>
                                        </p:tav>
                                      </p:tavLst>
                                    </p:anim>
                                    <p:set>
                                      <p:cBhvr>
                                        <p:cTn id="18" dur="1" fill="hold">
                                          <p:stCondLst>
                                            <p:cond delay="499"/>
                                          </p:stCondLst>
                                        </p:cTn>
                                        <p:tgtEl>
                                          <p:spTgt spid="294"/>
                                        </p:tgtEl>
                                        <p:attrNameLst>
                                          <p:attrName>style.visibility</p:attrName>
                                        </p:attrNameLst>
                                      </p:cBhvr>
                                      <p:to>
                                        <p:strVal val="hidden"/>
                                      </p:to>
                                    </p:set>
                                  </p:childTnLst>
                                </p:cTn>
                              </p:par>
                              <p:par>
                                <p:cTn id="19" presetID="2" presetClass="exit" presetSubtype="2" fill="hold" nodeType="withEffect">
                                  <p:stCondLst>
                                    <p:cond delay="0"/>
                                  </p:stCondLst>
                                  <p:childTnLst>
                                    <p:anim calcmode="lin" valueType="num">
                                      <p:cBhvr additive="base">
                                        <p:cTn id="20" dur="500"/>
                                        <p:tgtEl>
                                          <p:spTgt spid="273"/>
                                        </p:tgtEl>
                                        <p:attrNameLst>
                                          <p:attrName>ppt_x</p:attrName>
                                        </p:attrNameLst>
                                      </p:cBhvr>
                                      <p:tavLst>
                                        <p:tav tm="0">
                                          <p:val>
                                            <p:strVal val="ppt_x"/>
                                          </p:val>
                                        </p:tav>
                                        <p:tav tm="100000">
                                          <p:val>
                                            <p:strVal val="1+ppt_w/2"/>
                                          </p:val>
                                        </p:tav>
                                      </p:tavLst>
                                    </p:anim>
                                    <p:anim calcmode="lin" valueType="num">
                                      <p:cBhvr additive="base">
                                        <p:cTn id="21" dur="500"/>
                                        <p:tgtEl>
                                          <p:spTgt spid="273"/>
                                        </p:tgtEl>
                                        <p:attrNameLst>
                                          <p:attrName>ppt_y</p:attrName>
                                        </p:attrNameLst>
                                      </p:cBhvr>
                                      <p:tavLst>
                                        <p:tav tm="0">
                                          <p:val>
                                            <p:strVal val="ppt_y"/>
                                          </p:val>
                                        </p:tav>
                                        <p:tav tm="100000">
                                          <p:val>
                                            <p:strVal val="ppt_y"/>
                                          </p:val>
                                        </p:tav>
                                      </p:tavLst>
                                    </p:anim>
                                    <p:set>
                                      <p:cBhvr>
                                        <p:cTn id="22" dur="1" fill="hold">
                                          <p:stCondLst>
                                            <p:cond delay="499"/>
                                          </p:stCondLst>
                                        </p:cTn>
                                        <p:tgtEl>
                                          <p:spTgt spid="273"/>
                                        </p:tgtEl>
                                        <p:attrNameLst>
                                          <p:attrName>style.visibility</p:attrName>
                                        </p:attrNameLst>
                                      </p:cBhvr>
                                      <p:to>
                                        <p:strVal val="hidden"/>
                                      </p:to>
                                    </p:set>
                                  </p:childTnLst>
                                </p:cTn>
                              </p:par>
                              <p:par>
                                <p:cTn id="23" presetID="2" presetClass="exit" presetSubtype="12" fill="hold" nodeType="withEffect">
                                  <p:stCondLst>
                                    <p:cond delay="0"/>
                                  </p:stCondLst>
                                  <p:childTnLst>
                                    <p:anim calcmode="lin" valueType="num">
                                      <p:cBhvr additive="base">
                                        <p:cTn id="24" dur="1000"/>
                                        <p:tgtEl>
                                          <p:spTgt spid="251"/>
                                        </p:tgtEl>
                                        <p:attrNameLst>
                                          <p:attrName>ppt_x</p:attrName>
                                        </p:attrNameLst>
                                      </p:cBhvr>
                                      <p:tavLst>
                                        <p:tav tm="0">
                                          <p:val>
                                            <p:strVal val="ppt_x"/>
                                          </p:val>
                                        </p:tav>
                                        <p:tav tm="100000">
                                          <p:val>
                                            <p:strVal val="0-ppt_w/2"/>
                                          </p:val>
                                        </p:tav>
                                      </p:tavLst>
                                    </p:anim>
                                    <p:anim calcmode="lin" valueType="num">
                                      <p:cBhvr additive="base">
                                        <p:cTn id="25" dur="1000"/>
                                        <p:tgtEl>
                                          <p:spTgt spid="251"/>
                                        </p:tgtEl>
                                        <p:attrNameLst>
                                          <p:attrName>ppt_y</p:attrName>
                                        </p:attrNameLst>
                                      </p:cBhvr>
                                      <p:tavLst>
                                        <p:tav tm="0">
                                          <p:val>
                                            <p:strVal val="ppt_y"/>
                                          </p:val>
                                        </p:tav>
                                        <p:tav tm="100000">
                                          <p:val>
                                            <p:strVal val="1+ppt_h/2"/>
                                          </p:val>
                                        </p:tav>
                                      </p:tavLst>
                                    </p:anim>
                                    <p:set>
                                      <p:cBhvr>
                                        <p:cTn id="26" dur="1" fill="hold">
                                          <p:stCondLst>
                                            <p:cond delay="999"/>
                                          </p:stCondLst>
                                        </p:cTn>
                                        <p:tgtEl>
                                          <p:spTgt spid="251"/>
                                        </p:tgtEl>
                                        <p:attrNameLst>
                                          <p:attrName>style.visibility</p:attrName>
                                        </p:attrNameLst>
                                      </p:cBhvr>
                                      <p:to>
                                        <p:strVal val="hidden"/>
                                      </p:to>
                                    </p:set>
                                  </p:childTnLst>
                                </p:cTn>
                              </p:par>
                              <p:par>
                                <p:cTn id="27" presetID="2" presetClass="exit" presetSubtype="12" fill="hold" nodeType="withEffect">
                                  <p:stCondLst>
                                    <p:cond delay="0"/>
                                  </p:stCondLst>
                                  <p:childTnLst>
                                    <p:anim calcmode="lin" valueType="num">
                                      <p:cBhvr additive="base">
                                        <p:cTn id="28" dur="1000"/>
                                        <p:tgtEl>
                                          <p:spTgt spid="206"/>
                                        </p:tgtEl>
                                        <p:attrNameLst>
                                          <p:attrName>ppt_x</p:attrName>
                                        </p:attrNameLst>
                                      </p:cBhvr>
                                      <p:tavLst>
                                        <p:tav tm="0">
                                          <p:val>
                                            <p:strVal val="ppt_x"/>
                                          </p:val>
                                        </p:tav>
                                        <p:tav tm="100000">
                                          <p:val>
                                            <p:strVal val="0-ppt_w/2"/>
                                          </p:val>
                                        </p:tav>
                                      </p:tavLst>
                                    </p:anim>
                                    <p:anim calcmode="lin" valueType="num">
                                      <p:cBhvr additive="base">
                                        <p:cTn id="29" dur="1000"/>
                                        <p:tgtEl>
                                          <p:spTgt spid="206"/>
                                        </p:tgtEl>
                                        <p:attrNameLst>
                                          <p:attrName>ppt_y</p:attrName>
                                        </p:attrNameLst>
                                      </p:cBhvr>
                                      <p:tavLst>
                                        <p:tav tm="0">
                                          <p:val>
                                            <p:strVal val="ppt_y"/>
                                          </p:val>
                                        </p:tav>
                                        <p:tav tm="100000">
                                          <p:val>
                                            <p:strVal val="1+ppt_h/2"/>
                                          </p:val>
                                        </p:tav>
                                      </p:tavLst>
                                    </p:anim>
                                    <p:set>
                                      <p:cBhvr>
                                        <p:cTn id="30" dur="1" fill="hold">
                                          <p:stCondLst>
                                            <p:cond delay="999"/>
                                          </p:stCondLst>
                                        </p:cTn>
                                        <p:tgtEl>
                                          <p:spTgt spid="206"/>
                                        </p:tgtEl>
                                        <p:attrNameLst>
                                          <p:attrName>style.visibility</p:attrName>
                                        </p:attrNameLst>
                                      </p:cBhvr>
                                      <p:to>
                                        <p:strVal val="hidden"/>
                                      </p:to>
                                    </p:set>
                                  </p:childTnLst>
                                </p:cTn>
                              </p:par>
                              <p:par>
                                <p:cTn id="31" presetID="2" presetClass="exit" presetSubtype="6" fill="hold" nodeType="withEffect">
                                  <p:stCondLst>
                                    <p:cond delay="0"/>
                                  </p:stCondLst>
                                  <p:childTnLst>
                                    <p:anim calcmode="lin" valueType="num">
                                      <p:cBhvr additive="base">
                                        <p:cTn id="32" dur="3000"/>
                                        <p:tgtEl>
                                          <p:spTgt spid="315"/>
                                        </p:tgtEl>
                                        <p:attrNameLst>
                                          <p:attrName>ppt_x</p:attrName>
                                        </p:attrNameLst>
                                      </p:cBhvr>
                                      <p:tavLst>
                                        <p:tav tm="0">
                                          <p:val>
                                            <p:strVal val="ppt_x"/>
                                          </p:val>
                                        </p:tav>
                                        <p:tav tm="100000">
                                          <p:val>
                                            <p:strVal val="1+ppt_w/2"/>
                                          </p:val>
                                        </p:tav>
                                      </p:tavLst>
                                    </p:anim>
                                    <p:anim calcmode="lin" valueType="num">
                                      <p:cBhvr additive="base">
                                        <p:cTn id="33" dur="3000"/>
                                        <p:tgtEl>
                                          <p:spTgt spid="315"/>
                                        </p:tgtEl>
                                        <p:attrNameLst>
                                          <p:attrName>ppt_y</p:attrName>
                                        </p:attrNameLst>
                                      </p:cBhvr>
                                      <p:tavLst>
                                        <p:tav tm="0">
                                          <p:val>
                                            <p:strVal val="ppt_y"/>
                                          </p:val>
                                        </p:tav>
                                        <p:tav tm="100000">
                                          <p:val>
                                            <p:strVal val="1+ppt_h/2"/>
                                          </p:val>
                                        </p:tav>
                                      </p:tavLst>
                                    </p:anim>
                                    <p:set>
                                      <p:cBhvr>
                                        <p:cTn id="34" dur="1" fill="hold">
                                          <p:stCondLst>
                                            <p:cond delay="2999"/>
                                          </p:stCondLst>
                                        </p:cTn>
                                        <p:tgtEl>
                                          <p:spTgt spid="3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Picture 205">
            <a:extLst>
              <a:ext uri="{FF2B5EF4-FFF2-40B4-BE49-F238E27FC236}">
                <a16:creationId xmlns:a16="http://schemas.microsoft.com/office/drawing/2014/main" id="{912869DC-FFF4-47D9-ADF5-DF8587C96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43256" y="6550223"/>
            <a:ext cx="1905000" cy="307777"/>
          </a:xfrm>
          <a:prstGeom prst="rect">
            <a:avLst/>
          </a:prstGeom>
          <a:noFill/>
        </p:spPr>
        <p:txBody>
          <a:bodyPr wrap="square" rtlCol="0">
            <a:spAutoFit/>
          </a:bodyPr>
          <a:lstStyle/>
          <a:p>
            <a:r>
              <a:rPr lang="en-US" sz="1400" dirty="0">
                <a:solidFill>
                  <a:schemeClr val="bg1"/>
                </a:solidFill>
              </a:rPr>
              <a:t>Alma 17:28-32</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Fearful Servants</a:t>
            </a:r>
          </a:p>
        </p:txBody>
      </p:sp>
      <p:sp>
        <p:nvSpPr>
          <p:cNvPr id="688" name="TextBox 687"/>
          <p:cNvSpPr txBox="1"/>
          <p:nvPr/>
        </p:nvSpPr>
        <p:spPr>
          <a:xfrm>
            <a:off x="1752600" y="914401"/>
            <a:ext cx="5638800" cy="646331"/>
          </a:xfrm>
          <a:prstGeom prst="rect">
            <a:avLst/>
          </a:prstGeom>
          <a:noFill/>
        </p:spPr>
        <p:txBody>
          <a:bodyPr wrap="square" rtlCol="0">
            <a:spAutoFit/>
          </a:bodyPr>
          <a:lstStyle/>
          <a:p>
            <a:r>
              <a:rPr lang="en-US" dirty="0">
                <a:solidFill>
                  <a:schemeClr val="bg1"/>
                </a:solidFill>
              </a:rPr>
              <a:t>The servants were afraid that the king would slay them for losing the flocks</a:t>
            </a:r>
          </a:p>
        </p:txBody>
      </p:sp>
      <p:sp>
        <p:nvSpPr>
          <p:cNvPr id="319" name="TextBox 318"/>
          <p:cNvSpPr txBox="1"/>
          <p:nvPr/>
        </p:nvSpPr>
        <p:spPr>
          <a:xfrm>
            <a:off x="7239000" y="4572001"/>
            <a:ext cx="2438400" cy="1200329"/>
          </a:xfrm>
          <a:prstGeom prst="rect">
            <a:avLst/>
          </a:prstGeom>
          <a:noFill/>
        </p:spPr>
        <p:txBody>
          <a:bodyPr wrap="square" rtlCol="0">
            <a:spAutoFit/>
          </a:bodyPr>
          <a:lstStyle/>
          <a:p>
            <a:r>
              <a:rPr lang="en-US" dirty="0">
                <a:solidFill>
                  <a:schemeClr val="bg1"/>
                </a:solidFill>
              </a:rPr>
              <a:t>They went and searched for the flocks, then gathered them back to the water</a:t>
            </a:r>
          </a:p>
        </p:txBody>
      </p:sp>
      <p:grpSp>
        <p:nvGrpSpPr>
          <p:cNvPr id="2" name="Group 338"/>
          <p:cNvGrpSpPr/>
          <p:nvPr/>
        </p:nvGrpSpPr>
        <p:grpSpPr>
          <a:xfrm>
            <a:off x="2209800" y="2133600"/>
            <a:ext cx="1676400" cy="3429000"/>
            <a:chOff x="838200" y="2286000"/>
            <a:chExt cx="1676400" cy="3429000"/>
          </a:xfrm>
        </p:grpSpPr>
        <p:grpSp>
          <p:nvGrpSpPr>
            <p:cNvPr id="3" name="Group 219"/>
            <p:cNvGrpSpPr/>
            <p:nvPr/>
          </p:nvGrpSpPr>
          <p:grpSpPr>
            <a:xfrm>
              <a:off x="838200" y="2438400"/>
              <a:ext cx="1371600" cy="3276600"/>
              <a:chOff x="2971800" y="685800"/>
              <a:chExt cx="1353845" cy="2971800"/>
            </a:xfrm>
          </p:grpSpPr>
          <p:sp>
            <p:nvSpPr>
              <p:cNvPr id="221" name="Oval 220"/>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Manual Operation 221"/>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Manual Operation 223"/>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loud 227"/>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Extract 229"/>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entagon 233"/>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loud 235"/>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entagon 239"/>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entagon 240"/>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entagon 242"/>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entagon 243"/>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23"/>
            <p:cNvGrpSpPr/>
            <p:nvPr/>
          </p:nvGrpSpPr>
          <p:grpSpPr>
            <a:xfrm>
              <a:off x="2057400" y="2286000"/>
              <a:ext cx="457200" cy="3200400"/>
              <a:chOff x="4876800" y="381000"/>
              <a:chExt cx="457200" cy="3200400"/>
            </a:xfrm>
          </p:grpSpPr>
          <p:sp>
            <p:nvSpPr>
              <p:cNvPr id="125" name="Rounded Rectangle 124"/>
              <p:cNvSpPr/>
              <p:nvPr/>
            </p:nvSpPr>
            <p:spPr>
              <a:xfrm>
                <a:off x="4876800" y="762000"/>
                <a:ext cx="157018" cy="2819400"/>
              </a:xfrm>
              <a:prstGeom prst="roundRect">
                <a:avLst/>
              </a:prstGeom>
              <a:solidFill>
                <a:srgbClr val="7E3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Block Arc 125"/>
              <p:cNvSpPr/>
              <p:nvPr/>
            </p:nvSpPr>
            <p:spPr>
              <a:xfrm>
                <a:off x="4876800" y="381000"/>
                <a:ext cx="457200" cy="762000"/>
              </a:xfrm>
              <a:prstGeom prst="blockArc">
                <a:avLst>
                  <a:gd name="adj1" fmla="val 10800000"/>
                  <a:gd name="adj2" fmla="val 1486732"/>
                  <a:gd name="adj3" fmla="val 31814"/>
                </a:avLst>
              </a:prstGeom>
              <a:solidFill>
                <a:srgbClr val="7E3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Rounded Rectangle 126"/>
              <p:cNvSpPr/>
              <p:nvPr/>
            </p:nvSpPr>
            <p:spPr>
              <a:xfrm>
                <a:off x="4876800" y="685800"/>
                <a:ext cx="152400" cy="3048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8" name="Freeform 87"/>
          <p:cNvSpPr/>
          <p:nvPr/>
        </p:nvSpPr>
        <p:spPr>
          <a:xfrm>
            <a:off x="4419601" y="3124201"/>
            <a:ext cx="3500655" cy="1013691"/>
          </a:xfrm>
          <a:custGeom>
            <a:avLst/>
            <a:gdLst>
              <a:gd name="connsiteX0" fmla="*/ 83200 w 3500655"/>
              <a:gd name="connsiteY0" fmla="*/ 587948 h 1567003"/>
              <a:gd name="connsiteX1" fmla="*/ 83200 w 3500655"/>
              <a:gd name="connsiteY1" fmla="*/ 587948 h 1567003"/>
              <a:gd name="connsiteX2" fmla="*/ 157091 w 3500655"/>
              <a:gd name="connsiteY2" fmla="*/ 393985 h 1567003"/>
              <a:gd name="connsiteX3" fmla="*/ 184800 w 3500655"/>
              <a:gd name="connsiteY3" fmla="*/ 375512 h 1567003"/>
              <a:gd name="connsiteX4" fmla="*/ 267927 w 3500655"/>
              <a:gd name="connsiteY4" fmla="*/ 283148 h 1567003"/>
              <a:gd name="connsiteX5" fmla="*/ 323346 w 3500655"/>
              <a:gd name="connsiteY5" fmla="*/ 246203 h 1567003"/>
              <a:gd name="connsiteX6" fmla="*/ 360291 w 3500655"/>
              <a:gd name="connsiteY6" fmla="*/ 209257 h 1567003"/>
              <a:gd name="connsiteX7" fmla="*/ 415709 w 3500655"/>
              <a:gd name="connsiteY7" fmla="*/ 181548 h 1567003"/>
              <a:gd name="connsiteX8" fmla="*/ 461891 w 3500655"/>
              <a:gd name="connsiteY8" fmla="*/ 153839 h 1567003"/>
              <a:gd name="connsiteX9" fmla="*/ 489600 w 3500655"/>
              <a:gd name="connsiteY9" fmla="*/ 144603 h 1567003"/>
              <a:gd name="connsiteX10" fmla="*/ 581964 w 3500655"/>
              <a:gd name="connsiteY10" fmla="*/ 107657 h 1567003"/>
              <a:gd name="connsiteX11" fmla="*/ 711273 w 3500655"/>
              <a:gd name="connsiteY11" fmla="*/ 61476 h 1567003"/>
              <a:gd name="connsiteX12" fmla="*/ 840582 w 3500655"/>
              <a:gd name="connsiteY12" fmla="*/ 33767 h 1567003"/>
              <a:gd name="connsiteX13" fmla="*/ 877527 w 3500655"/>
              <a:gd name="connsiteY13" fmla="*/ 24530 h 1567003"/>
              <a:gd name="connsiteX14" fmla="*/ 1246982 w 3500655"/>
              <a:gd name="connsiteY14" fmla="*/ 24530 h 1567003"/>
              <a:gd name="connsiteX15" fmla="*/ 1293164 w 3500655"/>
              <a:gd name="connsiteY15" fmla="*/ 33767 h 1567003"/>
              <a:gd name="connsiteX16" fmla="*/ 1339346 w 3500655"/>
              <a:gd name="connsiteY16" fmla="*/ 79948 h 1567003"/>
              <a:gd name="connsiteX17" fmla="*/ 1376291 w 3500655"/>
              <a:gd name="connsiteY17" fmla="*/ 107657 h 1567003"/>
              <a:gd name="connsiteX18" fmla="*/ 1431709 w 3500655"/>
              <a:gd name="connsiteY18" fmla="*/ 181548 h 1567003"/>
              <a:gd name="connsiteX19" fmla="*/ 1459418 w 3500655"/>
              <a:gd name="connsiteY19" fmla="*/ 209257 h 1567003"/>
              <a:gd name="connsiteX20" fmla="*/ 1487127 w 3500655"/>
              <a:gd name="connsiteY20" fmla="*/ 273912 h 1567003"/>
              <a:gd name="connsiteX21" fmla="*/ 1542546 w 3500655"/>
              <a:gd name="connsiteY21" fmla="*/ 329330 h 1567003"/>
              <a:gd name="connsiteX22" fmla="*/ 1588727 w 3500655"/>
              <a:gd name="connsiteY22" fmla="*/ 393985 h 1567003"/>
              <a:gd name="connsiteX23" fmla="*/ 1644146 w 3500655"/>
              <a:gd name="connsiteY23" fmla="*/ 449403 h 1567003"/>
              <a:gd name="connsiteX24" fmla="*/ 1690327 w 3500655"/>
              <a:gd name="connsiteY24" fmla="*/ 477112 h 1567003"/>
              <a:gd name="connsiteX25" fmla="*/ 1773455 w 3500655"/>
              <a:gd name="connsiteY25" fmla="*/ 532530 h 1567003"/>
              <a:gd name="connsiteX26" fmla="*/ 1856582 w 3500655"/>
              <a:gd name="connsiteY26" fmla="*/ 578712 h 1567003"/>
              <a:gd name="connsiteX27" fmla="*/ 1893527 w 3500655"/>
              <a:gd name="connsiteY27" fmla="*/ 587948 h 1567003"/>
              <a:gd name="connsiteX28" fmla="*/ 1921236 w 3500655"/>
              <a:gd name="connsiteY28" fmla="*/ 597185 h 1567003"/>
              <a:gd name="connsiteX29" fmla="*/ 2013600 w 3500655"/>
              <a:gd name="connsiteY29" fmla="*/ 624894 h 1567003"/>
              <a:gd name="connsiteX30" fmla="*/ 2041309 w 3500655"/>
              <a:gd name="connsiteY30" fmla="*/ 634130 h 1567003"/>
              <a:gd name="connsiteX31" fmla="*/ 2207564 w 3500655"/>
              <a:gd name="connsiteY31" fmla="*/ 643367 h 1567003"/>
              <a:gd name="connsiteX32" fmla="*/ 2447709 w 3500655"/>
              <a:gd name="connsiteY32" fmla="*/ 634130 h 1567003"/>
              <a:gd name="connsiteX33" fmla="*/ 2586255 w 3500655"/>
              <a:gd name="connsiteY33" fmla="*/ 624894 h 1567003"/>
              <a:gd name="connsiteX34" fmla="*/ 3112727 w 3500655"/>
              <a:gd name="connsiteY34" fmla="*/ 634130 h 1567003"/>
              <a:gd name="connsiteX35" fmla="*/ 3140436 w 3500655"/>
              <a:gd name="connsiteY35" fmla="*/ 652603 h 1567003"/>
              <a:gd name="connsiteX36" fmla="*/ 3168146 w 3500655"/>
              <a:gd name="connsiteY36" fmla="*/ 661839 h 1567003"/>
              <a:gd name="connsiteX37" fmla="*/ 3214327 w 3500655"/>
              <a:gd name="connsiteY37" fmla="*/ 698785 h 1567003"/>
              <a:gd name="connsiteX38" fmla="*/ 3297455 w 3500655"/>
              <a:gd name="connsiteY38" fmla="*/ 744967 h 1567003"/>
              <a:gd name="connsiteX39" fmla="*/ 3352873 w 3500655"/>
              <a:gd name="connsiteY39" fmla="*/ 800385 h 1567003"/>
              <a:gd name="connsiteX40" fmla="*/ 3380582 w 3500655"/>
              <a:gd name="connsiteY40" fmla="*/ 828094 h 1567003"/>
              <a:gd name="connsiteX41" fmla="*/ 3399055 w 3500655"/>
              <a:gd name="connsiteY41" fmla="*/ 855803 h 1567003"/>
              <a:gd name="connsiteX42" fmla="*/ 3426764 w 3500655"/>
              <a:gd name="connsiteY42" fmla="*/ 892748 h 1567003"/>
              <a:gd name="connsiteX43" fmla="*/ 3454473 w 3500655"/>
              <a:gd name="connsiteY43" fmla="*/ 948167 h 1567003"/>
              <a:gd name="connsiteX44" fmla="*/ 3472946 w 3500655"/>
              <a:gd name="connsiteY44" fmla="*/ 975876 h 1567003"/>
              <a:gd name="connsiteX45" fmla="*/ 3500655 w 3500655"/>
              <a:gd name="connsiteY45" fmla="*/ 1114421 h 1567003"/>
              <a:gd name="connsiteX46" fmla="*/ 3491418 w 3500655"/>
              <a:gd name="connsiteY46" fmla="*/ 1206785 h 1567003"/>
              <a:gd name="connsiteX47" fmla="*/ 3463709 w 3500655"/>
              <a:gd name="connsiteY47" fmla="*/ 1234494 h 1567003"/>
              <a:gd name="connsiteX48" fmla="*/ 3426764 w 3500655"/>
              <a:gd name="connsiteY48" fmla="*/ 1280676 h 1567003"/>
              <a:gd name="connsiteX49" fmla="*/ 3371346 w 3500655"/>
              <a:gd name="connsiteY49" fmla="*/ 1317621 h 1567003"/>
              <a:gd name="connsiteX50" fmla="*/ 3343636 w 3500655"/>
              <a:gd name="connsiteY50" fmla="*/ 1345330 h 1567003"/>
              <a:gd name="connsiteX51" fmla="*/ 3269746 w 3500655"/>
              <a:gd name="connsiteY51" fmla="*/ 1400748 h 1567003"/>
              <a:gd name="connsiteX52" fmla="*/ 3186618 w 3500655"/>
              <a:gd name="connsiteY52" fmla="*/ 1437694 h 1567003"/>
              <a:gd name="connsiteX53" fmla="*/ 3140436 w 3500655"/>
              <a:gd name="connsiteY53" fmla="*/ 1465403 h 1567003"/>
              <a:gd name="connsiteX54" fmla="*/ 3066546 w 3500655"/>
              <a:gd name="connsiteY54" fmla="*/ 1483876 h 1567003"/>
              <a:gd name="connsiteX55" fmla="*/ 3029600 w 3500655"/>
              <a:gd name="connsiteY55" fmla="*/ 1502348 h 1567003"/>
              <a:gd name="connsiteX56" fmla="*/ 2854109 w 3500655"/>
              <a:gd name="connsiteY56" fmla="*/ 1530057 h 1567003"/>
              <a:gd name="connsiteX57" fmla="*/ 2743273 w 3500655"/>
              <a:gd name="connsiteY57" fmla="*/ 1539294 h 1567003"/>
              <a:gd name="connsiteX58" fmla="*/ 2577018 w 3500655"/>
              <a:gd name="connsiteY58" fmla="*/ 1557767 h 1567003"/>
              <a:gd name="connsiteX59" fmla="*/ 1588727 w 3500655"/>
              <a:gd name="connsiteY59" fmla="*/ 1567003 h 1567003"/>
              <a:gd name="connsiteX60" fmla="*/ 923709 w 3500655"/>
              <a:gd name="connsiteY60" fmla="*/ 1557767 h 1567003"/>
              <a:gd name="connsiteX61" fmla="*/ 886764 w 3500655"/>
              <a:gd name="connsiteY61" fmla="*/ 1548530 h 1567003"/>
              <a:gd name="connsiteX62" fmla="*/ 738982 w 3500655"/>
              <a:gd name="connsiteY62" fmla="*/ 1520821 h 1567003"/>
              <a:gd name="connsiteX63" fmla="*/ 692800 w 3500655"/>
              <a:gd name="connsiteY63" fmla="*/ 1502348 h 1567003"/>
              <a:gd name="connsiteX64" fmla="*/ 600436 w 3500655"/>
              <a:gd name="connsiteY64" fmla="*/ 1483876 h 1567003"/>
              <a:gd name="connsiteX65" fmla="*/ 526546 w 3500655"/>
              <a:gd name="connsiteY65" fmla="*/ 1446930 h 1567003"/>
              <a:gd name="connsiteX66" fmla="*/ 480364 w 3500655"/>
              <a:gd name="connsiteY66" fmla="*/ 1419221 h 1567003"/>
              <a:gd name="connsiteX67" fmla="*/ 378764 w 3500655"/>
              <a:gd name="connsiteY67" fmla="*/ 1373039 h 1567003"/>
              <a:gd name="connsiteX68" fmla="*/ 341818 w 3500655"/>
              <a:gd name="connsiteY68" fmla="*/ 1345330 h 1567003"/>
              <a:gd name="connsiteX69" fmla="*/ 314109 w 3500655"/>
              <a:gd name="connsiteY69" fmla="*/ 1336094 h 1567003"/>
              <a:gd name="connsiteX70" fmla="*/ 221746 w 3500655"/>
              <a:gd name="connsiteY70" fmla="*/ 1280676 h 1567003"/>
              <a:gd name="connsiteX71" fmla="*/ 166327 w 3500655"/>
              <a:gd name="connsiteY71" fmla="*/ 1206785 h 1567003"/>
              <a:gd name="connsiteX72" fmla="*/ 129382 w 3500655"/>
              <a:gd name="connsiteY72" fmla="*/ 1169839 h 1567003"/>
              <a:gd name="connsiteX73" fmla="*/ 73964 w 3500655"/>
              <a:gd name="connsiteY73" fmla="*/ 1095948 h 1567003"/>
              <a:gd name="connsiteX74" fmla="*/ 64727 w 3500655"/>
              <a:gd name="connsiteY74" fmla="*/ 1068239 h 1567003"/>
              <a:gd name="connsiteX75" fmla="*/ 27782 w 3500655"/>
              <a:gd name="connsiteY75" fmla="*/ 994348 h 1567003"/>
              <a:gd name="connsiteX76" fmla="*/ 27782 w 3500655"/>
              <a:gd name="connsiteY76" fmla="*/ 569476 h 1567003"/>
              <a:gd name="connsiteX77" fmla="*/ 46255 w 3500655"/>
              <a:gd name="connsiteY77" fmla="*/ 514057 h 1567003"/>
              <a:gd name="connsiteX78" fmla="*/ 55491 w 3500655"/>
              <a:gd name="connsiteY78" fmla="*/ 477112 h 1567003"/>
              <a:gd name="connsiteX79" fmla="*/ 73964 w 3500655"/>
              <a:gd name="connsiteY79" fmla="*/ 449403 h 1567003"/>
              <a:gd name="connsiteX80" fmla="*/ 83200 w 3500655"/>
              <a:gd name="connsiteY80" fmla="*/ 421694 h 1567003"/>
              <a:gd name="connsiteX81" fmla="*/ 166327 w 3500655"/>
              <a:gd name="connsiteY81" fmla="*/ 375512 h 1567003"/>
              <a:gd name="connsiteX82" fmla="*/ 175564 w 3500655"/>
              <a:gd name="connsiteY82" fmla="*/ 375512 h 1567003"/>
              <a:gd name="connsiteX83" fmla="*/ 175564 w 3500655"/>
              <a:gd name="connsiteY83" fmla="*/ 375512 h 15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500655" h="1567003">
                <a:moveTo>
                  <a:pt x="83200" y="587948"/>
                </a:moveTo>
                <a:lnTo>
                  <a:pt x="83200" y="587948"/>
                </a:lnTo>
                <a:cubicBezTo>
                  <a:pt x="88943" y="566411"/>
                  <a:pt x="110785" y="424856"/>
                  <a:pt x="157091" y="393985"/>
                </a:cubicBezTo>
                <a:lnTo>
                  <a:pt x="184800" y="375512"/>
                </a:lnTo>
                <a:cubicBezTo>
                  <a:pt x="220179" y="322444"/>
                  <a:pt x="195424" y="355651"/>
                  <a:pt x="267927" y="283148"/>
                </a:cubicBezTo>
                <a:cubicBezTo>
                  <a:pt x="302520" y="248555"/>
                  <a:pt x="283244" y="259569"/>
                  <a:pt x="323346" y="246203"/>
                </a:cubicBezTo>
                <a:cubicBezTo>
                  <a:pt x="335661" y="233888"/>
                  <a:pt x="346023" y="219245"/>
                  <a:pt x="360291" y="209257"/>
                </a:cubicBezTo>
                <a:cubicBezTo>
                  <a:pt x="377211" y="197413"/>
                  <a:pt x="397578" y="191438"/>
                  <a:pt x="415709" y="181548"/>
                </a:cubicBezTo>
                <a:cubicBezTo>
                  <a:pt x="431469" y="172952"/>
                  <a:pt x="445834" y="161867"/>
                  <a:pt x="461891" y="153839"/>
                </a:cubicBezTo>
                <a:cubicBezTo>
                  <a:pt x="470599" y="149485"/>
                  <a:pt x="480513" y="148098"/>
                  <a:pt x="489600" y="144603"/>
                </a:cubicBezTo>
                <a:cubicBezTo>
                  <a:pt x="520549" y="132699"/>
                  <a:pt x="553530" y="124717"/>
                  <a:pt x="581964" y="107657"/>
                </a:cubicBezTo>
                <a:cubicBezTo>
                  <a:pt x="660975" y="60251"/>
                  <a:pt x="597199" y="91895"/>
                  <a:pt x="711273" y="61476"/>
                </a:cubicBezTo>
                <a:cubicBezTo>
                  <a:pt x="827404" y="30508"/>
                  <a:pt x="699994" y="51340"/>
                  <a:pt x="840582" y="33767"/>
                </a:cubicBezTo>
                <a:cubicBezTo>
                  <a:pt x="852897" y="30688"/>
                  <a:pt x="865038" y="26801"/>
                  <a:pt x="877527" y="24530"/>
                </a:cubicBezTo>
                <a:cubicBezTo>
                  <a:pt x="1012443" y="0"/>
                  <a:pt x="1062194" y="18931"/>
                  <a:pt x="1246982" y="24530"/>
                </a:cubicBezTo>
                <a:cubicBezTo>
                  <a:pt x="1262376" y="27609"/>
                  <a:pt x="1278465" y="28255"/>
                  <a:pt x="1293164" y="33767"/>
                </a:cubicBezTo>
                <a:cubicBezTo>
                  <a:pt x="1332573" y="48545"/>
                  <a:pt x="1312252" y="52854"/>
                  <a:pt x="1339346" y="79948"/>
                </a:cubicBezTo>
                <a:cubicBezTo>
                  <a:pt x="1350231" y="90833"/>
                  <a:pt x="1365936" y="96266"/>
                  <a:pt x="1376291" y="107657"/>
                </a:cubicBezTo>
                <a:cubicBezTo>
                  <a:pt x="1397001" y="130438"/>
                  <a:pt x="1409939" y="159778"/>
                  <a:pt x="1431709" y="181548"/>
                </a:cubicBezTo>
                <a:lnTo>
                  <a:pt x="1459418" y="209257"/>
                </a:lnTo>
                <a:cubicBezTo>
                  <a:pt x="1466090" y="229274"/>
                  <a:pt x="1474085" y="257609"/>
                  <a:pt x="1487127" y="273912"/>
                </a:cubicBezTo>
                <a:cubicBezTo>
                  <a:pt x="1503447" y="294312"/>
                  <a:pt x="1528055" y="307593"/>
                  <a:pt x="1542546" y="329330"/>
                </a:cubicBezTo>
                <a:cubicBezTo>
                  <a:pt x="1555395" y="348604"/>
                  <a:pt x="1573997" y="377618"/>
                  <a:pt x="1588727" y="393985"/>
                </a:cubicBezTo>
                <a:cubicBezTo>
                  <a:pt x="1606203" y="413403"/>
                  <a:pt x="1623927" y="432860"/>
                  <a:pt x="1644146" y="449403"/>
                </a:cubicBezTo>
                <a:cubicBezTo>
                  <a:pt x="1658040" y="460771"/>
                  <a:pt x="1675226" y="467404"/>
                  <a:pt x="1690327" y="477112"/>
                </a:cubicBezTo>
                <a:cubicBezTo>
                  <a:pt x="1718340" y="495120"/>
                  <a:pt x="1745442" y="514522"/>
                  <a:pt x="1773455" y="532530"/>
                </a:cubicBezTo>
                <a:cubicBezTo>
                  <a:pt x="1789917" y="543113"/>
                  <a:pt x="1835429" y="570780"/>
                  <a:pt x="1856582" y="578712"/>
                </a:cubicBezTo>
                <a:cubicBezTo>
                  <a:pt x="1868468" y="583169"/>
                  <a:pt x="1881321" y="584461"/>
                  <a:pt x="1893527" y="587948"/>
                </a:cubicBezTo>
                <a:cubicBezTo>
                  <a:pt x="1902888" y="590623"/>
                  <a:pt x="1912120" y="593766"/>
                  <a:pt x="1921236" y="597185"/>
                </a:cubicBezTo>
                <a:cubicBezTo>
                  <a:pt x="2020512" y="634413"/>
                  <a:pt x="1914689" y="600166"/>
                  <a:pt x="2013600" y="624894"/>
                </a:cubicBezTo>
                <a:cubicBezTo>
                  <a:pt x="2023045" y="627255"/>
                  <a:pt x="2031617" y="633207"/>
                  <a:pt x="2041309" y="634130"/>
                </a:cubicBezTo>
                <a:cubicBezTo>
                  <a:pt x="2096563" y="639392"/>
                  <a:pt x="2152146" y="640288"/>
                  <a:pt x="2207564" y="643367"/>
                </a:cubicBezTo>
                <a:lnTo>
                  <a:pt x="2447709" y="634130"/>
                </a:lnTo>
                <a:cubicBezTo>
                  <a:pt x="2493939" y="631875"/>
                  <a:pt x="2539970" y="624894"/>
                  <a:pt x="2586255" y="624894"/>
                </a:cubicBezTo>
                <a:cubicBezTo>
                  <a:pt x="2761773" y="624894"/>
                  <a:pt x="2937236" y="631051"/>
                  <a:pt x="3112727" y="634130"/>
                </a:cubicBezTo>
                <a:cubicBezTo>
                  <a:pt x="3121963" y="640288"/>
                  <a:pt x="3130507" y="647639"/>
                  <a:pt x="3140436" y="652603"/>
                </a:cubicBezTo>
                <a:cubicBezTo>
                  <a:pt x="3149144" y="656957"/>
                  <a:pt x="3159890" y="656679"/>
                  <a:pt x="3168146" y="661839"/>
                </a:cubicBezTo>
                <a:cubicBezTo>
                  <a:pt x="3184863" y="672287"/>
                  <a:pt x="3197423" y="688642"/>
                  <a:pt x="3214327" y="698785"/>
                </a:cubicBezTo>
                <a:cubicBezTo>
                  <a:pt x="3288087" y="743041"/>
                  <a:pt x="3234911" y="688677"/>
                  <a:pt x="3297455" y="744967"/>
                </a:cubicBezTo>
                <a:cubicBezTo>
                  <a:pt x="3316873" y="762443"/>
                  <a:pt x="3334400" y="781912"/>
                  <a:pt x="3352873" y="800385"/>
                </a:cubicBezTo>
                <a:cubicBezTo>
                  <a:pt x="3362109" y="809621"/>
                  <a:pt x="3373336" y="817226"/>
                  <a:pt x="3380582" y="828094"/>
                </a:cubicBezTo>
                <a:cubicBezTo>
                  <a:pt x="3386740" y="837330"/>
                  <a:pt x="3392603" y="846770"/>
                  <a:pt x="3399055" y="855803"/>
                </a:cubicBezTo>
                <a:cubicBezTo>
                  <a:pt x="3408003" y="868329"/>
                  <a:pt x="3418844" y="879548"/>
                  <a:pt x="3426764" y="892748"/>
                </a:cubicBezTo>
                <a:cubicBezTo>
                  <a:pt x="3437390" y="910458"/>
                  <a:pt x="3444443" y="930113"/>
                  <a:pt x="3454473" y="948167"/>
                </a:cubicBezTo>
                <a:cubicBezTo>
                  <a:pt x="3459864" y="957871"/>
                  <a:pt x="3466788" y="966640"/>
                  <a:pt x="3472946" y="975876"/>
                </a:cubicBezTo>
                <a:cubicBezTo>
                  <a:pt x="3500234" y="1057743"/>
                  <a:pt x="3489268" y="1011941"/>
                  <a:pt x="3500655" y="1114421"/>
                </a:cubicBezTo>
                <a:cubicBezTo>
                  <a:pt x="3497576" y="1145209"/>
                  <a:pt x="3500518" y="1177212"/>
                  <a:pt x="3491418" y="1206785"/>
                </a:cubicBezTo>
                <a:cubicBezTo>
                  <a:pt x="3487577" y="1219270"/>
                  <a:pt x="3472310" y="1224664"/>
                  <a:pt x="3463709" y="1234494"/>
                </a:cubicBezTo>
                <a:cubicBezTo>
                  <a:pt x="3450727" y="1249330"/>
                  <a:pt x="3441417" y="1267488"/>
                  <a:pt x="3426764" y="1280676"/>
                </a:cubicBezTo>
                <a:cubicBezTo>
                  <a:pt x="3410262" y="1295528"/>
                  <a:pt x="3387045" y="1301923"/>
                  <a:pt x="3371346" y="1317621"/>
                </a:cubicBezTo>
                <a:cubicBezTo>
                  <a:pt x="3362109" y="1326857"/>
                  <a:pt x="3353466" y="1336728"/>
                  <a:pt x="3343636" y="1345330"/>
                </a:cubicBezTo>
                <a:cubicBezTo>
                  <a:pt x="3326906" y="1359969"/>
                  <a:pt x="3292394" y="1387807"/>
                  <a:pt x="3269746" y="1400748"/>
                </a:cubicBezTo>
                <a:cubicBezTo>
                  <a:pt x="3201182" y="1439927"/>
                  <a:pt x="3265801" y="1398103"/>
                  <a:pt x="3186618" y="1437694"/>
                </a:cubicBezTo>
                <a:cubicBezTo>
                  <a:pt x="3170561" y="1445723"/>
                  <a:pt x="3156493" y="1457375"/>
                  <a:pt x="3140436" y="1465403"/>
                </a:cubicBezTo>
                <a:cubicBezTo>
                  <a:pt x="3121504" y="1474869"/>
                  <a:pt x="3084107" y="1480364"/>
                  <a:pt x="3066546" y="1483876"/>
                </a:cubicBezTo>
                <a:cubicBezTo>
                  <a:pt x="3054231" y="1490033"/>
                  <a:pt x="3042256" y="1496924"/>
                  <a:pt x="3029600" y="1502348"/>
                </a:cubicBezTo>
                <a:cubicBezTo>
                  <a:pt x="2979151" y="1523969"/>
                  <a:pt x="2887360" y="1527286"/>
                  <a:pt x="2854109" y="1530057"/>
                </a:cubicBezTo>
                <a:lnTo>
                  <a:pt x="2743273" y="1539294"/>
                </a:lnTo>
                <a:cubicBezTo>
                  <a:pt x="2687790" y="1544842"/>
                  <a:pt x="2632775" y="1557246"/>
                  <a:pt x="2577018" y="1557767"/>
                </a:cubicBezTo>
                <a:lnTo>
                  <a:pt x="1588727" y="1567003"/>
                </a:lnTo>
                <a:lnTo>
                  <a:pt x="923709" y="1557767"/>
                </a:lnTo>
                <a:cubicBezTo>
                  <a:pt x="911019" y="1557433"/>
                  <a:pt x="899212" y="1551020"/>
                  <a:pt x="886764" y="1548530"/>
                </a:cubicBezTo>
                <a:cubicBezTo>
                  <a:pt x="823214" y="1535820"/>
                  <a:pt x="811420" y="1540138"/>
                  <a:pt x="738982" y="1520821"/>
                </a:cubicBezTo>
                <a:cubicBezTo>
                  <a:pt x="722962" y="1516549"/>
                  <a:pt x="708529" y="1507591"/>
                  <a:pt x="692800" y="1502348"/>
                </a:cubicBezTo>
                <a:cubicBezTo>
                  <a:pt x="665244" y="1493163"/>
                  <a:pt x="627720" y="1488423"/>
                  <a:pt x="600436" y="1483876"/>
                </a:cubicBezTo>
                <a:cubicBezTo>
                  <a:pt x="513303" y="1418526"/>
                  <a:pt x="611437" y="1484660"/>
                  <a:pt x="526546" y="1446930"/>
                </a:cubicBezTo>
                <a:cubicBezTo>
                  <a:pt x="510141" y="1439639"/>
                  <a:pt x="496421" y="1427249"/>
                  <a:pt x="480364" y="1419221"/>
                </a:cubicBezTo>
                <a:cubicBezTo>
                  <a:pt x="457494" y="1407786"/>
                  <a:pt x="404713" y="1389257"/>
                  <a:pt x="378764" y="1373039"/>
                </a:cubicBezTo>
                <a:cubicBezTo>
                  <a:pt x="365710" y="1364880"/>
                  <a:pt x="355184" y="1352967"/>
                  <a:pt x="341818" y="1345330"/>
                </a:cubicBezTo>
                <a:cubicBezTo>
                  <a:pt x="333365" y="1340500"/>
                  <a:pt x="322681" y="1340710"/>
                  <a:pt x="314109" y="1336094"/>
                </a:cubicBezTo>
                <a:cubicBezTo>
                  <a:pt x="282496" y="1319072"/>
                  <a:pt x="221746" y="1280676"/>
                  <a:pt x="221746" y="1280676"/>
                </a:cubicBezTo>
                <a:cubicBezTo>
                  <a:pt x="200573" y="1248917"/>
                  <a:pt x="195582" y="1239697"/>
                  <a:pt x="166327" y="1206785"/>
                </a:cubicBezTo>
                <a:cubicBezTo>
                  <a:pt x="154756" y="1193768"/>
                  <a:pt x="140532" y="1183219"/>
                  <a:pt x="129382" y="1169839"/>
                </a:cubicBezTo>
                <a:cubicBezTo>
                  <a:pt x="109672" y="1146187"/>
                  <a:pt x="73964" y="1095948"/>
                  <a:pt x="73964" y="1095948"/>
                </a:cubicBezTo>
                <a:cubicBezTo>
                  <a:pt x="70885" y="1086712"/>
                  <a:pt x="68756" y="1077102"/>
                  <a:pt x="64727" y="1068239"/>
                </a:cubicBezTo>
                <a:cubicBezTo>
                  <a:pt x="53332" y="1043170"/>
                  <a:pt x="27782" y="994348"/>
                  <a:pt x="27782" y="994348"/>
                </a:cubicBezTo>
                <a:cubicBezTo>
                  <a:pt x="0" y="827651"/>
                  <a:pt x="6857" y="890324"/>
                  <a:pt x="27782" y="569476"/>
                </a:cubicBezTo>
                <a:cubicBezTo>
                  <a:pt x="29049" y="550045"/>
                  <a:pt x="41532" y="532948"/>
                  <a:pt x="46255" y="514057"/>
                </a:cubicBezTo>
                <a:cubicBezTo>
                  <a:pt x="49334" y="501742"/>
                  <a:pt x="50491" y="488780"/>
                  <a:pt x="55491" y="477112"/>
                </a:cubicBezTo>
                <a:cubicBezTo>
                  <a:pt x="59864" y="466909"/>
                  <a:pt x="67806" y="458639"/>
                  <a:pt x="73964" y="449403"/>
                </a:cubicBezTo>
                <a:cubicBezTo>
                  <a:pt x="77043" y="440167"/>
                  <a:pt x="76316" y="428578"/>
                  <a:pt x="83200" y="421694"/>
                </a:cubicBezTo>
                <a:cubicBezTo>
                  <a:pt x="106132" y="398762"/>
                  <a:pt x="135354" y="383255"/>
                  <a:pt x="166327" y="375512"/>
                </a:cubicBezTo>
                <a:cubicBezTo>
                  <a:pt x="169314" y="374765"/>
                  <a:pt x="172485" y="375512"/>
                  <a:pt x="175564" y="375512"/>
                </a:cubicBezTo>
                <a:lnTo>
                  <a:pt x="175564" y="375512"/>
                </a:lnTo>
              </a:path>
            </a:pathLst>
          </a:custGeom>
          <a:solidFill>
            <a:schemeClr val="accent1">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58"/>
          <p:cNvGrpSpPr/>
          <p:nvPr/>
        </p:nvGrpSpPr>
        <p:grpSpPr>
          <a:xfrm>
            <a:off x="3962401" y="2133600"/>
            <a:ext cx="1055251" cy="2133600"/>
            <a:chOff x="1747738" y="1143000"/>
            <a:chExt cx="2675816" cy="5410200"/>
          </a:xfrm>
        </p:grpSpPr>
        <p:sp>
          <p:nvSpPr>
            <p:cNvPr id="90" name="Wave 89"/>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Wave 90"/>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
            <p:cNvGrpSpPr/>
            <p:nvPr/>
          </p:nvGrpSpPr>
          <p:grpSpPr>
            <a:xfrm>
              <a:off x="2468899" y="3115235"/>
              <a:ext cx="1004332" cy="932329"/>
              <a:chOff x="3253121" y="1066802"/>
              <a:chExt cx="2384351" cy="1922552"/>
            </a:xfrm>
            <a:solidFill>
              <a:schemeClr val="bg2">
                <a:lumMod val="50000"/>
              </a:schemeClr>
            </a:solidFill>
          </p:grpSpPr>
          <p:sp>
            <p:nvSpPr>
              <p:cNvPr id="141" name="Teardrop 140"/>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3249924">
              <a:off x="1735936" y="2283796"/>
              <a:ext cx="1118259" cy="1094656"/>
              <a:chOff x="3253123" y="1066800"/>
              <a:chExt cx="2384352" cy="1922552"/>
            </a:xfrm>
          </p:grpSpPr>
          <p:sp>
            <p:nvSpPr>
              <p:cNvPr id="133" name="Teardrop 13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2"/>
            <p:cNvGrpSpPr/>
            <p:nvPr/>
          </p:nvGrpSpPr>
          <p:grpSpPr>
            <a:xfrm rot="5400000">
              <a:off x="2045598" y="1154802"/>
              <a:ext cx="1118259" cy="1094656"/>
              <a:chOff x="3253123" y="1066800"/>
              <a:chExt cx="2384352" cy="1922552"/>
            </a:xfrm>
          </p:grpSpPr>
          <p:sp>
            <p:nvSpPr>
              <p:cNvPr id="122" name="Teardrop 12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31"/>
            <p:cNvGrpSpPr/>
            <p:nvPr/>
          </p:nvGrpSpPr>
          <p:grpSpPr>
            <a:xfrm rot="18371763">
              <a:off x="3184558" y="1293913"/>
              <a:ext cx="1118259" cy="1094656"/>
              <a:chOff x="3253123" y="1066800"/>
              <a:chExt cx="2384352" cy="1922552"/>
            </a:xfrm>
          </p:grpSpPr>
          <p:sp>
            <p:nvSpPr>
              <p:cNvPr id="114" name="Teardrop 11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40"/>
            <p:cNvGrpSpPr/>
            <p:nvPr/>
          </p:nvGrpSpPr>
          <p:grpSpPr>
            <a:xfrm rot="19164313">
              <a:off x="3150199" y="2320851"/>
              <a:ext cx="1273355" cy="1253498"/>
              <a:chOff x="3253123" y="1066800"/>
              <a:chExt cx="2384352" cy="1922552"/>
            </a:xfrm>
          </p:grpSpPr>
          <p:sp>
            <p:nvSpPr>
              <p:cNvPr id="106" name="Teardrop 10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9"/>
            <p:cNvGrpSpPr/>
            <p:nvPr/>
          </p:nvGrpSpPr>
          <p:grpSpPr>
            <a:xfrm rot="1063382">
              <a:off x="2473119" y="2046587"/>
              <a:ext cx="1069843" cy="895533"/>
              <a:chOff x="3253123" y="1066800"/>
              <a:chExt cx="2384352" cy="1922552"/>
            </a:xfrm>
          </p:grpSpPr>
          <p:sp>
            <p:nvSpPr>
              <p:cNvPr id="98" name="Teardrop 9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58"/>
          <p:cNvGrpSpPr/>
          <p:nvPr/>
        </p:nvGrpSpPr>
        <p:grpSpPr>
          <a:xfrm>
            <a:off x="4419600" y="2895600"/>
            <a:ext cx="914400" cy="1676400"/>
            <a:chOff x="1747738" y="1143000"/>
            <a:chExt cx="2675816" cy="5410200"/>
          </a:xfrm>
        </p:grpSpPr>
        <p:sp>
          <p:nvSpPr>
            <p:cNvPr id="150" name="Wave 149"/>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Wave 150"/>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2"/>
            <p:cNvGrpSpPr/>
            <p:nvPr/>
          </p:nvGrpSpPr>
          <p:grpSpPr>
            <a:xfrm>
              <a:off x="2468899" y="3115235"/>
              <a:ext cx="1004332" cy="932329"/>
              <a:chOff x="3253121" y="1066802"/>
              <a:chExt cx="2384351" cy="1922552"/>
            </a:xfrm>
            <a:solidFill>
              <a:schemeClr val="bg2">
                <a:lumMod val="50000"/>
              </a:schemeClr>
            </a:solidFill>
          </p:grpSpPr>
          <p:sp>
            <p:nvSpPr>
              <p:cNvPr id="198" name="Teardrop 197"/>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1"/>
            <p:cNvGrpSpPr/>
            <p:nvPr/>
          </p:nvGrpSpPr>
          <p:grpSpPr>
            <a:xfrm rot="3249924">
              <a:off x="1735936" y="2283796"/>
              <a:ext cx="1118259" cy="1094656"/>
              <a:chOff x="3253123" y="1066800"/>
              <a:chExt cx="2384352" cy="1922552"/>
            </a:xfrm>
          </p:grpSpPr>
          <p:sp>
            <p:nvSpPr>
              <p:cNvPr id="190" name="Teardrop 18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2"/>
            <p:cNvGrpSpPr/>
            <p:nvPr/>
          </p:nvGrpSpPr>
          <p:grpSpPr>
            <a:xfrm rot="5400000">
              <a:off x="2045598" y="1154802"/>
              <a:ext cx="1118259" cy="1094656"/>
              <a:chOff x="3253123" y="1066800"/>
              <a:chExt cx="2384352" cy="1922552"/>
            </a:xfrm>
          </p:grpSpPr>
          <p:sp>
            <p:nvSpPr>
              <p:cNvPr id="182" name="Teardrop 18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31"/>
            <p:cNvGrpSpPr/>
            <p:nvPr/>
          </p:nvGrpSpPr>
          <p:grpSpPr>
            <a:xfrm rot="18371763">
              <a:off x="3184558" y="1293913"/>
              <a:ext cx="1118259" cy="1094656"/>
              <a:chOff x="3253123" y="1066800"/>
              <a:chExt cx="2384352" cy="1922552"/>
            </a:xfrm>
          </p:grpSpPr>
          <p:sp>
            <p:nvSpPr>
              <p:cNvPr id="174" name="Teardrop 17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40"/>
            <p:cNvGrpSpPr/>
            <p:nvPr/>
          </p:nvGrpSpPr>
          <p:grpSpPr>
            <a:xfrm rot="19164313">
              <a:off x="3150199" y="2320851"/>
              <a:ext cx="1273355" cy="1253498"/>
              <a:chOff x="3253123" y="1066800"/>
              <a:chExt cx="2384352" cy="1922552"/>
            </a:xfrm>
          </p:grpSpPr>
          <p:sp>
            <p:nvSpPr>
              <p:cNvPr id="166" name="Teardrop 16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9"/>
            <p:cNvGrpSpPr/>
            <p:nvPr/>
          </p:nvGrpSpPr>
          <p:grpSpPr>
            <a:xfrm rot="1063382">
              <a:off x="2473119" y="2046587"/>
              <a:ext cx="1069843" cy="895533"/>
              <a:chOff x="3253123" y="1066800"/>
              <a:chExt cx="2384352" cy="1922552"/>
            </a:xfrm>
          </p:grpSpPr>
          <p:sp>
            <p:nvSpPr>
              <p:cNvPr id="158" name="Teardrop 15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93"/>
          <p:cNvGrpSpPr/>
          <p:nvPr/>
        </p:nvGrpSpPr>
        <p:grpSpPr>
          <a:xfrm flipH="1">
            <a:off x="9067800" y="1905000"/>
            <a:ext cx="838200" cy="1752600"/>
            <a:chOff x="4796444" y="836392"/>
            <a:chExt cx="1380536" cy="3344532"/>
          </a:xfrm>
        </p:grpSpPr>
        <p:sp>
          <p:nvSpPr>
            <p:cNvPr id="341" name="Oval 340"/>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 Diagonal Corner Rectangle 349"/>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 Diagonal Corner Rectangle 350"/>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20"/>
          <p:cNvGrpSpPr/>
          <p:nvPr/>
        </p:nvGrpSpPr>
        <p:grpSpPr>
          <a:xfrm>
            <a:off x="8001000" y="1600200"/>
            <a:ext cx="838200" cy="2057400"/>
            <a:chOff x="758208" y="685800"/>
            <a:chExt cx="2145750" cy="4876800"/>
          </a:xfrm>
        </p:grpSpPr>
        <p:sp>
          <p:nvSpPr>
            <p:cNvPr id="354" name="Cloud 353"/>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19671902">
              <a:off x="2373422" y="3143879"/>
              <a:ext cx="530536" cy="8772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2647766">
              <a:off x="758208" y="3095303"/>
              <a:ext cx="513503" cy="8772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rapezoid 358"/>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1155300" y="949411"/>
              <a:ext cx="1345899" cy="145528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727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par>
                                <p:cTn id="7" presetID="2" presetClass="exit" presetSubtype="3" fill="hold" nodeType="withEffect">
                                  <p:stCondLst>
                                    <p:cond delay="0"/>
                                  </p:stCondLst>
                                  <p:childTnLst>
                                    <p:anim calcmode="lin" valueType="num">
                                      <p:cBhvr additive="base">
                                        <p:cTn id="8" dur="2000"/>
                                        <p:tgtEl>
                                          <p:spTgt spid="94"/>
                                        </p:tgtEl>
                                        <p:attrNameLst>
                                          <p:attrName>ppt_x</p:attrName>
                                        </p:attrNameLst>
                                      </p:cBhvr>
                                      <p:tavLst>
                                        <p:tav tm="0">
                                          <p:val>
                                            <p:strVal val="ppt_x"/>
                                          </p:val>
                                        </p:tav>
                                        <p:tav tm="100000">
                                          <p:val>
                                            <p:strVal val="1+ppt_w/2"/>
                                          </p:val>
                                        </p:tav>
                                      </p:tavLst>
                                    </p:anim>
                                    <p:anim calcmode="lin" valueType="num">
                                      <p:cBhvr additive="base">
                                        <p:cTn id="9" dur="2000"/>
                                        <p:tgtEl>
                                          <p:spTgt spid="94"/>
                                        </p:tgtEl>
                                        <p:attrNameLst>
                                          <p:attrName>ppt_y</p:attrName>
                                        </p:attrNameLst>
                                      </p:cBhvr>
                                      <p:tavLst>
                                        <p:tav tm="0">
                                          <p:val>
                                            <p:strVal val="ppt_y"/>
                                          </p:val>
                                        </p:tav>
                                        <p:tav tm="100000">
                                          <p:val>
                                            <p:strVal val="0-ppt_h/2"/>
                                          </p:val>
                                        </p:tav>
                                      </p:tavLst>
                                    </p:anim>
                                    <p:set>
                                      <p:cBhvr>
                                        <p:cTn id="10" dur="1" fill="hold">
                                          <p:stCondLst>
                                            <p:cond delay="1999"/>
                                          </p:stCondLst>
                                        </p:cTn>
                                        <p:tgtEl>
                                          <p:spTgt spid="94"/>
                                        </p:tgtEl>
                                        <p:attrNameLst>
                                          <p:attrName>style.visibility</p:attrName>
                                        </p:attrNameLst>
                                      </p:cBhvr>
                                      <p:to>
                                        <p:strVal val="hidden"/>
                                      </p:to>
                                    </p:set>
                                  </p:childTnLst>
                                </p:cTn>
                              </p:par>
                              <p:par>
                                <p:cTn id="11" presetID="2" presetClass="exit" presetSubtype="3" fill="hold" nodeType="withEffect">
                                  <p:stCondLst>
                                    <p:cond delay="0"/>
                                  </p:stCondLst>
                                  <p:childTnLst>
                                    <p:anim calcmode="lin" valueType="num">
                                      <p:cBhvr additive="base">
                                        <p:cTn id="12" dur="2000"/>
                                        <p:tgtEl>
                                          <p:spTgt spid="93"/>
                                        </p:tgtEl>
                                        <p:attrNameLst>
                                          <p:attrName>ppt_x</p:attrName>
                                        </p:attrNameLst>
                                      </p:cBhvr>
                                      <p:tavLst>
                                        <p:tav tm="0">
                                          <p:val>
                                            <p:strVal val="ppt_x"/>
                                          </p:val>
                                        </p:tav>
                                        <p:tav tm="100000">
                                          <p:val>
                                            <p:strVal val="1+ppt_w/2"/>
                                          </p:val>
                                        </p:tav>
                                      </p:tavLst>
                                    </p:anim>
                                    <p:anim calcmode="lin" valueType="num">
                                      <p:cBhvr additive="base">
                                        <p:cTn id="13" dur="2000"/>
                                        <p:tgtEl>
                                          <p:spTgt spid="93"/>
                                        </p:tgtEl>
                                        <p:attrNameLst>
                                          <p:attrName>ppt_y</p:attrName>
                                        </p:attrNameLst>
                                      </p:cBhvr>
                                      <p:tavLst>
                                        <p:tav tm="0">
                                          <p:val>
                                            <p:strVal val="ppt_y"/>
                                          </p:val>
                                        </p:tav>
                                        <p:tav tm="100000">
                                          <p:val>
                                            <p:strVal val="0-ppt_h/2"/>
                                          </p:val>
                                        </p:tav>
                                      </p:tavLst>
                                    </p:anim>
                                    <p:set>
                                      <p:cBhvr>
                                        <p:cTn id="14" dur="1" fill="hold">
                                          <p:stCondLst>
                                            <p:cond delay="1999"/>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 name="Picture 371">
            <a:extLst>
              <a:ext uri="{FF2B5EF4-FFF2-40B4-BE49-F238E27FC236}">
                <a16:creationId xmlns:a16="http://schemas.microsoft.com/office/drawing/2014/main" id="{8B50F9AD-33A0-424F-AD24-7D29FFD75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 y="6550223"/>
            <a:ext cx="1905000" cy="307777"/>
          </a:xfrm>
          <a:prstGeom prst="rect">
            <a:avLst/>
          </a:prstGeom>
          <a:noFill/>
        </p:spPr>
        <p:txBody>
          <a:bodyPr wrap="square" rtlCol="0">
            <a:spAutoFit/>
          </a:bodyPr>
          <a:lstStyle/>
          <a:p>
            <a:r>
              <a:rPr lang="en-US" sz="1400" dirty="0">
                <a:solidFill>
                  <a:schemeClr val="bg1"/>
                </a:solidFill>
              </a:rPr>
              <a:t>Alma 17:33-34</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Rescue</a:t>
            </a:r>
          </a:p>
        </p:txBody>
      </p:sp>
      <p:sp>
        <p:nvSpPr>
          <p:cNvPr id="688" name="TextBox 687"/>
          <p:cNvSpPr txBox="1"/>
          <p:nvPr/>
        </p:nvSpPr>
        <p:spPr>
          <a:xfrm>
            <a:off x="3124200" y="5715000"/>
            <a:ext cx="4419600" cy="923330"/>
          </a:xfrm>
          <a:prstGeom prst="rect">
            <a:avLst/>
          </a:prstGeom>
          <a:noFill/>
        </p:spPr>
        <p:txBody>
          <a:bodyPr wrap="square" rtlCol="0">
            <a:spAutoFit/>
          </a:bodyPr>
          <a:lstStyle/>
          <a:p>
            <a:r>
              <a:rPr lang="en-US" dirty="0">
                <a:solidFill>
                  <a:schemeClr val="bg1"/>
                </a:solidFill>
              </a:rPr>
              <a:t>Ammon told the servants to encircle the flocks and he would take care of the Lamanites who came to scatter the flocks</a:t>
            </a:r>
          </a:p>
        </p:txBody>
      </p:sp>
      <p:sp>
        <p:nvSpPr>
          <p:cNvPr id="319" name="TextBox 318"/>
          <p:cNvSpPr txBox="1"/>
          <p:nvPr/>
        </p:nvSpPr>
        <p:spPr>
          <a:xfrm>
            <a:off x="3429000" y="1066800"/>
            <a:ext cx="4495800" cy="369332"/>
          </a:xfrm>
          <a:prstGeom prst="rect">
            <a:avLst/>
          </a:prstGeom>
          <a:noFill/>
        </p:spPr>
        <p:txBody>
          <a:bodyPr wrap="square" rtlCol="0">
            <a:spAutoFit/>
          </a:bodyPr>
          <a:lstStyle/>
          <a:p>
            <a:r>
              <a:rPr lang="en-US" dirty="0">
                <a:solidFill>
                  <a:schemeClr val="bg1"/>
                </a:solidFill>
              </a:rPr>
              <a:t>They gathered them back to the water</a:t>
            </a:r>
          </a:p>
        </p:txBody>
      </p:sp>
      <p:grpSp>
        <p:nvGrpSpPr>
          <p:cNvPr id="2" name="Group 338"/>
          <p:cNvGrpSpPr/>
          <p:nvPr/>
        </p:nvGrpSpPr>
        <p:grpSpPr>
          <a:xfrm>
            <a:off x="2209800" y="2133600"/>
            <a:ext cx="1676400" cy="3429000"/>
            <a:chOff x="838200" y="2286000"/>
            <a:chExt cx="1676400" cy="3429000"/>
          </a:xfrm>
        </p:grpSpPr>
        <p:grpSp>
          <p:nvGrpSpPr>
            <p:cNvPr id="3" name="Group 219"/>
            <p:cNvGrpSpPr/>
            <p:nvPr/>
          </p:nvGrpSpPr>
          <p:grpSpPr>
            <a:xfrm>
              <a:off x="838200" y="2438400"/>
              <a:ext cx="1371600" cy="3276600"/>
              <a:chOff x="2971800" y="685800"/>
              <a:chExt cx="1353845" cy="2971800"/>
            </a:xfrm>
          </p:grpSpPr>
          <p:sp>
            <p:nvSpPr>
              <p:cNvPr id="221" name="Oval 220"/>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Manual Operation 221"/>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Manual Operation 223"/>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loud 227"/>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Extract 229"/>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entagon 233"/>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loud 235"/>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entagon 239"/>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entagon 240"/>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entagon 242"/>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entagon 243"/>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23"/>
            <p:cNvGrpSpPr/>
            <p:nvPr/>
          </p:nvGrpSpPr>
          <p:grpSpPr>
            <a:xfrm>
              <a:off x="2057400" y="2286000"/>
              <a:ext cx="457200" cy="3200400"/>
              <a:chOff x="4876800" y="381000"/>
              <a:chExt cx="457200" cy="3200400"/>
            </a:xfrm>
          </p:grpSpPr>
          <p:sp>
            <p:nvSpPr>
              <p:cNvPr id="125" name="Rounded Rectangle 124"/>
              <p:cNvSpPr/>
              <p:nvPr/>
            </p:nvSpPr>
            <p:spPr>
              <a:xfrm>
                <a:off x="4876800" y="762000"/>
                <a:ext cx="157018" cy="2819400"/>
              </a:xfrm>
              <a:prstGeom prst="roundRect">
                <a:avLst/>
              </a:prstGeom>
              <a:solidFill>
                <a:srgbClr val="7E3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Block Arc 125"/>
              <p:cNvSpPr/>
              <p:nvPr/>
            </p:nvSpPr>
            <p:spPr>
              <a:xfrm>
                <a:off x="4876800" y="381000"/>
                <a:ext cx="457200" cy="762000"/>
              </a:xfrm>
              <a:prstGeom prst="blockArc">
                <a:avLst>
                  <a:gd name="adj1" fmla="val 10800000"/>
                  <a:gd name="adj2" fmla="val 1486732"/>
                  <a:gd name="adj3" fmla="val 31814"/>
                </a:avLst>
              </a:prstGeom>
              <a:solidFill>
                <a:srgbClr val="7E3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Rounded Rectangle 126"/>
              <p:cNvSpPr/>
              <p:nvPr/>
            </p:nvSpPr>
            <p:spPr>
              <a:xfrm>
                <a:off x="4876800" y="685800"/>
                <a:ext cx="152400" cy="3048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8" name="Freeform 87"/>
          <p:cNvSpPr/>
          <p:nvPr/>
        </p:nvSpPr>
        <p:spPr>
          <a:xfrm>
            <a:off x="4419601" y="3124201"/>
            <a:ext cx="3500655" cy="1013691"/>
          </a:xfrm>
          <a:custGeom>
            <a:avLst/>
            <a:gdLst>
              <a:gd name="connsiteX0" fmla="*/ 83200 w 3500655"/>
              <a:gd name="connsiteY0" fmla="*/ 587948 h 1567003"/>
              <a:gd name="connsiteX1" fmla="*/ 83200 w 3500655"/>
              <a:gd name="connsiteY1" fmla="*/ 587948 h 1567003"/>
              <a:gd name="connsiteX2" fmla="*/ 157091 w 3500655"/>
              <a:gd name="connsiteY2" fmla="*/ 393985 h 1567003"/>
              <a:gd name="connsiteX3" fmla="*/ 184800 w 3500655"/>
              <a:gd name="connsiteY3" fmla="*/ 375512 h 1567003"/>
              <a:gd name="connsiteX4" fmla="*/ 267927 w 3500655"/>
              <a:gd name="connsiteY4" fmla="*/ 283148 h 1567003"/>
              <a:gd name="connsiteX5" fmla="*/ 323346 w 3500655"/>
              <a:gd name="connsiteY5" fmla="*/ 246203 h 1567003"/>
              <a:gd name="connsiteX6" fmla="*/ 360291 w 3500655"/>
              <a:gd name="connsiteY6" fmla="*/ 209257 h 1567003"/>
              <a:gd name="connsiteX7" fmla="*/ 415709 w 3500655"/>
              <a:gd name="connsiteY7" fmla="*/ 181548 h 1567003"/>
              <a:gd name="connsiteX8" fmla="*/ 461891 w 3500655"/>
              <a:gd name="connsiteY8" fmla="*/ 153839 h 1567003"/>
              <a:gd name="connsiteX9" fmla="*/ 489600 w 3500655"/>
              <a:gd name="connsiteY9" fmla="*/ 144603 h 1567003"/>
              <a:gd name="connsiteX10" fmla="*/ 581964 w 3500655"/>
              <a:gd name="connsiteY10" fmla="*/ 107657 h 1567003"/>
              <a:gd name="connsiteX11" fmla="*/ 711273 w 3500655"/>
              <a:gd name="connsiteY11" fmla="*/ 61476 h 1567003"/>
              <a:gd name="connsiteX12" fmla="*/ 840582 w 3500655"/>
              <a:gd name="connsiteY12" fmla="*/ 33767 h 1567003"/>
              <a:gd name="connsiteX13" fmla="*/ 877527 w 3500655"/>
              <a:gd name="connsiteY13" fmla="*/ 24530 h 1567003"/>
              <a:gd name="connsiteX14" fmla="*/ 1246982 w 3500655"/>
              <a:gd name="connsiteY14" fmla="*/ 24530 h 1567003"/>
              <a:gd name="connsiteX15" fmla="*/ 1293164 w 3500655"/>
              <a:gd name="connsiteY15" fmla="*/ 33767 h 1567003"/>
              <a:gd name="connsiteX16" fmla="*/ 1339346 w 3500655"/>
              <a:gd name="connsiteY16" fmla="*/ 79948 h 1567003"/>
              <a:gd name="connsiteX17" fmla="*/ 1376291 w 3500655"/>
              <a:gd name="connsiteY17" fmla="*/ 107657 h 1567003"/>
              <a:gd name="connsiteX18" fmla="*/ 1431709 w 3500655"/>
              <a:gd name="connsiteY18" fmla="*/ 181548 h 1567003"/>
              <a:gd name="connsiteX19" fmla="*/ 1459418 w 3500655"/>
              <a:gd name="connsiteY19" fmla="*/ 209257 h 1567003"/>
              <a:gd name="connsiteX20" fmla="*/ 1487127 w 3500655"/>
              <a:gd name="connsiteY20" fmla="*/ 273912 h 1567003"/>
              <a:gd name="connsiteX21" fmla="*/ 1542546 w 3500655"/>
              <a:gd name="connsiteY21" fmla="*/ 329330 h 1567003"/>
              <a:gd name="connsiteX22" fmla="*/ 1588727 w 3500655"/>
              <a:gd name="connsiteY22" fmla="*/ 393985 h 1567003"/>
              <a:gd name="connsiteX23" fmla="*/ 1644146 w 3500655"/>
              <a:gd name="connsiteY23" fmla="*/ 449403 h 1567003"/>
              <a:gd name="connsiteX24" fmla="*/ 1690327 w 3500655"/>
              <a:gd name="connsiteY24" fmla="*/ 477112 h 1567003"/>
              <a:gd name="connsiteX25" fmla="*/ 1773455 w 3500655"/>
              <a:gd name="connsiteY25" fmla="*/ 532530 h 1567003"/>
              <a:gd name="connsiteX26" fmla="*/ 1856582 w 3500655"/>
              <a:gd name="connsiteY26" fmla="*/ 578712 h 1567003"/>
              <a:gd name="connsiteX27" fmla="*/ 1893527 w 3500655"/>
              <a:gd name="connsiteY27" fmla="*/ 587948 h 1567003"/>
              <a:gd name="connsiteX28" fmla="*/ 1921236 w 3500655"/>
              <a:gd name="connsiteY28" fmla="*/ 597185 h 1567003"/>
              <a:gd name="connsiteX29" fmla="*/ 2013600 w 3500655"/>
              <a:gd name="connsiteY29" fmla="*/ 624894 h 1567003"/>
              <a:gd name="connsiteX30" fmla="*/ 2041309 w 3500655"/>
              <a:gd name="connsiteY30" fmla="*/ 634130 h 1567003"/>
              <a:gd name="connsiteX31" fmla="*/ 2207564 w 3500655"/>
              <a:gd name="connsiteY31" fmla="*/ 643367 h 1567003"/>
              <a:gd name="connsiteX32" fmla="*/ 2447709 w 3500655"/>
              <a:gd name="connsiteY32" fmla="*/ 634130 h 1567003"/>
              <a:gd name="connsiteX33" fmla="*/ 2586255 w 3500655"/>
              <a:gd name="connsiteY33" fmla="*/ 624894 h 1567003"/>
              <a:gd name="connsiteX34" fmla="*/ 3112727 w 3500655"/>
              <a:gd name="connsiteY34" fmla="*/ 634130 h 1567003"/>
              <a:gd name="connsiteX35" fmla="*/ 3140436 w 3500655"/>
              <a:gd name="connsiteY35" fmla="*/ 652603 h 1567003"/>
              <a:gd name="connsiteX36" fmla="*/ 3168146 w 3500655"/>
              <a:gd name="connsiteY36" fmla="*/ 661839 h 1567003"/>
              <a:gd name="connsiteX37" fmla="*/ 3214327 w 3500655"/>
              <a:gd name="connsiteY37" fmla="*/ 698785 h 1567003"/>
              <a:gd name="connsiteX38" fmla="*/ 3297455 w 3500655"/>
              <a:gd name="connsiteY38" fmla="*/ 744967 h 1567003"/>
              <a:gd name="connsiteX39" fmla="*/ 3352873 w 3500655"/>
              <a:gd name="connsiteY39" fmla="*/ 800385 h 1567003"/>
              <a:gd name="connsiteX40" fmla="*/ 3380582 w 3500655"/>
              <a:gd name="connsiteY40" fmla="*/ 828094 h 1567003"/>
              <a:gd name="connsiteX41" fmla="*/ 3399055 w 3500655"/>
              <a:gd name="connsiteY41" fmla="*/ 855803 h 1567003"/>
              <a:gd name="connsiteX42" fmla="*/ 3426764 w 3500655"/>
              <a:gd name="connsiteY42" fmla="*/ 892748 h 1567003"/>
              <a:gd name="connsiteX43" fmla="*/ 3454473 w 3500655"/>
              <a:gd name="connsiteY43" fmla="*/ 948167 h 1567003"/>
              <a:gd name="connsiteX44" fmla="*/ 3472946 w 3500655"/>
              <a:gd name="connsiteY44" fmla="*/ 975876 h 1567003"/>
              <a:gd name="connsiteX45" fmla="*/ 3500655 w 3500655"/>
              <a:gd name="connsiteY45" fmla="*/ 1114421 h 1567003"/>
              <a:gd name="connsiteX46" fmla="*/ 3491418 w 3500655"/>
              <a:gd name="connsiteY46" fmla="*/ 1206785 h 1567003"/>
              <a:gd name="connsiteX47" fmla="*/ 3463709 w 3500655"/>
              <a:gd name="connsiteY47" fmla="*/ 1234494 h 1567003"/>
              <a:gd name="connsiteX48" fmla="*/ 3426764 w 3500655"/>
              <a:gd name="connsiteY48" fmla="*/ 1280676 h 1567003"/>
              <a:gd name="connsiteX49" fmla="*/ 3371346 w 3500655"/>
              <a:gd name="connsiteY49" fmla="*/ 1317621 h 1567003"/>
              <a:gd name="connsiteX50" fmla="*/ 3343636 w 3500655"/>
              <a:gd name="connsiteY50" fmla="*/ 1345330 h 1567003"/>
              <a:gd name="connsiteX51" fmla="*/ 3269746 w 3500655"/>
              <a:gd name="connsiteY51" fmla="*/ 1400748 h 1567003"/>
              <a:gd name="connsiteX52" fmla="*/ 3186618 w 3500655"/>
              <a:gd name="connsiteY52" fmla="*/ 1437694 h 1567003"/>
              <a:gd name="connsiteX53" fmla="*/ 3140436 w 3500655"/>
              <a:gd name="connsiteY53" fmla="*/ 1465403 h 1567003"/>
              <a:gd name="connsiteX54" fmla="*/ 3066546 w 3500655"/>
              <a:gd name="connsiteY54" fmla="*/ 1483876 h 1567003"/>
              <a:gd name="connsiteX55" fmla="*/ 3029600 w 3500655"/>
              <a:gd name="connsiteY55" fmla="*/ 1502348 h 1567003"/>
              <a:gd name="connsiteX56" fmla="*/ 2854109 w 3500655"/>
              <a:gd name="connsiteY56" fmla="*/ 1530057 h 1567003"/>
              <a:gd name="connsiteX57" fmla="*/ 2743273 w 3500655"/>
              <a:gd name="connsiteY57" fmla="*/ 1539294 h 1567003"/>
              <a:gd name="connsiteX58" fmla="*/ 2577018 w 3500655"/>
              <a:gd name="connsiteY58" fmla="*/ 1557767 h 1567003"/>
              <a:gd name="connsiteX59" fmla="*/ 1588727 w 3500655"/>
              <a:gd name="connsiteY59" fmla="*/ 1567003 h 1567003"/>
              <a:gd name="connsiteX60" fmla="*/ 923709 w 3500655"/>
              <a:gd name="connsiteY60" fmla="*/ 1557767 h 1567003"/>
              <a:gd name="connsiteX61" fmla="*/ 886764 w 3500655"/>
              <a:gd name="connsiteY61" fmla="*/ 1548530 h 1567003"/>
              <a:gd name="connsiteX62" fmla="*/ 738982 w 3500655"/>
              <a:gd name="connsiteY62" fmla="*/ 1520821 h 1567003"/>
              <a:gd name="connsiteX63" fmla="*/ 692800 w 3500655"/>
              <a:gd name="connsiteY63" fmla="*/ 1502348 h 1567003"/>
              <a:gd name="connsiteX64" fmla="*/ 600436 w 3500655"/>
              <a:gd name="connsiteY64" fmla="*/ 1483876 h 1567003"/>
              <a:gd name="connsiteX65" fmla="*/ 526546 w 3500655"/>
              <a:gd name="connsiteY65" fmla="*/ 1446930 h 1567003"/>
              <a:gd name="connsiteX66" fmla="*/ 480364 w 3500655"/>
              <a:gd name="connsiteY66" fmla="*/ 1419221 h 1567003"/>
              <a:gd name="connsiteX67" fmla="*/ 378764 w 3500655"/>
              <a:gd name="connsiteY67" fmla="*/ 1373039 h 1567003"/>
              <a:gd name="connsiteX68" fmla="*/ 341818 w 3500655"/>
              <a:gd name="connsiteY68" fmla="*/ 1345330 h 1567003"/>
              <a:gd name="connsiteX69" fmla="*/ 314109 w 3500655"/>
              <a:gd name="connsiteY69" fmla="*/ 1336094 h 1567003"/>
              <a:gd name="connsiteX70" fmla="*/ 221746 w 3500655"/>
              <a:gd name="connsiteY70" fmla="*/ 1280676 h 1567003"/>
              <a:gd name="connsiteX71" fmla="*/ 166327 w 3500655"/>
              <a:gd name="connsiteY71" fmla="*/ 1206785 h 1567003"/>
              <a:gd name="connsiteX72" fmla="*/ 129382 w 3500655"/>
              <a:gd name="connsiteY72" fmla="*/ 1169839 h 1567003"/>
              <a:gd name="connsiteX73" fmla="*/ 73964 w 3500655"/>
              <a:gd name="connsiteY73" fmla="*/ 1095948 h 1567003"/>
              <a:gd name="connsiteX74" fmla="*/ 64727 w 3500655"/>
              <a:gd name="connsiteY74" fmla="*/ 1068239 h 1567003"/>
              <a:gd name="connsiteX75" fmla="*/ 27782 w 3500655"/>
              <a:gd name="connsiteY75" fmla="*/ 994348 h 1567003"/>
              <a:gd name="connsiteX76" fmla="*/ 27782 w 3500655"/>
              <a:gd name="connsiteY76" fmla="*/ 569476 h 1567003"/>
              <a:gd name="connsiteX77" fmla="*/ 46255 w 3500655"/>
              <a:gd name="connsiteY77" fmla="*/ 514057 h 1567003"/>
              <a:gd name="connsiteX78" fmla="*/ 55491 w 3500655"/>
              <a:gd name="connsiteY78" fmla="*/ 477112 h 1567003"/>
              <a:gd name="connsiteX79" fmla="*/ 73964 w 3500655"/>
              <a:gd name="connsiteY79" fmla="*/ 449403 h 1567003"/>
              <a:gd name="connsiteX80" fmla="*/ 83200 w 3500655"/>
              <a:gd name="connsiteY80" fmla="*/ 421694 h 1567003"/>
              <a:gd name="connsiteX81" fmla="*/ 166327 w 3500655"/>
              <a:gd name="connsiteY81" fmla="*/ 375512 h 1567003"/>
              <a:gd name="connsiteX82" fmla="*/ 175564 w 3500655"/>
              <a:gd name="connsiteY82" fmla="*/ 375512 h 1567003"/>
              <a:gd name="connsiteX83" fmla="*/ 175564 w 3500655"/>
              <a:gd name="connsiteY83" fmla="*/ 375512 h 15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500655" h="1567003">
                <a:moveTo>
                  <a:pt x="83200" y="587948"/>
                </a:moveTo>
                <a:lnTo>
                  <a:pt x="83200" y="587948"/>
                </a:lnTo>
                <a:cubicBezTo>
                  <a:pt x="88943" y="566411"/>
                  <a:pt x="110785" y="424856"/>
                  <a:pt x="157091" y="393985"/>
                </a:cubicBezTo>
                <a:lnTo>
                  <a:pt x="184800" y="375512"/>
                </a:lnTo>
                <a:cubicBezTo>
                  <a:pt x="220179" y="322444"/>
                  <a:pt x="195424" y="355651"/>
                  <a:pt x="267927" y="283148"/>
                </a:cubicBezTo>
                <a:cubicBezTo>
                  <a:pt x="302520" y="248555"/>
                  <a:pt x="283244" y="259569"/>
                  <a:pt x="323346" y="246203"/>
                </a:cubicBezTo>
                <a:cubicBezTo>
                  <a:pt x="335661" y="233888"/>
                  <a:pt x="346023" y="219245"/>
                  <a:pt x="360291" y="209257"/>
                </a:cubicBezTo>
                <a:cubicBezTo>
                  <a:pt x="377211" y="197413"/>
                  <a:pt x="397578" y="191438"/>
                  <a:pt x="415709" y="181548"/>
                </a:cubicBezTo>
                <a:cubicBezTo>
                  <a:pt x="431469" y="172952"/>
                  <a:pt x="445834" y="161867"/>
                  <a:pt x="461891" y="153839"/>
                </a:cubicBezTo>
                <a:cubicBezTo>
                  <a:pt x="470599" y="149485"/>
                  <a:pt x="480513" y="148098"/>
                  <a:pt x="489600" y="144603"/>
                </a:cubicBezTo>
                <a:cubicBezTo>
                  <a:pt x="520549" y="132699"/>
                  <a:pt x="553530" y="124717"/>
                  <a:pt x="581964" y="107657"/>
                </a:cubicBezTo>
                <a:cubicBezTo>
                  <a:pt x="660975" y="60251"/>
                  <a:pt x="597199" y="91895"/>
                  <a:pt x="711273" y="61476"/>
                </a:cubicBezTo>
                <a:cubicBezTo>
                  <a:pt x="827404" y="30508"/>
                  <a:pt x="699994" y="51340"/>
                  <a:pt x="840582" y="33767"/>
                </a:cubicBezTo>
                <a:cubicBezTo>
                  <a:pt x="852897" y="30688"/>
                  <a:pt x="865038" y="26801"/>
                  <a:pt x="877527" y="24530"/>
                </a:cubicBezTo>
                <a:cubicBezTo>
                  <a:pt x="1012443" y="0"/>
                  <a:pt x="1062194" y="18931"/>
                  <a:pt x="1246982" y="24530"/>
                </a:cubicBezTo>
                <a:cubicBezTo>
                  <a:pt x="1262376" y="27609"/>
                  <a:pt x="1278465" y="28255"/>
                  <a:pt x="1293164" y="33767"/>
                </a:cubicBezTo>
                <a:cubicBezTo>
                  <a:pt x="1332573" y="48545"/>
                  <a:pt x="1312252" y="52854"/>
                  <a:pt x="1339346" y="79948"/>
                </a:cubicBezTo>
                <a:cubicBezTo>
                  <a:pt x="1350231" y="90833"/>
                  <a:pt x="1365936" y="96266"/>
                  <a:pt x="1376291" y="107657"/>
                </a:cubicBezTo>
                <a:cubicBezTo>
                  <a:pt x="1397001" y="130438"/>
                  <a:pt x="1409939" y="159778"/>
                  <a:pt x="1431709" y="181548"/>
                </a:cubicBezTo>
                <a:lnTo>
                  <a:pt x="1459418" y="209257"/>
                </a:lnTo>
                <a:cubicBezTo>
                  <a:pt x="1466090" y="229274"/>
                  <a:pt x="1474085" y="257609"/>
                  <a:pt x="1487127" y="273912"/>
                </a:cubicBezTo>
                <a:cubicBezTo>
                  <a:pt x="1503447" y="294312"/>
                  <a:pt x="1528055" y="307593"/>
                  <a:pt x="1542546" y="329330"/>
                </a:cubicBezTo>
                <a:cubicBezTo>
                  <a:pt x="1555395" y="348604"/>
                  <a:pt x="1573997" y="377618"/>
                  <a:pt x="1588727" y="393985"/>
                </a:cubicBezTo>
                <a:cubicBezTo>
                  <a:pt x="1606203" y="413403"/>
                  <a:pt x="1623927" y="432860"/>
                  <a:pt x="1644146" y="449403"/>
                </a:cubicBezTo>
                <a:cubicBezTo>
                  <a:pt x="1658040" y="460771"/>
                  <a:pt x="1675226" y="467404"/>
                  <a:pt x="1690327" y="477112"/>
                </a:cubicBezTo>
                <a:cubicBezTo>
                  <a:pt x="1718340" y="495120"/>
                  <a:pt x="1745442" y="514522"/>
                  <a:pt x="1773455" y="532530"/>
                </a:cubicBezTo>
                <a:cubicBezTo>
                  <a:pt x="1789917" y="543113"/>
                  <a:pt x="1835429" y="570780"/>
                  <a:pt x="1856582" y="578712"/>
                </a:cubicBezTo>
                <a:cubicBezTo>
                  <a:pt x="1868468" y="583169"/>
                  <a:pt x="1881321" y="584461"/>
                  <a:pt x="1893527" y="587948"/>
                </a:cubicBezTo>
                <a:cubicBezTo>
                  <a:pt x="1902888" y="590623"/>
                  <a:pt x="1912120" y="593766"/>
                  <a:pt x="1921236" y="597185"/>
                </a:cubicBezTo>
                <a:cubicBezTo>
                  <a:pt x="2020512" y="634413"/>
                  <a:pt x="1914689" y="600166"/>
                  <a:pt x="2013600" y="624894"/>
                </a:cubicBezTo>
                <a:cubicBezTo>
                  <a:pt x="2023045" y="627255"/>
                  <a:pt x="2031617" y="633207"/>
                  <a:pt x="2041309" y="634130"/>
                </a:cubicBezTo>
                <a:cubicBezTo>
                  <a:pt x="2096563" y="639392"/>
                  <a:pt x="2152146" y="640288"/>
                  <a:pt x="2207564" y="643367"/>
                </a:cubicBezTo>
                <a:lnTo>
                  <a:pt x="2447709" y="634130"/>
                </a:lnTo>
                <a:cubicBezTo>
                  <a:pt x="2493939" y="631875"/>
                  <a:pt x="2539970" y="624894"/>
                  <a:pt x="2586255" y="624894"/>
                </a:cubicBezTo>
                <a:cubicBezTo>
                  <a:pt x="2761773" y="624894"/>
                  <a:pt x="2937236" y="631051"/>
                  <a:pt x="3112727" y="634130"/>
                </a:cubicBezTo>
                <a:cubicBezTo>
                  <a:pt x="3121963" y="640288"/>
                  <a:pt x="3130507" y="647639"/>
                  <a:pt x="3140436" y="652603"/>
                </a:cubicBezTo>
                <a:cubicBezTo>
                  <a:pt x="3149144" y="656957"/>
                  <a:pt x="3159890" y="656679"/>
                  <a:pt x="3168146" y="661839"/>
                </a:cubicBezTo>
                <a:cubicBezTo>
                  <a:pt x="3184863" y="672287"/>
                  <a:pt x="3197423" y="688642"/>
                  <a:pt x="3214327" y="698785"/>
                </a:cubicBezTo>
                <a:cubicBezTo>
                  <a:pt x="3288087" y="743041"/>
                  <a:pt x="3234911" y="688677"/>
                  <a:pt x="3297455" y="744967"/>
                </a:cubicBezTo>
                <a:cubicBezTo>
                  <a:pt x="3316873" y="762443"/>
                  <a:pt x="3334400" y="781912"/>
                  <a:pt x="3352873" y="800385"/>
                </a:cubicBezTo>
                <a:cubicBezTo>
                  <a:pt x="3362109" y="809621"/>
                  <a:pt x="3373336" y="817226"/>
                  <a:pt x="3380582" y="828094"/>
                </a:cubicBezTo>
                <a:cubicBezTo>
                  <a:pt x="3386740" y="837330"/>
                  <a:pt x="3392603" y="846770"/>
                  <a:pt x="3399055" y="855803"/>
                </a:cubicBezTo>
                <a:cubicBezTo>
                  <a:pt x="3408003" y="868329"/>
                  <a:pt x="3418844" y="879548"/>
                  <a:pt x="3426764" y="892748"/>
                </a:cubicBezTo>
                <a:cubicBezTo>
                  <a:pt x="3437390" y="910458"/>
                  <a:pt x="3444443" y="930113"/>
                  <a:pt x="3454473" y="948167"/>
                </a:cubicBezTo>
                <a:cubicBezTo>
                  <a:pt x="3459864" y="957871"/>
                  <a:pt x="3466788" y="966640"/>
                  <a:pt x="3472946" y="975876"/>
                </a:cubicBezTo>
                <a:cubicBezTo>
                  <a:pt x="3500234" y="1057743"/>
                  <a:pt x="3489268" y="1011941"/>
                  <a:pt x="3500655" y="1114421"/>
                </a:cubicBezTo>
                <a:cubicBezTo>
                  <a:pt x="3497576" y="1145209"/>
                  <a:pt x="3500518" y="1177212"/>
                  <a:pt x="3491418" y="1206785"/>
                </a:cubicBezTo>
                <a:cubicBezTo>
                  <a:pt x="3487577" y="1219270"/>
                  <a:pt x="3472310" y="1224664"/>
                  <a:pt x="3463709" y="1234494"/>
                </a:cubicBezTo>
                <a:cubicBezTo>
                  <a:pt x="3450727" y="1249330"/>
                  <a:pt x="3441417" y="1267488"/>
                  <a:pt x="3426764" y="1280676"/>
                </a:cubicBezTo>
                <a:cubicBezTo>
                  <a:pt x="3410262" y="1295528"/>
                  <a:pt x="3387045" y="1301923"/>
                  <a:pt x="3371346" y="1317621"/>
                </a:cubicBezTo>
                <a:cubicBezTo>
                  <a:pt x="3362109" y="1326857"/>
                  <a:pt x="3353466" y="1336728"/>
                  <a:pt x="3343636" y="1345330"/>
                </a:cubicBezTo>
                <a:cubicBezTo>
                  <a:pt x="3326906" y="1359969"/>
                  <a:pt x="3292394" y="1387807"/>
                  <a:pt x="3269746" y="1400748"/>
                </a:cubicBezTo>
                <a:cubicBezTo>
                  <a:pt x="3201182" y="1439927"/>
                  <a:pt x="3265801" y="1398103"/>
                  <a:pt x="3186618" y="1437694"/>
                </a:cubicBezTo>
                <a:cubicBezTo>
                  <a:pt x="3170561" y="1445723"/>
                  <a:pt x="3156493" y="1457375"/>
                  <a:pt x="3140436" y="1465403"/>
                </a:cubicBezTo>
                <a:cubicBezTo>
                  <a:pt x="3121504" y="1474869"/>
                  <a:pt x="3084107" y="1480364"/>
                  <a:pt x="3066546" y="1483876"/>
                </a:cubicBezTo>
                <a:cubicBezTo>
                  <a:pt x="3054231" y="1490033"/>
                  <a:pt x="3042256" y="1496924"/>
                  <a:pt x="3029600" y="1502348"/>
                </a:cubicBezTo>
                <a:cubicBezTo>
                  <a:pt x="2979151" y="1523969"/>
                  <a:pt x="2887360" y="1527286"/>
                  <a:pt x="2854109" y="1530057"/>
                </a:cubicBezTo>
                <a:lnTo>
                  <a:pt x="2743273" y="1539294"/>
                </a:lnTo>
                <a:cubicBezTo>
                  <a:pt x="2687790" y="1544842"/>
                  <a:pt x="2632775" y="1557246"/>
                  <a:pt x="2577018" y="1557767"/>
                </a:cubicBezTo>
                <a:lnTo>
                  <a:pt x="1588727" y="1567003"/>
                </a:lnTo>
                <a:lnTo>
                  <a:pt x="923709" y="1557767"/>
                </a:lnTo>
                <a:cubicBezTo>
                  <a:pt x="911019" y="1557433"/>
                  <a:pt x="899212" y="1551020"/>
                  <a:pt x="886764" y="1548530"/>
                </a:cubicBezTo>
                <a:cubicBezTo>
                  <a:pt x="823214" y="1535820"/>
                  <a:pt x="811420" y="1540138"/>
                  <a:pt x="738982" y="1520821"/>
                </a:cubicBezTo>
                <a:cubicBezTo>
                  <a:pt x="722962" y="1516549"/>
                  <a:pt x="708529" y="1507591"/>
                  <a:pt x="692800" y="1502348"/>
                </a:cubicBezTo>
                <a:cubicBezTo>
                  <a:pt x="665244" y="1493163"/>
                  <a:pt x="627720" y="1488423"/>
                  <a:pt x="600436" y="1483876"/>
                </a:cubicBezTo>
                <a:cubicBezTo>
                  <a:pt x="513303" y="1418526"/>
                  <a:pt x="611437" y="1484660"/>
                  <a:pt x="526546" y="1446930"/>
                </a:cubicBezTo>
                <a:cubicBezTo>
                  <a:pt x="510141" y="1439639"/>
                  <a:pt x="496421" y="1427249"/>
                  <a:pt x="480364" y="1419221"/>
                </a:cubicBezTo>
                <a:cubicBezTo>
                  <a:pt x="457494" y="1407786"/>
                  <a:pt x="404713" y="1389257"/>
                  <a:pt x="378764" y="1373039"/>
                </a:cubicBezTo>
                <a:cubicBezTo>
                  <a:pt x="365710" y="1364880"/>
                  <a:pt x="355184" y="1352967"/>
                  <a:pt x="341818" y="1345330"/>
                </a:cubicBezTo>
                <a:cubicBezTo>
                  <a:pt x="333365" y="1340500"/>
                  <a:pt x="322681" y="1340710"/>
                  <a:pt x="314109" y="1336094"/>
                </a:cubicBezTo>
                <a:cubicBezTo>
                  <a:pt x="282496" y="1319072"/>
                  <a:pt x="221746" y="1280676"/>
                  <a:pt x="221746" y="1280676"/>
                </a:cubicBezTo>
                <a:cubicBezTo>
                  <a:pt x="200573" y="1248917"/>
                  <a:pt x="195582" y="1239697"/>
                  <a:pt x="166327" y="1206785"/>
                </a:cubicBezTo>
                <a:cubicBezTo>
                  <a:pt x="154756" y="1193768"/>
                  <a:pt x="140532" y="1183219"/>
                  <a:pt x="129382" y="1169839"/>
                </a:cubicBezTo>
                <a:cubicBezTo>
                  <a:pt x="109672" y="1146187"/>
                  <a:pt x="73964" y="1095948"/>
                  <a:pt x="73964" y="1095948"/>
                </a:cubicBezTo>
                <a:cubicBezTo>
                  <a:pt x="70885" y="1086712"/>
                  <a:pt x="68756" y="1077102"/>
                  <a:pt x="64727" y="1068239"/>
                </a:cubicBezTo>
                <a:cubicBezTo>
                  <a:pt x="53332" y="1043170"/>
                  <a:pt x="27782" y="994348"/>
                  <a:pt x="27782" y="994348"/>
                </a:cubicBezTo>
                <a:cubicBezTo>
                  <a:pt x="0" y="827651"/>
                  <a:pt x="6857" y="890324"/>
                  <a:pt x="27782" y="569476"/>
                </a:cubicBezTo>
                <a:cubicBezTo>
                  <a:pt x="29049" y="550045"/>
                  <a:pt x="41532" y="532948"/>
                  <a:pt x="46255" y="514057"/>
                </a:cubicBezTo>
                <a:cubicBezTo>
                  <a:pt x="49334" y="501742"/>
                  <a:pt x="50491" y="488780"/>
                  <a:pt x="55491" y="477112"/>
                </a:cubicBezTo>
                <a:cubicBezTo>
                  <a:pt x="59864" y="466909"/>
                  <a:pt x="67806" y="458639"/>
                  <a:pt x="73964" y="449403"/>
                </a:cubicBezTo>
                <a:cubicBezTo>
                  <a:pt x="77043" y="440167"/>
                  <a:pt x="76316" y="428578"/>
                  <a:pt x="83200" y="421694"/>
                </a:cubicBezTo>
                <a:cubicBezTo>
                  <a:pt x="106132" y="398762"/>
                  <a:pt x="135354" y="383255"/>
                  <a:pt x="166327" y="375512"/>
                </a:cubicBezTo>
                <a:cubicBezTo>
                  <a:pt x="169314" y="374765"/>
                  <a:pt x="172485" y="375512"/>
                  <a:pt x="175564" y="375512"/>
                </a:cubicBezTo>
                <a:lnTo>
                  <a:pt x="175564" y="375512"/>
                </a:lnTo>
              </a:path>
            </a:pathLst>
          </a:custGeom>
          <a:solidFill>
            <a:schemeClr val="accent1">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58"/>
          <p:cNvGrpSpPr/>
          <p:nvPr/>
        </p:nvGrpSpPr>
        <p:grpSpPr>
          <a:xfrm>
            <a:off x="3962401" y="2133600"/>
            <a:ext cx="1055251" cy="2133600"/>
            <a:chOff x="1747738" y="1143000"/>
            <a:chExt cx="2675816" cy="5410200"/>
          </a:xfrm>
        </p:grpSpPr>
        <p:sp>
          <p:nvSpPr>
            <p:cNvPr id="90" name="Wave 89"/>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Wave 90"/>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p:nvPr/>
          </p:nvGrpSpPr>
          <p:grpSpPr>
            <a:xfrm>
              <a:off x="2468899" y="3115235"/>
              <a:ext cx="1004332" cy="932329"/>
              <a:chOff x="3253121" y="1066802"/>
              <a:chExt cx="2384351" cy="1922552"/>
            </a:xfrm>
            <a:solidFill>
              <a:schemeClr val="bg2">
                <a:lumMod val="50000"/>
              </a:schemeClr>
            </a:solidFill>
          </p:grpSpPr>
          <p:sp>
            <p:nvSpPr>
              <p:cNvPr id="141" name="Teardrop 140"/>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1"/>
            <p:cNvGrpSpPr/>
            <p:nvPr/>
          </p:nvGrpSpPr>
          <p:grpSpPr>
            <a:xfrm rot="3249924">
              <a:off x="1735936" y="2283796"/>
              <a:ext cx="1118259" cy="1094656"/>
              <a:chOff x="3253123" y="1066800"/>
              <a:chExt cx="2384352" cy="1922552"/>
            </a:xfrm>
          </p:grpSpPr>
          <p:sp>
            <p:nvSpPr>
              <p:cNvPr id="133" name="Teardrop 13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2"/>
            <p:cNvGrpSpPr/>
            <p:nvPr/>
          </p:nvGrpSpPr>
          <p:grpSpPr>
            <a:xfrm rot="5400000">
              <a:off x="2045598" y="1154802"/>
              <a:ext cx="1118259" cy="1094656"/>
              <a:chOff x="3253123" y="1066800"/>
              <a:chExt cx="2384352" cy="1922552"/>
            </a:xfrm>
          </p:grpSpPr>
          <p:sp>
            <p:nvSpPr>
              <p:cNvPr id="122" name="Teardrop 12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1"/>
            <p:cNvGrpSpPr/>
            <p:nvPr/>
          </p:nvGrpSpPr>
          <p:grpSpPr>
            <a:xfrm rot="18371763">
              <a:off x="3184558" y="1293913"/>
              <a:ext cx="1118259" cy="1094656"/>
              <a:chOff x="3253123" y="1066800"/>
              <a:chExt cx="2384352" cy="1922552"/>
            </a:xfrm>
          </p:grpSpPr>
          <p:sp>
            <p:nvSpPr>
              <p:cNvPr id="114" name="Teardrop 11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0"/>
            <p:cNvGrpSpPr/>
            <p:nvPr/>
          </p:nvGrpSpPr>
          <p:grpSpPr>
            <a:xfrm rot="19164313">
              <a:off x="3150199" y="2320851"/>
              <a:ext cx="1273355" cy="1253498"/>
              <a:chOff x="3253123" y="1066800"/>
              <a:chExt cx="2384352" cy="1922552"/>
            </a:xfrm>
          </p:grpSpPr>
          <p:sp>
            <p:nvSpPr>
              <p:cNvPr id="106" name="Teardrop 10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49"/>
            <p:cNvGrpSpPr/>
            <p:nvPr/>
          </p:nvGrpSpPr>
          <p:grpSpPr>
            <a:xfrm rot="1063382">
              <a:off x="2473119" y="2046587"/>
              <a:ext cx="1069843" cy="895533"/>
              <a:chOff x="3253123" y="1066800"/>
              <a:chExt cx="2384352" cy="1922552"/>
            </a:xfrm>
          </p:grpSpPr>
          <p:sp>
            <p:nvSpPr>
              <p:cNvPr id="98" name="Teardrop 9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58"/>
          <p:cNvGrpSpPr/>
          <p:nvPr/>
        </p:nvGrpSpPr>
        <p:grpSpPr>
          <a:xfrm>
            <a:off x="4419600" y="2895600"/>
            <a:ext cx="914400" cy="1676400"/>
            <a:chOff x="1747738" y="1143000"/>
            <a:chExt cx="2675816" cy="5410200"/>
          </a:xfrm>
        </p:grpSpPr>
        <p:sp>
          <p:nvSpPr>
            <p:cNvPr id="150" name="Wave 149"/>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Wave 150"/>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
            <p:cNvGrpSpPr/>
            <p:nvPr/>
          </p:nvGrpSpPr>
          <p:grpSpPr>
            <a:xfrm>
              <a:off x="2468899" y="3115235"/>
              <a:ext cx="1004332" cy="932329"/>
              <a:chOff x="3253121" y="1066802"/>
              <a:chExt cx="2384351" cy="1922552"/>
            </a:xfrm>
            <a:solidFill>
              <a:schemeClr val="bg2">
                <a:lumMod val="50000"/>
              </a:schemeClr>
            </a:solidFill>
          </p:grpSpPr>
          <p:sp>
            <p:nvSpPr>
              <p:cNvPr id="198" name="Teardrop 197"/>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3249924">
              <a:off x="1735936" y="2283796"/>
              <a:ext cx="1118259" cy="1094656"/>
              <a:chOff x="3253123" y="1066800"/>
              <a:chExt cx="2384352" cy="1922552"/>
            </a:xfrm>
          </p:grpSpPr>
          <p:sp>
            <p:nvSpPr>
              <p:cNvPr id="190" name="Teardrop 18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2"/>
            <p:cNvGrpSpPr/>
            <p:nvPr/>
          </p:nvGrpSpPr>
          <p:grpSpPr>
            <a:xfrm rot="5400000">
              <a:off x="2045598" y="1154802"/>
              <a:ext cx="1118259" cy="1094656"/>
              <a:chOff x="3253123" y="1066800"/>
              <a:chExt cx="2384352" cy="1922552"/>
            </a:xfrm>
          </p:grpSpPr>
          <p:sp>
            <p:nvSpPr>
              <p:cNvPr id="182" name="Teardrop 18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31"/>
            <p:cNvGrpSpPr/>
            <p:nvPr/>
          </p:nvGrpSpPr>
          <p:grpSpPr>
            <a:xfrm rot="18371763">
              <a:off x="3184558" y="1293913"/>
              <a:ext cx="1118259" cy="1094656"/>
              <a:chOff x="3253123" y="1066800"/>
              <a:chExt cx="2384352" cy="1922552"/>
            </a:xfrm>
          </p:grpSpPr>
          <p:sp>
            <p:nvSpPr>
              <p:cNvPr id="174" name="Teardrop 17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40"/>
            <p:cNvGrpSpPr/>
            <p:nvPr/>
          </p:nvGrpSpPr>
          <p:grpSpPr>
            <a:xfrm rot="19164313">
              <a:off x="3150199" y="2320851"/>
              <a:ext cx="1273355" cy="1253498"/>
              <a:chOff x="3253123" y="1066800"/>
              <a:chExt cx="2384352" cy="1922552"/>
            </a:xfrm>
          </p:grpSpPr>
          <p:sp>
            <p:nvSpPr>
              <p:cNvPr id="166" name="Teardrop 16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9"/>
            <p:cNvGrpSpPr/>
            <p:nvPr/>
          </p:nvGrpSpPr>
          <p:grpSpPr>
            <a:xfrm rot="1063382">
              <a:off x="2473119" y="2046587"/>
              <a:ext cx="1069843" cy="895533"/>
              <a:chOff x="3253123" y="1066800"/>
              <a:chExt cx="2384352" cy="1922552"/>
            </a:xfrm>
          </p:grpSpPr>
          <p:sp>
            <p:nvSpPr>
              <p:cNvPr id="158" name="Teardrop 15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50"/>
          <p:cNvGrpSpPr/>
          <p:nvPr/>
        </p:nvGrpSpPr>
        <p:grpSpPr>
          <a:xfrm rot="258225">
            <a:off x="7562198" y="3761467"/>
            <a:ext cx="756865" cy="518712"/>
            <a:chOff x="2319294" y="653116"/>
            <a:chExt cx="2938506" cy="2013884"/>
          </a:xfrm>
        </p:grpSpPr>
        <p:sp>
          <p:nvSpPr>
            <p:cNvPr id="252" name="Trapezoid 251"/>
            <p:cNvSpPr/>
            <p:nvPr/>
          </p:nvSpPr>
          <p:spPr>
            <a:xfrm>
              <a:off x="37338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p:cNvSpPr/>
            <p:nvPr/>
          </p:nvSpPr>
          <p:spPr>
            <a:xfrm>
              <a:off x="41148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a:off x="43434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a:off x="32004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Cloud 255"/>
            <p:cNvSpPr/>
            <p:nvPr/>
          </p:nvSpPr>
          <p:spPr>
            <a:xfrm>
              <a:off x="2590800" y="762000"/>
              <a:ext cx="2667000" cy="1828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267679">
              <a:off x="2683415" y="985995"/>
              <a:ext cx="1021323" cy="1154750"/>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Cloud 257"/>
            <p:cNvSpPr/>
            <p:nvPr/>
          </p:nvSpPr>
          <p:spPr>
            <a:xfrm>
              <a:off x="4800600" y="685800"/>
              <a:ext cx="457200"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58"/>
            <p:cNvGrpSpPr/>
            <p:nvPr/>
          </p:nvGrpSpPr>
          <p:grpSpPr>
            <a:xfrm rot="1902884" flipH="1">
              <a:off x="3529436" y="653116"/>
              <a:ext cx="298157" cy="466807"/>
              <a:chOff x="1044598" y="6722113"/>
              <a:chExt cx="445225" cy="456261"/>
            </a:xfrm>
          </p:grpSpPr>
          <p:sp>
            <p:nvSpPr>
              <p:cNvPr id="271" name="Flowchart: Delay 270"/>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lowchart: Delay 271"/>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54"/>
            <p:cNvGrpSpPr/>
            <p:nvPr/>
          </p:nvGrpSpPr>
          <p:grpSpPr>
            <a:xfrm rot="19697116">
              <a:off x="2319294" y="690269"/>
              <a:ext cx="298157" cy="466807"/>
              <a:chOff x="1044598" y="6722113"/>
              <a:chExt cx="445225" cy="456261"/>
            </a:xfrm>
          </p:grpSpPr>
          <p:sp>
            <p:nvSpPr>
              <p:cNvPr id="269" name="Flowchart: Delay 268"/>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lowchart: Delay 269"/>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819401" y="1447801"/>
              <a:ext cx="533399" cy="761999"/>
              <a:chOff x="6829254" y="1008723"/>
              <a:chExt cx="1066800" cy="1585897"/>
            </a:xfrm>
          </p:grpSpPr>
          <p:sp>
            <p:nvSpPr>
              <p:cNvPr id="264" name="Pie 263"/>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Oval 264"/>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2" name="Cloud 261"/>
            <p:cNvSpPr/>
            <p:nvPr/>
          </p:nvSpPr>
          <p:spPr>
            <a:xfrm>
              <a:off x="2438400" y="762000"/>
              <a:ext cx="1252494" cy="685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93"/>
          <p:cNvGrpSpPr/>
          <p:nvPr/>
        </p:nvGrpSpPr>
        <p:grpSpPr>
          <a:xfrm flipH="1">
            <a:off x="8839201" y="4038600"/>
            <a:ext cx="985465" cy="609600"/>
            <a:chOff x="2319294" y="653116"/>
            <a:chExt cx="2938506" cy="2013884"/>
          </a:xfrm>
        </p:grpSpPr>
        <p:sp>
          <p:nvSpPr>
            <p:cNvPr id="295" name="Trapezoid 294"/>
            <p:cNvSpPr/>
            <p:nvPr/>
          </p:nvSpPr>
          <p:spPr>
            <a:xfrm>
              <a:off x="37338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rapezoid 295"/>
            <p:cNvSpPr/>
            <p:nvPr/>
          </p:nvSpPr>
          <p:spPr>
            <a:xfrm>
              <a:off x="41148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Trapezoid 296"/>
            <p:cNvSpPr/>
            <p:nvPr/>
          </p:nvSpPr>
          <p:spPr>
            <a:xfrm>
              <a:off x="43434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297"/>
            <p:cNvSpPr/>
            <p:nvPr/>
          </p:nvSpPr>
          <p:spPr>
            <a:xfrm>
              <a:off x="32004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Cloud 298"/>
            <p:cNvSpPr/>
            <p:nvPr/>
          </p:nvSpPr>
          <p:spPr>
            <a:xfrm>
              <a:off x="2590800" y="762000"/>
              <a:ext cx="2667000" cy="1828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1267679">
              <a:off x="2683415" y="985995"/>
              <a:ext cx="1021323" cy="1154750"/>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Cloud 300"/>
            <p:cNvSpPr/>
            <p:nvPr/>
          </p:nvSpPr>
          <p:spPr>
            <a:xfrm>
              <a:off x="4800600" y="685800"/>
              <a:ext cx="457200"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58"/>
            <p:cNvGrpSpPr/>
            <p:nvPr/>
          </p:nvGrpSpPr>
          <p:grpSpPr>
            <a:xfrm rot="1902884" flipH="1">
              <a:off x="3529436" y="653116"/>
              <a:ext cx="298157" cy="466807"/>
              <a:chOff x="1044598" y="6722113"/>
              <a:chExt cx="445225" cy="456261"/>
            </a:xfrm>
          </p:grpSpPr>
          <p:sp>
            <p:nvSpPr>
              <p:cNvPr id="313" name="Flowchart: Delay 312"/>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lowchart: Delay 313"/>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54"/>
            <p:cNvGrpSpPr/>
            <p:nvPr/>
          </p:nvGrpSpPr>
          <p:grpSpPr>
            <a:xfrm rot="19697116">
              <a:off x="2319294" y="690269"/>
              <a:ext cx="298157" cy="466807"/>
              <a:chOff x="1044598" y="6722113"/>
              <a:chExt cx="445225" cy="456261"/>
            </a:xfrm>
          </p:grpSpPr>
          <p:sp>
            <p:nvSpPr>
              <p:cNvPr id="311" name="Flowchart: Delay 310"/>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lowchart: Delay 311"/>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4"/>
            <p:cNvGrpSpPr/>
            <p:nvPr/>
          </p:nvGrpSpPr>
          <p:grpSpPr>
            <a:xfrm>
              <a:off x="2819401" y="1447801"/>
              <a:ext cx="533399" cy="761999"/>
              <a:chOff x="6829254" y="1008723"/>
              <a:chExt cx="1066800" cy="1585897"/>
            </a:xfrm>
          </p:grpSpPr>
          <p:sp>
            <p:nvSpPr>
              <p:cNvPr id="306" name="Pie 305"/>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 name="Oval 306"/>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Cloud 304"/>
            <p:cNvSpPr/>
            <p:nvPr/>
          </p:nvSpPr>
          <p:spPr>
            <a:xfrm>
              <a:off x="2438400" y="762000"/>
              <a:ext cx="1252494" cy="685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93"/>
          <p:cNvGrpSpPr/>
          <p:nvPr/>
        </p:nvGrpSpPr>
        <p:grpSpPr>
          <a:xfrm flipH="1">
            <a:off x="9525000" y="3124200"/>
            <a:ext cx="838200" cy="1752600"/>
            <a:chOff x="4796444" y="836392"/>
            <a:chExt cx="1380536" cy="3344532"/>
          </a:xfrm>
        </p:grpSpPr>
        <p:sp>
          <p:nvSpPr>
            <p:cNvPr id="341" name="Oval 340"/>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 Diagonal Corner Rectangle 349"/>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 Diagonal Corner Rectangle 350"/>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20"/>
          <p:cNvGrpSpPr/>
          <p:nvPr/>
        </p:nvGrpSpPr>
        <p:grpSpPr>
          <a:xfrm>
            <a:off x="7772400" y="1752600"/>
            <a:ext cx="838200" cy="2057400"/>
            <a:chOff x="758208" y="685800"/>
            <a:chExt cx="2145750" cy="4876800"/>
          </a:xfrm>
        </p:grpSpPr>
        <p:sp>
          <p:nvSpPr>
            <p:cNvPr id="354" name="Cloud 353"/>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19671902">
              <a:off x="2373422" y="3143879"/>
              <a:ext cx="530536" cy="8772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2647766">
              <a:off x="758208" y="3095303"/>
              <a:ext cx="513503" cy="8772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rapezoid 358"/>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1155300" y="949411"/>
              <a:ext cx="1345899" cy="145528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217"/>
          <p:cNvGrpSpPr/>
          <p:nvPr/>
        </p:nvGrpSpPr>
        <p:grpSpPr>
          <a:xfrm>
            <a:off x="6781801" y="4191000"/>
            <a:ext cx="1111853" cy="762000"/>
            <a:chOff x="2319294" y="653116"/>
            <a:chExt cx="2938506" cy="2013884"/>
          </a:xfrm>
        </p:grpSpPr>
        <p:sp>
          <p:nvSpPr>
            <p:cNvPr id="219" name="Trapezoid 218"/>
            <p:cNvSpPr/>
            <p:nvPr/>
          </p:nvSpPr>
          <p:spPr>
            <a:xfrm>
              <a:off x="37338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a:off x="41148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a:off x="43434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a:off x="32004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Cloud 246"/>
            <p:cNvSpPr/>
            <p:nvPr/>
          </p:nvSpPr>
          <p:spPr>
            <a:xfrm>
              <a:off x="2590800" y="762000"/>
              <a:ext cx="2667000" cy="1828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1267679">
              <a:off x="2683415" y="985995"/>
              <a:ext cx="1021323" cy="1154750"/>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Cloud 248"/>
            <p:cNvSpPr/>
            <p:nvPr/>
          </p:nvSpPr>
          <p:spPr>
            <a:xfrm>
              <a:off x="4800600" y="685800"/>
              <a:ext cx="457200"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58"/>
            <p:cNvGrpSpPr/>
            <p:nvPr/>
          </p:nvGrpSpPr>
          <p:grpSpPr>
            <a:xfrm rot="1902884" flipH="1">
              <a:off x="3529436" y="653116"/>
              <a:ext cx="298157" cy="466807"/>
              <a:chOff x="1044598" y="6722113"/>
              <a:chExt cx="445225" cy="456261"/>
            </a:xfrm>
          </p:grpSpPr>
          <p:sp>
            <p:nvSpPr>
              <p:cNvPr id="278" name="Flowchart: Delay 277"/>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lowchart: Delay 278"/>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54"/>
            <p:cNvGrpSpPr/>
            <p:nvPr/>
          </p:nvGrpSpPr>
          <p:grpSpPr>
            <a:xfrm rot="19697116">
              <a:off x="2319294" y="690269"/>
              <a:ext cx="298157" cy="466807"/>
              <a:chOff x="1044598" y="6722113"/>
              <a:chExt cx="445225" cy="456261"/>
            </a:xfrm>
          </p:grpSpPr>
          <p:sp>
            <p:nvSpPr>
              <p:cNvPr id="276" name="Flowchart: Delay 275"/>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lowchart: Delay 276"/>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4"/>
            <p:cNvGrpSpPr/>
            <p:nvPr/>
          </p:nvGrpSpPr>
          <p:grpSpPr>
            <a:xfrm>
              <a:off x="2819401" y="1447801"/>
              <a:ext cx="533399" cy="761999"/>
              <a:chOff x="6829254" y="1008723"/>
              <a:chExt cx="1066800" cy="1585897"/>
            </a:xfrm>
          </p:grpSpPr>
          <p:sp>
            <p:nvSpPr>
              <p:cNvPr id="261" name="Pie 260"/>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Oval 262"/>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Cloud 259"/>
            <p:cNvSpPr/>
            <p:nvPr/>
          </p:nvSpPr>
          <p:spPr>
            <a:xfrm>
              <a:off x="2438400" y="762000"/>
              <a:ext cx="1252494" cy="685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279"/>
          <p:cNvGrpSpPr/>
          <p:nvPr/>
        </p:nvGrpSpPr>
        <p:grpSpPr>
          <a:xfrm flipH="1">
            <a:off x="8458201" y="3505200"/>
            <a:ext cx="756865" cy="518712"/>
            <a:chOff x="2319294" y="653116"/>
            <a:chExt cx="2938506" cy="2013884"/>
          </a:xfrm>
        </p:grpSpPr>
        <p:sp>
          <p:nvSpPr>
            <p:cNvPr id="281" name="Trapezoid 280"/>
            <p:cNvSpPr/>
            <p:nvPr/>
          </p:nvSpPr>
          <p:spPr>
            <a:xfrm>
              <a:off x="37338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a:off x="41148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rapezoid 282"/>
            <p:cNvSpPr/>
            <p:nvPr/>
          </p:nvSpPr>
          <p:spPr>
            <a:xfrm>
              <a:off x="43434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283"/>
            <p:cNvSpPr/>
            <p:nvPr/>
          </p:nvSpPr>
          <p:spPr>
            <a:xfrm>
              <a:off x="32004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Cloud 284"/>
            <p:cNvSpPr/>
            <p:nvPr/>
          </p:nvSpPr>
          <p:spPr>
            <a:xfrm>
              <a:off x="2590800" y="762000"/>
              <a:ext cx="2667000" cy="1828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1267679">
              <a:off x="2683415" y="985995"/>
              <a:ext cx="1021323" cy="1154750"/>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loud 286"/>
            <p:cNvSpPr/>
            <p:nvPr/>
          </p:nvSpPr>
          <p:spPr>
            <a:xfrm>
              <a:off x="4800600" y="685800"/>
              <a:ext cx="457200"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58"/>
            <p:cNvGrpSpPr/>
            <p:nvPr/>
          </p:nvGrpSpPr>
          <p:grpSpPr>
            <a:xfrm rot="1902884" flipH="1">
              <a:off x="3529436" y="653116"/>
              <a:ext cx="298157" cy="466807"/>
              <a:chOff x="1044598" y="6722113"/>
              <a:chExt cx="445225" cy="456261"/>
            </a:xfrm>
          </p:grpSpPr>
          <p:sp>
            <p:nvSpPr>
              <p:cNvPr id="316" name="Flowchart: Delay 315"/>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lowchart: Delay 316"/>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54"/>
            <p:cNvGrpSpPr/>
            <p:nvPr/>
          </p:nvGrpSpPr>
          <p:grpSpPr>
            <a:xfrm rot="19697116">
              <a:off x="2319294" y="690269"/>
              <a:ext cx="298157" cy="466807"/>
              <a:chOff x="1044598" y="6722113"/>
              <a:chExt cx="445225" cy="456261"/>
            </a:xfrm>
          </p:grpSpPr>
          <p:sp>
            <p:nvSpPr>
              <p:cNvPr id="304" name="Flowchart: Delay 303"/>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lowchart: Delay 314"/>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4"/>
            <p:cNvGrpSpPr/>
            <p:nvPr/>
          </p:nvGrpSpPr>
          <p:grpSpPr>
            <a:xfrm>
              <a:off x="2819401" y="1447801"/>
              <a:ext cx="533399" cy="761999"/>
              <a:chOff x="6829254" y="1008723"/>
              <a:chExt cx="1066800" cy="1585897"/>
            </a:xfrm>
          </p:grpSpPr>
          <p:sp>
            <p:nvSpPr>
              <p:cNvPr id="292" name="Pie 291"/>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3" name="Oval 292"/>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1" name="Cloud 290"/>
            <p:cNvSpPr/>
            <p:nvPr/>
          </p:nvSpPr>
          <p:spPr>
            <a:xfrm>
              <a:off x="2438400" y="762000"/>
              <a:ext cx="1252494" cy="685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p:cNvGrpSpPr/>
          <p:nvPr/>
        </p:nvGrpSpPr>
        <p:grpSpPr>
          <a:xfrm flipH="1">
            <a:off x="8077201" y="4191000"/>
            <a:ext cx="756865" cy="518712"/>
            <a:chOff x="2319294" y="653116"/>
            <a:chExt cx="2938506" cy="2013884"/>
          </a:xfrm>
        </p:grpSpPr>
        <p:sp>
          <p:nvSpPr>
            <p:cNvPr id="320" name="Trapezoid 319"/>
            <p:cNvSpPr/>
            <p:nvPr/>
          </p:nvSpPr>
          <p:spPr>
            <a:xfrm>
              <a:off x="37338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a:off x="41148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rapezoid 321"/>
            <p:cNvSpPr/>
            <p:nvPr/>
          </p:nvSpPr>
          <p:spPr>
            <a:xfrm>
              <a:off x="43434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rapezoid 322"/>
            <p:cNvSpPr/>
            <p:nvPr/>
          </p:nvSpPr>
          <p:spPr>
            <a:xfrm>
              <a:off x="32004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Cloud 323"/>
            <p:cNvSpPr/>
            <p:nvPr/>
          </p:nvSpPr>
          <p:spPr>
            <a:xfrm>
              <a:off x="2590800" y="762000"/>
              <a:ext cx="2667000" cy="1828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1267679">
              <a:off x="2683415" y="985995"/>
              <a:ext cx="1021323" cy="1154750"/>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loud 325"/>
            <p:cNvSpPr/>
            <p:nvPr/>
          </p:nvSpPr>
          <p:spPr>
            <a:xfrm>
              <a:off x="4800600" y="685800"/>
              <a:ext cx="457200"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 name="Group 58"/>
            <p:cNvGrpSpPr/>
            <p:nvPr/>
          </p:nvGrpSpPr>
          <p:grpSpPr>
            <a:xfrm rot="1902884" flipH="1">
              <a:off x="3529436" y="653116"/>
              <a:ext cx="298157" cy="466807"/>
              <a:chOff x="1044598" y="6722113"/>
              <a:chExt cx="445225" cy="456261"/>
            </a:xfrm>
          </p:grpSpPr>
          <p:sp>
            <p:nvSpPr>
              <p:cNvPr id="338" name="Flowchart: Delay 337"/>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lowchart: Delay 338"/>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54"/>
            <p:cNvGrpSpPr/>
            <p:nvPr/>
          </p:nvGrpSpPr>
          <p:grpSpPr>
            <a:xfrm rot="19697116">
              <a:off x="2319294" y="690269"/>
              <a:ext cx="298157" cy="466807"/>
              <a:chOff x="1044598" y="6722113"/>
              <a:chExt cx="445225" cy="456261"/>
            </a:xfrm>
          </p:grpSpPr>
          <p:sp>
            <p:nvSpPr>
              <p:cNvPr id="336" name="Flowchart: Delay 335"/>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lowchart: Delay 336"/>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24"/>
            <p:cNvGrpSpPr/>
            <p:nvPr/>
          </p:nvGrpSpPr>
          <p:grpSpPr>
            <a:xfrm>
              <a:off x="2819401" y="1447801"/>
              <a:ext cx="533399" cy="761999"/>
              <a:chOff x="6829254" y="1008723"/>
              <a:chExt cx="1066800" cy="1585897"/>
            </a:xfrm>
          </p:grpSpPr>
          <p:sp>
            <p:nvSpPr>
              <p:cNvPr id="331" name="Pie 330"/>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2" name="Oval 331"/>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0" name="Cloud 329"/>
            <p:cNvSpPr/>
            <p:nvPr/>
          </p:nvSpPr>
          <p:spPr>
            <a:xfrm>
              <a:off x="2438400" y="762000"/>
              <a:ext cx="1252494" cy="685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1"/>
          <p:cNvGrpSpPr/>
          <p:nvPr/>
        </p:nvGrpSpPr>
        <p:grpSpPr>
          <a:xfrm>
            <a:off x="7696201" y="3505200"/>
            <a:ext cx="1069415" cy="2521814"/>
            <a:chOff x="4038600" y="2362200"/>
            <a:chExt cx="1380536" cy="3255476"/>
          </a:xfrm>
        </p:grpSpPr>
        <p:sp>
          <p:nvSpPr>
            <p:cNvPr id="353" name="Round Diagonal Corner Rectangle 352"/>
            <p:cNvSpPr/>
            <p:nvPr/>
          </p:nvSpPr>
          <p:spPr>
            <a:xfrm rot="19527262">
              <a:off x="4778338" y="2692626"/>
              <a:ext cx="555573" cy="631743"/>
            </a:xfrm>
            <a:prstGeom prst="round2DiagRect">
              <a:avLst>
                <a:gd name="adj1" fmla="val 50000"/>
                <a:gd name="adj2" fmla="val 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 Diagonal Corner Rectangle 363"/>
            <p:cNvSpPr/>
            <p:nvPr/>
          </p:nvSpPr>
          <p:spPr>
            <a:xfrm rot="19527262">
              <a:off x="4092538" y="2768827"/>
              <a:ext cx="555573" cy="631743"/>
            </a:xfrm>
            <a:prstGeom prst="round2DiagRect">
              <a:avLst>
                <a:gd name="adj1" fmla="val 50000"/>
                <a:gd name="adj2" fmla="val 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19352409">
              <a:off x="4681973" y="5034309"/>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2647766">
              <a:off x="4599927" y="5022770"/>
              <a:ext cx="24972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rapezoid 368"/>
            <p:cNvSpPr/>
            <p:nvPr/>
          </p:nvSpPr>
          <p:spPr>
            <a:xfrm rot="20169292">
              <a:off x="4774824" y="3376848"/>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rapezoid 369"/>
            <p:cNvSpPr/>
            <p:nvPr/>
          </p:nvSpPr>
          <p:spPr>
            <a:xfrm rot="1790291">
              <a:off x="4189904" y="3342754"/>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p:cNvSpPr/>
            <p:nvPr/>
          </p:nvSpPr>
          <p:spPr>
            <a:xfrm>
              <a:off x="4347556" y="3510754"/>
              <a:ext cx="799476" cy="1901253"/>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4347556" y="2516408"/>
              <a:ext cx="762000" cy="1090246"/>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 Diagonal Corner Rectangle 373"/>
            <p:cNvSpPr/>
            <p:nvPr/>
          </p:nvSpPr>
          <p:spPr>
            <a:xfrm rot="1236535">
              <a:off x="4309319" y="2362200"/>
              <a:ext cx="436755" cy="503473"/>
            </a:xfrm>
            <a:prstGeom prst="round2DiagRect">
              <a:avLst>
                <a:gd name="adj1" fmla="val 50000"/>
                <a:gd name="adj2" fmla="val 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 Diagonal Corner Rectangle 374"/>
            <p:cNvSpPr/>
            <p:nvPr/>
          </p:nvSpPr>
          <p:spPr>
            <a:xfrm rot="5076663">
              <a:off x="4705111" y="2429527"/>
              <a:ext cx="436755" cy="503473"/>
            </a:xfrm>
            <a:prstGeom prst="round2DiagRect">
              <a:avLst>
                <a:gd name="adj1" fmla="val 50000"/>
                <a:gd name="adj2" fmla="val 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4235337" y="2558937"/>
              <a:ext cx="983686" cy="905678"/>
            </a:xfrm>
            <a:prstGeom prst="ellipse">
              <a:avLst/>
            </a:prstGeom>
            <a:solidFill>
              <a:srgbClr val="9966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754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280"/>
                                        </p:tgtEl>
                                        <p:attrNameLst>
                                          <p:attrName>style.visibility</p:attrName>
                                        </p:attrNameLst>
                                      </p:cBhvr>
                                      <p:to>
                                        <p:strVal val="visible"/>
                                      </p:to>
                                    </p:set>
                                    <p:anim calcmode="lin" valueType="num">
                                      <p:cBhvr additive="base">
                                        <p:cTn id="9" dur="2000" fill="hold"/>
                                        <p:tgtEl>
                                          <p:spTgt spid="280"/>
                                        </p:tgtEl>
                                        <p:attrNameLst>
                                          <p:attrName>ppt_x</p:attrName>
                                        </p:attrNameLst>
                                      </p:cBhvr>
                                      <p:tavLst>
                                        <p:tav tm="0">
                                          <p:val>
                                            <p:strVal val="1+#ppt_w/2"/>
                                          </p:val>
                                        </p:tav>
                                        <p:tav tm="100000">
                                          <p:val>
                                            <p:strVal val="#ppt_x"/>
                                          </p:val>
                                        </p:tav>
                                      </p:tavLst>
                                    </p:anim>
                                    <p:anim calcmode="lin" valueType="num">
                                      <p:cBhvr additive="base">
                                        <p:cTn id="10" dur="2000" fill="hold"/>
                                        <p:tgtEl>
                                          <p:spTgt spid="280"/>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218"/>
                                        </p:tgtEl>
                                        <p:attrNameLst>
                                          <p:attrName>style.visibility</p:attrName>
                                        </p:attrNameLst>
                                      </p:cBhvr>
                                      <p:to>
                                        <p:strVal val="visible"/>
                                      </p:to>
                                    </p:set>
                                    <p:anim calcmode="lin" valueType="num">
                                      <p:cBhvr additive="base">
                                        <p:cTn id="13" dur="2000" fill="hold"/>
                                        <p:tgtEl>
                                          <p:spTgt spid="218"/>
                                        </p:tgtEl>
                                        <p:attrNameLst>
                                          <p:attrName>ppt_x</p:attrName>
                                        </p:attrNameLst>
                                      </p:cBhvr>
                                      <p:tavLst>
                                        <p:tav tm="0">
                                          <p:val>
                                            <p:strVal val="1+#ppt_w/2"/>
                                          </p:val>
                                        </p:tav>
                                        <p:tav tm="100000">
                                          <p:val>
                                            <p:strVal val="#ppt_x"/>
                                          </p:val>
                                        </p:tav>
                                      </p:tavLst>
                                    </p:anim>
                                    <p:anim calcmode="lin" valueType="num">
                                      <p:cBhvr additive="base">
                                        <p:cTn id="14" dur="2000" fill="hold"/>
                                        <p:tgtEl>
                                          <p:spTgt spid="21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18"/>
                                        </p:tgtEl>
                                        <p:attrNameLst>
                                          <p:attrName>style.visibility</p:attrName>
                                        </p:attrNameLst>
                                      </p:cBhvr>
                                      <p:to>
                                        <p:strVal val="visible"/>
                                      </p:to>
                                    </p:set>
                                    <p:anim calcmode="lin" valueType="num">
                                      <p:cBhvr additive="base">
                                        <p:cTn id="17" dur="2000" fill="hold"/>
                                        <p:tgtEl>
                                          <p:spTgt spid="318"/>
                                        </p:tgtEl>
                                        <p:attrNameLst>
                                          <p:attrName>ppt_x</p:attrName>
                                        </p:attrNameLst>
                                      </p:cBhvr>
                                      <p:tavLst>
                                        <p:tav tm="0">
                                          <p:val>
                                            <p:strVal val="1+#ppt_w/2"/>
                                          </p:val>
                                        </p:tav>
                                        <p:tav tm="100000">
                                          <p:val>
                                            <p:strVal val="#ppt_x"/>
                                          </p:val>
                                        </p:tav>
                                      </p:tavLst>
                                    </p:anim>
                                    <p:anim calcmode="lin" valueType="num">
                                      <p:cBhvr additive="base">
                                        <p:cTn id="18" dur="2000" fill="hold"/>
                                        <p:tgtEl>
                                          <p:spTgt spid="31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2000" fill="hold"/>
                                        <p:tgtEl>
                                          <p:spTgt spid="26"/>
                                        </p:tgtEl>
                                        <p:attrNameLst>
                                          <p:attrName>ppt_x</p:attrName>
                                        </p:attrNameLst>
                                      </p:cBhvr>
                                      <p:tavLst>
                                        <p:tav tm="0">
                                          <p:val>
                                            <p:strVal val="1+#ppt_w/2"/>
                                          </p:val>
                                        </p:tav>
                                        <p:tav tm="100000">
                                          <p:val>
                                            <p:strVal val="#ppt_x"/>
                                          </p:val>
                                        </p:tav>
                                      </p:tavLst>
                                    </p:anim>
                                    <p:anim calcmode="lin" valueType="num">
                                      <p:cBhvr additive="base">
                                        <p:cTn id="22" dur="2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8"/>
                                        </p:tgtEl>
                                        <p:attrNameLst>
                                          <p:attrName>style.visibility</p:attrName>
                                        </p:attrNameLst>
                                      </p:cBhvr>
                                      <p:to>
                                        <p:strVal val="visible"/>
                                      </p:to>
                                    </p:set>
                                  </p:childTnLst>
                                </p:cTn>
                              </p:par>
                              <p:par>
                                <p:cTn id="27" presetID="2" presetClass="entr" presetSubtype="2" fill="hold" nodeType="withEffect">
                                  <p:stCondLst>
                                    <p:cond delay="0"/>
                                  </p:stCondLst>
                                  <p:childTnLst>
                                    <p:set>
                                      <p:cBhvr>
                                        <p:cTn id="28" dur="1" fill="hold">
                                          <p:stCondLst>
                                            <p:cond delay="0"/>
                                          </p:stCondLst>
                                        </p:cTn>
                                        <p:tgtEl>
                                          <p:spTgt spid="340"/>
                                        </p:tgtEl>
                                        <p:attrNameLst>
                                          <p:attrName>style.visibility</p:attrName>
                                        </p:attrNameLst>
                                      </p:cBhvr>
                                      <p:to>
                                        <p:strVal val="visible"/>
                                      </p:to>
                                    </p:set>
                                    <p:anim calcmode="lin" valueType="num">
                                      <p:cBhvr additive="base">
                                        <p:cTn id="29" dur="3000" fill="hold"/>
                                        <p:tgtEl>
                                          <p:spTgt spid="340"/>
                                        </p:tgtEl>
                                        <p:attrNameLst>
                                          <p:attrName>ppt_x</p:attrName>
                                        </p:attrNameLst>
                                      </p:cBhvr>
                                      <p:tavLst>
                                        <p:tav tm="0">
                                          <p:val>
                                            <p:strVal val="1+#ppt_w/2"/>
                                          </p:val>
                                        </p:tav>
                                        <p:tav tm="100000">
                                          <p:val>
                                            <p:strVal val="#ppt_x"/>
                                          </p:val>
                                        </p:tav>
                                      </p:tavLst>
                                    </p:anim>
                                    <p:anim calcmode="lin" valueType="num">
                                      <p:cBhvr additive="base">
                                        <p:cTn id="30" dur="3000" fill="hold"/>
                                        <p:tgtEl>
                                          <p:spTgt spid="340"/>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3000" fill="hold"/>
                                        <p:tgtEl>
                                          <p:spTgt spid="31"/>
                                        </p:tgtEl>
                                        <p:attrNameLst>
                                          <p:attrName>ppt_x</p:attrName>
                                        </p:attrNameLst>
                                      </p:cBhvr>
                                      <p:tavLst>
                                        <p:tav tm="0">
                                          <p:val>
                                            <p:strVal val="1+#ppt_w/2"/>
                                          </p:val>
                                        </p:tav>
                                        <p:tav tm="100000">
                                          <p:val>
                                            <p:strVal val="#ppt_x"/>
                                          </p:val>
                                        </p:tav>
                                      </p:tavLst>
                                    </p:anim>
                                    <p:anim calcmode="lin" valueType="num">
                                      <p:cBhvr additive="base">
                                        <p:cTn id="34" dur="3000" fill="hold"/>
                                        <p:tgtEl>
                                          <p:spTgt spid="3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3000" fill="hold"/>
                                        <p:tgtEl>
                                          <p:spTgt spid="30"/>
                                        </p:tgtEl>
                                        <p:attrNameLst>
                                          <p:attrName>ppt_x</p:attrName>
                                        </p:attrNameLst>
                                      </p:cBhvr>
                                      <p:tavLst>
                                        <p:tav tm="0">
                                          <p:val>
                                            <p:strVal val="1+#ppt_w/2"/>
                                          </p:val>
                                        </p:tav>
                                        <p:tav tm="100000">
                                          <p:val>
                                            <p:strVal val="#ppt_x"/>
                                          </p:val>
                                        </p:tav>
                                      </p:tavLst>
                                    </p:anim>
                                    <p:anim calcmode="lin" valueType="num">
                                      <p:cBhvr additive="base">
                                        <p:cTn id="38" dur="3000" fill="hold"/>
                                        <p:tgtEl>
                                          <p:spTgt spid="30"/>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000" fill="hold"/>
                                        <p:tgtEl>
                                          <p:spTgt spid="22"/>
                                        </p:tgtEl>
                                        <p:attrNameLst>
                                          <p:attrName>ppt_x</p:attrName>
                                        </p:attrNameLst>
                                      </p:cBhvr>
                                      <p:tavLst>
                                        <p:tav tm="0">
                                          <p:val>
                                            <p:strVal val="1+#ppt_w/2"/>
                                          </p:val>
                                        </p:tav>
                                        <p:tav tm="100000">
                                          <p:val>
                                            <p:strVal val="#ppt_x"/>
                                          </p:val>
                                        </p:tav>
                                      </p:tavLst>
                                    </p:anim>
                                    <p:anim calcmode="lin" valueType="num">
                                      <p:cBhvr additive="base">
                                        <p:cTn id="42"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 grpId="0"/>
      <p:bldP spid="3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icture 208">
            <a:extLst>
              <a:ext uri="{FF2B5EF4-FFF2-40B4-BE49-F238E27FC236}">
                <a16:creationId xmlns:a16="http://schemas.microsoft.com/office/drawing/2014/main" id="{15A57132-48BE-4744-9F99-ACE88BF16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9248" y="6550223"/>
            <a:ext cx="1905000" cy="307777"/>
          </a:xfrm>
          <a:prstGeom prst="rect">
            <a:avLst/>
          </a:prstGeom>
          <a:noFill/>
        </p:spPr>
        <p:txBody>
          <a:bodyPr wrap="square" rtlCol="0">
            <a:spAutoFit/>
          </a:bodyPr>
          <a:lstStyle/>
          <a:p>
            <a:r>
              <a:rPr lang="en-US" sz="1400" dirty="0">
                <a:solidFill>
                  <a:schemeClr val="bg1"/>
                </a:solidFill>
              </a:rPr>
              <a:t>Alma 17:35</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Stone Throwing</a:t>
            </a:r>
          </a:p>
        </p:txBody>
      </p:sp>
      <p:sp>
        <p:nvSpPr>
          <p:cNvPr id="688" name="TextBox 687"/>
          <p:cNvSpPr txBox="1"/>
          <p:nvPr/>
        </p:nvSpPr>
        <p:spPr>
          <a:xfrm>
            <a:off x="1752600" y="914400"/>
            <a:ext cx="5638800" cy="369332"/>
          </a:xfrm>
          <a:prstGeom prst="rect">
            <a:avLst/>
          </a:prstGeom>
          <a:noFill/>
        </p:spPr>
        <p:txBody>
          <a:bodyPr wrap="square" rtlCol="0">
            <a:spAutoFit/>
          </a:bodyPr>
          <a:lstStyle/>
          <a:p>
            <a:r>
              <a:rPr lang="en-US" dirty="0">
                <a:solidFill>
                  <a:schemeClr val="bg1"/>
                </a:solidFill>
              </a:rPr>
              <a:t>The Lamanites did not fear Ammon</a:t>
            </a:r>
          </a:p>
        </p:txBody>
      </p:sp>
      <p:grpSp>
        <p:nvGrpSpPr>
          <p:cNvPr id="8" name="Group 58"/>
          <p:cNvGrpSpPr/>
          <p:nvPr/>
        </p:nvGrpSpPr>
        <p:grpSpPr>
          <a:xfrm>
            <a:off x="1524001" y="1524000"/>
            <a:ext cx="1055251" cy="2133600"/>
            <a:chOff x="1747738" y="1143000"/>
            <a:chExt cx="2675816" cy="5410200"/>
          </a:xfrm>
        </p:grpSpPr>
        <p:sp>
          <p:nvSpPr>
            <p:cNvPr id="90" name="Wave 89"/>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Wave 90"/>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p:nvPr/>
          </p:nvGrpSpPr>
          <p:grpSpPr>
            <a:xfrm>
              <a:off x="2468899" y="3115235"/>
              <a:ext cx="1004332" cy="932329"/>
              <a:chOff x="3253121" y="1066802"/>
              <a:chExt cx="2384351" cy="1922552"/>
            </a:xfrm>
            <a:solidFill>
              <a:schemeClr val="bg2">
                <a:lumMod val="50000"/>
              </a:schemeClr>
            </a:solidFill>
          </p:grpSpPr>
          <p:sp>
            <p:nvSpPr>
              <p:cNvPr id="141" name="Teardrop 140"/>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1"/>
            <p:cNvGrpSpPr/>
            <p:nvPr/>
          </p:nvGrpSpPr>
          <p:grpSpPr>
            <a:xfrm rot="3249924">
              <a:off x="1735936" y="2283796"/>
              <a:ext cx="1118259" cy="1094656"/>
              <a:chOff x="3253123" y="1066800"/>
              <a:chExt cx="2384352" cy="1922552"/>
            </a:xfrm>
          </p:grpSpPr>
          <p:sp>
            <p:nvSpPr>
              <p:cNvPr id="133" name="Teardrop 13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2"/>
            <p:cNvGrpSpPr/>
            <p:nvPr/>
          </p:nvGrpSpPr>
          <p:grpSpPr>
            <a:xfrm rot="5400000">
              <a:off x="2045598" y="1154802"/>
              <a:ext cx="1118259" cy="1094656"/>
              <a:chOff x="3253123" y="1066800"/>
              <a:chExt cx="2384352" cy="1922552"/>
            </a:xfrm>
          </p:grpSpPr>
          <p:sp>
            <p:nvSpPr>
              <p:cNvPr id="122" name="Teardrop 12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1"/>
            <p:cNvGrpSpPr/>
            <p:nvPr/>
          </p:nvGrpSpPr>
          <p:grpSpPr>
            <a:xfrm rot="18371763">
              <a:off x="3184558" y="1293913"/>
              <a:ext cx="1118259" cy="1094656"/>
              <a:chOff x="3253123" y="1066800"/>
              <a:chExt cx="2384352" cy="1922552"/>
            </a:xfrm>
          </p:grpSpPr>
          <p:sp>
            <p:nvSpPr>
              <p:cNvPr id="114" name="Teardrop 11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0"/>
            <p:cNvGrpSpPr/>
            <p:nvPr/>
          </p:nvGrpSpPr>
          <p:grpSpPr>
            <a:xfrm rot="19164313">
              <a:off x="3150199" y="2320851"/>
              <a:ext cx="1273355" cy="1253498"/>
              <a:chOff x="3253123" y="1066800"/>
              <a:chExt cx="2384352" cy="1922552"/>
            </a:xfrm>
          </p:grpSpPr>
          <p:sp>
            <p:nvSpPr>
              <p:cNvPr id="106" name="Teardrop 10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49"/>
            <p:cNvGrpSpPr/>
            <p:nvPr/>
          </p:nvGrpSpPr>
          <p:grpSpPr>
            <a:xfrm rot="1063382">
              <a:off x="2473119" y="2046587"/>
              <a:ext cx="1069843" cy="895533"/>
              <a:chOff x="3253123" y="1066800"/>
              <a:chExt cx="2384352" cy="1922552"/>
            </a:xfrm>
          </p:grpSpPr>
          <p:sp>
            <p:nvSpPr>
              <p:cNvPr id="98" name="Teardrop 9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58"/>
          <p:cNvGrpSpPr/>
          <p:nvPr/>
        </p:nvGrpSpPr>
        <p:grpSpPr>
          <a:xfrm>
            <a:off x="1905000" y="2133600"/>
            <a:ext cx="914400" cy="1676400"/>
            <a:chOff x="1747738" y="1143000"/>
            <a:chExt cx="2675816" cy="5410200"/>
          </a:xfrm>
        </p:grpSpPr>
        <p:sp>
          <p:nvSpPr>
            <p:cNvPr id="150" name="Wave 149"/>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Wave 150"/>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
            <p:cNvGrpSpPr/>
            <p:nvPr/>
          </p:nvGrpSpPr>
          <p:grpSpPr>
            <a:xfrm>
              <a:off x="2468899" y="3115235"/>
              <a:ext cx="1004332" cy="932329"/>
              <a:chOff x="3253121" y="1066802"/>
              <a:chExt cx="2384351" cy="1922552"/>
            </a:xfrm>
            <a:solidFill>
              <a:schemeClr val="bg2">
                <a:lumMod val="50000"/>
              </a:schemeClr>
            </a:solidFill>
          </p:grpSpPr>
          <p:sp>
            <p:nvSpPr>
              <p:cNvPr id="198" name="Teardrop 197"/>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3249924">
              <a:off x="1735936" y="2283796"/>
              <a:ext cx="1118259" cy="1094656"/>
              <a:chOff x="3253123" y="1066800"/>
              <a:chExt cx="2384352" cy="1922552"/>
            </a:xfrm>
          </p:grpSpPr>
          <p:sp>
            <p:nvSpPr>
              <p:cNvPr id="190" name="Teardrop 18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2"/>
            <p:cNvGrpSpPr/>
            <p:nvPr/>
          </p:nvGrpSpPr>
          <p:grpSpPr>
            <a:xfrm rot="5400000">
              <a:off x="2045598" y="1154802"/>
              <a:ext cx="1118259" cy="1094656"/>
              <a:chOff x="3253123" y="1066800"/>
              <a:chExt cx="2384352" cy="1922552"/>
            </a:xfrm>
          </p:grpSpPr>
          <p:sp>
            <p:nvSpPr>
              <p:cNvPr id="182" name="Teardrop 18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31"/>
            <p:cNvGrpSpPr/>
            <p:nvPr/>
          </p:nvGrpSpPr>
          <p:grpSpPr>
            <a:xfrm rot="18371763">
              <a:off x="3184558" y="1293913"/>
              <a:ext cx="1118259" cy="1094656"/>
              <a:chOff x="3253123" y="1066800"/>
              <a:chExt cx="2384352" cy="1922552"/>
            </a:xfrm>
          </p:grpSpPr>
          <p:sp>
            <p:nvSpPr>
              <p:cNvPr id="174" name="Teardrop 17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40"/>
            <p:cNvGrpSpPr/>
            <p:nvPr/>
          </p:nvGrpSpPr>
          <p:grpSpPr>
            <a:xfrm rot="19164313">
              <a:off x="3150199" y="2320851"/>
              <a:ext cx="1273355" cy="1253498"/>
              <a:chOff x="3253123" y="1066800"/>
              <a:chExt cx="2384352" cy="1922552"/>
            </a:xfrm>
          </p:grpSpPr>
          <p:sp>
            <p:nvSpPr>
              <p:cNvPr id="166" name="Teardrop 16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9"/>
            <p:cNvGrpSpPr/>
            <p:nvPr/>
          </p:nvGrpSpPr>
          <p:grpSpPr>
            <a:xfrm rot="1063382">
              <a:off x="2473119" y="2046587"/>
              <a:ext cx="1069843" cy="895533"/>
              <a:chOff x="3253123" y="1066800"/>
              <a:chExt cx="2384352" cy="1922552"/>
            </a:xfrm>
          </p:grpSpPr>
          <p:sp>
            <p:nvSpPr>
              <p:cNvPr id="158" name="Teardrop 15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8" name="Freeform 317"/>
          <p:cNvSpPr/>
          <p:nvPr/>
        </p:nvSpPr>
        <p:spPr>
          <a:xfrm>
            <a:off x="3429001" y="1524000"/>
            <a:ext cx="6997027" cy="1828800"/>
          </a:xfrm>
          <a:custGeom>
            <a:avLst/>
            <a:gdLst>
              <a:gd name="connsiteX0" fmla="*/ 44243 w 5168227"/>
              <a:gd name="connsiteY0" fmla="*/ 1319135 h 1828800"/>
              <a:gd name="connsiteX1" fmla="*/ 44243 w 5168227"/>
              <a:gd name="connsiteY1" fmla="*/ 1319135 h 1828800"/>
              <a:gd name="connsiteX2" fmla="*/ 149174 w 5168227"/>
              <a:gd name="connsiteY2" fmla="*/ 1214204 h 1828800"/>
              <a:gd name="connsiteX3" fmla="*/ 194145 w 5168227"/>
              <a:gd name="connsiteY3" fmla="*/ 1154243 h 1828800"/>
              <a:gd name="connsiteX4" fmla="*/ 254105 w 5168227"/>
              <a:gd name="connsiteY4" fmla="*/ 1094282 h 1828800"/>
              <a:gd name="connsiteX5" fmla="*/ 284086 w 5168227"/>
              <a:gd name="connsiteY5" fmla="*/ 1049312 h 1828800"/>
              <a:gd name="connsiteX6" fmla="*/ 314066 w 5168227"/>
              <a:gd name="connsiteY6" fmla="*/ 1019331 h 1828800"/>
              <a:gd name="connsiteX7" fmla="*/ 374027 w 5168227"/>
              <a:gd name="connsiteY7" fmla="*/ 944381 h 1828800"/>
              <a:gd name="connsiteX8" fmla="*/ 478958 w 5168227"/>
              <a:gd name="connsiteY8" fmla="*/ 884420 h 1828800"/>
              <a:gd name="connsiteX9" fmla="*/ 523928 w 5168227"/>
              <a:gd name="connsiteY9" fmla="*/ 869430 h 1828800"/>
              <a:gd name="connsiteX10" fmla="*/ 658840 w 5168227"/>
              <a:gd name="connsiteY10" fmla="*/ 779489 h 1828800"/>
              <a:gd name="connsiteX11" fmla="*/ 778761 w 5168227"/>
              <a:gd name="connsiteY11" fmla="*/ 719528 h 1828800"/>
              <a:gd name="connsiteX12" fmla="*/ 823732 w 5168227"/>
              <a:gd name="connsiteY12" fmla="*/ 689548 h 1828800"/>
              <a:gd name="connsiteX13" fmla="*/ 898682 w 5168227"/>
              <a:gd name="connsiteY13" fmla="*/ 659567 h 1828800"/>
              <a:gd name="connsiteX14" fmla="*/ 988623 w 5168227"/>
              <a:gd name="connsiteY14" fmla="*/ 599607 h 1828800"/>
              <a:gd name="connsiteX15" fmla="*/ 1048584 w 5168227"/>
              <a:gd name="connsiteY15" fmla="*/ 569626 h 1828800"/>
              <a:gd name="connsiteX16" fmla="*/ 1093554 w 5168227"/>
              <a:gd name="connsiteY16" fmla="*/ 539646 h 1828800"/>
              <a:gd name="connsiteX17" fmla="*/ 1198486 w 5168227"/>
              <a:gd name="connsiteY17" fmla="*/ 509666 h 1828800"/>
              <a:gd name="connsiteX18" fmla="*/ 1243456 w 5168227"/>
              <a:gd name="connsiteY18" fmla="*/ 479685 h 1828800"/>
              <a:gd name="connsiteX19" fmla="*/ 1363377 w 5168227"/>
              <a:gd name="connsiteY19" fmla="*/ 449705 h 1828800"/>
              <a:gd name="connsiteX20" fmla="*/ 1453318 w 5168227"/>
              <a:gd name="connsiteY20" fmla="*/ 389745 h 1828800"/>
              <a:gd name="connsiteX21" fmla="*/ 1588230 w 5168227"/>
              <a:gd name="connsiteY21" fmla="*/ 284813 h 1828800"/>
              <a:gd name="connsiteX22" fmla="*/ 1618210 w 5168227"/>
              <a:gd name="connsiteY22" fmla="*/ 239843 h 1828800"/>
              <a:gd name="connsiteX23" fmla="*/ 1753122 w 5168227"/>
              <a:gd name="connsiteY23" fmla="*/ 179882 h 1828800"/>
              <a:gd name="connsiteX24" fmla="*/ 1858053 w 5168227"/>
              <a:gd name="connsiteY24" fmla="*/ 119922 h 1828800"/>
              <a:gd name="connsiteX25" fmla="*/ 1903023 w 5168227"/>
              <a:gd name="connsiteY25" fmla="*/ 89941 h 1828800"/>
              <a:gd name="connsiteX26" fmla="*/ 2037935 w 5168227"/>
              <a:gd name="connsiteY26" fmla="*/ 59961 h 1828800"/>
              <a:gd name="connsiteX27" fmla="*/ 2082905 w 5168227"/>
              <a:gd name="connsiteY27" fmla="*/ 44971 h 1828800"/>
              <a:gd name="connsiteX28" fmla="*/ 2322748 w 5168227"/>
              <a:gd name="connsiteY28" fmla="*/ 14990 h 1828800"/>
              <a:gd name="connsiteX29" fmla="*/ 2442669 w 5168227"/>
              <a:gd name="connsiteY29" fmla="*/ 0 h 1828800"/>
              <a:gd name="connsiteX30" fmla="*/ 2517620 w 5168227"/>
              <a:gd name="connsiteY30" fmla="*/ 14990 h 1828800"/>
              <a:gd name="connsiteX31" fmla="*/ 2577581 w 5168227"/>
              <a:gd name="connsiteY31" fmla="*/ 59961 h 1828800"/>
              <a:gd name="connsiteX32" fmla="*/ 2682512 w 5168227"/>
              <a:gd name="connsiteY32" fmla="*/ 119922 h 1828800"/>
              <a:gd name="connsiteX33" fmla="*/ 2727482 w 5168227"/>
              <a:gd name="connsiteY33" fmla="*/ 149902 h 1828800"/>
              <a:gd name="connsiteX34" fmla="*/ 2802433 w 5168227"/>
              <a:gd name="connsiteY34" fmla="*/ 164892 h 1828800"/>
              <a:gd name="connsiteX35" fmla="*/ 2877384 w 5168227"/>
              <a:gd name="connsiteY35" fmla="*/ 224853 h 1828800"/>
              <a:gd name="connsiteX36" fmla="*/ 2952335 w 5168227"/>
              <a:gd name="connsiteY36" fmla="*/ 299804 h 1828800"/>
              <a:gd name="connsiteX37" fmla="*/ 2982315 w 5168227"/>
              <a:gd name="connsiteY37" fmla="*/ 344774 h 1828800"/>
              <a:gd name="connsiteX38" fmla="*/ 3132217 w 5168227"/>
              <a:gd name="connsiteY38" fmla="*/ 419725 h 1828800"/>
              <a:gd name="connsiteX39" fmla="*/ 3177187 w 5168227"/>
              <a:gd name="connsiteY39" fmla="*/ 449705 h 1828800"/>
              <a:gd name="connsiteX40" fmla="*/ 3327089 w 5168227"/>
              <a:gd name="connsiteY40" fmla="*/ 509666 h 1828800"/>
              <a:gd name="connsiteX41" fmla="*/ 3462000 w 5168227"/>
              <a:gd name="connsiteY41" fmla="*/ 599607 h 1828800"/>
              <a:gd name="connsiteX42" fmla="*/ 3581922 w 5168227"/>
              <a:gd name="connsiteY42" fmla="*/ 659567 h 1828800"/>
              <a:gd name="connsiteX43" fmla="*/ 3656873 w 5168227"/>
              <a:gd name="connsiteY43" fmla="*/ 719528 h 1828800"/>
              <a:gd name="connsiteX44" fmla="*/ 3701843 w 5168227"/>
              <a:gd name="connsiteY44" fmla="*/ 749508 h 1828800"/>
              <a:gd name="connsiteX45" fmla="*/ 3746813 w 5168227"/>
              <a:gd name="connsiteY45" fmla="*/ 839449 h 1828800"/>
              <a:gd name="connsiteX46" fmla="*/ 3776794 w 5168227"/>
              <a:gd name="connsiteY46" fmla="*/ 914400 h 1828800"/>
              <a:gd name="connsiteX47" fmla="*/ 3821764 w 5168227"/>
              <a:gd name="connsiteY47" fmla="*/ 959371 h 1828800"/>
              <a:gd name="connsiteX48" fmla="*/ 3836754 w 5168227"/>
              <a:gd name="connsiteY48" fmla="*/ 1004341 h 1828800"/>
              <a:gd name="connsiteX49" fmla="*/ 3911705 w 5168227"/>
              <a:gd name="connsiteY49" fmla="*/ 1064302 h 1828800"/>
              <a:gd name="connsiteX50" fmla="*/ 3956676 w 5168227"/>
              <a:gd name="connsiteY50" fmla="*/ 1139253 h 1828800"/>
              <a:gd name="connsiteX51" fmla="*/ 4001646 w 5168227"/>
              <a:gd name="connsiteY51" fmla="*/ 1154243 h 1828800"/>
              <a:gd name="connsiteX52" fmla="*/ 4091587 w 5168227"/>
              <a:gd name="connsiteY52" fmla="*/ 1214204 h 1828800"/>
              <a:gd name="connsiteX53" fmla="*/ 4181528 w 5168227"/>
              <a:gd name="connsiteY53" fmla="*/ 1259174 h 1828800"/>
              <a:gd name="connsiteX54" fmla="*/ 4331430 w 5168227"/>
              <a:gd name="connsiteY54" fmla="*/ 1349115 h 1828800"/>
              <a:gd name="connsiteX55" fmla="*/ 4496322 w 5168227"/>
              <a:gd name="connsiteY55" fmla="*/ 1394085 h 1828800"/>
              <a:gd name="connsiteX56" fmla="*/ 4601253 w 5168227"/>
              <a:gd name="connsiteY56" fmla="*/ 1439056 h 1828800"/>
              <a:gd name="connsiteX57" fmla="*/ 4706184 w 5168227"/>
              <a:gd name="connsiteY57" fmla="*/ 1499017 h 1828800"/>
              <a:gd name="connsiteX58" fmla="*/ 4796125 w 5168227"/>
              <a:gd name="connsiteY58" fmla="*/ 1528997 h 1828800"/>
              <a:gd name="connsiteX59" fmla="*/ 4990997 w 5168227"/>
              <a:gd name="connsiteY59" fmla="*/ 1648918 h 1828800"/>
              <a:gd name="connsiteX60" fmla="*/ 5035968 w 5168227"/>
              <a:gd name="connsiteY60" fmla="*/ 1663908 h 1828800"/>
              <a:gd name="connsiteX61" fmla="*/ 5140899 w 5168227"/>
              <a:gd name="connsiteY61" fmla="*/ 1708879 h 1828800"/>
              <a:gd name="connsiteX62" fmla="*/ 5155889 w 5168227"/>
              <a:gd name="connsiteY62" fmla="*/ 1753849 h 1828800"/>
              <a:gd name="connsiteX63" fmla="*/ 5065948 w 5168227"/>
              <a:gd name="connsiteY63" fmla="*/ 1768840 h 1828800"/>
              <a:gd name="connsiteX64" fmla="*/ 4886066 w 5168227"/>
              <a:gd name="connsiteY64" fmla="*/ 1798820 h 1828800"/>
              <a:gd name="connsiteX65" fmla="*/ 3971666 w 5168227"/>
              <a:gd name="connsiteY65" fmla="*/ 1798820 h 1828800"/>
              <a:gd name="connsiteX66" fmla="*/ 3521961 w 5168227"/>
              <a:gd name="connsiteY66" fmla="*/ 1783830 h 1828800"/>
              <a:gd name="connsiteX67" fmla="*/ 3072256 w 5168227"/>
              <a:gd name="connsiteY67" fmla="*/ 1798820 h 1828800"/>
              <a:gd name="connsiteX68" fmla="*/ 2397699 w 5168227"/>
              <a:gd name="connsiteY68" fmla="*/ 1828800 h 1828800"/>
              <a:gd name="connsiteX69" fmla="*/ 1378368 w 5168227"/>
              <a:gd name="connsiteY69" fmla="*/ 1813810 h 1828800"/>
              <a:gd name="connsiteX70" fmla="*/ 1213476 w 5168227"/>
              <a:gd name="connsiteY70" fmla="*/ 1798820 h 1828800"/>
              <a:gd name="connsiteX71" fmla="*/ 344046 w 5168227"/>
              <a:gd name="connsiteY71" fmla="*/ 1783830 h 1828800"/>
              <a:gd name="connsiteX72" fmla="*/ 284086 w 5168227"/>
              <a:gd name="connsiteY72" fmla="*/ 1768840 h 1828800"/>
              <a:gd name="connsiteX73" fmla="*/ 239115 w 5168227"/>
              <a:gd name="connsiteY73" fmla="*/ 1753849 h 1828800"/>
              <a:gd name="connsiteX74" fmla="*/ 134184 w 5168227"/>
              <a:gd name="connsiteY74" fmla="*/ 1738859 h 1828800"/>
              <a:gd name="connsiteX75" fmla="*/ 59233 w 5168227"/>
              <a:gd name="connsiteY75" fmla="*/ 1723869 h 1828800"/>
              <a:gd name="connsiteX76" fmla="*/ 44243 w 5168227"/>
              <a:gd name="connsiteY76" fmla="*/ 1259174 h 1828800"/>
              <a:gd name="connsiteX77" fmla="*/ 164164 w 5168227"/>
              <a:gd name="connsiteY77" fmla="*/ 1214204 h 1828800"/>
              <a:gd name="connsiteX78" fmla="*/ 104204 w 5168227"/>
              <a:gd name="connsiteY78" fmla="*/ 128915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168227" h="1828800">
                <a:moveTo>
                  <a:pt x="44243" y="1319135"/>
                </a:moveTo>
                <a:lnTo>
                  <a:pt x="44243" y="1319135"/>
                </a:lnTo>
                <a:cubicBezTo>
                  <a:pt x="79220" y="1284158"/>
                  <a:pt x="115900" y="1250805"/>
                  <a:pt x="149174" y="1214204"/>
                </a:cubicBezTo>
                <a:cubicBezTo>
                  <a:pt x="165980" y="1195717"/>
                  <a:pt x="177693" y="1173045"/>
                  <a:pt x="194145" y="1154243"/>
                </a:cubicBezTo>
                <a:cubicBezTo>
                  <a:pt x="212758" y="1132971"/>
                  <a:pt x="235710" y="1115743"/>
                  <a:pt x="254105" y="1094282"/>
                </a:cubicBezTo>
                <a:cubicBezTo>
                  <a:pt x="265830" y="1080603"/>
                  <a:pt x="272832" y="1063380"/>
                  <a:pt x="284086" y="1049312"/>
                </a:cubicBezTo>
                <a:cubicBezTo>
                  <a:pt x="292915" y="1038276"/>
                  <a:pt x="305237" y="1030367"/>
                  <a:pt x="314066" y="1019331"/>
                </a:cubicBezTo>
                <a:cubicBezTo>
                  <a:pt x="348696" y="976042"/>
                  <a:pt x="333809" y="976556"/>
                  <a:pt x="374027" y="944381"/>
                </a:cubicBezTo>
                <a:cubicBezTo>
                  <a:pt x="402982" y="921217"/>
                  <a:pt x="445809" y="898627"/>
                  <a:pt x="478958" y="884420"/>
                </a:cubicBezTo>
                <a:cubicBezTo>
                  <a:pt x="493481" y="878196"/>
                  <a:pt x="510280" y="877392"/>
                  <a:pt x="523928" y="869430"/>
                </a:cubicBezTo>
                <a:cubicBezTo>
                  <a:pt x="570614" y="842197"/>
                  <a:pt x="612254" y="806892"/>
                  <a:pt x="658840" y="779489"/>
                </a:cubicBezTo>
                <a:cubicBezTo>
                  <a:pt x="697362" y="756829"/>
                  <a:pt x="741575" y="744318"/>
                  <a:pt x="778761" y="719528"/>
                </a:cubicBezTo>
                <a:cubicBezTo>
                  <a:pt x="793751" y="709535"/>
                  <a:pt x="807618" y="697605"/>
                  <a:pt x="823732" y="689548"/>
                </a:cubicBezTo>
                <a:cubicBezTo>
                  <a:pt x="847799" y="677514"/>
                  <a:pt x="875060" y="672452"/>
                  <a:pt x="898682" y="659567"/>
                </a:cubicBezTo>
                <a:cubicBezTo>
                  <a:pt x="930314" y="642313"/>
                  <a:pt x="956395" y="615721"/>
                  <a:pt x="988623" y="599607"/>
                </a:cubicBezTo>
                <a:cubicBezTo>
                  <a:pt x="1008610" y="589613"/>
                  <a:pt x="1029182" y="580713"/>
                  <a:pt x="1048584" y="569626"/>
                </a:cubicBezTo>
                <a:cubicBezTo>
                  <a:pt x="1064226" y="560688"/>
                  <a:pt x="1077440" y="547703"/>
                  <a:pt x="1093554" y="539646"/>
                </a:cubicBezTo>
                <a:cubicBezTo>
                  <a:pt x="1115059" y="528894"/>
                  <a:pt x="1179275" y="514469"/>
                  <a:pt x="1198486" y="509666"/>
                </a:cubicBezTo>
                <a:cubicBezTo>
                  <a:pt x="1213476" y="499672"/>
                  <a:pt x="1227342" y="487742"/>
                  <a:pt x="1243456" y="479685"/>
                </a:cubicBezTo>
                <a:cubicBezTo>
                  <a:pt x="1274183" y="464321"/>
                  <a:pt x="1334873" y="455406"/>
                  <a:pt x="1363377" y="449705"/>
                </a:cubicBezTo>
                <a:cubicBezTo>
                  <a:pt x="1393357" y="429718"/>
                  <a:pt x="1427840" y="415223"/>
                  <a:pt x="1453318" y="389745"/>
                </a:cubicBezTo>
                <a:cubicBezTo>
                  <a:pt x="1544070" y="298993"/>
                  <a:pt x="1496667" y="330595"/>
                  <a:pt x="1588230" y="284813"/>
                </a:cubicBezTo>
                <a:cubicBezTo>
                  <a:pt x="1598223" y="269823"/>
                  <a:pt x="1605471" y="252582"/>
                  <a:pt x="1618210" y="239843"/>
                </a:cubicBezTo>
                <a:cubicBezTo>
                  <a:pt x="1667943" y="190110"/>
                  <a:pt x="1683860" y="219460"/>
                  <a:pt x="1753122" y="179882"/>
                </a:cubicBezTo>
                <a:cubicBezTo>
                  <a:pt x="1788099" y="159895"/>
                  <a:pt x="1823509" y="140648"/>
                  <a:pt x="1858053" y="119922"/>
                </a:cubicBezTo>
                <a:cubicBezTo>
                  <a:pt x="1873502" y="110653"/>
                  <a:pt x="1886464" y="97038"/>
                  <a:pt x="1903023" y="89941"/>
                </a:cubicBezTo>
                <a:cubicBezTo>
                  <a:pt x="1924565" y="80709"/>
                  <a:pt x="2020863" y="64229"/>
                  <a:pt x="2037935" y="59961"/>
                </a:cubicBezTo>
                <a:cubicBezTo>
                  <a:pt x="2053264" y="56129"/>
                  <a:pt x="2067480" y="48399"/>
                  <a:pt x="2082905" y="44971"/>
                </a:cubicBezTo>
                <a:cubicBezTo>
                  <a:pt x="2163540" y="27052"/>
                  <a:pt x="2239817" y="24205"/>
                  <a:pt x="2322748" y="14990"/>
                </a:cubicBezTo>
                <a:cubicBezTo>
                  <a:pt x="2362786" y="10541"/>
                  <a:pt x="2402695" y="4997"/>
                  <a:pt x="2442669" y="0"/>
                </a:cubicBezTo>
                <a:cubicBezTo>
                  <a:pt x="2467653" y="4997"/>
                  <a:pt x="2494338" y="4642"/>
                  <a:pt x="2517620" y="14990"/>
                </a:cubicBezTo>
                <a:cubicBezTo>
                  <a:pt x="2540450" y="25137"/>
                  <a:pt x="2556503" y="46548"/>
                  <a:pt x="2577581" y="59961"/>
                </a:cubicBezTo>
                <a:cubicBezTo>
                  <a:pt x="2611568" y="81589"/>
                  <a:pt x="2647968" y="99196"/>
                  <a:pt x="2682512" y="119922"/>
                </a:cubicBezTo>
                <a:cubicBezTo>
                  <a:pt x="2697960" y="129191"/>
                  <a:pt x="2710613" y="143576"/>
                  <a:pt x="2727482" y="149902"/>
                </a:cubicBezTo>
                <a:cubicBezTo>
                  <a:pt x="2751338" y="158848"/>
                  <a:pt x="2777449" y="159895"/>
                  <a:pt x="2802433" y="164892"/>
                </a:cubicBezTo>
                <a:cubicBezTo>
                  <a:pt x="2880488" y="281977"/>
                  <a:pt x="2780844" y="152448"/>
                  <a:pt x="2877384" y="224853"/>
                </a:cubicBezTo>
                <a:cubicBezTo>
                  <a:pt x="2905650" y="246052"/>
                  <a:pt x="2932736" y="270406"/>
                  <a:pt x="2952335" y="299804"/>
                </a:cubicBezTo>
                <a:cubicBezTo>
                  <a:pt x="2962328" y="314794"/>
                  <a:pt x="2967325" y="334781"/>
                  <a:pt x="2982315" y="344774"/>
                </a:cubicBezTo>
                <a:cubicBezTo>
                  <a:pt x="3028798" y="375762"/>
                  <a:pt x="3083029" y="393239"/>
                  <a:pt x="3132217" y="419725"/>
                </a:cubicBezTo>
                <a:cubicBezTo>
                  <a:pt x="3148079" y="428266"/>
                  <a:pt x="3161073" y="441648"/>
                  <a:pt x="3177187" y="449705"/>
                </a:cubicBezTo>
                <a:cubicBezTo>
                  <a:pt x="3437494" y="579859"/>
                  <a:pt x="3187531" y="449856"/>
                  <a:pt x="3327089" y="509666"/>
                </a:cubicBezTo>
                <a:cubicBezTo>
                  <a:pt x="3416136" y="547828"/>
                  <a:pt x="3368930" y="534458"/>
                  <a:pt x="3462000" y="599607"/>
                </a:cubicBezTo>
                <a:cubicBezTo>
                  <a:pt x="3526362" y="644661"/>
                  <a:pt x="3522401" y="639727"/>
                  <a:pt x="3581922" y="659567"/>
                </a:cubicBezTo>
                <a:cubicBezTo>
                  <a:pt x="3606906" y="679554"/>
                  <a:pt x="3631277" y="700331"/>
                  <a:pt x="3656873" y="719528"/>
                </a:cubicBezTo>
                <a:cubicBezTo>
                  <a:pt x="3671286" y="730337"/>
                  <a:pt x="3689104" y="736769"/>
                  <a:pt x="3701843" y="749508"/>
                </a:cubicBezTo>
                <a:cubicBezTo>
                  <a:pt x="3733682" y="781347"/>
                  <a:pt x="3732183" y="800436"/>
                  <a:pt x="3746813" y="839449"/>
                </a:cubicBezTo>
                <a:cubicBezTo>
                  <a:pt x="3756261" y="864644"/>
                  <a:pt x="3762533" y="891582"/>
                  <a:pt x="3776794" y="914400"/>
                </a:cubicBezTo>
                <a:cubicBezTo>
                  <a:pt x="3788030" y="932377"/>
                  <a:pt x="3806774" y="944381"/>
                  <a:pt x="3821764" y="959371"/>
                </a:cubicBezTo>
                <a:cubicBezTo>
                  <a:pt x="3826761" y="974361"/>
                  <a:pt x="3828624" y="990792"/>
                  <a:pt x="3836754" y="1004341"/>
                </a:cubicBezTo>
                <a:cubicBezTo>
                  <a:pt x="3850994" y="1028075"/>
                  <a:pt x="3891279" y="1050685"/>
                  <a:pt x="3911705" y="1064302"/>
                </a:cubicBezTo>
                <a:cubicBezTo>
                  <a:pt x="3923496" y="1099675"/>
                  <a:pt x="3922381" y="1118676"/>
                  <a:pt x="3956676" y="1139253"/>
                </a:cubicBezTo>
                <a:cubicBezTo>
                  <a:pt x="3970225" y="1147383"/>
                  <a:pt x="3986656" y="1149246"/>
                  <a:pt x="4001646" y="1154243"/>
                </a:cubicBezTo>
                <a:cubicBezTo>
                  <a:pt x="4070388" y="1222982"/>
                  <a:pt x="3982685" y="1141602"/>
                  <a:pt x="4091587" y="1214204"/>
                </a:cubicBezTo>
                <a:cubicBezTo>
                  <a:pt x="4171771" y="1267660"/>
                  <a:pt x="4055912" y="1227770"/>
                  <a:pt x="4181528" y="1259174"/>
                </a:cubicBezTo>
                <a:cubicBezTo>
                  <a:pt x="4231128" y="1292240"/>
                  <a:pt x="4275457" y="1323281"/>
                  <a:pt x="4331430" y="1349115"/>
                </a:cubicBezTo>
                <a:cubicBezTo>
                  <a:pt x="4407444" y="1384198"/>
                  <a:pt x="4421098" y="1375279"/>
                  <a:pt x="4496322" y="1394085"/>
                </a:cubicBezTo>
                <a:cubicBezTo>
                  <a:pt x="4533689" y="1403427"/>
                  <a:pt x="4567892" y="1419993"/>
                  <a:pt x="4601253" y="1439056"/>
                </a:cubicBezTo>
                <a:cubicBezTo>
                  <a:pt x="4664351" y="1475112"/>
                  <a:pt x="4630686" y="1468818"/>
                  <a:pt x="4706184" y="1499017"/>
                </a:cubicBezTo>
                <a:cubicBezTo>
                  <a:pt x="4735526" y="1510754"/>
                  <a:pt x="4796125" y="1528997"/>
                  <a:pt x="4796125" y="1528997"/>
                </a:cubicBezTo>
                <a:cubicBezTo>
                  <a:pt x="4867372" y="1576495"/>
                  <a:pt x="4913157" y="1609998"/>
                  <a:pt x="4990997" y="1648918"/>
                </a:cubicBezTo>
                <a:cubicBezTo>
                  <a:pt x="5005130" y="1655984"/>
                  <a:pt x="5021444" y="1657684"/>
                  <a:pt x="5035968" y="1663908"/>
                </a:cubicBezTo>
                <a:cubicBezTo>
                  <a:pt x="5165632" y="1719479"/>
                  <a:pt x="5035434" y="1673725"/>
                  <a:pt x="5140899" y="1708879"/>
                </a:cubicBezTo>
                <a:cubicBezTo>
                  <a:pt x="5145896" y="1723869"/>
                  <a:pt x="5168227" y="1743978"/>
                  <a:pt x="5155889" y="1753849"/>
                </a:cubicBezTo>
                <a:cubicBezTo>
                  <a:pt x="5132155" y="1772836"/>
                  <a:pt x="5095988" y="1764218"/>
                  <a:pt x="5065948" y="1768840"/>
                </a:cubicBezTo>
                <a:cubicBezTo>
                  <a:pt x="4904788" y="1793634"/>
                  <a:pt x="5018022" y="1772429"/>
                  <a:pt x="4886066" y="1798820"/>
                </a:cubicBezTo>
                <a:cubicBezTo>
                  <a:pt x="3778436" y="1760626"/>
                  <a:pt x="5162321" y="1798820"/>
                  <a:pt x="3971666" y="1798820"/>
                </a:cubicBezTo>
                <a:cubicBezTo>
                  <a:pt x="3821681" y="1798820"/>
                  <a:pt x="3671863" y="1788827"/>
                  <a:pt x="3521961" y="1783830"/>
                </a:cubicBezTo>
                <a:lnTo>
                  <a:pt x="3072256" y="1798820"/>
                </a:lnTo>
                <a:cubicBezTo>
                  <a:pt x="2442317" y="1817079"/>
                  <a:pt x="2682253" y="1781375"/>
                  <a:pt x="2397699" y="1828800"/>
                </a:cubicBezTo>
                <a:lnTo>
                  <a:pt x="1378368" y="1813810"/>
                </a:lnTo>
                <a:cubicBezTo>
                  <a:pt x="1323195" y="1812413"/>
                  <a:pt x="1268643" y="1800419"/>
                  <a:pt x="1213476" y="1798820"/>
                </a:cubicBezTo>
                <a:cubicBezTo>
                  <a:pt x="923745" y="1790422"/>
                  <a:pt x="633856" y="1788827"/>
                  <a:pt x="344046" y="1783830"/>
                </a:cubicBezTo>
                <a:cubicBezTo>
                  <a:pt x="324059" y="1778833"/>
                  <a:pt x="303895" y="1774500"/>
                  <a:pt x="284086" y="1768840"/>
                </a:cubicBezTo>
                <a:cubicBezTo>
                  <a:pt x="268893" y="1764499"/>
                  <a:pt x="254609" y="1756948"/>
                  <a:pt x="239115" y="1753849"/>
                </a:cubicBezTo>
                <a:cubicBezTo>
                  <a:pt x="204469" y="1746920"/>
                  <a:pt x="169035" y="1744667"/>
                  <a:pt x="134184" y="1738859"/>
                </a:cubicBezTo>
                <a:cubicBezTo>
                  <a:pt x="109052" y="1734670"/>
                  <a:pt x="84217" y="1728866"/>
                  <a:pt x="59233" y="1723869"/>
                </a:cubicBezTo>
                <a:cubicBezTo>
                  <a:pt x="0" y="1546170"/>
                  <a:pt x="44243" y="1694700"/>
                  <a:pt x="44243" y="1259174"/>
                </a:cubicBezTo>
                <a:lnTo>
                  <a:pt x="164164" y="1214204"/>
                </a:lnTo>
                <a:lnTo>
                  <a:pt x="104204" y="1289154"/>
                </a:lnTo>
              </a:path>
            </a:pathLst>
          </a:custGeom>
          <a:solidFill>
            <a:srgbClr val="B88A46"/>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7" name="Group 218"/>
          <p:cNvGrpSpPr/>
          <p:nvPr/>
        </p:nvGrpSpPr>
        <p:grpSpPr>
          <a:xfrm>
            <a:off x="6553200" y="2209800"/>
            <a:ext cx="1447800" cy="2827020"/>
            <a:chOff x="2393756" y="457200"/>
            <a:chExt cx="1721043" cy="3200400"/>
          </a:xfrm>
        </p:grpSpPr>
        <p:sp>
          <p:nvSpPr>
            <p:cNvPr id="328" name="Oval 327"/>
            <p:cNvSpPr/>
            <p:nvPr/>
          </p:nvSpPr>
          <p:spPr>
            <a:xfrm rot="19742001">
              <a:off x="2509398" y="2656267"/>
              <a:ext cx="426997" cy="27443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9" name="Group 80"/>
            <p:cNvGrpSpPr/>
            <p:nvPr/>
          </p:nvGrpSpPr>
          <p:grpSpPr>
            <a:xfrm>
              <a:off x="2635885" y="457200"/>
              <a:ext cx="1478914" cy="3200400"/>
              <a:chOff x="4876800" y="381000"/>
              <a:chExt cx="1478914" cy="3200400"/>
            </a:xfrm>
          </p:grpSpPr>
          <p:sp>
            <p:nvSpPr>
              <p:cNvPr id="378" name="Oval 377"/>
              <p:cNvSpPr/>
              <p:nvPr/>
            </p:nvSpPr>
            <p:spPr>
              <a:xfrm>
                <a:off x="4876800" y="381000"/>
                <a:ext cx="1295400" cy="2438400"/>
              </a:xfrm>
              <a:prstGeom prst="ellipse">
                <a:avLst/>
              </a:prstGeom>
              <a:solidFill>
                <a:srgbClr val="B59C4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rot="1857999" flipH="1">
                <a:off x="5974714" y="2520280"/>
                <a:ext cx="381000" cy="2264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379"/>
              <p:cNvSpPr/>
              <p:nvPr/>
            </p:nvSpPr>
            <p:spPr>
              <a:xfrm>
                <a:off x="5086341" y="1752600"/>
                <a:ext cx="838200" cy="1524000"/>
              </a:xfrm>
              <a:prstGeom prst="trapezoid">
                <a:avLst/>
              </a:prstGeom>
              <a:solidFill>
                <a:srgbClr val="B59C4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lowchart: Display 380"/>
              <p:cNvSpPr/>
              <p:nvPr/>
            </p:nvSpPr>
            <p:spPr>
              <a:xfrm rot="17059109">
                <a:off x="4626407" y="2189631"/>
                <a:ext cx="818669" cy="261868"/>
              </a:xfrm>
              <a:prstGeom prst="flowChartDisp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lowchart: Display 381"/>
              <p:cNvSpPr/>
              <p:nvPr/>
            </p:nvSpPr>
            <p:spPr>
              <a:xfrm rot="4110026" flipH="1">
                <a:off x="5520983" y="2139850"/>
                <a:ext cx="871403" cy="243783"/>
              </a:xfrm>
              <a:prstGeom prst="flowChartDisp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5086341" y="609600"/>
                <a:ext cx="838200" cy="12954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rapezoid 383"/>
              <p:cNvSpPr/>
              <p:nvPr/>
            </p:nvSpPr>
            <p:spPr>
              <a:xfrm>
                <a:off x="5029200" y="3124200"/>
                <a:ext cx="990600" cy="152400"/>
              </a:xfrm>
              <a:prstGeom prst="trapezoi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rapezoid 384"/>
              <p:cNvSpPr/>
              <p:nvPr/>
            </p:nvSpPr>
            <p:spPr>
              <a:xfrm>
                <a:off x="5238741" y="3276600"/>
                <a:ext cx="304800" cy="152400"/>
              </a:xfrm>
              <a:prstGeom prst="trapezoi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Trapezoid 385"/>
              <p:cNvSpPr/>
              <p:nvPr/>
            </p:nvSpPr>
            <p:spPr>
              <a:xfrm>
                <a:off x="5543541" y="3276600"/>
                <a:ext cx="304800" cy="152400"/>
              </a:xfrm>
              <a:prstGeom prst="trapezoi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5162541" y="3429000"/>
                <a:ext cx="381000" cy="152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5543541" y="3429000"/>
                <a:ext cx="381000" cy="152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lowchart: Delay 388"/>
              <p:cNvSpPr/>
              <p:nvPr/>
            </p:nvSpPr>
            <p:spPr>
              <a:xfrm rot="4182490" flipH="1">
                <a:off x="5640485" y="1784964"/>
                <a:ext cx="358589" cy="415806"/>
              </a:xfrm>
              <a:prstGeom prst="flowChartDelay">
                <a:avLst/>
              </a:prstGeom>
              <a:solidFill>
                <a:srgbClr val="B59C4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Double Wave 389"/>
              <p:cNvSpPr/>
              <p:nvPr/>
            </p:nvSpPr>
            <p:spPr>
              <a:xfrm>
                <a:off x="4953000" y="838200"/>
                <a:ext cx="1143000" cy="381000"/>
              </a:xfrm>
              <a:prstGeom prst="doubleWave">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lowchart: Delay 390"/>
              <p:cNvSpPr/>
              <p:nvPr/>
            </p:nvSpPr>
            <p:spPr>
              <a:xfrm rot="16200000">
                <a:off x="5410200" y="304800"/>
                <a:ext cx="228600" cy="685800"/>
              </a:xfrm>
              <a:prstGeom prst="flowChartDelay">
                <a:avLst/>
              </a:prstGeom>
              <a:solidFill>
                <a:srgbClr val="B59C41"/>
              </a:solidFill>
              <a:ln w="12700">
                <a:solidFill>
                  <a:srgbClr val="B59C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ed Rectangle 391"/>
              <p:cNvSpPr/>
              <p:nvPr/>
            </p:nvSpPr>
            <p:spPr>
              <a:xfrm rot="19398839">
                <a:off x="5509444" y="1756577"/>
                <a:ext cx="137185" cy="11430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lowchart: Delay 392"/>
              <p:cNvSpPr/>
              <p:nvPr/>
            </p:nvSpPr>
            <p:spPr>
              <a:xfrm rot="17498659">
                <a:off x="4983249" y="1741321"/>
                <a:ext cx="369253" cy="400007"/>
              </a:xfrm>
              <a:prstGeom prst="flowChartDelay">
                <a:avLst/>
              </a:prstGeom>
              <a:solidFill>
                <a:srgbClr val="B59C4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lowchart: Delay 393"/>
              <p:cNvSpPr/>
              <p:nvPr/>
            </p:nvSpPr>
            <p:spPr>
              <a:xfrm rot="5400000">
                <a:off x="5676900" y="2705100"/>
                <a:ext cx="381000" cy="304800"/>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ed Rectangle 394"/>
              <p:cNvSpPr/>
              <p:nvPr/>
            </p:nvSpPr>
            <p:spPr>
              <a:xfrm>
                <a:off x="4953000" y="762000"/>
                <a:ext cx="1143000" cy="2286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0" name="Round Same Side Corner Rectangle 339"/>
            <p:cNvSpPr/>
            <p:nvPr/>
          </p:nvSpPr>
          <p:spPr>
            <a:xfrm rot="14239665">
              <a:off x="2818836" y="2199679"/>
              <a:ext cx="118525" cy="968686"/>
            </a:xfrm>
            <a:prstGeom prst="round2SameRect">
              <a:avLst>
                <a:gd name="adj1" fmla="val 47899"/>
                <a:gd name="adj2" fmla="val 480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19742001">
              <a:off x="2502615" y="2728318"/>
              <a:ext cx="231163" cy="27874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7-Point Star 376"/>
            <p:cNvSpPr/>
            <p:nvPr/>
          </p:nvSpPr>
          <p:spPr>
            <a:xfrm>
              <a:off x="3124200" y="2209800"/>
              <a:ext cx="381000" cy="457200"/>
            </a:xfrm>
            <a:prstGeom prst="star7">
              <a:avLst>
                <a:gd name="adj" fmla="val 37397"/>
                <a:gd name="hf" fmla="val 102572"/>
                <a:gd name="vf" fmla="val 10521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194"/>
          <p:cNvGrpSpPr/>
          <p:nvPr/>
        </p:nvGrpSpPr>
        <p:grpSpPr>
          <a:xfrm>
            <a:off x="8153401" y="2209800"/>
            <a:ext cx="1363355" cy="2701290"/>
            <a:chOff x="4800600" y="675736"/>
            <a:chExt cx="1707514" cy="3058064"/>
          </a:xfrm>
        </p:grpSpPr>
        <p:grpSp>
          <p:nvGrpSpPr>
            <p:cNvPr id="397" name="Group 182"/>
            <p:cNvGrpSpPr/>
            <p:nvPr/>
          </p:nvGrpSpPr>
          <p:grpSpPr>
            <a:xfrm>
              <a:off x="4800600" y="675736"/>
              <a:ext cx="1707514" cy="2905664"/>
              <a:chOff x="6477000" y="599536"/>
              <a:chExt cx="1707514" cy="2905664"/>
            </a:xfrm>
          </p:grpSpPr>
          <p:sp>
            <p:nvSpPr>
              <p:cNvPr id="400" name="Oval 399"/>
              <p:cNvSpPr/>
              <p:nvPr/>
            </p:nvSpPr>
            <p:spPr>
              <a:xfrm rot="1857999" flipH="1">
                <a:off x="7803514" y="2520280"/>
                <a:ext cx="381000" cy="2264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rot="19742001">
                <a:off x="6477000" y="2585520"/>
                <a:ext cx="381000" cy="2264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Trapezoid 401"/>
              <p:cNvSpPr/>
              <p:nvPr/>
            </p:nvSpPr>
            <p:spPr>
              <a:xfrm>
                <a:off x="6915141" y="1828800"/>
                <a:ext cx="838200" cy="15240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lowchart: Display 38"/>
              <p:cNvSpPr/>
              <p:nvPr/>
            </p:nvSpPr>
            <p:spPr>
              <a:xfrm rot="18150452">
                <a:off x="6455207" y="2265831"/>
                <a:ext cx="818669" cy="261868"/>
              </a:xfrm>
              <a:prstGeom prst="flowChartDisplay">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lowchart: Display 403"/>
              <p:cNvSpPr/>
              <p:nvPr/>
            </p:nvSpPr>
            <p:spPr>
              <a:xfrm rot="3449548" flipH="1">
                <a:off x="7368843" y="2216049"/>
                <a:ext cx="871403" cy="243783"/>
              </a:xfrm>
              <a:prstGeom prst="flowChartDisplay">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6915141" y="685800"/>
                <a:ext cx="838200" cy="12954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Cloud 405"/>
              <p:cNvSpPr/>
              <p:nvPr/>
            </p:nvSpPr>
            <p:spPr>
              <a:xfrm>
                <a:off x="6838941" y="599536"/>
                <a:ext cx="914401" cy="772064"/>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Trapezoid 406"/>
              <p:cNvSpPr/>
              <p:nvPr/>
            </p:nvSpPr>
            <p:spPr>
              <a:xfrm>
                <a:off x="7067541" y="3352800"/>
                <a:ext cx="304800" cy="152400"/>
              </a:xfrm>
              <a:prstGeom prst="trapezoid">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Trapezoid 407"/>
              <p:cNvSpPr/>
              <p:nvPr/>
            </p:nvSpPr>
            <p:spPr>
              <a:xfrm>
                <a:off x="7372341" y="3352800"/>
                <a:ext cx="304800" cy="152400"/>
              </a:xfrm>
              <a:prstGeom prst="trapezoid">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loud 408"/>
              <p:cNvSpPr/>
              <p:nvPr/>
            </p:nvSpPr>
            <p:spPr>
              <a:xfrm rot="17799699">
                <a:off x="6685021" y="1179830"/>
                <a:ext cx="489550" cy="383542"/>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Cloud 409"/>
              <p:cNvSpPr/>
              <p:nvPr/>
            </p:nvSpPr>
            <p:spPr>
              <a:xfrm rot="3800301" flipH="1">
                <a:off x="7408782" y="1179829"/>
                <a:ext cx="489550" cy="383542"/>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rot="19247880">
                <a:off x="7258924" y="1856643"/>
                <a:ext cx="145470" cy="8382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ed Rectangle 411"/>
              <p:cNvSpPr/>
              <p:nvPr/>
            </p:nvSpPr>
            <p:spPr>
              <a:xfrm rot="2352120" flipH="1">
                <a:off x="7258924" y="1856643"/>
                <a:ext cx="145470" cy="8382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lowchart: Delay 412"/>
              <p:cNvSpPr/>
              <p:nvPr/>
            </p:nvSpPr>
            <p:spPr>
              <a:xfrm rot="3358798" flipH="1">
                <a:off x="7440215" y="1888312"/>
                <a:ext cx="321450" cy="334626"/>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lowchart: Delay 413"/>
              <p:cNvSpPr/>
              <p:nvPr/>
            </p:nvSpPr>
            <p:spPr>
              <a:xfrm rot="18241202">
                <a:off x="6906816" y="1926681"/>
                <a:ext cx="321450" cy="334626"/>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14"/>
              <p:cNvSpPr/>
              <p:nvPr/>
            </p:nvSpPr>
            <p:spPr>
              <a:xfrm rot="5400000" flipH="1">
                <a:off x="7200900" y="647700"/>
                <a:ext cx="228600" cy="1066800"/>
              </a:xfrm>
              <a:prstGeom prst="roundRect">
                <a:avLst>
                  <a:gd name="adj" fmla="val 48432"/>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 Same Side Corner Rectangle 415"/>
              <p:cNvSpPr/>
              <p:nvPr/>
            </p:nvSpPr>
            <p:spPr>
              <a:xfrm rot="761387">
                <a:off x="7409069" y="2414228"/>
                <a:ext cx="145948" cy="779664"/>
              </a:xfrm>
              <a:prstGeom prst="round2SameRect">
                <a:avLst>
                  <a:gd name="adj1" fmla="val 47899"/>
                  <a:gd name="adj2" fmla="val 480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Trapezoid 416"/>
              <p:cNvSpPr/>
              <p:nvPr/>
            </p:nvSpPr>
            <p:spPr>
              <a:xfrm>
                <a:off x="6934200" y="2590800"/>
                <a:ext cx="762000" cy="152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7315200" y="2971800"/>
                <a:ext cx="228600" cy="304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7-Point Star 418"/>
              <p:cNvSpPr/>
              <p:nvPr/>
            </p:nvSpPr>
            <p:spPr>
              <a:xfrm>
                <a:off x="7239000" y="2895600"/>
                <a:ext cx="381000" cy="457200"/>
              </a:xfrm>
              <a:prstGeom prst="star7">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8" name="Oval 397"/>
            <p:cNvSpPr/>
            <p:nvPr/>
          </p:nvSpPr>
          <p:spPr>
            <a:xfrm>
              <a:off x="5334000" y="3581400"/>
              <a:ext cx="381000" cy="1524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5715000" y="3581400"/>
              <a:ext cx="381000" cy="1524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TextBox 318"/>
          <p:cNvSpPr txBox="1"/>
          <p:nvPr/>
        </p:nvSpPr>
        <p:spPr>
          <a:xfrm>
            <a:off x="4572000" y="2209801"/>
            <a:ext cx="1752600" cy="646331"/>
          </a:xfrm>
          <a:prstGeom prst="rect">
            <a:avLst/>
          </a:prstGeom>
          <a:noFill/>
        </p:spPr>
        <p:txBody>
          <a:bodyPr wrap="square" rtlCol="0">
            <a:spAutoFit/>
          </a:bodyPr>
          <a:lstStyle/>
          <a:p>
            <a:r>
              <a:rPr lang="en-US" dirty="0">
                <a:solidFill>
                  <a:schemeClr val="bg1"/>
                </a:solidFill>
              </a:rPr>
              <a:t>Ammon threw stones at them</a:t>
            </a:r>
          </a:p>
        </p:txBody>
      </p:sp>
      <p:grpSp>
        <p:nvGrpSpPr>
          <p:cNvPr id="206" name="Group 205"/>
          <p:cNvGrpSpPr/>
          <p:nvPr/>
        </p:nvGrpSpPr>
        <p:grpSpPr>
          <a:xfrm>
            <a:off x="2438402" y="2438400"/>
            <a:ext cx="1828799" cy="3276600"/>
            <a:chOff x="914401" y="2438400"/>
            <a:chExt cx="1828799" cy="3276600"/>
          </a:xfrm>
        </p:grpSpPr>
        <p:grpSp>
          <p:nvGrpSpPr>
            <p:cNvPr id="3" name="Group 219"/>
            <p:cNvGrpSpPr/>
            <p:nvPr/>
          </p:nvGrpSpPr>
          <p:grpSpPr>
            <a:xfrm>
              <a:off x="1371600" y="2438400"/>
              <a:ext cx="1371600" cy="3276600"/>
              <a:chOff x="2971800" y="685800"/>
              <a:chExt cx="1353845" cy="2971800"/>
            </a:xfrm>
          </p:grpSpPr>
          <p:sp>
            <p:nvSpPr>
              <p:cNvPr id="221" name="Oval 220"/>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Manual Operation 221"/>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Manual Operation 223"/>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loud 227"/>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Extract 229"/>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entagon 233"/>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loud 235"/>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entagon 239"/>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entagon 240"/>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entagon 242"/>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entagon 243"/>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421"/>
            <p:cNvGrpSpPr/>
            <p:nvPr/>
          </p:nvGrpSpPr>
          <p:grpSpPr>
            <a:xfrm rot="20252468">
              <a:off x="914401" y="4191000"/>
              <a:ext cx="609599" cy="649960"/>
              <a:chOff x="1176347" y="2057400"/>
              <a:chExt cx="843893" cy="1259560"/>
            </a:xfrm>
          </p:grpSpPr>
          <p:sp>
            <p:nvSpPr>
              <p:cNvPr id="423" name="Freeform 422"/>
              <p:cNvSpPr/>
              <p:nvPr/>
            </p:nvSpPr>
            <p:spPr>
              <a:xfrm>
                <a:off x="1330036" y="2057400"/>
                <a:ext cx="690204" cy="1259560"/>
              </a:xfrm>
              <a:custGeom>
                <a:avLst/>
                <a:gdLst>
                  <a:gd name="connsiteX0" fmla="*/ 166255 w 690204"/>
                  <a:gd name="connsiteY0" fmla="*/ 92364 h 970924"/>
                  <a:gd name="connsiteX1" fmla="*/ 166255 w 690204"/>
                  <a:gd name="connsiteY1" fmla="*/ 92364 h 970924"/>
                  <a:gd name="connsiteX2" fmla="*/ 73891 w 690204"/>
                  <a:gd name="connsiteY2" fmla="*/ 36946 h 970924"/>
                  <a:gd name="connsiteX3" fmla="*/ 27709 w 690204"/>
                  <a:gd name="connsiteY3" fmla="*/ 46182 h 970924"/>
                  <a:gd name="connsiteX4" fmla="*/ 0 w 690204"/>
                  <a:gd name="connsiteY4" fmla="*/ 138546 h 970924"/>
                  <a:gd name="connsiteX5" fmla="*/ 9237 w 690204"/>
                  <a:gd name="connsiteY5" fmla="*/ 240146 h 970924"/>
                  <a:gd name="connsiteX6" fmla="*/ 27709 w 690204"/>
                  <a:gd name="connsiteY6" fmla="*/ 295564 h 970924"/>
                  <a:gd name="connsiteX7" fmla="*/ 36946 w 690204"/>
                  <a:gd name="connsiteY7" fmla="*/ 323273 h 970924"/>
                  <a:gd name="connsiteX8" fmla="*/ 55419 w 690204"/>
                  <a:gd name="connsiteY8" fmla="*/ 350982 h 970924"/>
                  <a:gd name="connsiteX9" fmla="*/ 110837 w 690204"/>
                  <a:gd name="connsiteY9" fmla="*/ 378691 h 970924"/>
                  <a:gd name="connsiteX10" fmla="*/ 212437 w 690204"/>
                  <a:gd name="connsiteY10" fmla="*/ 387928 h 970924"/>
                  <a:gd name="connsiteX11" fmla="*/ 267855 w 690204"/>
                  <a:gd name="connsiteY11" fmla="*/ 452582 h 970924"/>
                  <a:gd name="connsiteX12" fmla="*/ 277091 w 690204"/>
                  <a:gd name="connsiteY12" fmla="*/ 480291 h 970924"/>
                  <a:gd name="connsiteX13" fmla="*/ 295564 w 690204"/>
                  <a:gd name="connsiteY13" fmla="*/ 886691 h 970924"/>
                  <a:gd name="connsiteX14" fmla="*/ 323273 w 690204"/>
                  <a:gd name="connsiteY14" fmla="*/ 942109 h 970924"/>
                  <a:gd name="connsiteX15" fmla="*/ 350982 w 690204"/>
                  <a:gd name="connsiteY15" fmla="*/ 960582 h 970924"/>
                  <a:gd name="connsiteX16" fmla="*/ 443346 w 690204"/>
                  <a:gd name="connsiteY16" fmla="*/ 923637 h 970924"/>
                  <a:gd name="connsiteX17" fmla="*/ 452582 w 690204"/>
                  <a:gd name="connsiteY17" fmla="*/ 895928 h 970924"/>
                  <a:gd name="connsiteX18" fmla="*/ 443346 w 690204"/>
                  <a:gd name="connsiteY18" fmla="*/ 748146 h 970924"/>
                  <a:gd name="connsiteX19" fmla="*/ 424873 w 690204"/>
                  <a:gd name="connsiteY19" fmla="*/ 692728 h 970924"/>
                  <a:gd name="connsiteX20" fmla="*/ 406400 w 690204"/>
                  <a:gd name="connsiteY20" fmla="*/ 591128 h 970924"/>
                  <a:gd name="connsiteX21" fmla="*/ 397164 w 690204"/>
                  <a:gd name="connsiteY21" fmla="*/ 452582 h 970924"/>
                  <a:gd name="connsiteX22" fmla="*/ 406400 w 690204"/>
                  <a:gd name="connsiteY22" fmla="*/ 369455 h 970924"/>
                  <a:gd name="connsiteX23" fmla="*/ 498764 w 690204"/>
                  <a:gd name="connsiteY23" fmla="*/ 350982 h 970924"/>
                  <a:gd name="connsiteX24" fmla="*/ 554182 w 690204"/>
                  <a:gd name="connsiteY24" fmla="*/ 332509 h 970924"/>
                  <a:gd name="connsiteX25" fmla="*/ 581891 w 690204"/>
                  <a:gd name="connsiteY25" fmla="*/ 323273 h 970924"/>
                  <a:gd name="connsiteX26" fmla="*/ 609600 w 690204"/>
                  <a:gd name="connsiteY26" fmla="*/ 304800 h 970924"/>
                  <a:gd name="connsiteX27" fmla="*/ 655782 w 690204"/>
                  <a:gd name="connsiteY27" fmla="*/ 249382 h 970924"/>
                  <a:gd name="connsiteX28" fmla="*/ 674255 w 690204"/>
                  <a:gd name="connsiteY28" fmla="*/ 193964 h 970924"/>
                  <a:gd name="connsiteX29" fmla="*/ 683491 w 690204"/>
                  <a:gd name="connsiteY29" fmla="*/ 166255 h 970924"/>
                  <a:gd name="connsiteX30" fmla="*/ 655782 w 690204"/>
                  <a:gd name="connsiteY30" fmla="*/ 46182 h 970924"/>
                  <a:gd name="connsiteX31" fmla="*/ 628073 w 690204"/>
                  <a:gd name="connsiteY31" fmla="*/ 18473 h 970924"/>
                  <a:gd name="connsiteX32" fmla="*/ 572655 w 690204"/>
                  <a:gd name="connsiteY32" fmla="*/ 0 h 970924"/>
                  <a:gd name="connsiteX33" fmla="*/ 508000 w 690204"/>
                  <a:gd name="connsiteY33" fmla="*/ 27709 h 970924"/>
                  <a:gd name="connsiteX34" fmla="*/ 498764 w 690204"/>
                  <a:gd name="connsiteY34" fmla="*/ 55419 h 970924"/>
                  <a:gd name="connsiteX35" fmla="*/ 203200 w 690204"/>
                  <a:gd name="connsiteY35" fmla="*/ 203200 h 970924"/>
                  <a:gd name="connsiteX36" fmla="*/ 175491 w 690204"/>
                  <a:gd name="connsiteY36" fmla="*/ 193964 h 970924"/>
                  <a:gd name="connsiteX37" fmla="*/ 147782 w 690204"/>
                  <a:gd name="connsiteY37" fmla="*/ 138546 h 970924"/>
                  <a:gd name="connsiteX38" fmla="*/ 157019 w 690204"/>
                  <a:gd name="connsiteY38" fmla="*/ 92364 h 970924"/>
                  <a:gd name="connsiteX39" fmla="*/ 166255 w 690204"/>
                  <a:gd name="connsiteY39" fmla="*/ 92364 h 97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90204" h="970924">
                    <a:moveTo>
                      <a:pt x="166255" y="92364"/>
                    </a:moveTo>
                    <a:lnTo>
                      <a:pt x="166255" y="92364"/>
                    </a:lnTo>
                    <a:cubicBezTo>
                      <a:pt x="160749" y="88431"/>
                      <a:pt x="102070" y="36946"/>
                      <a:pt x="73891" y="36946"/>
                    </a:cubicBezTo>
                    <a:cubicBezTo>
                      <a:pt x="58192" y="36946"/>
                      <a:pt x="43103" y="43103"/>
                      <a:pt x="27709" y="46182"/>
                    </a:cubicBezTo>
                    <a:cubicBezTo>
                      <a:pt x="5223" y="113643"/>
                      <a:pt x="13960" y="82710"/>
                      <a:pt x="0" y="138546"/>
                    </a:cubicBezTo>
                    <a:cubicBezTo>
                      <a:pt x="3079" y="172413"/>
                      <a:pt x="3327" y="206657"/>
                      <a:pt x="9237" y="240146"/>
                    </a:cubicBezTo>
                    <a:cubicBezTo>
                      <a:pt x="12621" y="259322"/>
                      <a:pt x="21551" y="277091"/>
                      <a:pt x="27709" y="295564"/>
                    </a:cubicBezTo>
                    <a:cubicBezTo>
                      <a:pt x="30788" y="304800"/>
                      <a:pt x="31545" y="315172"/>
                      <a:pt x="36946" y="323273"/>
                    </a:cubicBezTo>
                    <a:cubicBezTo>
                      <a:pt x="43104" y="332509"/>
                      <a:pt x="47570" y="343133"/>
                      <a:pt x="55419" y="350982"/>
                    </a:cubicBezTo>
                    <a:cubicBezTo>
                      <a:pt x="67615" y="363178"/>
                      <a:pt x="93307" y="376187"/>
                      <a:pt x="110837" y="378691"/>
                    </a:cubicBezTo>
                    <a:cubicBezTo>
                      <a:pt x="144502" y="383500"/>
                      <a:pt x="178570" y="384849"/>
                      <a:pt x="212437" y="387928"/>
                    </a:cubicBezTo>
                    <a:cubicBezTo>
                      <a:pt x="268272" y="401886"/>
                      <a:pt x="245368" y="385122"/>
                      <a:pt x="267855" y="452582"/>
                    </a:cubicBezTo>
                    <a:lnTo>
                      <a:pt x="277091" y="480291"/>
                    </a:lnTo>
                    <a:cubicBezTo>
                      <a:pt x="304899" y="674935"/>
                      <a:pt x="272894" y="433265"/>
                      <a:pt x="295564" y="886691"/>
                    </a:cubicBezTo>
                    <a:cubicBezTo>
                      <a:pt x="296355" y="902507"/>
                      <a:pt x="313031" y="931867"/>
                      <a:pt x="323273" y="942109"/>
                    </a:cubicBezTo>
                    <a:cubicBezTo>
                      <a:pt x="331122" y="949958"/>
                      <a:pt x="341746" y="954424"/>
                      <a:pt x="350982" y="960582"/>
                    </a:cubicBezTo>
                    <a:cubicBezTo>
                      <a:pt x="416662" y="952372"/>
                      <a:pt x="419702" y="970924"/>
                      <a:pt x="443346" y="923637"/>
                    </a:cubicBezTo>
                    <a:cubicBezTo>
                      <a:pt x="447700" y="914929"/>
                      <a:pt x="449503" y="905164"/>
                      <a:pt x="452582" y="895928"/>
                    </a:cubicBezTo>
                    <a:cubicBezTo>
                      <a:pt x="449503" y="846667"/>
                      <a:pt x="450015" y="797050"/>
                      <a:pt x="443346" y="748146"/>
                    </a:cubicBezTo>
                    <a:cubicBezTo>
                      <a:pt x="440715" y="728853"/>
                      <a:pt x="428692" y="711822"/>
                      <a:pt x="424873" y="692728"/>
                    </a:cubicBezTo>
                    <a:cubicBezTo>
                      <a:pt x="411964" y="628182"/>
                      <a:pt x="418218" y="662031"/>
                      <a:pt x="406400" y="591128"/>
                    </a:cubicBezTo>
                    <a:cubicBezTo>
                      <a:pt x="403321" y="544946"/>
                      <a:pt x="397164" y="498867"/>
                      <a:pt x="397164" y="452582"/>
                    </a:cubicBezTo>
                    <a:cubicBezTo>
                      <a:pt x="397164" y="424702"/>
                      <a:pt x="386686" y="389169"/>
                      <a:pt x="406400" y="369455"/>
                    </a:cubicBezTo>
                    <a:cubicBezTo>
                      <a:pt x="428602" y="347253"/>
                      <a:pt x="468978" y="360911"/>
                      <a:pt x="498764" y="350982"/>
                    </a:cubicBezTo>
                    <a:lnTo>
                      <a:pt x="554182" y="332509"/>
                    </a:lnTo>
                    <a:lnTo>
                      <a:pt x="581891" y="323273"/>
                    </a:lnTo>
                    <a:cubicBezTo>
                      <a:pt x="591127" y="317115"/>
                      <a:pt x="601072" y="311907"/>
                      <a:pt x="609600" y="304800"/>
                    </a:cubicBezTo>
                    <a:cubicBezTo>
                      <a:pt x="624953" y="292005"/>
                      <a:pt x="647234" y="268614"/>
                      <a:pt x="655782" y="249382"/>
                    </a:cubicBezTo>
                    <a:cubicBezTo>
                      <a:pt x="663690" y="231588"/>
                      <a:pt x="668097" y="212437"/>
                      <a:pt x="674255" y="193964"/>
                    </a:cubicBezTo>
                    <a:lnTo>
                      <a:pt x="683491" y="166255"/>
                    </a:lnTo>
                    <a:cubicBezTo>
                      <a:pt x="676536" y="96706"/>
                      <a:pt x="690204" y="87488"/>
                      <a:pt x="655782" y="46182"/>
                    </a:cubicBezTo>
                    <a:cubicBezTo>
                      <a:pt x="647420" y="36147"/>
                      <a:pt x="639491" y="24817"/>
                      <a:pt x="628073" y="18473"/>
                    </a:cubicBezTo>
                    <a:cubicBezTo>
                      <a:pt x="611051" y="9017"/>
                      <a:pt x="572655" y="0"/>
                      <a:pt x="572655" y="0"/>
                    </a:cubicBezTo>
                    <a:cubicBezTo>
                      <a:pt x="550472" y="5546"/>
                      <a:pt x="523945" y="7778"/>
                      <a:pt x="508000" y="27709"/>
                    </a:cubicBezTo>
                    <a:cubicBezTo>
                      <a:pt x="501918" y="35312"/>
                      <a:pt x="501843" y="46182"/>
                      <a:pt x="498764" y="55419"/>
                    </a:cubicBezTo>
                    <a:cubicBezTo>
                      <a:pt x="484210" y="302841"/>
                      <a:pt x="541403" y="223095"/>
                      <a:pt x="203200" y="203200"/>
                    </a:cubicBezTo>
                    <a:cubicBezTo>
                      <a:pt x="193481" y="202628"/>
                      <a:pt x="184727" y="197043"/>
                      <a:pt x="175491" y="193964"/>
                    </a:cubicBezTo>
                    <a:cubicBezTo>
                      <a:pt x="166153" y="179956"/>
                      <a:pt x="147782" y="157664"/>
                      <a:pt x="147782" y="138546"/>
                    </a:cubicBezTo>
                    <a:cubicBezTo>
                      <a:pt x="147782" y="122847"/>
                      <a:pt x="155072" y="107942"/>
                      <a:pt x="157019" y="92364"/>
                    </a:cubicBezTo>
                    <a:cubicBezTo>
                      <a:pt x="158165" y="83199"/>
                      <a:pt x="164716" y="92364"/>
                      <a:pt x="166255" y="92364"/>
                    </a:cubicBezTo>
                    <a:close/>
                  </a:path>
                </a:pathLst>
              </a:custGeom>
              <a:solidFill>
                <a:srgbClr val="B88A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423"/>
              <p:cNvSpPr/>
              <p:nvPr/>
            </p:nvSpPr>
            <p:spPr>
              <a:xfrm>
                <a:off x="1176347" y="2121781"/>
                <a:ext cx="698635" cy="769201"/>
              </a:xfrm>
              <a:custGeom>
                <a:avLst/>
                <a:gdLst>
                  <a:gd name="connsiteX0" fmla="*/ 190635 w 698635"/>
                  <a:gd name="connsiteY0" fmla="*/ 2583 h 769201"/>
                  <a:gd name="connsiteX1" fmla="*/ 190635 w 698635"/>
                  <a:gd name="connsiteY1" fmla="*/ 2583 h 769201"/>
                  <a:gd name="connsiteX2" fmla="*/ 162926 w 698635"/>
                  <a:gd name="connsiteY2" fmla="*/ 76474 h 769201"/>
                  <a:gd name="connsiteX3" fmla="*/ 144453 w 698635"/>
                  <a:gd name="connsiteY3" fmla="*/ 104183 h 769201"/>
                  <a:gd name="connsiteX4" fmla="*/ 125980 w 698635"/>
                  <a:gd name="connsiteY4" fmla="*/ 159601 h 769201"/>
                  <a:gd name="connsiteX5" fmla="*/ 98271 w 698635"/>
                  <a:gd name="connsiteY5" fmla="*/ 215019 h 769201"/>
                  <a:gd name="connsiteX6" fmla="*/ 79798 w 698635"/>
                  <a:gd name="connsiteY6" fmla="*/ 242728 h 769201"/>
                  <a:gd name="connsiteX7" fmla="*/ 70562 w 698635"/>
                  <a:gd name="connsiteY7" fmla="*/ 270437 h 769201"/>
                  <a:gd name="connsiteX8" fmla="*/ 52089 w 698635"/>
                  <a:gd name="connsiteY8" fmla="*/ 298146 h 769201"/>
                  <a:gd name="connsiteX9" fmla="*/ 24380 w 698635"/>
                  <a:gd name="connsiteY9" fmla="*/ 418219 h 769201"/>
                  <a:gd name="connsiteX10" fmla="*/ 15144 w 698635"/>
                  <a:gd name="connsiteY10" fmla="*/ 445928 h 769201"/>
                  <a:gd name="connsiteX11" fmla="*/ 15144 w 698635"/>
                  <a:gd name="connsiteY11" fmla="*/ 639892 h 769201"/>
                  <a:gd name="connsiteX12" fmla="*/ 24380 w 698635"/>
                  <a:gd name="connsiteY12" fmla="*/ 667601 h 769201"/>
                  <a:gd name="connsiteX13" fmla="*/ 61326 w 698635"/>
                  <a:gd name="connsiteY13" fmla="*/ 723019 h 769201"/>
                  <a:gd name="connsiteX14" fmla="*/ 89035 w 698635"/>
                  <a:gd name="connsiteY14" fmla="*/ 732255 h 769201"/>
                  <a:gd name="connsiteX15" fmla="*/ 116744 w 698635"/>
                  <a:gd name="connsiteY15" fmla="*/ 750728 h 769201"/>
                  <a:gd name="connsiteX16" fmla="*/ 218344 w 698635"/>
                  <a:gd name="connsiteY16" fmla="*/ 769201 h 769201"/>
                  <a:gd name="connsiteX17" fmla="*/ 403071 w 698635"/>
                  <a:gd name="connsiteY17" fmla="*/ 759964 h 769201"/>
                  <a:gd name="connsiteX18" fmla="*/ 458489 w 698635"/>
                  <a:gd name="connsiteY18" fmla="*/ 741492 h 769201"/>
                  <a:gd name="connsiteX19" fmla="*/ 486198 w 698635"/>
                  <a:gd name="connsiteY19" fmla="*/ 732255 h 769201"/>
                  <a:gd name="connsiteX20" fmla="*/ 541617 w 698635"/>
                  <a:gd name="connsiteY20" fmla="*/ 704546 h 769201"/>
                  <a:gd name="connsiteX21" fmla="*/ 587798 w 698635"/>
                  <a:gd name="connsiteY21" fmla="*/ 658364 h 769201"/>
                  <a:gd name="connsiteX22" fmla="*/ 624744 w 698635"/>
                  <a:gd name="connsiteY22" fmla="*/ 593710 h 769201"/>
                  <a:gd name="connsiteX23" fmla="*/ 633980 w 698635"/>
                  <a:gd name="connsiteY23" fmla="*/ 547528 h 769201"/>
                  <a:gd name="connsiteX24" fmla="*/ 652453 w 698635"/>
                  <a:gd name="connsiteY24" fmla="*/ 492110 h 769201"/>
                  <a:gd name="connsiteX25" fmla="*/ 661689 w 698635"/>
                  <a:gd name="connsiteY25" fmla="*/ 399746 h 769201"/>
                  <a:gd name="connsiteX26" fmla="*/ 670926 w 698635"/>
                  <a:gd name="connsiteY26" fmla="*/ 344328 h 769201"/>
                  <a:gd name="connsiteX27" fmla="*/ 680162 w 698635"/>
                  <a:gd name="connsiteY27" fmla="*/ 187310 h 769201"/>
                  <a:gd name="connsiteX28" fmla="*/ 698635 w 698635"/>
                  <a:gd name="connsiteY28" fmla="*/ 67237 h 769201"/>
                  <a:gd name="connsiteX29" fmla="*/ 689398 w 698635"/>
                  <a:gd name="connsiteY29" fmla="*/ 30292 h 769201"/>
                  <a:gd name="connsiteX30" fmla="*/ 643217 w 698635"/>
                  <a:gd name="connsiteY30" fmla="*/ 48764 h 769201"/>
                  <a:gd name="connsiteX31" fmla="*/ 624744 w 698635"/>
                  <a:gd name="connsiteY31" fmla="*/ 113419 h 769201"/>
                  <a:gd name="connsiteX32" fmla="*/ 615508 w 698635"/>
                  <a:gd name="connsiteY32" fmla="*/ 242728 h 769201"/>
                  <a:gd name="connsiteX33" fmla="*/ 597035 w 698635"/>
                  <a:gd name="connsiteY33" fmla="*/ 316619 h 769201"/>
                  <a:gd name="connsiteX34" fmla="*/ 578562 w 698635"/>
                  <a:gd name="connsiteY34" fmla="*/ 381274 h 769201"/>
                  <a:gd name="connsiteX35" fmla="*/ 560089 w 698635"/>
                  <a:gd name="connsiteY35" fmla="*/ 408983 h 769201"/>
                  <a:gd name="connsiteX36" fmla="*/ 523144 w 698635"/>
                  <a:gd name="connsiteY36" fmla="*/ 492110 h 769201"/>
                  <a:gd name="connsiteX37" fmla="*/ 495435 w 698635"/>
                  <a:gd name="connsiteY37" fmla="*/ 510583 h 769201"/>
                  <a:gd name="connsiteX38" fmla="*/ 476962 w 698635"/>
                  <a:gd name="connsiteY38" fmla="*/ 538292 h 769201"/>
                  <a:gd name="connsiteX39" fmla="*/ 449253 w 698635"/>
                  <a:gd name="connsiteY39" fmla="*/ 547528 h 769201"/>
                  <a:gd name="connsiteX40" fmla="*/ 412308 w 698635"/>
                  <a:gd name="connsiteY40" fmla="*/ 566001 h 769201"/>
                  <a:gd name="connsiteX41" fmla="*/ 384598 w 698635"/>
                  <a:gd name="connsiteY41" fmla="*/ 584474 h 769201"/>
                  <a:gd name="connsiteX42" fmla="*/ 329180 w 698635"/>
                  <a:gd name="connsiteY42" fmla="*/ 602946 h 769201"/>
                  <a:gd name="connsiteX43" fmla="*/ 301471 w 698635"/>
                  <a:gd name="connsiteY43" fmla="*/ 612183 h 769201"/>
                  <a:gd name="connsiteX44" fmla="*/ 209108 w 698635"/>
                  <a:gd name="connsiteY44" fmla="*/ 630655 h 769201"/>
                  <a:gd name="connsiteX45" fmla="*/ 172162 w 698635"/>
                  <a:gd name="connsiteY45" fmla="*/ 621419 h 769201"/>
                  <a:gd name="connsiteX46" fmla="*/ 125980 w 698635"/>
                  <a:gd name="connsiteY46" fmla="*/ 538292 h 769201"/>
                  <a:gd name="connsiteX47" fmla="*/ 98271 w 698635"/>
                  <a:gd name="connsiteY47" fmla="*/ 482874 h 769201"/>
                  <a:gd name="connsiteX48" fmla="*/ 107508 w 698635"/>
                  <a:gd name="connsiteY48" fmla="*/ 427455 h 769201"/>
                  <a:gd name="connsiteX49" fmla="*/ 135217 w 698635"/>
                  <a:gd name="connsiteY49" fmla="*/ 344328 h 769201"/>
                  <a:gd name="connsiteX50" fmla="*/ 144453 w 698635"/>
                  <a:gd name="connsiteY50" fmla="*/ 316619 h 769201"/>
                  <a:gd name="connsiteX51" fmla="*/ 162926 w 698635"/>
                  <a:gd name="connsiteY51" fmla="*/ 242728 h 769201"/>
                  <a:gd name="connsiteX52" fmla="*/ 172162 w 698635"/>
                  <a:gd name="connsiteY52" fmla="*/ 215019 h 769201"/>
                  <a:gd name="connsiteX53" fmla="*/ 190635 w 698635"/>
                  <a:gd name="connsiteY53" fmla="*/ 104183 h 769201"/>
                  <a:gd name="connsiteX54" fmla="*/ 190635 w 698635"/>
                  <a:gd name="connsiteY54" fmla="*/ 2583 h 76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98635" h="769201">
                    <a:moveTo>
                      <a:pt x="190635" y="2583"/>
                    </a:moveTo>
                    <a:lnTo>
                      <a:pt x="190635" y="2583"/>
                    </a:lnTo>
                    <a:cubicBezTo>
                      <a:pt x="181399" y="27213"/>
                      <a:pt x="173811" y="52527"/>
                      <a:pt x="162926" y="76474"/>
                    </a:cubicBezTo>
                    <a:cubicBezTo>
                      <a:pt x="158332" y="86580"/>
                      <a:pt x="148962" y="94039"/>
                      <a:pt x="144453" y="104183"/>
                    </a:cubicBezTo>
                    <a:cubicBezTo>
                      <a:pt x="136545" y="121977"/>
                      <a:pt x="136781" y="143399"/>
                      <a:pt x="125980" y="159601"/>
                    </a:cubicBezTo>
                    <a:cubicBezTo>
                      <a:pt x="73036" y="239020"/>
                      <a:pt x="136516" y="138531"/>
                      <a:pt x="98271" y="215019"/>
                    </a:cubicBezTo>
                    <a:cubicBezTo>
                      <a:pt x="93306" y="224948"/>
                      <a:pt x="85956" y="233492"/>
                      <a:pt x="79798" y="242728"/>
                    </a:cubicBezTo>
                    <a:cubicBezTo>
                      <a:pt x="76719" y="251964"/>
                      <a:pt x="74916" y="261729"/>
                      <a:pt x="70562" y="270437"/>
                    </a:cubicBezTo>
                    <a:cubicBezTo>
                      <a:pt x="65598" y="280366"/>
                      <a:pt x="55883" y="287714"/>
                      <a:pt x="52089" y="298146"/>
                    </a:cubicBezTo>
                    <a:cubicBezTo>
                      <a:pt x="33704" y="348706"/>
                      <a:pt x="36188" y="370986"/>
                      <a:pt x="24380" y="418219"/>
                    </a:cubicBezTo>
                    <a:cubicBezTo>
                      <a:pt x="22019" y="427664"/>
                      <a:pt x="18223" y="436692"/>
                      <a:pt x="15144" y="445928"/>
                    </a:cubicBezTo>
                    <a:cubicBezTo>
                      <a:pt x="5881" y="547828"/>
                      <a:pt x="0" y="541455"/>
                      <a:pt x="15144" y="639892"/>
                    </a:cubicBezTo>
                    <a:cubicBezTo>
                      <a:pt x="16624" y="649515"/>
                      <a:pt x="19652" y="659090"/>
                      <a:pt x="24380" y="667601"/>
                    </a:cubicBezTo>
                    <a:cubicBezTo>
                      <a:pt x="35162" y="687009"/>
                      <a:pt x="40264" y="715998"/>
                      <a:pt x="61326" y="723019"/>
                    </a:cubicBezTo>
                    <a:lnTo>
                      <a:pt x="89035" y="732255"/>
                    </a:lnTo>
                    <a:cubicBezTo>
                      <a:pt x="98271" y="738413"/>
                      <a:pt x="106815" y="745764"/>
                      <a:pt x="116744" y="750728"/>
                    </a:cubicBezTo>
                    <a:cubicBezTo>
                      <a:pt x="145218" y="764965"/>
                      <a:pt x="192879" y="766018"/>
                      <a:pt x="218344" y="769201"/>
                    </a:cubicBezTo>
                    <a:cubicBezTo>
                      <a:pt x="279920" y="766122"/>
                      <a:pt x="341825" y="767031"/>
                      <a:pt x="403071" y="759964"/>
                    </a:cubicBezTo>
                    <a:cubicBezTo>
                      <a:pt x="422414" y="757732"/>
                      <a:pt x="440016" y="747650"/>
                      <a:pt x="458489" y="741492"/>
                    </a:cubicBezTo>
                    <a:cubicBezTo>
                      <a:pt x="467725" y="738413"/>
                      <a:pt x="478097" y="737655"/>
                      <a:pt x="486198" y="732255"/>
                    </a:cubicBezTo>
                    <a:cubicBezTo>
                      <a:pt x="522009" y="708383"/>
                      <a:pt x="503377" y="717294"/>
                      <a:pt x="541617" y="704546"/>
                    </a:cubicBezTo>
                    <a:cubicBezTo>
                      <a:pt x="590873" y="630660"/>
                      <a:pt x="526226" y="719936"/>
                      <a:pt x="587798" y="658364"/>
                    </a:cubicBezTo>
                    <a:cubicBezTo>
                      <a:pt x="600853" y="645309"/>
                      <a:pt x="617499" y="608199"/>
                      <a:pt x="624744" y="593710"/>
                    </a:cubicBezTo>
                    <a:cubicBezTo>
                      <a:pt x="627823" y="578316"/>
                      <a:pt x="629849" y="562674"/>
                      <a:pt x="633980" y="547528"/>
                    </a:cubicBezTo>
                    <a:cubicBezTo>
                      <a:pt x="639103" y="528742"/>
                      <a:pt x="652453" y="492110"/>
                      <a:pt x="652453" y="492110"/>
                    </a:cubicBezTo>
                    <a:cubicBezTo>
                      <a:pt x="655532" y="461322"/>
                      <a:pt x="657851" y="430449"/>
                      <a:pt x="661689" y="399746"/>
                    </a:cubicBezTo>
                    <a:cubicBezTo>
                      <a:pt x="664012" y="381163"/>
                      <a:pt x="669304" y="362985"/>
                      <a:pt x="670926" y="344328"/>
                    </a:cubicBezTo>
                    <a:cubicBezTo>
                      <a:pt x="675468" y="292095"/>
                      <a:pt x="676289" y="239597"/>
                      <a:pt x="680162" y="187310"/>
                    </a:cubicBezTo>
                    <a:cubicBezTo>
                      <a:pt x="686965" y="95462"/>
                      <a:pt x="680683" y="121089"/>
                      <a:pt x="698635" y="67237"/>
                    </a:cubicBezTo>
                    <a:cubicBezTo>
                      <a:pt x="695556" y="54922"/>
                      <a:pt x="697328" y="40204"/>
                      <a:pt x="689398" y="30292"/>
                    </a:cubicBezTo>
                    <a:cubicBezTo>
                      <a:pt x="665164" y="0"/>
                      <a:pt x="651120" y="32957"/>
                      <a:pt x="643217" y="48764"/>
                    </a:cubicBezTo>
                    <a:cubicBezTo>
                      <a:pt x="636590" y="62018"/>
                      <a:pt x="627705" y="101577"/>
                      <a:pt x="624744" y="113419"/>
                    </a:cubicBezTo>
                    <a:cubicBezTo>
                      <a:pt x="621665" y="156522"/>
                      <a:pt x="620032" y="199753"/>
                      <a:pt x="615508" y="242728"/>
                    </a:cubicBezTo>
                    <a:cubicBezTo>
                      <a:pt x="610814" y="287317"/>
                      <a:pt x="607233" y="280925"/>
                      <a:pt x="597035" y="316619"/>
                    </a:cubicBezTo>
                    <a:cubicBezTo>
                      <a:pt x="593092" y="330420"/>
                      <a:pt x="585940" y="366517"/>
                      <a:pt x="578562" y="381274"/>
                    </a:cubicBezTo>
                    <a:cubicBezTo>
                      <a:pt x="573598" y="391203"/>
                      <a:pt x="566247" y="399747"/>
                      <a:pt x="560089" y="408983"/>
                    </a:cubicBezTo>
                    <a:cubicBezTo>
                      <a:pt x="550943" y="436423"/>
                      <a:pt x="545100" y="470154"/>
                      <a:pt x="523144" y="492110"/>
                    </a:cubicBezTo>
                    <a:cubicBezTo>
                      <a:pt x="515295" y="499959"/>
                      <a:pt x="504671" y="504425"/>
                      <a:pt x="495435" y="510583"/>
                    </a:cubicBezTo>
                    <a:cubicBezTo>
                      <a:pt x="489277" y="519819"/>
                      <a:pt x="485630" y="531357"/>
                      <a:pt x="476962" y="538292"/>
                    </a:cubicBezTo>
                    <a:cubicBezTo>
                      <a:pt x="469359" y="544374"/>
                      <a:pt x="458202" y="543693"/>
                      <a:pt x="449253" y="547528"/>
                    </a:cubicBezTo>
                    <a:cubicBezTo>
                      <a:pt x="436598" y="552952"/>
                      <a:pt x="424263" y="559170"/>
                      <a:pt x="412308" y="566001"/>
                    </a:cubicBezTo>
                    <a:cubicBezTo>
                      <a:pt x="402670" y="571509"/>
                      <a:pt x="394742" y="579966"/>
                      <a:pt x="384598" y="584474"/>
                    </a:cubicBezTo>
                    <a:cubicBezTo>
                      <a:pt x="366804" y="592382"/>
                      <a:pt x="347653" y="596788"/>
                      <a:pt x="329180" y="602946"/>
                    </a:cubicBezTo>
                    <a:cubicBezTo>
                      <a:pt x="319944" y="606025"/>
                      <a:pt x="311075" y="610582"/>
                      <a:pt x="301471" y="612183"/>
                    </a:cubicBezTo>
                    <a:cubicBezTo>
                      <a:pt x="233532" y="623506"/>
                      <a:pt x="264221" y="616877"/>
                      <a:pt x="209108" y="630655"/>
                    </a:cubicBezTo>
                    <a:cubicBezTo>
                      <a:pt x="196793" y="627576"/>
                      <a:pt x="181715" y="629778"/>
                      <a:pt x="172162" y="621419"/>
                    </a:cubicBezTo>
                    <a:cubicBezTo>
                      <a:pt x="120395" y="576124"/>
                      <a:pt x="146370" y="579071"/>
                      <a:pt x="125980" y="538292"/>
                    </a:cubicBezTo>
                    <a:cubicBezTo>
                      <a:pt x="90170" y="466672"/>
                      <a:pt x="121489" y="552522"/>
                      <a:pt x="98271" y="482874"/>
                    </a:cubicBezTo>
                    <a:cubicBezTo>
                      <a:pt x="101350" y="464401"/>
                      <a:pt x="102966" y="445624"/>
                      <a:pt x="107508" y="427455"/>
                    </a:cubicBezTo>
                    <a:cubicBezTo>
                      <a:pt x="107516" y="427421"/>
                      <a:pt x="130593" y="358199"/>
                      <a:pt x="135217" y="344328"/>
                    </a:cubicBezTo>
                    <a:cubicBezTo>
                      <a:pt x="138296" y="335092"/>
                      <a:pt x="142092" y="326064"/>
                      <a:pt x="144453" y="316619"/>
                    </a:cubicBezTo>
                    <a:cubicBezTo>
                      <a:pt x="150611" y="291989"/>
                      <a:pt x="154898" y="266814"/>
                      <a:pt x="162926" y="242728"/>
                    </a:cubicBezTo>
                    <a:cubicBezTo>
                      <a:pt x="166005" y="233492"/>
                      <a:pt x="169801" y="224464"/>
                      <a:pt x="172162" y="215019"/>
                    </a:cubicBezTo>
                    <a:cubicBezTo>
                      <a:pt x="178430" y="189945"/>
                      <a:pt x="189214" y="125504"/>
                      <a:pt x="190635" y="104183"/>
                    </a:cubicBezTo>
                    <a:cubicBezTo>
                      <a:pt x="192274" y="79607"/>
                      <a:pt x="190635" y="19516"/>
                      <a:pt x="190635" y="2583"/>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8" name="Group 207"/>
          <p:cNvGrpSpPr/>
          <p:nvPr/>
        </p:nvGrpSpPr>
        <p:grpSpPr>
          <a:xfrm>
            <a:off x="8077200" y="3886200"/>
            <a:ext cx="304800" cy="304800"/>
            <a:chOff x="6553200" y="3886200"/>
            <a:chExt cx="304800" cy="304800"/>
          </a:xfrm>
        </p:grpSpPr>
        <p:sp>
          <p:nvSpPr>
            <p:cNvPr id="425" name="Freeform 424"/>
            <p:cNvSpPr/>
            <p:nvPr/>
          </p:nvSpPr>
          <p:spPr>
            <a:xfrm>
              <a:off x="6553200" y="3886200"/>
              <a:ext cx="289655" cy="243541"/>
            </a:xfrm>
            <a:custGeom>
              <a:avLst/>
              <a:gdLst>
                <a:gd name="connsiteX0" fmla="*/ 166255 w 289655"/>
                <a:gd name="connsiteY0" fmla="*/ 2415 h 243541"/>
                <a:gd name="connsiteX1" fmla="*/ 166255 w 289655"/>
                <a:gd name="connsiteY1" fmla="*/ 2415 h 243541"/>
                <a:gd name="connsiteX2" fmla="*/ 46182 w 289655"/>
                <a:gd name="connsiteY2" fmla="*/ 20888 h 243541"/>
                <a:gd name="connsiteX3" fmla="*/ 18473 w 289655"/>
                <a:gd name="connsiteY3" fmla="*/ 39361 h 243541"/>
                <a:gd name="connsiteX4" fmla="*/ 9237 w 289655"/>
                <a:gd name="connsiteY4" fmla="*/ 67070 h 243541"/>
                <a:gd name="connsiteX5" fmla="*/ 0 w 289655"/>
                <a:gd name="connsiteY5" fmla="*/ 122488 h 243541"/>
                <a:gd name="connsiteX6" fmla="*/ 27709 w 289655"/>
                <a:gd name="connsiteY6" fmla="*/ 214852 h 243541"/>
                <a:gd name="connsiteX7" fmla="*/ 83128 w 289655"/>
                <a:gd name="connsiteY7" fmla="*/ 242561 h 243541"/>
                <a:gd name="connsiteX8" fmla="*/ 203200 w 289655"/>
                <a:gd name="connsiteY8" fmla="*/ 233325 h 243541"/>
                <a:gd name="connsiteX9" fmla="*/ 258619 w 289655"/>
                <a:gd name="connsiteY9" fmla="*/ 196379 h 243541"/>
                <a:gd name="connsiteX10" fmla="*/ 267855 w 289655"/>
                <a:gd name="connsiteY10" fmla="*/ 76306 h 243541"/>
                <a:gd name="connsiteX11" fmla="*/ 240146 w 289655"/>
                <a:gd name="connsiteY11" fmla="*/ 48597 h 243541"/>
                <a:gd name="connsiteX12" fmla="*/ 212437 w 289655"/>
                <a:gd name="connsiteY12" fmla="*/ 39361 h 243541"/>
                <a:gd name="connsiteX13" fmla="*/ 166255 w 289655"/>
                <a:gd name="connsiteY13" fmla="*/ 2415 h 2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655" h="243541">
                  <a:moveTo>
                    <a:pt x="166255" y="2415"/>
                  </a:moveTo>
                  <a:lnTo>
                    <a:pt x="166255" y="2415"/>
                  </a:lnTo>
                  <a:cubicBezTo>
                    <a:pt x="139773" y="5063"/>
                    <a:pt x="79467" y="4246"/>
                    <a:pt x="46182" y="20888"/>
                  </a:cubicBezTo>
                  <a:cubicBezTo>
                    <a:pt x="36253" y="25852"/>
                    <a:pt x="27709" y="33203"/>
                    <a:pt x="18473" y="39361"/>
                  </a:cubicBezTo>
                  <a:cubicBezTo>
                    <a:pt x="15394" y="48597"/>
                    <a:pt x="11349" y="57566"/>
                    <a:pt x="9237" y="67070"/>
                  </a:cubicBezTo>
                  <a:cubicBezTo>
                    <a:pt x="5174" y="85352"/>
                    <a:pt x="0" y="103760"/>
                    <a:pt x="0" y="122488"/>
                  </a:cubicBezTo>
                  <a:cubicBezTo>
                    <a:pt x="0" y="157367"/>
                    <a:pt x="2672" y="189815"/>
                    <a:pt x="27709" y="214852"/>
                  </a:cubicBezTo>
                  <a:cubicBezTo>
                    <a:pt x="45614" y="232757"/>
                    <a:pt x="60591" y="235049"/>
                    <a:pt x="83128" y="242561"/>
                  </a:cubicBezTo>
                  <a:cubicBezTo>
                    <a:pt x="123152" y="239482"/>
                    <a:pt x="164379" y="243541"/>
                    <a:pt x="203200" y="233325"/>
                  </a:cubicBezTo>
                  <a:cubicBezTo>
                    <a:pt x="224671" y="227675"/>
                    <a:pt x="258619" y="196379"/>
                    <a:pt x="258619" y="196379"/>
                  </a:cubicBezTo>
                  <a:cubicBezTo>
                    <a:pt x="275201" y="146631"/>
                    <a:pt x="289655" y="130806"/>
                    <a:pt x="267855" y="76306"/>
                  </a:cubicBezTo>
                  <a:cubicBezTo>
                    <a:pt x="263004" y="64178"/>
                    <a:pt x="251014" y="55843"/>
                    <a:pt x="240146" y="48597"/>
                  </a:cubicBezTo>
                  <a:cubicBezTo>
                    <a:pt x="232045" y="43197"/>
                    <a:pt x="221673" y="42440"/>
                    <a:pt x="212437" y="39361"/>
                  </a:cubicBezTo>
                  <a:cubicBezTo>
                    <a:pt x="153396" y="0"/>
                    <a:pt x="173952" y="8573"/>
                    <a:pt x="166255" y="2415"/>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425"/>
            <p:cNvSpPr/>
            <p:nvPr/>
          </p:nvSpPr>
          <p:spPr>
            <a:xfrm>
              <a:off x="6629400" y="4038600"/>
              <a:ext cx="228600" cy="152400"/>
            </a:xfrm>
            <a:custGeom>
              <a:avLst/>
              <a:gdLst>
                <a:gd name="connsiteX0" fmla="*/ 166255 w 289655"/>
                <a:gd name="connsiteY0" fmla="*/ 2415 h 243541"/>
                <a:gd name="connsiteX1" fmla="*/ 166255 w 289655"/>
                <a:gd name="connsiteY1" fmla="*/ 2415 h 243541"/>
                <a:gd name="connsiteX2" fmla="*/ 46182 w 289655"/>
                <a:gd name="connsiteY2" fmla="*/ 20888 h 243541"/>
                <a:gd name="connsiteX3" fmla="*/ 18473 w 289655"/>
                <a:gd name="connsiteY3" fmla="*/ 39361 h 243541"/>
                <a:gd name="connsiteX4" fmla="*/ 9237 w 289655"/>
                <a:gd name="connsiteY4" fmla="*/ 67070 h 243541"/>
                <a:gd name="connsiteX5" fmla="*/ 0 w 289655"/>
                <a:gd name="connsiteY5" fmla="*/ 122488 h 243541"/>
                <a:gd name="connsiteX6" fmla="*/ 27709 w 289655"/>
                <a:gd name="connsiteY6" fmla="*/ 214852 h 243541"/>
                <a:gd name="connsiteX7" fmla="*/ 83128 w 289655"/>
                <a:gd name="connsiteY7" fmla="*/ 242561 h 243541"/>
                <a:gd name="connsiteX8" fmla="*/ 203200 w 289655"/>
                <a:gd name="connsiteY8" fmla="*/ 233325 h 243541"/>
                <a:gd name="connsiteX9" fmla="*/ 258619 w 289655"/>
                <a:gd name="connsiteY9" fmla="*/ 196379 h 243541"/>
                <a:gd name="connsiteX10" fmla="*/ 267855 w 289655"/>
                <a:gd name="connsiteY10" fmla="*/ 76306 h 243541"/>
                <a:gd name="connsiteX11" fmla="*/ 240146 w 289655"/>
                <a:gd name="connsiteY11" fmla="*/ 48597 h 243541"/>
                <a:gd name="connsiteX12" fmla="*/ 212437 w 289655"/>
                <a:gd name="connsiteY12" fmla="*/ 39361 h 243541"/>
                <a:gd name="connsiteX13" fmla="*/ 166255 w 289655"/>
                <a:gd name="connsiteY13" fmla="*/ 2415 h 2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655" h="243541">
                  <a:moveTo>
                    <a:pt x="166255" y="2415"/>
                  </a:moveTo>
                  <a:lnTo>
                    <a:pt x="166255" y="2415"/>
                  </a:lnTo>
                  <a:cubicBezTo>
                    <a:pt x="139773" y="5063"/>
                    <a:pt x="79467" y="4246"/>
                    <a:pt x="46182" y="20888"/>
                  </a:cubicBezTo>
                  <a:cubicBezTo>
                    <a:pt x="36253" y="25852"/>
                    <a:pt x="27709" y="33203"/>
                    <a:pt x="18473" y="39361"/>
                  </a:cubicBezTo>
                  <a:cubicBezTo>
                    <a:pt x="15394" y="48597"/>
                    <a:pt x="11349" y="57566"/>
                    <a:pt x="9237" y="67070"/>
                  </a:cubicBezTo>
                  <a:cubicBezTo>
                    <a:pt x="5174" y="85352"/>
                    <a:pt x="0" y="103760"/>
                    <a:pt x="0" y="122488"/>
                  </a:cubicBezTo>
                  <a:cubicBezTo>
                    <a:pt x="0" y="157367"/>
                    <a:pt x="2672" y="189815"/>
                    <a:pt x="27709" y="214852"/>
                  </a:cubicBezTo>
                  <a:cubicBezTo>
                    <a:pt x="45614" y="232757"/>
                    <a:pt x="60591" y="235049"/>
                    <a:pt x="83128" y="242561"/>
                  </a:cubicBezTo>
                  <a:cubicBezTo>
                    <a:pt x="123152" y="239482"/>
                    <a:pt x="164379" y="243541"/>
                    <a:pt x="203200" y="233325"/>
                  </a:cubicBezTo>
                  <a:cubicBezTo>
                    <a:pt x="224671" y="227675"/>
                    <a:pt x="258619" y="196379"/>
                    <a:pt x="258619" y="196379"/>
                  </a:cubicBezTo>
                  <a:cubicBezTo>
                    <a:pt x="275201" y="146631"/>
                    <a:pt x="289655" y="130806"/>
                    <a:pt x="267855" y="76306"/>
                  </a:cubicBezTo>
                  <a:cubicBezTo>
                    <a:pt x="263004" y="64178"/>
                    <a:pt x="251014" y="55843"/>
                    <a:pt x="240146" y="48597"/>
                  </a:cubicBezTo>
                  <a:cubicBezTo>
                    <a:pt x="232045" y="43197"/>
                    <a:pt x="221673" y="42440"/>
                    <a:pt x="212437" y="39361"/>
                  </a:cubicBezTo>
                  <a:cubicBezTo>
                    <a:pt x="153396" y="0"/>
                    <a:pt x="173952" y="8573"/>
                    <a:pt x="166255" y="2415"/>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7" name="TextBox 426"/>
          <p:cNvSpPr txBox="1"/>
          <p:nvPr/>
        </p:nvSpPr>
        <p:spPr>
          <a:xfrm>
            <a:off x="8077200" y="1219200"/>
            <a:ext cx="1752600" cy="923330"/>
          </a:xfrm>
          <a:prstGeom prst="rect">
            <a:avLst/>
          </a:prstGeom>
          <a:noFill/>
        </p:spPr>
        <p:txBody>
          <a:bodyPr wrap="square" rtlCol="0">
            <a:spAutoFit/>
          </a:bodyPr>
          <a:lstStyle/>
          <a:p>
            <a:r>
              <a:rPr lang="en-US" dirty="0">
                <a:solidFill>
                  <a:schemeClr val="bg1"/>
                </a:solidFill>
              </a:rPr>
              <a:t>They also had stones but could not hit Ammon</a:t>
            </a:r>
          </a:p>
        </p:txBody>
      </p:sp>
      <p:grpSp>
        <p:nvGrpSpPr>
          <p:cNvPr id="207" name="Group 206"/>
          <p:cNvGrpSpPr/>
          <p:nvPr/>
        </p:nvGrpSpPr>
        <p:grpSpPr>
          <a:xfrm>
            <a:off x="3962401" y="4343400"/>
            <a:ext cx="365855" cy="381000"/>
            <a:chOff x="2438400" y="4343400"/>
            <a:chExt cx="365855" cy="381000"/>
          </a:xfrm>
        </p:grpSpPr>
        <p:sp>
          <p:nvSpPr>
            <p:cNvPr id="420" name="Freeform 419"/>
            <p:cNvSpPr/>
            <p:nvPr/>
          </p:nvSpPr>
          <p:spPr>
            <a:xfrm>
              <a:off x="2514600" y="4343400"/>
              <a:ext cx="289655" cy="243541"/>
            </a:xfrm>
            <a:custGeom>
              <a:avLst/>
              <a:gdLst>
                <a:gd name="connsiteX0" fmla="*/ 166255 w 289655"/>
                <a:gd name="connsiteY0" fmla="*/ 2415 h 243541"/>
                <a:gd name="connsiteX1" fmla="*/ 166255 w 289655"/>
                <a:gd name="connsiteY1" fmla="*/ 2415 h 243541"/>
                <a:gd name="connsiteX2" fmla="*/ 46182 w 289655"/>
                <a:gd name="connsiteY2" fmla="*/ 20888 h 243541"/>
                <a:gd name="connsiteX3" fmla="*/ 18473 w 289655"/>
                <a:gd name="connsiteY3" fmla="*/ 39361 h 243541"/>
                <a:gd name="connsiteX4" fmla="*/ 9237 w 289655"/>
                <a:gd name="connsiteY4" fmla="*/ 67070 h 243541"/>
                <a:gd name="connsiteX5" fmla="*/ 0 w 289655"/>
                <a:gd name="connsiteY5" fmla="*/ 122488 h 243541"/>
                <a:gd name="connsiteX6" fmla="*/ 27709 w 289655"/>
                <a:gd name="connsiteY6" fmla="*/ 214852 h 243541"/>
                <a:gd name="connsiteX7" fmla="*/ 83128 w 289655"/>
                <a:gd name="connsiteY7" fmla="*/ 242561 h 243541"/>
                <a:gd name="connsiteX8" fmla="*/ 203200 w 289655"/>
                <a:gd name="connsiteY8" fmla="*/ 233325 h 243541"/>
                <a:gd name="connsiteX9" fmla="*/ 258619 w 289655"/>
                <a:gd name="connsiteY9" fmla="*/ 196379 h 243541"/>
                <a:gd name="connsiteX10" fmla="*/ 267855 w 289655"/>
                <a:gd name="connsiteY10" fmla="*/ 76306 h 243541"/>
                <a:gd name="connsiteX11" fmla="*/ 240146 w 289655"/>
                <a:gd name="connsiteY11" fmla="*/ 48597 h 243541"/>
                <a:gd name="connsiteX12" fmla="*/ 212437 w 289655"/>
                <a:gd name="connsiteY12" fmla="*/ 39361 h 243541"/>
                <a:gd name="connsiteX13" fmla="*/ 166255 w 289655"/>
                <a:gd name="connsiteY13" fmla="*/ 2415 h 2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655" h="243541">
                  <a:moveTo>
                    <a:pt x="166255" y="2415"/>
                  </a:moveTo>
                  <a:lnTo>
                    <a:pt x="166255" y="2415"/>
                  </a:lnTo>
                  <a:cubicBezTo>
                    <a:pt x="139773" y="5063"/>
                    <a:pt x="79467" y="4246"/>
                    <a:pt x="46182" y="20888"/>
                  </a:cubicBezTo>
                  <a:cubicBezTo>
                    <a:pt x="36253" y="25852"/>
                    <a:pt x="27709" y="33203"/>
                    <a:pt x="18473" y="39361"/>
                  </a:cubicBezTo>
                  <a:cubicBezTo>
                    <a:pt x="15394" y="48597"/>
                    <a:pt x="11349" y="57566"/>
                    <a:pt x="9237" y="67070"/>
                  </a:cubicBezTo>
                  <a:cubicBezTo>
                    <a:pt x="5174" y="85352"/>
                    <a:pt x="0" y="103760"/>
                    <a:pt x="0" y="122488"/>
                  </a:cubicBezTo>
                  <a:cubicBezTo>
                    <a:pt x="0" y="157367"/>
                    <a:pt x="2672" y="189815"/>
                    <a:pt x="27709" y="214852"/>
                  </a:cubicBezTo>
                  <a:cubicBezTo>
                    <a:pt x="45614" y="232757"/>
                    <a:pt x="60591" y="235049"/>
                    <a:pt x="83128" y="242561"/>
                  </a:cubicBezTo>
                  <a:cubicBezTo>
                    <a:pt x="123152" y="239482"/>
                    <a:pt x="164379" y="243541"/>
                    <a:pt x="203200" y="233325"/>
                  </a:cubicBezTo>
                  <a:cubicBezTo>
                    <a:pt x="224671" y="227675"/>
                    <a:pt x="258619" y="196379"/>
                    <a:pt x="258619" y="196379"/>
                  </a:cubicBezTo>
                  <a:cubicBezTo>
                    <a:pt x="275201" y="146631"/>
                    <a:pt x="289655" y="130806"/>
                    <a:pt x="267855" y="76306"/>
                  </a:cubicBezTo>
                  <a:cubicBezTo>
                    <a:pt x="263004" y="64178"/>
                    <a:pt x="251014" y="55843"/>
                    <a:pt x="240146" y="48597"/>
                  </a:cubicBezTo>
                  <a:cubicBezTo>
                    <a:pt x="232045" y="43197"/>
                    <a:pt x="221673" y="42440"/>
                    <a:pt x="212437" y="39361"/>
                  </a:cubicBezTo>
                  <a:cubicBezTo>
                    <a:pt x="153396" y="0"/>
                    <a:pt x="173952" y="8573"/>
                    <a:pt x="166255" y="2415"/>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420"/>
            <p:cNvSpPr/>
            <p:nvPr/>
          </p:nvSpPr>
          <p:spPr>
            <a:xfrm>
              <a:off x="2438400" y="4572000"/>
              <a:ext cx="181257" cy="152400"/>
            </a:xfrm>
            <a:custGeom>
              <a:avLst/>
              <a:gdLst>
                <a:gd name="connsiteX0" fmla="*/ 166255 w 289655"/>
                <a:gd name="connsiteY0" fmla="*/ 2415 h 243541"/>
                <a:gd name="connsiteX1" fmla="*/ 166255 w 289655"/>
                <a:gd name="connsiteY1" fmla="*/ 2415 h 243541"/>
                <a:gd name="connsiteX2" fmla="*/ 46182 w 289655"/>
                <a:gd name="connsiteY2" fmla="*/ 20888 h 243541"/>
                <a:gd name="connsiteX3" fmla="*/ 18473 w 289655"/>
                <a:gd name="connsiteY3" fmla="*/ 39361 h 243541"/>
                <a:gd name="connsiteX4" fmla="*/ 9237 w 289655"/>
                <a:gd name="connsiteY4" fmla="*/ 67070 h 243541"/>
                <a:gd name="connsiteX5" fmla="*/ 0 w 289655"/>
                <a:gd name="connsiteY5" fmla="*/ 122488 h 243541"/>
                <a:gd name="connsiteX6" fmla="*/ 27709 w 289655"/>
                <a:gd name="connsiteY6" fmla="*/ 214852 h 243541"/>
                <a:gd name="connsiteX7" fmla="*/ 83128 w 289655"/>
                <a:gd name="connsiteY7" fmla="*/ 242561 h 243541"/>
                <a:gd name="connsiteX8" fmla="*/ 203200 w 289655"/>
                <a:gd name="connsiteY8" fmla="*/ 233325 h 243541"/>
                <a:gd name="connsiteX9" fmla="*/ 258619 w 289655"/>
                <a:gd name="connsiteY9" fmla="*/ 196379 h 243541"/>
                <a:gd name="connsiteX10" fmla="*/ 267855 w 289655"/>
                <a:gd name="connsiteY10" fmla="*/ 76306 h 243541"/>
                <a:gd name="connsiteX11" fmla="*/ 240146 w 289655"/>
                <a:gd name="connsiteY11" fmla="*/ 48597 h 243541"/>
                <a:gd name="connsiteX12" fmla="*/ 212437 w 289655"/>
                <a:gd name="connsiteY12" fmla="*/ 39361 h 243541"/>
                <a:gd name="connsiteX13" fmla="*/ 166255 w 289655"/>
                <a:gd name="connsiteY13" fmla="*/ 2415 h 2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655" h="243541">
                  <a:moveTo>
                    <a:pt x="166255" y="2415"/>
                  </a:moveTo>
                  <a:lnTo>
                    <a:pt x="166255" y="2415"/>
                  </a:lnTo>
                  <a:cubicBezTo>
                    <a:pt x="139773" y="5063"/>
                    <a:pt x="79467" y="4246"/>
                    <a:pt x="46182" y="20888"/>
                  </a:cubicBezTo>
                  <a:cubicBezTo>
                    <a:pt x="36253" y="25852"/>
                    <a:pt x="27709" y="33203"/>
                    <a:pt x="18473" y="39361"/>
                  </a:cubicBezTo>
                  <a:cubicBezTo>
                    <a:pt x="15394" y="48597"/>
                    <a:pt x="11349" y="57566"/>
                    <a:pt x="9237" y="67070"/>
                  </a:cubicBezTo>
                  <a:cubicBezTo>
                    <a:pt x="5174" y="85352"/>
                    <a:pt x="0" y="103760"/>
                    <a:pt x="0" y="122488"/>
                  </a:cubicBezTo>
                  <a:cubicBezTo>
                    <a:pt x="0" y="157367"/>
                    <a:pt x="2672" y="189815"/>
                    <a:pt x="27709" y="214852"/>
                  </a:cubicBezTo>
                  <a:cubicBezTo>
                    <a:pt x="45614" y="232757"/>
                    <a:pt x="60591" y="235049"/>
                    <a:pt x="83128" y="242561"/>
                  </a:cubicBezTo>
                  <a:cubicBezTo>
                    <a:pt x="123152" y="239482"/>
                    <a:pt x="164379" y="243541"/>
                    <a:pt x="203200" y="233325"/>
                  </a:cubicBezTo>
                  <a:cubicBezTo>
                    <a:pt x="224671" y="227675"/>
                    <a:pt x="258619" y="196379"/>
                    <a:pt x="258619" y="196379"/>
                  </a:cubicBezTo>
                  <a:cubicBezTo>
                    <a:pt x="275201" y="146631"/>
                    <a:pt x="289655" y="130806"/>
                    <a:pt x="267855" y="76306"/>
                  </a:cubicBezTo>
                  <a:cubicBezTo>
                    <a:pt x="263004" y="64178"/>
                    <a:pt x="251014" y="55843"/>
                    <a:pt x="240146" y="48597"/>
                  </a:cubicBezTo>
                  <a:cubicBezTo>
                    <a:pt x="232045" y="43197"/>
                    <a:pt x="221673" y="42440"/>
                    <a:pt x="212437" y="39361"/>
                  </a:cubicBezTo>
                  <a:cubicBezTo>
                    <a:pt x="153396" y="0"/>
                    <a:pt x="173952" y="8573"/>
                    <a:pt x="166255" y="2415"/>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557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3.33333E-6 7.58732E-7 C 0.00191 -0.00879 -0.00087 0.0007 0.00399 -0.00671 C 0.01337 -0.02105 0.00295 -0.00995 0.01198 -0.01874 C 0.01788 -0.03053 0.0283 -0.03747 0.03628 -0.04696 C 0.04167 -0.05343 0.04653 -0.06153 0.05347 -0.06454 C 0.05694 -0.06939 0.06094 -0.07148 0.06458 -0.07541 C 0.07517 -0.08698 0.06771 -0.08281 0.07465 -0.08605 C 0.07951 -0.09253 0.08715 -0.10201 0.09392 -0.10502 C 0.10191 -0.11265 0.09844 -0.10964 0.10399 -0.11427 C 0.10781 -0.12144 0.11441 -0.12676 0.12014 -0.13185 C 0.12135 -0.13278 0.12205 -0.13463 0.12309 -0.13578 C 0.125 -0.13787 0.12917 -0.14134 0.12917 -0.14134 C 0.13368 -0.14989 0.14253 -0.15221 0.14844 -0.15868 C 0.15521 -0.16609 0.16163 -0.16886 0.16962 -0.17349 C 0.17552 -0.17673 0.17951 -0.1802 0.18576 -0.18297 C 0.18871 -0.18436 0.19184 -0.18783 0.19479 -0.18968 C 0.20382 -0.195 0.21441 -0.1987 0.22413 -0.20055 C 0.25 -0.21212 0.28212 -0.20865 0.30798 -0.20865 " pathEditMode="relative" ptsTypes="fffffffffffffffffA">
                                      <p:cBhvr>
                                        <p:cTn id="8" dur="2000" fill="hold"/>
                                        <p:tgtEl>
                                          <p:spTgt spid="207"/>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7"/>
                                        </p:tgtEl>
                                        <p:attrNameLst>
                                          <p:attrName>style.visibility</p:attrName>
                                        </p:attrNameLst>
                                      </p:cBhvr>
                                      <p:to>
                                        <p:strVal val="visible"/>
                                      </p:to>
                                    </p:set>
                                  </p:childTnLst>
                                </p:cTn>
                              </p:par>
                              <p:par>
                                <p:cTn id="13" presetID="0" presetClass="path" presetSubtype="0" accel="50000" decel="50000" fill="hold" nodeType="withEffect">
                                  <p:stCondLst>
                                    <p:cond delay="0"/>
                                  </p:stCondLst>
                                  <p:childTnLst>
                                    <p:animMotion origin="layout" path="M 3.33333E-6 -2.22068E-7 C -0.00469 -0.00046 -0.00729 -0.00139 -0.01181 -0.00208 C -0.01719 -0.00463 -0.01337 -0.00324 -0.02448 -0.00532 L -0.02448 -0.00532 C -0.02952 -0.00717 -0.03525 -0.00902 -0.04132 -0.00972 C -0.05313 -0.01295 -0.06476 -0.01457 -0.07743 -0.01689 C -0.08872 -0.01897 -0.1 -0.02128 -0.11111 -0.02359 C -0.11615 -0.02452 -0.12188 -0.02475 -0.12691 -0.02545 C -0.13646 -0.02683 -0.14601 -0.02822 -0.15556 -0.02938 C -0.16789 -0.031 -0.18021 -0.03331 -0.19254 -0.0347 C -0.20382 -0.03609 -0.21511 -0.03678 -0.22639 -0.03794 C -0.23542 -0.03886 -0.24358 -0.04048 -0.25295 -0.04094 C -0.25712 -0.04141 -0.26042 -0.04233 -0.26459 -0.04279 C -0.28542 -0.04488 -0.30677 -0.04765 -0.32795 -0.04858 C -0.37309 -0.05274 -0.42188 -0.05112 -0.46771 -0.05182 C -0.49914 -0.05552 -0.56354 -0.05251 -0.57431 -0.05251 C -0.58473 -0.05182 -0.58264 -0.05182 -0.59445 -0.05135 C -0.60278 -0.05112 -0.61893 -0.05043 -0.61893 -0.05043 C -0.62518 -0.04973 -0.63143 -0.04904 -0.63785 -0.04811 C -0.64514 -0.0458 -0.64167 -0.0465 -0.6474 -0.0458 C -0.65087 -0.04326 -0.65938 -0.04279 -0.66545 -0.04187 C -0.67205 -0.04094 -0.67848 -0.03886 -0.68334 -0.03655 L -0.679 -0.03886 " pathEditMode="relative" rAng="0" ptsTypes="ffFffffffffffffffffffAA">
                                      <p:cBhvr>
                                        <p:cTn id="14" dur="2000" fill="hold"/>
                                        <p:tgtEl>
                                          <p:spTgt spid="208"/>
                                        </p:tgtEl>
                                        <p:attrNameLst>
                                          <p:attrName>ppt_x</p:attrName>
                                          <p:attrName>ppt_y</p:attrName>
                                        </p:attrNameLst>
                                      </p:cBhvr>
                                      <p:rCtr x="-34200" y="-2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P spid="4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Picture 210">
            <a:extLst>
              <a:ext uri="{FF2B5EF4-FFF2-40B4-BE49-F238E27FC236}">
                <a16:creationId xmlns:a16="http://schemas.microsoft.com/office/drawing/2014/main" id="{A49A79EB-CEA8-4270-A689-BE36F0CEA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5824" y="6550223"/>
            <a:ext cx="1905000" cy="307777"/>
          </a:xfrm>
          <a:prstGeom prst="rect">
            <a:avLst/>
          </a:prstGeom>
          <a:noFill/>
        </p:spPr>
        <p:txBody>
          <a:bodyPr wrap="square" rtlCol="0">
            <a:spAutoFit/>
          </a:bodyPr>
          <a:lstStyle/>
          <a:p>
            <a:r>
              <a:rPr lang="en-US" sz="1400" dirty="0">
                <a:solidFill>
                  <a:schemeClr val="bg1"/>
                </a:solidFill>
              </a:rPr>
              <a:t>Alma 17:35-38</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Taking Arms</a:t>
            </a:r>
          </a:p>
        </p:txBody>
      </p:sp>
      <p:grpSp>
        <p:nvGrpSpPr>
          <p:cNvPr id="2" name="Group 58"/>
          <p:cNvGrpSpPr/>
          <p:nvPr/>
        </p:nvGrpSpPr>
        <p:grpSpPr>
          <a:xfrm>
            <a:off x="1524001" y="1524000"/>
            <a:ext cx="1055251" cy="2133600"/>
            <a:chOff x="1747738" y="1143000"/>
            <a:chExt cx="2675816" cy="5410200"/>
          </a:xfrm>
        </p:grpSpPr>
        <p:sp>
          <p:nvSpPr>
            <p:cNvPr id="90" name="Wave 89"/>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Wave 90"/>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468899" y="3115235"/>
              <a:ext cx="1004332" cy="932329"/>
              <a:chOff x="3253121" y="1066802"/>
              <a:chExt cx="2384351" cy="1922552"/>
            </a:xfrm>
            <a:solidFill>
              <a:schemeClr val="bg2">
                <a:lumMod val="50000"/>
              </a:schemeClr>
            </a:solidFill>
          </p:grpSpPr>
          <p:sp>
            <p:nvSpPr>
              <p:cNvPr id="141" name="Teardrop 140"/>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1"/>
            <p:cNvGrpSpPr/>
            <p:nvPr/>
          </p:nvGrpSpPr>
          <p:grpSpPr>
            <a:xfrm rot="3249924">
              <a:off x="1735936" y="2283796"/>
              <a:ext cx="1118259" cy="1094656"/>
              <a:chOff x="3253123" y="1066800"/>
              <a:chExt cx="2384352" cy="1922552"/>
            </a:xfrm>
          </p:grpSpPr>
          <p:sp>
            <p:nvSpPr>
              <p:cNvPr id="133" name="Teardrop 13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2"/>
            <p:cNvGrpSpPr/>
            <p:nvPr/>
          </p:nvGrpSpPr>
          <p:grpSpPr>
            <a:xfrm rot="5400000">
              <a:off x="2045598" y="1154802"/>
              <a:ext cx="1118259" cy="1094656"/>
              <a:chOff x="3253123" y="1066800"/>
              <a:chExt cx="2384352" cy="1922552"/>
            </a:xfrm>
          </p:grpSpPr>
          <p:sp>
            <p:nvSpPr>
              <p:cNvPr id="122" name="Teardrop 12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rot="18371763">
              <a:off x="3184558" y="1293913"/>
              <a:ext cx="1118259" cy="1094656"/>
              <a:chOff x="3253123" y="1066800"/>
              <a:chExt cx="2384352" cy="1922552"/>
            </a:xfrm>
          </p:grpSpPr>
          <p:sp>
            <p:nvSpPr>
              <p:cNvPr id="114" name="Teardrop 11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0"/>
            <p:cNvGrpSpPr/>
            <p:nvPr/>
          </p:nvGrpSpPr>
          <p:grpSpPr>
            <a:xfrm rot="19164313">
              <a:off x="3150199" y="2320851"/>
              <a:ext cx="1273355" cy="1253498"/>
              <a:chOff x="3253123" y="1066800"/>
              <a:chExt cx="2384352" cy="1922552"/>
            </a:xfrm>
          </p:grpSpPr>
          <p:sp>
            <p:nvSpPr>
              <p:cNvPr id="106" name="Teardrop 10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9"/>
            <p:cNvGrpSpPr/>
            <p:nvPr/>
          </p:nvGrpSpPr>
          <p:grpSpPr>
            <a:xfrm rot="1063382">
              <a:off x="2473119" y="2046587"/>
              <a:ext cx="1069843" cy="895533"/>
              <a:chOff x="3253123" y="1066800"/>
              <a:chExt cx="2384352" cy="1922552"/>
            </a:xfrm>
          </p:grpSpPr>
          <p:sp>
            <p:nvSpPr>
              <p:cNvPr id="98" name="Teardrop 9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58"/>
          <p:cNvGrpSpPr/>
          <p:nvPr/>
        </p:nvGrpSpPr>
        <p:grpSpPr>
          <a:xfrm>
            <a:off x="1905000" y="2133600"/>
            <a:ext cx="914400" cy="1676400"/>
            <a:chOff x="1747738" y="1143000"/>
            <a:chExt cx="2675816" cy="5410200"/>
          </a:xfrm>
        </p:grpSpPr>
        <p:sp>
          <p:nvSpPr>
            <p:cNvPr id="150" name="Wave 149"/>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Wave 150"/>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
            <p:cNvGrpSpPr/>
            <p:nvPr/>
          </p:nvGrpSpPr>
          <p:grpSpPr>
            <a:xfrm>
              <a:off x="2468899" y="3115235"/>
              <a:ext cx="1004332" cy="932329"/>
              <a:chOff x="3253121" y="1066802"/>
              <a:chExt cx="2384351" cy="1922552"/>
            </a:xfrm>
            <a:solidFill>
              <a:schemeClr val="bg2">
                <a:lumMod val="50000"/>
              </a:schemeClr>
            </a:solidFill>
          </p:grpSpPr>
          <p:sp>
            <p:nvSpPr>
              <p:cNvPr id="198" name="Teardrop 197"/>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3249924">
              <a:off x="1735936" y="2283796"/>
              <a:ext cx="1118259" cy="1094656"/>
              <a:chOff x="3253123" y="1066800"/>
              <a:chExt cx="2384352" cy="1922552"/>
            </a:xfrm>
          </p:grpSpPr>
          <p:sp>
            <p:nvSpPr>
              <p:cNvPr id="190" name="Teardrop 18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2"/>
            <p:cNvGrpSpPr/>
            <p:nvPr/>
          </p:nvGrpSpPr>
          <p:grpSpPr>
            <a:xfrm rot="5400000">
              <a:off x="2045598" y="1154802"/>
              <a:ext cx="1118259" cy="1094656"/>
              <a:chOff x="3253123" y="1066800"/>
              <a:chExt cx="2384352" cy="1922552"/>
            </a:xfrm>
          </p:grpSpPr>
          <p:sp>
            <p:nvSpPr>
              <p:cNvPr id="182" name="Teardrop 18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31"/>
            <p:cNvGrpSpPr/>
            <p:nvPr/>
          </p:nvGrpSpPr>
          <p:grpSpPr>
            <a:xfrm rot="18371763">
              <a:off x="3184558" y="1293913"/>
              <a:ext cx="1118259" cy="1094656"/>
              <a:chOff x="3253123" y="1066800"/>
              <a:chExt cx="2384352" cy="1922552"/>
            </a:xfrm>
          </p:grpSpPr>
          <p:sp>
            <p:nvSpPr>
              <p:cNvPr id="174" name="Teardrop 17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40"/>
            <p:cNvGrpSpPr/>
            <p:nvPr/>
          </p:nvGrpSpPr>
          <p:grpSpPr>
            <a:xfrm rot="19164313">
              <a:off x="3150199" y="2320851"/>
              <a:ext cx="1273355" cy="1253498"/>
              <a:chOff x="3253123" y="1066800"/>
              <a:chExt cx="2384352" cy="1922552"/>
            </a:xfrm>
          </p:grpSpPr>
          <p:sp>
            <p:nvSpPr>
              <p:cNvPr id="166" name="Teardrop 16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9"/>
            <p:cNvGrpSpPr/>
            <p:nvPr/>
          </p:nvGrpSpPr>
          <p:grpSpPr>
            <a:xfrm rot="1063382">
              <a:off x="2473119" y="2046587"/>
              <a:ext cx="1069843" cy="895533"/>
              <a:chOff x="3253123" y="1066800"/>
              <a:chExt cx="2384352" cy="1922552"/>
            </a:xfrm>
          </p:grpSpPr>
          <p:sp>
            <p:nvSpPr>
              <p:cNvPr id="158" name="Teardrop 15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8" name="Freeform 317"/>
          <p:cNvSpPr/>
          <p:nvPr/>
        </p:nvSpPr>
        <p:spPr>
          <a:xfrm>
            <a:off x="3670974" y="1524000"/>
            <a:ext cx="6997027" cy="1828800"/>
          </a:xfrm>
          <a:custGeom>
            <a:avLst/>
            <a:gdLst>
              <a:gd name="connsiteX0" fmla="*/ 44243 w 5168227"/>
              <a:gd name="connsiteY0" fmla="*/ 1319135 h 1828800"/>
              <a:gd name="connsiteX1" fmla="*/ 44243 w 5168227"/>
              <a:gd name="connsiteY1" fmla="*/ 1319135 h 1828800"/>
              <a:gd name="connsiteX2" fmla="*/ 149174 w 5168227"/>
              <a:gd name="connsiteY2" fmla="*/ 1214204 h 1828800"/>
              <a:gd name="connsiteX3" fmla="*/ 194145 w 5168227"/>
              <a:gd name="connsiteY3" fmla="*/ 1154243 h 1828800"/>
              <a:gd name="connsiteX4" fmla="*/ 254105 w 5168227"/>
              <a:gd name="connsiteY4" fmla="*/ 1094282 h 1828800"/>
              <a:gd name="connsiteX5" fmla="*/ 284086 w 5168227"/>
              <a:gd name="connsiteY5" fmla="*/ 1049312 h 1828800"/>
              <a:gd name="connsiteX6" fmla="*/ 314066 w 5168227"/>
              <a:gd name="connsiteY6" fmla="*/ 1019331 h 1828800"/>
              <a:gd name="connsiteX7" fmla="*/ 374027 w 5168227"/>
              <a:gd name="connsiteY7" fmla="*/ 944381 h 1828800"/>
              <a:gd name="connsiteX8" fmla="*/ 478958 w 5168227"/>
              <a:gd name="connsiteY8" fmla="*/ 884420 h 1828800"/>
              <a:gd name="connsiteX9" fmla="*/ 523928 w 5168227"/>
              <a:gd name="connsiteY9" fmla="*/ 869430 h 1828800"/>
              <a:gd name="connsiteX10" fmla="*/ 658840 w 5168227"/>
              <a:gd name="connsiteY10" fmla="*/ 779489 h 1828800"/>
              <a:gd name="connsiteX11" fmla="*/ 778761 w 5168227"/>
              <a:gd name="connsiteY11" fmla="*/ 719528 h 1828800"/>
              <a:gd name="connsiteX12" fmla="*/ 823732 w 5168227"/>
              <a:gd name="connsiteY12" fmla="*/ 689548 h 1828800"/>
              <a:gd name="connsiteX13" fmla="*/ 898682 w 5168227"/>
              <a:gd name="connsiteY13" fmla="*/ 659567 h 1828800"/>
              <a:gd name="connsiteX14" fmla="*/ 988623 w 5168227"/>
              <a:gd name="connsiteY14" fmla="*/ 599607 h 1828800"/>
              <a:gd name="connsiteX15" fmla="*/ 1048584 w 5168227"/>
              <a:gd name="connsiteY15" fmla="*/ 569626 h 1828800"/>
              <a:gd name="connsiteX16" fmla="*/ 1093554 w 5168227"/>
              <a:gd name="connsiteY16" fmla="*/ 539646 h 1828800"/>
              <a:gd name="connsiteX17" fmla="*/ 1198486 w 5168227"/>
              <a:gd name="connsiteY17" fmla="*/ 509666 h 1828800"/>
              <a:gd name="connsiteX18" fmla="*/ 1243456 w 5168227"/>
              <a:gd name="connsiteY18" fmla="*/ 479685 h 1828800"/>
              <a:gd name="connsiteX19" fmla="*/ 1363377 w 5168227"/>
              <a:gd name="connsiteY19" fmla="*/ 449705 h 1828800"/>
              <a:gd name="connsiteX20" fmla="*/ 1453318 w 5168227"/>
              <a:gd name="connsiteY20" fmla="*/ 389745 h 1828800"/>
              <a:gd name="connsiteX21" fmla="*/ 1588230 w 5168227"/>
              <a:gd name="connsiteY21" fmla="*/ 284813 h 1828800"/>
              <a:gd name="connsiteX22" fmla="*/ 1618210 w 5168227"/>
              <a:gd name="connsiteY22" fmla="*/ 239843 h 1828800"/>
              <a:gd name="connsiteX23" fmla="*/ 1753122 w 5168227"/>
              <a:gd name="connsiteY23" fmla="*/ 179882 h 1828800"/>
              <a:gd name="connsiteX24" fmla="*/ 1858053 w 5168227"/>
              <a:gd name="connsiteY24" fmla="*/ 119922 h 1828800"/>
              <a:gd name="connsiteX25" fmla="*/ 1903023 w 5168227"/>
              <a:gd name="connsiteY25" fmla="*/ 89941 h 1828800"/>
              <a:gd name="connsiteX26" fmla="*/ 2037935 w 5168227"/>
              <a:gd name="connsiteY26" fmla="*/ 59961 h 1828800"/>
              <a:gd name="connsiteX27" fmla="*/ 2082905 w 5168227"/>
              <a:gd name="connsiteY27" fmla="*/ 44971 h 1828800"/>
              <a:gd name="connsiteX28" fmla="*/ 2322748 w 5168227"/>
              <a:gd name="connsiteY28" fmla="*/ 14990 h 1828800"/>
              <a:gd name="connsiteX29" fmla="*/ 2442669 w 5168227"/>
              <a:gd name="connsiteY29" fmla="*/ 0 h 1828800"/>
              <a:gd name="connsiteX30" fmla="*/ 2517620 w 5168227"/>
              <a:gd name="connsiteY30" fmla="*/ 14990 h 1828800"/>
              <a:gd name="connsiteX31" fmla="*/ 2577581 w 5168227"/>
              <a:gd name="connsiteY31" fmla="*/ 59961 h 1828800"/>
              <a:gd name="connsiteX32" fmla="*/ 2682512 w 5168227"/>
              <a:gd name="connsiteY32" fmla="*/ 119922 h 1828800"/>
              <a:gd name="connsiteX33" fmla="*/ 2727482 w 5168227"/>
              <a:gd name="connsiteY33" fmla="*/ 149902 h 1828800"/>
              <a:gd name="connsiteX34" fmla="*/ 2802433 w 5168227"/>
              <a:gd name="connsiteY34" fmla="*/ 164892 h 1828800"/>
              <a:gd name="connsiteX35" fmla="*/ 2877384 w 5168227"/>
              <a:gd name="connsiteY35" fmla="*/ 224853 h 1828800"/>
              <a:gd name="connsiteX36" fmla="*/ 2952335 w 5168227"/>
              <a:gd name="connsiteY36" fmla="*/ 299804 h 1828800"/>
              <a:gd name="connsiteX37" fmla="*/ 2982315 w 5168227"/>
              <a:gd name="connsiteY37" fmla="*/ 344774 h 1828800"/>
              <a:gd name="connsiteX38" fmla="*/ 3132217 w 5168227"/>
              <a:gd name="connsiteY38" fmla="*/ 419725 h 1828800"/>
              <a:gd name="connsiteX39" fmla="*/ 3177187 w 5168227"/>
              <a:gd name="connsiteY39" fmla="*/ 449705 h 1828800"/>
              <a:gd name="connsiteX40" fmla="*/ 3327089 w 5168227"/>
              <a:gd name="connsiteY40" fmla="*/ 509666 h 1828800"/>
              <a:gd name="connsiteX41" fmla="*/ 3462000 w 5168227"/>
              <a:gd name="connsiteY41" fmla="*/ 599607 h 1828800"/>
              <a:gd name="connsiteX42" fmla="*/ 3581922 w 5168227"/>
              <a:gd name="connsiteY42" fmla="*/ 659567 h 1828800"/>
              <a:gd name="connsiteX43" fmla="*/ 3656873 w 5168227"/>
              <a:gd name="connsiteY43" fmla="*/ 719528 h 1828800"/>
              <a:gd name="connsiteX44" fmla="*/ 3701843 w 5168227"/>
              <a:gd name="connsiteY44" fmla="*/ 749508 h 1828800"/>
              <a:gd name="connsiteX45" fmla="*/ 3746813 w 5168227"/>
              <a:gd name="connsiteY45" fmla="*/ 839449 h 1828800"/>
              <a:gd name="connsiteX46" fmla="*/ 3776794 w 5168227"/>
              <a:gd name="connsiteY46" fmla="*/ 914400 h 1828800"/>
              <a:gd name="connsiteX47" fmla="*/ 3821764 w 5168227"/>
              <a:gd name="connsiteY47" fmla="*/ 959371 h 1828800"/>
              <a:gd name="connsiteX48" fmla="*/ 3836754 w 5168227"/>
              <a:gd name="connsiteY48" fmla="*/ 1004341 h 1828800"/>
              <a:gd name="connsiteX49" fmla="*/ 3911705 w 5168227"/>
              <a:gd name="connsiteY49" fmla="*/ 1064302 h 1828800"/>
              <a:gd name="connsiteX50" fmla="*/ 3956676 w 5168227"/>
              <a:gd name="connsiteY50" fmla="*/ 1139253 h 1828800"/>
              <a:gd name="connsiteX51" fmla="*/ 4001646 w 5168227"/>
              <a:gd name="connsiteY51" fmla="*/ 1154243 h 1828800"/>
              <a:gd name="connsiteX52" fmla="*/ 4091587 w 5168227"/>
              <a:gd name="connsiteY52" fmla="*/ 1214204 h 1828800"/>
              <a:gd name="connsiteX53" fmla="*/ 4181528 w 5168227"/>
              <a:gd name="connsiteY53" fmla="*/ 1259174 h 1828800"/>
              <a:gd name="connsiteX54" fmla="*/ 4331430 w 5168227"/>
              <a:gd name="connsiteY54" fmla="*/ 1349115 h 1828800"/>
              <a:gd name="connsiteX55" fmla="*/ 4496322 w 5168227"/>
              <a:gd name="connsiteY55" fmla="*/ 1394085 h 1828800"/>
              <a:gd name="connsiteX56" fmla="*/ 4601253 w 5168227"/>
              <a:gd name="connsiteY56" fmla="*/ 1439056 h 1828800"/>
              <a:gd name="connsiteX57" fmla="*/ 4706184 w 5168227"/>
              <a:gd name="connsiteY57" fmla="*/ 1499017 h 1828800"/>
              <a:gd name="connsiteX58" fmla="*/ 4796125 w 5168227"/>
              <a:gd name="connsiteY58" fmla="*/ 1528997 h 1828800"/>
              <a:gd name="connsiteX59" fmla="*/ 4990997 w 5168227"/>
              <a:gd name="connsiteY59" fmla="*/ 1648918 h 1828800"/>
              <a:gd name="connsiteX60" fmla="*/ 5035968 w 5168227"/>
              <a:gd name="connsiteY60" fmla="*/ 1663908 h 1828800"/>
              <a:gd name="connsiteX61" fmla="*/ 5140899 w 5168227"/>
              <a:gd name="connsiteY61" fmla="*/ 1708879 h 1828800"/>
              <a:gd name="connsiteX62" fmla="*/ 5155889 w 5168227"/>
              <a:gd name="connsiteY62" fmla="*/ 1753849 h 1828800"/>
              <a:gd name="connsiteX63" fmla="*/ 5065948 w 5168227"/>
              <a:gd name="connsiteY63" fmla="*/ 1768840 h 1828800"/>
              <a:gd name="connsiteX64" fmla="*/ 4886066 w 5168227"/>
              <a:gd name="connsiteY64" fmla="*/ 1798820 h 1828800"/>
              <a:gd name="connsiteX65" fmla="*/ 3971666 w 5168227"/>
              <a:gd name="connsiteY65" fmla="*/ 1798820 h 1828800"/>
              <a:gd name="connsiteX66" fmla="*/ 3521961 w 5168227"/>
              <a:gd name="connsiteY66" fmla="*/ 1783830 h 1828800"/>
              <a:gd name="connsiteX67" fmla="*/ 3072256 w 5168227"/>
              <a:gd name="connsiteY67" fmla="*/ 1798820 h 1828800"/>
              <a:gd name="connsiteX68" fmla="*/ 2397699 w 5168227"/>
              <a:gd name="connsiteY68" fmla="*/ 1828800 h 1828800"/>
              <a:gd name="connsiteX69" fmla="*/ 1378368 w 5168227"/>
              <a:gd name="connsiteY69" fmla="*/ 1813810 h 1828800"/>
              <a:gd name="connsiteX70" fmla="*/ 1213476 w 5168227"/>
              <a:gd name="connsiteY70" fmla="*/ 1798820 h 1828800"/>
              <a:gd name="connsiteX71" fmla="*/ 344046 w 5168227"/>
              <a:gd name="connsiteY71" fmla="*/ 1783830 h 1828800"/>
              <a:gd name="connsiteX72" fmla="*/ 284086 w 5168227"/>
              <a:gd name="connsiteY72" fmla="*/ 1768840 h 1828800"/>
              <a:gd name="connsiteX73" fmla="*/ 239115 w 5168227"/>
              <a:gd name="connsiteY73" fmla="*/ 1753849 h 1828800"/>
              <a:gd name="connsiteX74" fmla="*/ 134184 w 5168227"/>
              <a:gd name="connsiteY74" fmla="*/ 1738859 h 1828800"/>
              <a:gd name="connsiteX75" fmla="*/ 59233 w 5168227"/>
              <a:gd name="connsiteY75" fmla="*/ 1723869 h 1828800"/>
              <a:gd name="connsiteX76" fmla="*/ 44243 w 5168227"/>
              <a:gd name="connsiteY76" fmla="*/ 1259174 h 1828800"/>
              <a:gd name="connsiteX77" fmla="*/ 164164 w 5168227"/>
              <a:gd name="connsiteY77" fmla="*/ 1214204 h 1828800"/>
              <a:gd name="connsiteX78" fmla="*/ 104204 w 5168227"/>
              <a:gd name="connsiteY78" fmla="*/ 128915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168227" h="1828800">
                <a:moveTo>
                  <a:pt x="44243" y="1319135"/>
                </a:moveTo>
                <a:lnTo>
                  <a:pt x="44243" y="1319135"/>
                </a:lnTo>
                <a:cubicBezTo>
                  <a:pt x="79220" y="1284158"/>
                  <a:pt x="115900" y="1250805"/>
                  <a:pt x="149174" y="1214204"/>
                </a:cubicBezTo>
                <a:cubicBezTo>
                  <a:pt x="165980" y="1195717"/>
                  <a:pt x="177693" y="1173045"/>
                  <a:pt x="194145" y="1154243"/>
                </a:cubicBezTo>
                <a:cubicBezTo>
                  <a:pt x="212758" y="1132971"/>
                  <a:pt x="235710" y="1115743"/>
                  <a:pt x="254105" y="1094282"/>
                </a:cubicBezTo>
                <a:cubicBezTo>
                  <a:pt x="265830" y="1080603"/>
                  <a:pt x="272832" y="1063380"/>
                  <a:pt x="284086" y="1049312"/>
                </a:cubicBezTo>
                <a:cubicBezTo>
                  <a:pt x="292915" y="1038276"/>
                  <a:pt x="305237" y="1030367"/>
                  <a:pt x="314066" y="1019331"/>
                </a:cubicBezTo>
                <a:cubicBezTo>
                  <a:pt x="348696" y="976042"/>
                  <a:pt x="333809" y="976556"/>
                  <a:pt x="374027" y="944381"/>
                </a:cubicBezTo>
                <a:cubicBezTo>
                  <a:pt x="402982" y="921217"/>
                  <a:pt x="445809" y="898627"/>
                  <a:pt x="478958" y="884420"/>
                </a:cubicBezTo>
                <a:cubicBezTo>
                  <a:pt x="493481" y="878196"/>
                  <a:pt x="510280" y="877392"/>
                  <a:pt x="523928" y="869430"/>
                </a:cubicBezTo>
                <a:cubicBezTo>
                  <a:pt x="570614" y="842197"/>
                  <a:pt x="612254" y="806892"/>
                  <a:pt x="658840" y="779489"/>
                </a:cubicBezTo>
                <a:cubicBezTo>
                  <a:pt x="697362" y="756829"/>
                  <a:pt x="741575" y="744318"/>
                  <a:pt x="778761" y="719528"/>
                </a:cubicBezTo>
                <a:cubicBezTo>
                  <a:pt x="793751" y="709535"/>
                  <a:pt x="807618" y="697605"/>
                  <a:pt x="823732" y="689548"/>
                </a:cubicBezTo>
                <a:cubicBezTo>
                  <a:pt x="847799" y="677514"/>
                  <a:pt x="875060" y="672452"/>
                  <a:pt x="898682" y="659567"/>
                </a:cubicBezTo>
                <a:cubicBezTo>
                  <a:pt x="930314" y="642313"/>
                  <a:pt x="956395" y="615721"/>
                  <a:pt x="988623" y="599607"/>
                </a:cubicBezTo>
                <a:cubicBezTo>
                  <a:pt x="1008610" y="589613"/>
                  <a:pt x="1029182" y="580713"/>
                  <a:pt x="1048584" y="569626"/>
                </a:cubicBezTo>
                <a:cubicBezTo>
                  <a:pt x="1064226" y="560688"/>
                  <a:pt x="1077440" y="547703"/>
                  <a:pt x="1093554" y="539646"/>
                </a:cubicBezTo>
                <a:cubicBezTo>
                  <a:pt x="1115059" y="528894"/>
                  <a:pt x="1179275" y="514469"/>
                  <a:pt x="1198486" y="509666"/>
                </a:cubicBezTo>
                <a:cubicBezTo>
                  <a:pt x="1213476" y="499672"/>
                  <a:pt x="1227342" y="487742"/>
                  <a:pt x="1243456" y="479685"/>
                </a:cubicBezTo>
                <a:cubicBezTo>
                  <a:pt x="1274183" y="464321"/>
                  <a:pt x="1334873" y="455406"/>
                  <a:pt x="1363377" y="449705"/>
                </a:cubicBezTo>
                <a:cubicBezTo>
                  <a:pt x="1393357" y="429718"/>
                  <a:pt x="1427840" y="415223"/>
                  <a:pt x="1453318" y="389745"/>
                </a:cubicBezTo>
                <a:cubicBezTo>
                  <a:pt x="1544070" y="298993"/>
                  <a:pt x="1496667" y="330595"/>
                  <a:pt x="1588230" y="284813"/>
                </a:cubicBezTo>
                <a:cubicBezTo>
                  <a:pt x="1598223" y="269823"/>
                  <a:pt x="1605471" y="252582"/>
                  <a:pt x="1618210" y="239843"/>
                </a:cubicBezTo>
                <a:cubicBezTo>
                  <a:pt x="1667943" y="190110"/>
                  <a:pt x="1683860" y="219460"/>
                  <a:pt x="1753122" y="179882"/>
                </a:cubicBezTo>
                <a:cubicBezTo>
                  <a:pt x="1788099" y="159895"/>
                  <a:pt x="1823509" y="140648"/>
                  <a:pt x="1858053" y="119922"/>
                </a:cubicBezTo>
                <a:cubicBezTo>
                  <a:pt x="1873502" y="110653"/>
                  <a:pt x="1886464" y="97038"/>
                  <a:pt x="1903023" y="89941"/>
                </a:cubicBezTo>
                <a:cubicBezTo>
                  <a:pt x="1924565" y="80709"/>
                  <a:pt x="2020863" y="64229"/>
                  <a:pt x="2037935" y="59961"/>
                </a:cubicBezTo>
                <a:cubicBezTo>
                  <a:pt x="2053264" y="56129"/>
                  <a:pt x="2067480" y="48399"/>
                  <a:pt x="2082905" y="44971"/>
                </a:cubicBezTo>
                <a:cubicBezTo>
                  <a:pt x="2163540" y="27052"/>
                  <a:pt x="2239817" y="24205"/>
                  <a:pt x="2322748" y="14990"/>
                </a:cubicBezTo>
                <a:cubicBezTo>
                  <a:pt x="2362786" y="10541"/>
                  <a:pt x="2402695" y="4997"/>
                  <a:pt x="2442669" y="0"/>
                </a:cubicBezTo>
                <a:cubicBezTo>
                  <a:pt x="2467653" y="4997"/>
                  <a:pt x="2494338" y="4642"/>
                  <a:pt x="2517620" y="14990"/>
                </a:cubicBezTo>
                <a:cubicBezTo>
                  <a:pt x="2540450" y="25137"/>
                  <a:pt x="2556503" y="46548"/>
                  <a:pt x="2577581" y="59961"/>
                </a:cubicBezTo>
                <a:cubicBezTo>
                  <a:pt x="2611568" y="81589"/>
                  <a:pt x="2647968" y="99196"/>
                  <a:pt x="2682512" y="119922"/>
                </a:cubicBezTo>
                <a:cubicBezTo>
                  <a:pt x="2697960" y="129191"/>
                  <a:pt x="2710613" y="143576"/>
                  <a:pt x="2727482" y="149902"/>
                </a:cubicBezTo>
                <a:cubicBezTo>
                  <a:pt x="2751338" y="158848"/>
                  <a:pt x="2777449" y="159895"/>
                  <a:pt x="2802433" y="164892"/>
                </a:cubicBezTo>
                <a:cubicBezTo>
                  <a:pt x="2880488" y="281977"/>
                  <a:pt x="2780844" y="152448"/>
                  <a:pt x="2877384" y="224853"/>
                </a:cubicBezTo>
                <a:cubicBezTo>
                  <a:pt x="2905650" y="246052"/>
                  <a:pt x="2932736" y="270406"/>
                  <a:pt x="2952335" y="299804"/>
                </a:cubicBezTo>
                <a:cubicBezTo>
                  <a:pt x="2962328" y="314794"/>
                  <a:pt x="2967325" y="334781"/>
                  <a:pt x="2982315" y="344774"/>
                </a:cubicBezTo>
                <a:cubicBezTo>
                  <a:pt x="3028798" y="375762"/>
                  <a:pt x="3083029" y="393239"/>
                  <a:pt x="3132217" y="419725"/>
                </a:cubicBezTo>
                <a:cubicBezTo>
                  <a:pt x="3148079" y="428266"/>
                  <a:pt x="3161073" y="441648"/>
                  <a:pt x="3177187" y="449705"/>
                </a:cubicBezTo>
                <a:cubicBezTo>
                  <a:pt x="3437494" y="579859"/>
                  <a:pt x="3187531" y="449856"/>
                  <a:pt x="3327089" y="509666"/>
                </a:cubicBezTo>
                <a:cubicBezTo>
                  <a:pt x="3416136" y="547828"/>
                  <a:pt x="3368930" y="534458"/>
                  <a:pt x="3462000" y="599607"/>
                </a:cubicBezTo>
                <a:cubicBezTo>
                  <a:pt x="3526362" y="644661"/>
                  <a:pt x="3522401" y="639727"/>
                  <a:pt x="3581922" y="659567"/>
                </a:cubicBezTo>
                <a:cubicBezTo>
                  <a:pt x="3606906" y="679554"/>
                  <a:pt x="3631277" y="700331"/>
                  <a:pt x="3656873" y="719528"/>
                </a:cubicBezTo>
                <a:cubicBezTo>
                  <a:pt x="3671286" y="730337"/>
                  <a:pt x="3689104" y="736769"/>
                  <a:pt x="3701843" y="749508"/>
                </a:cubicBezTo>
                <a:cubicBezTo>
                  <a:pt x="3733682" y="781347"/>
                  <a:pt x="3732183" y="800436"/>
                  <a:pt x="3746813" y="839449"/>
                </a:cubicBezTo>
                <a:cubicBezTo>
                  <a:pt x="3756261" y="864644"/>
                  <a:pt x="3762533" y="891582"/>
                  <a:pt x="3776794" y="914400"/>
                </a:cubicBezTo>
                <a:cubicBezTo>
                  <a:pt x="3788030" y="932377"/>
                  <a:pt x="3806774" y="944381"/>
                  <a:pt x="3821764" y="959371"/>
                </a:cubicBezTo>
                <a:cubicBezTo>
                  <a:pt x="3826761" y="974361"/>
                  <a:pt x="3828624" y="990792"/>
                  <a:pt x="3836754" y="1004341"/>
                </a:cubicBezTo>
                <a:cubicBezTo>
                  <a:pt x="3850994" y="1028075"/>
                  <a:pt x="3891279" y="1050685"/>
                  <a:pt x="3911705" y="1064302"/>
                </a:cubicBezTo>
                <a:cubicBezTo>
                  <a:pt x="3923496" y="1099675"/>
                  <a:pt x="3922381" y="1118676"/>
                  <a:pt x="3956676" y="1139253"/>
                </a:cubicBezTo>
                <a:cubicBezTo>
                  <a:pt x="3970225" y="1147383"/>
                  <a:pt x="3986656" y="1149246"/>
                  <a:pt x="4001646" y="1154243"/>
                </a:cubicBezTo>
                <a:cubicBezTo>
                  <a:pt x="4070388" y="1222982"/>
                  <a:pt x="3982685" y="1141602"/>
                  <a:pt x="4091587" y="1214204"/>
                </a:cubicBezTo>
                <a:cubicBezTo>
                  <a:pt x="4171771" y="1267660"/>
                  <a:pt x="4055912" y="1227770"/>
                  <a:pt x="4181528" y="1259174"/>
                </a:cubicBezTo>
                <a:cubicBezTo>
                  <a:pt x="4231128" y="1292240"/>
                  <a:pt x="4275457" y="1323281"/>
                  <a:pt x="4331430" y="1349115"/>
                </a:cubicBezTo>
                <a:cubicBezTo>
                  <a:pt x="4407444" y="1384198"/>
                  <a:pt x="4421098" y="1375279"/>
                  <a:pt x="4496322" y="1394085"/>
                </a:cubicBezTo>
                <a:cubicBezTo>
                  <a:pt x="4533689" y="1403427"/>
                  <a:pt x="4567892" y="1419993"/>
                  <a:pt x="4601253" y="1439056"/>
                </a:cubicBezTo>
                <a:cubicBezTo>
                  <a:pt x="4664351" y="1475112"/>
                  <a:pt x="4630686" y="1468818"/>
                  <a:pt x="4706184" y="1499017"/>
                </a:cubicBezTo>
                <a:cubicBezTo>
                  <a:pt x="4735526" y="1510754"/>
                  <a:pt x="4796125" y="1528997"/>
                  <a:pt x="4796125" y="1528997"/>
                </a:cubicBezTo>
                <a:cubicBezTo>
                  <a:pt x="4867372" y="1576495"/>
                  <a:pt x="4913157" y="1609998"/>
                  <a:pt x="4990997" y="1648918"/>
                </a:cubicBezTo>
                <a:cubicBezTo>
                  <a:pt x="5005130" y="1655984"/>
                  <a:pt x="5021444" y="1657684"/>
                  <a:pt x="5035968" y="1663908"/>
                </a:cubicBezTo>
                <a:cubicBezTo>
                  <a:pt x="5165632" y="1719479"/>
                  <a:pt x="5035434" y="1673725"/>
                  <a:pt x="5140899" y="1708879"/>
                </a:cubicBezTo>
                <a:cubicBezTo>
                  <a:pt x="5145896" y="1723869"/>
                  <a:pt x="5168227" y="1743978"/>
                  <a:pt x="5155889" y="1753849"/>
                </a:cubicBezTo>
                <a:cubicBezTo>
                  <a:pt x="5132155" y="1772836"/>
                  <a:pt x="5095988" y="1764218"/>
                  <a:pt x="5065948" y="1768840"/>
                </a:cubicBezTo>
                <a:cubicBezTo>
                  <a:pt x="4904788" y="1793634"/>
                  <a:pt x="5018022" y="1772429"/>
                  <a:pt x="4886066" y="1798820"/>
                </a:cubicBezTo>
                <a:cubicBezTo>
                  <a:pt x="3778436" y="1760626"/>
                  <a:pt x="5162321" y="1798820"/>
                  <a:pt x="3971666" y="1798820"/>
                </a:cubicBezTo>
                <a:cubicBezTo>
                  <a:pt x="3821681" y="1798820"/>
                  <a:pt x="3671863" y="1788827"/>
                  <a:pt x="3521961" y="1783830"/>
                </a:cubicBezTo>
                <a:lnTo>
                  <a:pt x="3072256" y="1798820"/>
                </a:lnTo>
                <a:cubicBezTo>
                  <a:pt x="2442317" y="1817079"/>
                  <a:pt x="2682253" y="1781375"/>
                  <a:pt x="2397699" y="1828800"/>
                </a:cubicBezTo>
                <a:lnTo>
                  <a:pt x="1378368" y="1813810"/>
                </a:lnTo>
                <a:cubicBezTo>
                  <a:pt x="1323195" y="1812413"/>
                  <a:pt x="1268643" y="1800419"/>
                  <a:pt x="1213476" y="1798820"/>
                </a:cubicBezTo>
                <a:cubicBezTo>
                  <a:pt x="923745" y="1790422"/>
                  <a:pt x="633856" y="1788827"/>
                  <a:pt x="344046" y="1783830"/>
                </a:cubicBezTo>
                <a:cubicBezTo>
                  <a:pt x="324059" y="1778833"/>
                  <a:pt x="303895" y="1774500"/>
                  <a:pt x="284086" y="1768840"/>
                </a:cubicBezTo>
                <a:cubicBezTo>
                  <a:pt x="268893" y="1764499"/>
                  <a:pt x="254609" y="1756948"/>
                  <a:pt x="239115" y="1753849"/>
                </a:cubicBezTo>
                <a:cubicBezTo>
                  <a:pt x="204469" y="1746920"/>
                  <a:pt x="169035" y="1744667"/>
                  <a:pt x="134184" y="1738859"/>
                </a:cubicBezTo>
                <a:cubicBezTo>
                  <a:pt x="109052" y="1734670"/>
                  <a:pt x="84217" y="1728866"/>
                  <a:pt x="59233" y="1723869"/>
                </a:cubicBezTo>
                <a:cubicBezTo>
                  <a:pt x="0" y="1546170"/>
                  <a:pt x="44243" y="1694700"/>
                  <a:pt x="44243" y="1259174"/>
                </a:cubicBezTo>
                <a:lnTo>
                  <a:pt x="164164" y="1214204"/>
                </a:lnTo>
                <a:lnTo>
                  <a:pt x="104204" y="1289154"/>
                </a:lnTo>
              </a:path>
            </a:pathLst>
          </a:custGeom>
          <a:solidFill>
            <a:srgbClr val="B88A46"/>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0" name="Group 209"/>
          <p:cNvGrpSpPr/>
          <p:nvPr/>
        </p:nvGrpSpPr>
        <p:grpSpPr>
          <a:xfrm>
            <a:off x="5690088" y="2743200"/>
            <a:ext cx="1244113" cy="2827020"/>
            <a:chOff x="4166087" y="2743200"/>
            <a:chExt cx="1244113" cy="2827020"/>
          </a:xfrm>
        </p:grpSpPr>
        <p:sp>
          <p:nvSpPr>
            <p:cNvPr id="378" name="Oval 377"/>
            <p:cNvSpPr/>
            <p:nvPr/>
          </p:nvSpPr>
          <p:spPr>
            <a:xfrm>
              <a:off x="4166087" y="2743200"/>
              <a:ext cx="1089735" cy="2153920"/>
            </a:xfrm>
            <a:prstGeom prst="ellipse">
              <a:avLst/>
            </a:prstGeom>
            <a:solidFill>
              <a:srgbClr val="B59C4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rot="1857999" flipH="1">
              <a:off x="5089690" y="4632897"/>
              <a:ext cx="320510" cy="2000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379"/>
            <p:cNvSpPr/>
            <p:nvPr/>
          </p:nvSpPr>
          <p:spPr>
            <a:xfrm>
              <a:off x="4342360" y="3954780"/>
              <a:ext cx="705122" cy="1346200"/>
            </a:xfrm>
            <a:prstGeom prst="trapezoid">
              <a:avLst/>
            </a:prstGeom>
            <a:solidFill>
              <a:srgbClr val="B59C4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lowchart: Display 381"/>
            <p:cNvSpPr/>
            <p:nvPr/>
          </p:nvSpPr>
          <p:spPr>
            <a:xfrm rot="4110026" flipH="1">
              <a:off x="4689653" y="4301982"/>
              <a:ext cx="769739" cy="205079"/>
            </a:xfrm>
            <a:prstGeom prst="flowChartDisp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4342360" y="2945130"/>
              <a:ext cx="705122" cy="114427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rapezoid 383"/>
            <p:cNvSpPr/>
            <p:nvPr/>
          </p:nvSpPr>
          <p:spPr>
            <a:xfrm>
              <a:off x="4294291" y="5166360"/>
              <a:ext cx="833327" cy="134620"/>
            </a:xfrm>
            <a:prstGeom prst="trapezoi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rapezoid 384"/>
            <p:cNvSpPr/>
            <p:nvPr/>
          </p:nvSpPr>
          <p:spPr>
            <a:xfrm>
              <a:off x="4470564" y="5300980"/>
              <a:ext cx="256408" cy="134620"/>
            </a:xfrm>
            <a:prstGeom prst="trapezoi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Trapezoid 385"/>
            <p:cNvSpPr/>
            <p:nvPr/>
          </p:nvSpPr>
          <p:spPr>
            <a:xfrm>
              <a:off x="4726972" y="5300980"/>
              <a:ext cx="256408" cy="134620"/>
            </a:xfrm>
            <a:prstGeom prst="trapezoi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4406462" y="5435600"/>
              <a:ext cx="320510" cy="13462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4726972" y="5435600"/>
              <a:ext cx="320510" cy="13462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lowchart: Delay 388"/>
            <p:cNvSpPr/>
            <p:nvPr/>
          </p:nvSpPr>
          <p:spPr>
            <a:xfrm rot="4182490" flipH="1">
              <a:off x="4800977" y="3992121"/>
              <a:ext cx="316754" cy="349790"/>
            </a:xfrm>
            <a:prstGeom prst="flowChartDelay">
              <a:avLst/>
            </a:prstGeom>
            <a:solidFill>
              <a:srgbClr val="B59C4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Double Wave 389"/>
            <p:cNvSpPr/>
            <p:nvPr/>
          </p:nvSpPr>
          <p:spPr>
            <a:xfrm>
              <a:off x="4230189" y="3147060"/>
              <a:ext cx="961531" cy="336550"/>
            </a:xfrm>
            <a:prstGeom prst="doubleWave">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lowchart: Delay 390"/>
            <p:cNvSpPr/>
            <p:nvPr/>
          </p:nvSpPr>
          <p:spPr>
            <a:xfrm rot="16200000">
              <a:off x="4609989" y="2690326"/>
              <a:ext cx="201930" cy="576918"/>
            </a:xfrm>
            <a:prstGeom prst="flowChartDelay">
              <a:avLst/>
            </a:prstGeom>
            <a:solidFill>
              <a:srgbClr val="B59C41"/>
            </a:solidFill>
            <a:ln w="12700">
              <a:solidFill>
                <a:srgbClr val="B59C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ed Rectangle 391"/>
            <p:cNvSpPr/>
            <p:nvPr/>
          </p:nvSpPr>
          <p:spPr>
            <a:xfrm rot="19398839">
              <a:off x="4698289" y="3958293"/>
              <a:ext cx="115405" cy="100965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lowchart: Delay 392"/>
            <p:cNvSpPr/>
            <p:nvPr/>
          </p:nvSpPr>
          <p:spPr>
            <a:xfrm rot="17498659">
              <a:off x="4247863" y="3953237"/>
              <a:ext cx="326173" cy="336500"/>
            </a:xfrm>
            <a:prstGeom prst="flowChartDelay">
              <a:avLst/>
            </a:prstGeom>
            <a:solidFill>
              <a:srgbClr val="B59C4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lowchart: Delay 393"/>
            <p:cNvSpPr/>
            <p:nvPr/>
          </p:nvSpPr>
          <p:spPr>
            <a:xfrm rot="5400000">
              <a:off x="4831139" y="4802571"/>
              <a:ext cx="336550" cy="256408"/>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ed Rectangle 394"/>
            <p:cNvSpPr/>
            <p:nvPr/>
          </p:nvSpPr>
          <p:spPr>
            <a:xfrm>
              <a:off x="4230189" y="3079750"/>
              <a:ext cx="961531" cy="20193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7239001" y="3962401"/>
            <a:ext cx="483387" cy="862951"/>
            <a:chOff x="5715000" y="3967094"/>
            <a:chExt cx="483387" cy="862951"/>
          </a:xfrm>
        </p:grpSpPr>
        <p:sp>
          <p:nvSpPr>
            <p:cNvPr id="401" name="Oval 400"/>
            <p:cNvSpPr/>
            <p:nvPr/>
          </p:nvSpPr>
          <p:spPr>
            <a:xfrm rot="19742001">
              <a:off x="5715000" y="4593021"/>
              <a:ext cx="355215" cy="2370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lowchart: Display 38"/>
            <p:cNvSpPr/>
            <p:nvPr/>
          </p:nvSpPr>
          <p:spPr>
            <a:xfrm rot="18150452">
              <a:off x="5647927" y="4273408"/>
              <a:ext cx="856774" cy="244146"/>
            </a:xfrm>
            <a:prstGeom prst="flowChartDisplay">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7482359" y="2514600"/>
            <a:ext cx="1348596" cy="3200400"/>
            <a:chOff x="5958359" y="2514600"/>
            <a:chExt cx="1348596" cy="3200400"/>
          </a:xfrm>
        </p:grpSpPr>
        <p:sp>
          <p:nvSpPr>
            <p:cNvPr id="400" name="Oval 399"/>
            <p:cNvSpPr/>
            <p:nvPr/>
          </p:nvSpPr>
          <p:spPr>
            <a:xfrm rot="1857999" flipH="1">
              <a:off x="6951740" y="4524744"/>
              <a:ext cx="355215" cy="2370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Trapezoid 401"/>
            <p:cNvSpPr/>
            <p:nvPr/>
          </p:nvSpPr>
          <p:spPr>
            <a:xfrm>
              <a:off x="6123489" y="3801080"/>
              <a:ext cx="781473" cy="1594934"/>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lowchart: Display 403"/>
            <p:cNvSpPr/>
            <p:nvPr/>
          </p:nvSpPr>
          <p:spPr>
            <a:xfrm rot="3449548" flipH="1">
              <a:off x="6496720" y="4220276"/>
              <a:ext cx="911962" cy="227285"/>
            </a:xfrm>
            <a:prstGeom prst="flowChartDisplay">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6123489" y="2604879"/>
              <a:ext cx="781473" cy="13556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Cloud 405"/>
            <p:cNvSpPr/>
            <p:nvPr/>
          </p:nvSpPr>
          <p:spPr>
            <a:xfrm>
              <a:off x="6052446" y="2514600"/>
              <a:ext cx="852517" cy="807999"/>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Trapezoid 406"/>
            <p:cNvSpPr/>
            <p:nvPr/>
          </p:nvSpPr>
          <p:spPr>
            <a:xfrm>
              <a:off x="6265575" y="5396014"/>
              <a:ext cx="284172" cy="159493"/>
            </a:xfrm>
            <a:prstGeom prst="trapezoid">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Trapezoid 407"/>
            <p:cNvSpPr/>
            <p:nvPr/>
          </p:nvSpPr>
          <p:spPr>
            <a:xfrm>
              <a:off x="6549747" y="5396014"/>
              <a:ext cx="284172" cy="159493"/>
            </a:xfrm>
            <a:prstGeom prst="trapezoid">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loud 408"/>
            <p:cNvSpPr/>
            <p:nvPr/>
          </p:nvSpPr>
          <p:spPr>
            <a:xfrm rot="17799699">
              <a:off x="5880984" y="3143808"/>
              <a:ext cx="512336" cy="35758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Cloud 409"/>
            <p:cNvSpPr/>
            <p:nvPr/>
          </p:nvSpPr>
          <p:spPr>
            <a:xfrm rot="3800301" flipH="1">
              <a:off x="6555763" y="3143807"/>
              <a:ext cx="512336" cy="35758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rot="19247880">
              <a:off x="6444006" y="3830219"/>
              <a:ext cx="135625" cy="877214"/>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ed Rectangle 411"/>
            <p:cNvSpPr/>
            <p:nvPr/>
          </p:nvSpPr>
          <p:spPr>
            <a:xfrm rot="2352120" flipH="1">
              <a:off x="6444006" y="3830219"/>
              <a:ext cx="135625" cy="877214"/>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lowchart: Delay 412"/>
            <p:cNvSpPr/>
            <p:nvPr/>
          </p:nvSpPr>
          <p:spPr>
            <a:xfrm rot="3358798" flipH="1">
              <a:off x="6594670" y="3882472"/>
              <a:ext cx="336412" cy="311980"/>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lowchart: Delay 413"/>
            <p:cNvSpPr/>
            <p:nvPr/>
          </p:nvSpPr>
          <p:spPr>
            <a:xfrm rot="18241202">
              <a:off x="6097369" y="3922627"/>
              <a:ext cx="336412" cy="311980"/>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14"/>
            <p:cNvSpPr/>
            <p:nvPr/>
          </p:nvSpPr>
          <p:spPr>
            <a:xfrm rot="5400000" flipH="1">
              <a:off x="6376853" y="2625931"/>
              <a:ext cx="239240" cy="994602"/>
            </a:xfrm>
            <a:prstGeom prst="roundRect">
              <a:avLst>
                <a:gd name="adj" fmla="val 48432"/>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 Same Side Corner Rectangle 415"/>
            <p:cNvSpPr/>
            <p:nvPr/>
          </p:nvSpPr>
          <p:spPr>
            <a:xfrm rot="761387">
              <a:off x="6583990" y="4413756"/>
              <a:ext cx="136071" cy="815953"/>
            </a:xfrm>
            <a:prstGeom prst="round2SameRect">
              <a:avLst>
                <a:gd name="adj1" fmla="val 47899"/>
                <a:gd name="adj2" fmla="val 480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Trapezoid 416"/>
            <p:cNvSpPr/>
            <p:nvPr/>
          </p:nvSpPr>
          <p:spPr>
            <a:xfrm>
              <a:off x="6141258" y="4598547"/>
              <a:ext cx="710430" cy="159493"/>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6496473" y="4997280"/>
              <a:ext cx="213129" cy="318987"/>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7-Point Star 418"/>
            <p:cNvSpPr/>
            <p:nvPr/>
          </p:nvSpPr>
          <p:spPr>
            <a:xfrm>
              <a:off x="6425430" y="4917533"/>
              <a:ext cx="355215" cy="478480"/>
            </a:xfrm>
            <a:prstGeom prst="star7">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6212301" y="5555507"/>
              <a:ext cx="355215" cy="15949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6567516" y="5555507"/>
              <a:ext cx="355215" cy="15949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TextBox 318"/>
          <p:cNvSpPr txBox="1"/>
          <p:nvPr/>
        </p:nvSpPr>
        <p:spPr>
          <a:xfrm>
            <a:off x="6248400" y="1828800"/>
            <a:ext cx="1752600" cy="923330"/>
          </a:xfrm>
          <a:prstGeom prst="rect">
            <a:avLst/>
          </a:prstGeom>
          <a:noFill/>
        </p:spPr>
        <p:txBody>
          <a:bodyPr wrap="square" rtlCol="0">
            <a:spAutoFit/>
          </a:bodyPr>
          <a:lstStyle/>
          <a:p>
            <a:r>
              <a:rPr lang="en-US" dirty="0">
                <a:solidFill>
                  <a:schemeClr val="bg1"/>
                </a:solidFill>
              </a:rPr>
              <a:t>They lifted their clubs to smite Ammon</a:t>
            </a:r>
          </a:p>
        </p:txBody>
      </p:sp>
      <p:sp>
        <p:nvSpPr>
          <p:cNvPr id="427" name="TextBox 426"/>
          <p:cNvSpPr txBox="1"/>
          <p:nvPr/>
        </p:nvSpPr>
        <p:spPr>
          <a:xfrm>
            <a:off x="4041648" y="5727192"/>
            <a:ext cx="1965960" cy="646331"/>
          </a:xfrm>
          <a:prstGeom prst="rect">
            <a:avLst/>
          </a:prstGeom>
          <a:noFill/>
        </p:spPr>
        <p:txBody>
          <a:bodyPr wrap="square" rtlCol="0">
            <a:spAutoFit/>
          </a:bodyPr>
          <a:lstStyle/>
          <a:p>
            <a:r>
              <a:rPr lang="en-US" dirty="0">
                <a:solidFill>
                  <a:schemeClr val="bg1"/>
                </a:solidFill>
              </a:rPr>
              <a:t>But Ammon smote off their arms</a:t>
            </a:r>
          </a:p>
        </p:txBody>
      </p:sp>
      <p:grpSp>
        <p:nvGrpSpPr>
          <p:cNvPr id="216" name="Group 215"/>
          <p:cNvGrpSpPr/>
          <p:nvPr/>
        </p:nvGrpSpPr>
        <p:grpSpPr>
          <a:xfrm>
            <a:off x="2895600" y="2438400"/>
            <a:ext cx="1764104" cy="3276600"/>
            <a:chOff x="1371600" y="2438400"/>
            <a:chExt cx="1764104" cy="3276600"/>
          </a:xfrm>
        </p:grpSpPr>
        <p:sp>
          <p:nvSpPr>
            <p:cNvPr id="221" name="Oval 220"/>
            <p:cNvSpPr/>
            <p:nvPr/>
          </p:nvSpPr>
          <p:spPr>
            <a:xfrm>
              <a:off x="1371600" y="4454769"/>
              <a:ext cx="183866" cy="3827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Manual Operation 221"/>
            <p:cNvSpPr/>
            <p:nvPr/>
          </p:nvSpPr>
          <p:spPr>
            <a:xfrm rot="12279233">
              <a:off x="1501676" y="3551157"/>
              <a:ext cx="323173" cy="1158400"/>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242526">
              <a:off x="2511632" y="4403333"/>
              <a:ext cx="201852" cy="2612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Manual Operation 223"/>
            <p:cNvSpPr/>
            <p:nvPr/>
          </p:nvSpPr>
          <p:spPr>
            <a:xfrm rot="8993220" flipH="1">
              <a:off x="2157200" y="3456641"/>
              <a:ext cx="323173" cy="1158400"/>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a:off x="1525999" y="3530600"/>
              <a:ext cx="926392" cy="1848338"/>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1601432" y="5441617"/>
              <a:ext cx="367732" cy="27338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1969164" y="5441617"/>
              <a:ext cx="367732" cy="27338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loud 227"/>
            <p:cNvSpPr/>
            <p:nvPr/>
          </p:nvSpPr>
          <p:spPr>
            <a:xfrm rot="20835976" flipH="1">
              <a:off x="2099072" y="2629133"/>
              <a:ext cx="520408" cy="114821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1555466" y="5332264"/>
              <a:ext cx="873362" cy="218707"/>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Extract 229"/>
            <p:cNvSpPr/>
            <p:nvPr/>
          </p:nvSpPr>
          <p:spPr>
            <a:xfrm rot="10800000">
              <a:off x="1831264" y="3473256"/>
              <a:ext cx="321765" cy="492090"/>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rot="2203033">
              <a:off x="1860982" y="3534305"/>
              <a:ext cx="137436" cy="1260284"/>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entagon 233"/>
            <p:cNvSpPr/>
            <p:nvPr/>
          </p:nvSpPr>
          <p:spPr>
            <a:xfrm rot="5400000">
              <a:off x="1456657" y="4592920"/>
              <a:ext cx="437414" cy="27579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1537465" y="4512114"/>
              <a:ext cx="275799" cy="109353"/>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loud 235"/>
            <p:cNvSpPr/>
            <p:nvPr/>
          </p:nvSpPr>
          <p:spPr>
            <a:xfrm rot="308159">
              <a:off x="1418770" y="2626795"/>
              <a:ext cx="466236" cy="1169628"/>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1693365" y="2598429"/>
              <a:ext cx="597564" cy="103885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6200000" flipH="1">
              <a:off x="1825763" y="2168103"/>
              <a:ext cx="378736" cy="9193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1525999" y="2606431"/>
              <a:ext cx="965295" cy="164030"/>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entagon 239"/>
            <p:cNvSpPr/>
            <p:nvPr/>
          </p:nvSpPr>
          <p:spPr>
            <a:xfrm>
              <a:off x="1601432" y="5332264"/>
              <a:ext cx="137899" cy="218707"/>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entagon 240"/>
            <p:cNvSpPr/>
            <p:nvPr/>
          </p:nvSpPr>
          <p:spPr>
            <a:xfrm>
              <a:off x="1785298" y="5332264"/>
              <a:ext cx="137899" cy="218707"/>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a:off x="1969164" y="5332264"/>
              <a:ext cx="137899" cy="218707"/>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entagon 242"/>
            <p:cNvSpPr/>
            <p:nvPr/>
          </p:nvSpPr>
          <p:spPr>
            <a:xfrm>
              <a:off x="2153029" y="5332264"/>
              <a:ext cx="137899" cy="218707"/>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entagon 243"/>
            <p:cNvSpPr/>
            <p:nvPr/>
          </p:nvSpPr>
          <p:spPr>
            <a:xfrm>
              <a:off x="2336895" y="5332264"/>
              <a:ext cx="91933" cy="218707"/>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p:cNvGrpSpPr/>
            <p:nvPr/>
          </p:nvGrpSpPr>
          <p:grpSpPr>
            <a:xfrm rot="2099391">
              <a:off x="2865448" y="3287982"/>
              <a:ext cx="270256" cy="1574635"/>
              <a:chOff x="3048000" y="1981200"/>
              <a:chExt cx="1066800" cy="2572327"/>
            </a:xfrm>
          </p:grpSpPr>
          <p:sp>
            <p:nvSpPr>
              <p:cNvPr id="207" name="Pentagon 206"/>
              <p:cNvSpPr/>
              <p:nvPr/>
            </p:nvSpPr>
            <p:spPr>
              <a:xfrm rot="16200000">
                <a:off x="2279073" y="3038764"/>
                <a:ext cx="2572327" cy="457200"/>
              </a:xfrm>
              <a:prstGeom prst="homePlate">
                <a:avLst>
                  <a:gd name="adj" fmla="val 102525"/>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3048000" y="3962400"/>
                <a:ext cx="1066800" cy="2286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9" name="Group 208"/>
          <p:cNvGrpSpPr/>
          <p:nvPr/>
        </p:nvGrpSpPr>
        <p:grpSpPr>
          <a:xfrm>
            <a:off x="5562600" y="4191001"/>
            <a:ext cx="359204" cy="833221"/>
            <a:chOff x="4059682" y="4094903"/>
            <a:chExt cx="359204" cy="833221"/>
          </a:xfrm>
        </p:grpSpPr>
        <p:sp>
          <p:nvSpPr>
            <p:cNvPr id="328" name="Oval 327"/>
            <p:cNvSpPr/>
            <p:nvPr/>
          </p:nvSpPr>
          <p:spPr>
            <a:xfrm rot="19742001">
              <a:off x="4059682" y="4685709"/>
              <a:ext cx="359204" cy="24241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lowchart: Display 380"/>
            <p:cNvSpPr/>
            <p:nvPr/>
          </p:nvSpPr>
          <p:spPr>
            <a:xfrm rot="17059109">
              <a:off x="3938215" y="4346336"/>
              <a:ext cx="723158" cy="220292"/>
            </a:xfrm>
            <a:prstGeom prst="flowChartDisp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 name="TextBox 214"/>
          <p:cNvSpPr txBox="1"/>
          <p:nvPr/>
        </p:nvSpPr>
        <p:spPr>
          <a:xfrm>
            <a:off x="7239000" y="5943601"/>
            <a:ext cx="2971800" cy="646331"/>
          </a:xfrm>
          <a:prstGeom prst="rect">
            <a:avLst/>
          </a:prstGeom>
          <a:noFill/>
        </p:spPr>
        <p:txBody>
          <a:bodyPr wrap="square" rtlCol="0">
            <a:spAutoFit/>
          </a:bodyPr>
          <a:lstStyle/>
          <a:p>
            <a:r>
              <a:rPr lang="en-US" dirty="0">
                <a:solidFill>
                  <a:schemeClr val="bg1"/>
                </a:solidFill>
              </a:rPr>
              <a:t>After Ammon had taken many arms they fled </a:t>
            </a:r>
          </a:p>
        </p:txBody>
      </p:sp>
    </p:spTree>
    <p:extLst>
      <p:ext uri="{BB962C8B-B14F-4D97-AF65-F5344CB8AC3E}">
        <p14:creationId xmlns:p14="http://schemas.microsoft.com/office/powerpoint/2010/main" val="167361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7"/>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 0 L -0.2 0.25538 " pathEditMode="relative" ptsTypes="AA">
                                      <p:cBhvr>
                                        <p:cTn id="12" dur="2000" fill="hold"/>
                                        <p:tgtEl>
                                          <p:spTgt spid="209"/>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2 0.25538 " pathEditMode="relative" ptsTypes="AA">
                                      <p:cBhvr>
                                        <p:cTn id="14" dur="2000" fill="hold"/>
                                        <p:tgtEl>
                                          <p:spTgt spid="21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
                                        </p:tgtEl>
                                        <p:attrNameLst>
                                          <p:attrName>style.visibility</p:attrName>
                                        </p:attrNameLst>
                                      </p:cBhvr>
                                      <p:to>
                                        <p:strVal val="visible"/>
                                      </p:to>
                                    </p:set>
                                  </p:childTnLst>
                                </p:cTn>
                              </p:par>
                              <p:par>
                                <p:cTn id="19" presetID="2" presetClass="exit" presetSubtype="2" fill="hold" nodeType="withEffect">
                                  <p:stCondLst>
                                    <p:cond delay="0"/>
                                  </p:stCondLst>
                                  <p:childTnLst>
                                    <p:anim calcmode="lin" valueType="num">
                                      <p:cBhvr additive="base">
                                        <p:cTn id="20" dur="1000"/>
                                        <p:tgtEl>
                                          <p:spTgt spid="214"/>
                                        </p:tgtEl>
                                        <p:attrNameLst>
                                          <p:attrName>ppt_x</p:attrName>
                                        </p:attrNameLst>
                                      </p:cBhvr>
                                      <p:tavLst>
                                        <p:tav tm="0">
                                          <p:val>
                                            <p:strVal val="ppt_x"/>
                                          </p:val>
                                        </p:tav>
                                        <p:tav tm="100000">
                                          <p:val>
                                            <p:strVal val="1+ppt_w/2"/>
                                          </p:val>
                                        </p:tav>
                                      </p:tavLst>
                                    </p:anim>
                                    <p:anim calcmode="lin" valueType="num">
                                      <p:cBhvr additive="base">
                                        <p:cTn id="21" dur="1000"/>
                                        <p:tgtEl>
                                          <p:spTgt spid="214"/>
                                        </p:tgtEl>
                                        <p:attrNameLst>
                                          <p:attrName>ppt_y</p:attrName>
                                        </p:attrNameLst>
                                      </p:cBhvr>
                                      <p:tavLst>
                                        <p:tav tm="0">
                                          <p:val>
                                            <p:strVal val="ppt_y"/>
                                          </p:val>
                                        </p:tav>
                                        <p:tav tm="100000">
                                          <p:val>
                                            <p:strVal val="ppt_y"/>
                                          </p:val>
                                        </p:tav>
                                      </p:tavLst>
                                    </p:anim>
                                    <p:set>
                                      <p:cBhvr>
                                        <p:cTn id="22" dur="1" fill="hold">
                                          <p:stCondLst>
                                            <p:cond delay="999"/>
                                          </p:stCondLst>
                                        </p:cTn>
                                        <p:tgtEl>
                                          <p:spTgt spid="214"/>
                                        </p:tgtEl>
                                        <p:attrNameLst>
                                          <p:attrName>style.visibility</p:attrName>
                                        </p:attrNameLst>
                                      </p:cBhvr>
                                      <p:to>
                                        <p:strVal val="hidden"/>
                                      </p:to>
                                    </p:set>
                                  </p:childTnLst>
                                </p:cTn>
                              </p:par>
                              <p:par>
                                <p:cTn id="23" presetID="2" presetClass="exit" presetSubtype="2" fill="hold" nodeType="withEffect">
                                  <p:stCondLst>
                                    <p:cond delay="0"/>
                                  </p:stCondLst>
                                  <p:childTnLst>
                                    <p:anim calcmode="lin" valueType="num">
                                      <p:cBhvr additive="base">
                                        <p:cTn id="24" dur="1000"/>
                                        <p:tgtEl>
                                          <p:spTgt spid="210"/>
                                        </p:tgtEl>
                                        <p:attrNameLst>
                                          <p:attrName>ppt_x</p:attrName>
                                        </p:attrNameLst>
                                      </p:cBhvr>
                                      <p:tavLst>
                                        <p:tav tm="0">
                                          <p:val>
                                            <p:strVal val="ppt_x"/>
                                          </p:val>
                                        </p:tav>
                                        <p:tav tm="100000">
                                          <p:val>
                                            <p:strVal val="1+ppt_w/2"/>
                                          </p:val>
                                        </p:tav>
                                      </p:tavLst>
                                    </p:anim>
                                    <p:anim calcmode="lin" valueType="num">
                                      <p:cBhvr additive="base">
                                        <p:cTn id="25" dur="1000"/>
                                        <p:tgtEl>
                                          <p:spTgt spid="210"/>
                                        </p:tgtEl>
                                        <p:attrNameLst>
                                          <p:attrName>ppt_y</p:attrName>
                                        </p:attrNameLst>
                                      </p:cBhvr>
                                      <p:tavLst>
                                        <p:tav tm="0">
                                          <p:val>
                                            <p:strVal val="ppt_y"/>
                                          </p:val>
                                        </p:tav>
                                        <p:tav tm="100000">
                                          <p:val>
                                            <p:strVal val="ppt_y"/>
                                          </p:val>
                                        </p:tav>
                                      </p:tavLst>
                                    </p:anim>
                                    <p:set>
                                      <p:cBhvr>
                                        <p:cTn id="26" dur="1" fill="hold">
                                          <p:stCondLst>
                                            <p:cond delay="999"/>
                                          </p:stCondLst>
                                        </p:cTn>
                                        <p:tgtEl>
                                          <p:spTgt spid="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P spid="427" grpId="0"/>
      <p:bldP spid="2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1F665338-D2F1-4BDC-89BD-E8017A8A0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0104" y="6550223"/>
            <a:ext cx="1905000" cy="307777"/>
          </a:xfrm>
          <a:prstGeom prst="rect">
            <a:avLst/>
          </a:prstGeom>
          <a:noFill/>
        </p:spPr>
        <p:txBody>
          <a:bodyPr wrap="square" rtlCol="0">
            <a:spAutoFit/>
          </a:bodyPr>
          <a:lstStyle/>
          <a:p>
            <a:r>
              <a:rPr lang="en-US" sz="1400" dirty="0">
                <a:solidFill>
                  <a:schemeClr val="bg1"/>
                </a:solidFill>
              </a:rPr>
              <a:t>Alma 17:39</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Returning to the King</a:t>
            </a:r>
          </a:p>
        </p:txBody>
      </p:sp>
      <p:sp>
        <p:nvSpPr>
          <p:cNvPr id="688" name="TextBox 687"/>
          <p:cNvSpPr txBox="1"/>
          <p:nvPr/>
        </p:nvSpPr>
        <p:spPr>
          <a:xfrm>
            <a:off x="1752600" y="914400"/>
            <a:ext cx="5638800" cy="369332"/>
          </a:xfrm>
          <a:prstGeom prst="rect">
            <a:avLst/>
          </a:prstGeom>
          <a:noFill/>
        </p:spPr>
        <p:txBody>
          <a:bodyPr wrap="square" rtlCol="0">
            <a:spAutoFit/>
          </a:bodyPr>
          <a:lstStyle/>
          <a:p>
            <a:r>
              <a:rPr lang="en-US" dirty="0">
                <a:solidFill>
                  <a:schemeClr val="bg1"/>
                </a:solidFill>
              </a:rPr>
              <a:t>Ammon returned to the watering hole</a:t>
            </a:r>
          </a:p>
        </p:txBody>
      </p:sp>
      <p:sp>
        <p:nvSpPr>
          <p:cNvPr id="319" name="TextBox 318"/>
          <p:cNvSpPr txBox="1"/>
          <p:nvPr/>
        </p:nvSpPr>
        <p:spPr>
          <a:xfrm>
            <a:off x="5181600" y="1600201"/>
            <a:ext cx="1981200" cy="1200329"/>
          </a:xfrm>
          <a:prstGeom prst="rect">
            <a:avLst/>
          </a:prstGeom>
          <a:noFill/>
        </p:spPr>
        <p:txBody>
          <a:bodyPr wrap="square" rtlCol="0">
            <a:spAutoFit/>
          </a:bodyPr>
          <a:lstStyle/>
          <a:p>
            <a:r>
              <a:rPr lang="en-US" dirty="0">
                <a:solidFill>
                  <a:schemeClr val="bg1"/>
                </a:solidFill>
              </a:rPr>
              <a:t>The servants returned to the king to testify of all that happened</a:t>
            </a:r>
          </a:p>
        </p:txBody>
      </p:sp>
      <p:grpSp>
        <p:nvGrpSpPr>
          <p:cNvPr id="267" name="Group 266"/>
          <p:cNvGrpSpPr/>
          <p:nvPr/>
        </p:nvGrpSpPr>
        <p:grpSpPr>
          <a:xfrm>
            <a:off x="7315200" y="1600200"/>
            <a:ext cx="1143000" cy="3886200"/>
            <a:chOff x="4441181" y="609600"/>
            <a:chExt cx="1807219" cy="5715000"/>
          </a:xfrm>
        </p:grpSpPr>
        <p:sp>
          <p:nvSpPr>
            <p:cNvPr id="268" name="Oval 267"/>
            <p:cNvSpPr/>
            <p:nvPr/>
          </p:nvSpPr>
          <p:spPr>
            <a:xfrm>
              <a:off x="4495800" y="1143000"/>
              <a:ext cx="1752600" cy="32004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lowchart: Manual Operation 268"/>
            <p:cNvSpPr/>
            <p:nvPr/>
          </p:nvSpPr>
          <p:spPr>
            <a:xfrm rot="10800000">
              <a:off x="4800600" y="5638800"/>
              <a:ext cx="533400" cy="457200"/>
            </a:xfrm>
            <a:prstGeom prst="flowChartManualOperati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lowchart: Manual Operation 269"/>
            <p:cNvSpPr/>
            <p:nvPr/>
          </p:nvSpPr>
          <p:spPr>
            <a:xfrm rot="10800000">
              <a:off x="5486400" y="5638800"/>
              <a:ext cx="533400" cy="457200"/>
            </a:xfrm>
            <a:prstGeom prst="flowChartManualOperati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4800600" y="6096000"/>
              <a:ext cx="5334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5486400" y="6096000"/>
              <a:ext cx="5334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lowchart: Manual Operation 272"/>
            <p:cNvSpPr/>
            <p:nvPr/>
          </p:nvSpPr>
          <p:spPr>
            <a:xfrm>
              <a:off x="4648200" y="3124200"/>
              <a:ext cx="1447800" cy="106680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lowchart: Manual Operation 273"/>
            <p:cNvSpPr/>
            <p:nvPr/>
          </p:nvSpPr>
          <p:spPr>
            <a:xfrm flipV="1">
              <a:off x="4648200" y="4191000"/>
              <a:ext cx="1524000" cy="160020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4876800" y="4114800"/>
              <a:ext cx="1066800" cy="1524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rot="3743110">
              <a:off x="4771045" y="3258186"/>
              <a:ext cx="731173" cy="14000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rot="17856890" flipH="1">
              <a:off x="5228344" y="3235661"/>
              <a:ext cx="792325" cy="1337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5181600" y="3429000"/>
              <a:ext cx="381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rot="6291099">
              <a:off x="4174500" y="3356818"/>
              <a:ext cx="1016099" cy="290149"/>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rot="15308901" flipH="1">
              <a:off x="5486702" y="3344726"/>
              <a:ext cx="1057085" cy="340929"/>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rot="19866500" flipH="1">
              <a:off x="5431781" y="3907558"/>
              <a:ext cx="795036" cy="29414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837861">
              <a:off x="4953000" y="4114800"/>
              <a:ext cx="3810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ed Rectangle 282"/>
            <p:cNvSpPr/>
            <p:nvPr/>
          </p:nvSpPr>
          <p:spPr>
            <a:xfrm rot="1733500">
              <a:off x="4441181" y="3907557"/>
              <a:ext cx="795036" cy="29414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960578">
              <a:off x="4476623" y="3714226"/>
              <a:ext cx="228600" cy="3048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5943600" y="3733800"/>
              <a:ext cx="304800" cy="2286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837861">
              <a:off x="5203553" y="4081193"/>
              <a:ext cx="3810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rot="9031943">
              <a:off x="5562219" y="3988940"/>
              <a:ext cx="203001" cy="361636"/>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rot="12568057" flipH="1">
              <a:off x="5028819" y="4065140"/>
              <a:ext cx="203001" cy="361636"/>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gular Pentagon 288"/>
            <p:cNvSpPr/>
            <p:nvPr/>
          </p:nvSpPr>
          <p:spPr>
            <a:xfrm rot="19608657">
              <a:off x="5500255" y="2811198"/>
              <a:ext cx="685800" cy="533400"/>
            </a:xfrm>
            <a:prstGeom prst="pent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gular Pentagon 289"/>
            <p:cNvSpPr/>
            <p:nvPr/>
          </p:nvSpPr>
          <p:spPr>
            <a:xfrm rot="1312788" flipH="1">
              <a:off x="4494290" y="2851775"/>
              <a:ext cx="685800" cy="533400"/>
            </a:xfrm>
            <a:prstGeom prst="pent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4800600" y="1371600"/>
              <a:ext cx="1143000" cy="1828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Explosion 1 291"/>
            <p:cNvSpPr/>
            <p:nvPr/>
          </p:nvSpPr>
          <p:spPr>
            <a:xfrm>
              <a:off x="4724400" y="609600"/>
              <a:ext cx="1371600" cy="1371600"/>
            </a:xfrm>
            <a:prstGeom prst="irregularSeal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ouble Wave 292"/>
            <p:cNvSpPr/>
            <p:nvPr/>
          </p:nvSpPr>
          <p:spPr>
            <a:xfrm>
              <a:off x="4724400" y="1524000"/>
              <a:ext cx="1295400" cy="6096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4648200" y="1524000"/>
              <a:ext cx="1447800" cy="22860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Hexagon 294"/>
            <p:cNvSpPr/>
            <p:nvPr/>
          </p:nvSpPr>
          <p:spPr>
            <a:xfrm>
              <a:off x="5257800" y="1066800"/>
              <a:ext cx="304800" cy="381000"/>
            </a:xfrm>
            <a:prstGeom prst="hexagon">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Quad Arrow Callout 295"/>
            <p:cNvSpPr/>
            <p:nvPr/>
          </p:nvSpPr>
          <p:spPr>
            <a:xfrm>
              <a:off x="4724400" y="5257800"/>
              <a:ext cx="685800" cy="533400"/>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Quad Arrow Callout 296"/>
            <p:cNvSpPr/>
            <p:nvPr/>
          </p:nvSpPr>
          <p:spPr>
            <a:xfrm>
              <a:off x="5410200" y="5257800"/>
              <a:ext cx="685800" cy="533400"/>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ed Rectangle 297"/>
            <p:cNvSpPr/>
            <p:nvPr/>
          </p:nvSpPr>
          <p:spPr>
            <a:xfrm>
              <a:off x="4724400" y="5105400"/>
              <a:ext cx="1371600" cy="1524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a:off x="4648200" y="5638800"/>
              <a:ext cx="1524000" cy="1524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1828800" y="2819400"/>
            <a:ext cx="3383762" cy="2514600"/>
            <a:chOff x="304800" y="2819400"/>
            <a:chExt cx="3383762" cy="2514600"/>
          </a:xfrm>
        </p:grpSpPr>
        <p:grpSp>
          <p:nvGrpSpPr>
            <p:cNvPr id="300" name="Group 93"/>
            <p:cNvGrpSpPr/>
            <p:nvPr/>
          </p:nvGrpSpPr>
          <p:grpSpPr>
            <a:xfrm flipH="1">
              <a:off x="2438400" y="3048000"/>
              <a:ext cx="1143000" cy="2286000"/>
              <a:chOff x="4796444" y="836392"/>
              <a:chExt cx="1380536" cy="3344532"/>
            </a:xfrm>
          </p:grpSpPr>
          <p:sp>
            <p:nvSpPr>
              <p:cNvPr id="301" name="Oval 300"/>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rapezoid 305"/>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06"/>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 Diagonal Corner Rectangle 309"/>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 Diagonal Corner Rectangle 310"/>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120"/>
            <p:cNvGrpSpPr/>
            <p:nvPr/>
          </p:nvGrpSpPr>
          <p:grpSpPr>
            <a:xfrm>
              <a:off x="1295400" y="2819400"/>
              <a:ext cx="1143000" cy="2504661"/>
              <a:chOff x="758208" y="685800"/>
              <a:chExt cx="2145750" cy="4876800"/>
            </a:xfrm>
          </p:grpSpPr>
          <p:sp>
            <p:nvSpPr>
              <p:cNvPr id="314" name="Cloud 313"/>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rot="19671902">
                <a:off x="2373422" y="3143879"/>
                <a:ext cx="530536" cy="8772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2647766">
                <a:off x="758208" y="3095303"/>
                <a:ext cx="513503" cy="8772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rapezoid 321"/>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rapezoid 322"/>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1155300" y="949411"/>
                <a:ext cx="1345899" cy="145528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63"/>
            <p:cNvGrpSpPr/>
            <p:nvPr/>
          </p:nvGrpSpPr>
          <p:grpSpPr>
            <a:xfrm rot="4242691">
              <a:off x="3092350" y="3929127"/>
              <a:ext cx="359204" cy="833221"/>
              <a:chOff x="4059682" y="4094903"/>
              <a:chExt cx="359204" cy="833221"/>
            </a:xfrm>
          </p:grpSpPr>
          <p:sp>
            <p:nvSpPr>
              <p:cNvPr id="265" name="Oval 264"/>
              <p:cNvSpPr/>
              <p:nvPr/>
            </p:nvSpPr>
            <p:spPr>
              <a:xfrm rot="19742001">
                <a:off x="4059682" y="4685709"/>
                <a:ext cx="359204" cy="24241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lowchart: Display 265"/>
              <p:cNvSpPr/>
              <p:nvPr/>
            </p:nvSpPr>
            <p:spPr>
              <a:xfrm rot="17059109">
                <a:off x="3938215" y="4346336"/>
                <a:ext cx="723158" cy="220292"/>
              </a:xfrm>
              <a:prstGeom prst="flowChartDisp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260"/>
            <p:cNvGrpSpPr/>
            <p:nvPr/>
          </p:nvGrpSpPr>
          <p:grpSpPr>
            <a:xfrm rot="2315259">
              <a:off x="3111943" y="4018937"/>
              <a:ext cx="483387" cy="862951"/>
              <a:chOff x="5715000" y="3967094"/>
              <a:chExt cx="483387" cy="862951"/>
            </a:xfrm>
          </p:grpSpPr>
          <p:sp>
            <p:nvSpPr>
              <p:cNvPr id="262" name="Oval 261"/>
              <p:cNvSpPr/>
              <p:nvPr/>
            </p:nvSpPr>
            <p:spPr>
              <a:xfrm rot="19742001">
                <a:off x="5715000" y="4593021"/>
                <a:ext cx="355215" cy="2370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lowchart: Display 38"/>
              <p:cNvSpPr/>
              <p:nvPr/>
            </p:nvSpPr>
            <p:spPr>
              <a:xfrm rot="18150452">
                <a:off x="5647927" y="4273408"/>
                <a:ext cx="856774" cy="244146"/>
              </a:xfrm>
              <a:prstGeom prst="flowChartDisplay">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91"/>
            <p:cNvGrpSpPr/>
            <p:nvPr/>
          </p:nvGrpSpPr>
          <p:grpSpPr>
            <a:xfrm>
              <a:off x="304800" y="2895600"/>
              <a:ext cx="1066800" cy="2438400"/>
              <a:chOff x="4038600" y="2362200"/>
              <a:chExt cx="1380536" cy="3344532"/>
            </a:xfrm>
          </p:grpSpPr>
          <p:sp>
            <p:nvSpPr>
              <p:cNvPr id="327" name="Round Diagonal Corner Rectangle 326"/>
              <p:cNvSpPr/>
              <p:nvPr/>
            </p:nvSpPr>
            <p:spPr>
              <a:xfrm rot="19527262">
                <a:off x="4778338" y="2692626"/>
                <a:ext cx="555573" cy="631743"/>
              </a:xfrm>
              <a:prstGeom prst="round2DiagRect">
                <a:avLst>
                  <a:gd name="adj1" fmla="val 50000"/>
                  <a:gd name="adj2" fmla="val 0"/>
                </a:avLst>
              </a:prstGeom>
              <a:solidFill>
                <a:srgbClr val="B88A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 Diagonal Corner Rectangle 328"/>
              <p:cNvSpPr/>
              <p:nvPr/>
            </p:nvSpPr>
            <p:spPr>
              <a:xfrm rot="19527262">
                <a:off x="4092538" y="2768827"/>
                <a:ext cx="555573" cy="631743"/>
              </a:xfrm>
              <a:prstGeom prst="round2DiagRect">
                <a:avLst>
                  <a:gd name="adj1" fmla="val 50000"/>
                  <a:gd name="adj2" fmla="val 0"/>
                </a:avLst>
              </a:prstGeom>
              <a:solidFill>
                <a:srgbClr val="B88A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rapezoid 333"/>
              <p:cNvSpPr/>
              <p:nvPr/>
            </p:nvSpPr>
            <p:spPr>
              <a:xfrm rot="20169292">
                <a:off x="4774824" y="3376848"/>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rapezoid 334"/>
              <p:cNvSpPr/>
              <p:nvPr/>
            </p:nvSpPr>
            <p:spPr>
              <a:xfrm rot="1790291">
                <a:off x="4189904" y="3342754"/>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rapezoid 335"/>
              <p:cNvSpPr/>
              <p:nvPr/>
            </p:nvSpPr>
            <p:spPr>
              <a:xfrm>
                <a:off x="4347556" y="3510754"/>
                <a:ext cx="799476" cy="1901253"/>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 Diagonal Corner Rectangle 338"/>
              <p:cNvSpPr/>
              <p:nvPr/>
            </p:nvSpPr>
            <p:spPr>
              <a:xfrm rot="1236535">
                <a:off x="4309319" y="2362200"/>
                <a:ext cx="436755" cy="503473"/>
              </a:xfrm>
              <a:prstGeom prst="round2DiagRect">
                <a:avLst>
                  <a:gd name="adj1" fmla="val 50000"/>
                  <a:gd name="adj2" fmla="val 0"/>
                </a:avLst>
              </a:prstGeom>
              <a:solidFill>
                <a:srgbClr val="B88A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 Diagonal Corner Rectangle 339"/>
              <p:cNvSpPr/>
              <p:nvPr/>
            </p:nvSpPr>
            <p:spPr>
              <a:xfrm rot="5076663">
                <a:off x="4705111" y="2429527"/>
                <a:ext cx="436755" cy="503473"/>
              </a:xfrm>
              <a:prstGeom prst="round2DiagRect">
                <a:avLst>
                  <a:gd name="adj1" fmla="val 50000"/>
                  <a:gd name="adj2" fmla="val 0"/>
                </a:avLst>
              </a:prstGeom>
              <a:solidFill>
                <a:srgbClr val="B88A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4499956" y="2440208"/>
                <a:ext cx="381000" cy="381000"/>
              </a:xfrm>
              <a:prstGeom prst="ellipse">
                <a:avLst/>
              </a:prstGeom>
              <a:solidFill>
                <a:srgbClr val="B88A4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ound Diagonal Corner Rectangle 341"/>
              <p:cNvSpPr/>
              <p:nvPr/>
            </p:nvSpPr>
            <p:spPr>
              <a:xfrm rot="8272682">
                <a:off x="4538336" y="3334510"/>
                <a:ext cx="362829" cy="493781"/>
              </a:xfrm>
              <a:prstGeom prst="round2DiagRect">
                <a:avLst>
                  <a:gd name="adj1" fmla="val 50000"/>
                  <a:gd name="adj2" fmla="val 33772"/>
                </a:avLst>
              </a:prstGeom>
              <a:solidFill>
                <a:srgbClr val="B88A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4572000" y="3352800"/>
                <a:ext cx="228600" cy="228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60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87"/>
                                        </p:tgtEl>
                                        <p:attrNameLst>
                                          <p:attrName>style.visibility</p:attrName>
                                        </p:attrNameLst>
                                      </p:cBhvr>
                                      <p:to>
                                        <p:strVal val="visible"/>
                                      </p:to>
                                    </p:set>
                                    <p:anim calcmode="lin" valueType="num">
                                      <p:cBhvr additive="base">
                                        <p:cTn id="9" dur="2000" fill="hold"/>
                                        <p:tgtEl>
                                          <p:spTgt spid="87"/>
                                        </p:tgtEl>
                                        <p:attrNameLst>
                                          <p:attrName>ppt_x</p:attrName>
                                        </p:attrNameLst>
                                      </p:cBhvr>
                                      <p:tavLst>
                                        <p:tav tm="0">
                                          <p:val>
                                            <p:strVal val="0-#ppt_w/2"/>
                                          </p:val>
                                        </p:tav>
                                        <p:tav tm="100000">
                                          <p:val>
                                            <p:strVal val="#ppt_x"/>
                                          </p:val>
                                        </p:tav>
                                      </p:tavLst>
                                    </p:anim>
                                    <p:anim calcmode="lin" valueType="num">
                                      <p:cBhvr additive="base">
                                        <p:cTn id="10" dur="2000" fill="hold"/>
                                        <p:tgtEl>
                                          <p:spTgt spid="87"/>
                                        </p:tgtEl>
                                        <p:attrNameLst>
                                          <p:attrName>ppt_y</p:attrName>
                                        </p:attrNameLst>
                                      </p:cBhvr>
                                      <p:tavLst>
                                        <p:tav tm="0">
                                          <p:val>
                                            <p:strVal val="#ppt_y"/>
                                          </p:val>
                                        </p:tav>
                                        <p:tav tm="100000">
                                          <p:val>
                                            <p:strVal val="#ppt_y"/>
                                          </p:val>
                                        </p:tav>
                                      </p:tavLst>
                                    </p:anim>
                                  </p:childTnLst>
                                </p:cTn>
                              </p:par>
                              <p:par>
                                <p:cTn id="11" presetID="1" presetClass="entr" presetSubtype="0" fill="hold" nodeType="withEffect">
                                  <p:stCondLst>
                                    <p:cond delay="0"/>
                                  </p:stCondLst>
                                  <p:childTnLst>
                                    <p:set>
                                      <p:cBhvr>
                                        <p:cTn id="12"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5F9E25-8DFA-45C5-896F-56877C4BF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88" name="TextBox 687"/>
          <p:cNvSpPr txBox="1"/>
          <p:nvPr/>
        </p:nvSpPr>
        <p:spPr>
          <a:xfrm>
            <a:off x="1322832" y="609601"/>
            <a:ext cx="7315200" cy="5078313"/>
          </a:xfrm>
          <a:prstGeom prst="rect">
            <a:avLst/>
          </a:prstGeom>
          <a:noFill/>
        </p:spPr>
        <p:txBody>
          <a:bodyPr wrap="square" rtlCol="0">
            <a:spAutoFit/>
          </a:bodyPr>
          <a:lstStyle/>
          <a:p>
            <a:pPr fontAlgn="base"/>
            <a:r>
              <a:rPr lang="en-US" dirty="0">
                <a:solidFill>
                  <a:schemeClr val="bg1"/>
                </a:solidFill>
              </a:rPr>
              <a:t>“Now, we may read this as a story about some shepherds trying to round up some missing sheep, but the message is much more powerful and significant than that. </a:t>
            </a:r>
          </a:p>
          <a:p>
            <a:pPr fontAlgn="base"/>
            <a:endParaRPr lang="en-US" dirty="0">
              <a:solidFill>
                <a:schemeClr val="bg1"/>
              </a:solidFill>
            </a:endParaRPr>
          </a:p>
          <a:p>
            <a:pPr fontAlgn="base"/>
            <a:r>
              <a:rPr lang="en-US" dirty="0">
                <a:solidFill>
                  <a:schemeClr val="bg1"/>
                </a:solidFill>
              </a:rPr>
              <a:t>Ammon was a missionary with noble intentions to bring the king and his kingdom back to the fold of righteousness, to the well of living water. The challenge looked daunting to those who could see only, in everyday terms, sheep strung out on hillsides and not enough manpower to round them up. They were discouraged and fearful that the king would discover their loss.</a:t>
            </a:r>
          </a:p>
          <a:p>
            <a:pPr fontAlgn="base"/>
            <a:endParaRPr lang="en-US" dirty="0">
              <a:solidFill>
                <a:schemeClr val="bg1"/>
              </a:solidFill>
            </a:endParaRPr>
          </a:p>
          <a:p>
            <a:pPr fontAlgn="base"/>
            <a:r>
              <a:rPr lang="en-US" dirty="0">
                <a:solidFill>
                  <a:schemeClr val="bg1"/>
                </a:solidFill>
              </a:rPr>
              <a:t>Ammon not only led the force to recapture the sheep, he drove away the evil men who caused the problems; and his heroic efforts persuaded the king to follow him and to follow the Savior.</a:t>
            </a:r>
          </a:p>
          <a:p>
            <a:pPr fontAlgn="base"/>
            <a:endParaRPr lang="en-US" dirty="0">
              <a:solidFill>
                <a:schemeClr val="bg1"/>
              </a:solidFill>
            </a:endParaRPr>
          </a:p>
          <a:p>
            <a:pPr fontAlgn="base"/>
            <a:r>
              <a:rPr lang="en-US" dirty="0">
                <a:solidFill>
                  <a:schemeClr val="bg1"/>
                </a:solidFill>
              </a:rPr>
              <a:t>Ammon teaches us that no matter our circumstances, we can be an example to others, we can lift them, we can inspire them to seek righteousness, and we can bear testimony to all of the power of Jesus Christ.”</a:t>
            </a:r>
          </a:p>
          <a:p>
            <a:pPr fontAlgn="base"/>
            <a:r>
              <a:rPr lang="en-US" dirty="0">
                <a:solidFill>
                  <a:schemeClr val="bg1"/>
                </a:solidFill>
              </a:rPr>
              <a:t>Elder Robert D. Hales</a:t>
            </a:r>
          </a:p>
        </p:txBody>
      </p:sp>
      <p:pic>
        <p:nvPicPr>
          <p:cNvPr id="87" name="Picture 86" descr="robert d. hales.jpg"/>
          <p:cNvPicPr>
            <a:picLocks noChangeAspect="1"/>
          </p:cNvPicPr>
          <p:nvPr/>
        </p:nvPicPr>
        <p:blipFill>
          <a:blip r:embed="rId3" cstate="print"/>
          <a:stretch>
            <a:fillRect/>
          </a:stretch>
        </p:blipFill>
        <p:spPr>
          <a:xfrm>
            <a:off x="211820" y="146304"/>
            <a:ext cx="786400" cy="988314"/>
          </a:xfrm>
          <a:prstGeom prst="rect">
            <a:avLst/>
          </a:prstGeom>
        </p:spPr>
      </p:pic>
      <p:pic>
        <p:nvPicPr>
          <p:cNvPr id="3" name="Picture 2">
            <a:extLst>
              <a:ext uri="{FF2B5EF4-FFF2-40B4-BE49-F238E27FC236}">
                <a16:creationId xmlns:a16="http://schemas.microsoft.com/office/drawing/2014/main" id="{D537F31E-4192-4EFB-8CDF-C21DAB5B7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6631" y="1168146"/>
            <a:ext cx="2757723" cy="3906774"/>
          </a:xfrm>
          <a:prstGeom prst="rect">
            <a:avLst/>
          </a:prstGeom>
        </p:spPr>
      </p:pic>
      <p:grpSp>
        <p:nvGrpSpPr>
          <p:cNvPr id="7" name="Group 6">
            <a:extLst>
              <a:ext uri="{FF2B5EF4-FFF2-40B4-BE49-F238E27FC236}">
                <a16:creationId xmlns:a16="http://schemas.microsoft.com/office/drawing/2014/main" id="{DA68C0DF-C7D5-4E42-8BA6-8FEFF3266868}"/>
              </a:ext>
            </a:extLst>
          </p:cNvPr>
          <p:cNvGrpSpPr/>
          <p:nvPr/>
        </p:nvGrpSpPr>
        <p:grpSpPr>
          <a:xfrm>
            <a:off x="6748272" y="5535168"/>
            <a:ext cx="4495800" cy="1048512"/>
            <a:chOff x="965200" y="2286000"/>
            <a:chExt cx="7264400" cy="2743200"/>
          </a:xfrm>
        </p:grpSpPr>
        <p:grpSp>
          <p:nvGrpSpPr>
            <p:cNvPr id="8" name="Group 18">
              <a:extLst>
                <a:ext uri="{FF2B5EF4-FFF2-40B4-BE49-F238E27FC236}">
                  <a16:creationId xmlns:a16="http://schemas.microsoft.com/office/drawing/2014/main" id="{5C3CCE3C-4EB1-432E-9653-AF8BC139E616}"/>
                </a:ext>
              </a:extLst>
            </p:cNvPr>
            <p:cNvGrpSpPr/>
            <p:nvPr/>
          </p:nvGrpSpPr>
          <p:grpSpPr>
            <a:xfrm>
              <a:off x="965200" y="2286000"/>
              <a:ext cx="7264400" cy="2743200"/>
              <a:chOff x="965200" y="2286000"/>
              <a:chExt cx="7327900" cy="2743200"/>
            </a:xfrm>
          </p:grpSpPr>
          <p:sp>
            <p:nvSpPr>
              <p:cNvPr id="10" name="Rectangle 9">
                <a:extLst>
                  <a:ext uri="{FF2B5EF4-FFF2-40B4-BE49-F238E27FC236}">
                    <a16:creationId xmlns:a16="http://schemas.microsoft.com/office/drawing/2014/main" id="{6F98E649-D810-4991-B4D0-964C046A9769}"/>
                  </a:ext>
                </a:extLst>
              </p:cNvPr>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5D8DA6-58E1-4918-892F-F06905344840}"/>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06DDE12-A6C8-44B7-A5F9-70D4764BC8E5}"/>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905C522-C4BE-4B94-B8C7-D52FD2B95CB8}"/>
                  </a:ext>
                </a:extLst>
              </p:cNvPr>
              <p:cNvCxnSpPr>
                <a:stCxn id="11" idx="1"/>
                <a:endCxn id="1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EC2F7C-8C81-4625-BE1A-C42630D14471}"/>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74C334B0-D3CC-4A26-8E99-3FE2905214AB}"/>
                </a:ext>
              </a:extLst>
            </p:cNvPr>
            <p:cNvSpPr txBox="1"/>
            <p:nvPr/>
          </p:nvSpPr>
          <p:spPr>
            <a:xfrm>
              <a:off x="1117599" y="2514600"/>
              <a:ext cx="7010400" cy="1224627"/>
            </a:xfrm>
            <a:prstGeom prst="rect">
              <a:avLst/>
            </a:prstGeom>
            <a:noFill/>
          </p:spPr>
          <p:txBody>
            <a:bodyPr wrap="square" rtlCol="0">
              <a:spAutoFit/>
            </a:bodyPr>
            <a:lstStyle/>
            <a:p>
              <a:pPr algn="ctr"/>
              <a:r>
                <a:rPr lang="en-US" b="1" dirty="0">
                  <a:solidFill>
                    <a:schemeClr val="bg1"/>
                  </a:solidFill>
                </a:rPr>
                <a:t>Through service, we can help others prepare to accept the gospel.</a:t>
              </a:r>
              <a:endParaRPr lang="en-US" sz="2000" dirty="0">
                <a:solidFill>
                  <a:schemeClr val="bg1"/>
                </a:solidFill>
                <a:latin typeface="Child's Play" pitchFamily="2" charset="0"/>
              </a:endParaRPr>
            </a:p>
          </p:txBody>
        </p:sp>
      </p:grpSp>
    </p:spTree>
    <p:extLst>
      <p:ext uri="{BB962C8B-B14F-4D97-AF65-F5344CB8AC3E}">
        <p14:creationId xmlns:p14="http://schemas.microsoft.com/office/powerpoint/2010/main" val="352083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8">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Picture 248">
            <a:extLst>
              <a:ext uri="{FF2B5EF4-FFF2-40B4-BE49-F238E27FC236}">
                <a16:creationId xmlns:a16="http://schemas.microsoft.com/office/drawing/2014/main" id="{4BEB2458-6ECB-48CA-A7DB-0E0E5F0B0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5552" y="6403920"/>
            <a:ext cx="1905000" cy="307777"/>
          </a:xfrm>
          <a:prstGeom prst="rect">
            <a:avLst/>
          </a:prstGeom>
          <a:noFill/>
        </p:spPr>
        <p:txBody>
          <a:bodyPr wrap="square" rtlCol="0">
            <a:spAutoFit/>
          </a:bodyPr>
          <a:lstStyle/>
          <a:p>
            <a:r>
              <a:rPr lang="en-US" sz="1400" dirty="0">
                <a:solidFill>
                  <a:schemeClr val="bg1"/>
                </a:solidFill>
              </a:rPr>
              <a:t>Alma 17:1-2</a:t>
            </a:r>
          </a:p>
        </p:txBody>
      </p:sp>
      <p:sp>
        <p:nvSpPr>
          <p:cNvPr id="6" name="TextBox 5"/>
          <p:cNvSpPr txBox="1"/>
          <p:nvPr/>
        </p:nvSpPr>
        <p:spPr>
          <a:xfrm>
            <a:off x="1524000" y="0"/>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The Meeting—14 years later</a:t>
            </a:r>
          </a:p>
        </p:txBody>
      </p:sp>
      <p:sp>
        <p:nvSpPr>
          <p:cNvPr id="37" name="TextBox 36"/>
          <p:cNvSpPr txBox="1"/>
          <p:nvPr/>
        </p:nvSpPr>
        <p:spPr>
          <a:xfrm>
            <a:off x="6705600" y="1447800"/>
            <a:ext cx="3352800" cy="923330"/>
          </a:xfrm>
          <a:prstGeom prst="rect">
            <a:avLst/>
          </a:prstGeom>
          <a:noFill/>
        </p:spPr>
        <p:txBody>
          <a:bodyPr wrap="square" rtlCol="0">
            <a:spAutoFit/>
          </a:bodyPr>
          <a:lstStyle/>
          <a:p>
            <a:r>
              <a:rPr lang="en-US" dirty="0">
                <a:solidFill>
                  <a:schemeClr val="bg1"/>
                </a:solidFill>
              </a:rPr>
              <a:t>While Alma was on his way to Manti from the land of Gideon he met up with the sons of Mosiah</a:t>
            </a:r>
          </a:p>
        </p:txBody>
      </p:sp>
      <p:grpSp>
        <p:nvGrpSpPr>
          <p:cNvPr id="248" name="Group 247"/>
          <p:cNvGrpSpPr/>
          <p:nvPr/>
        </p:nvGrpSpPr>
        <p:grpSpPr>
          <a:xfrm>
            <a:off x="7086601" y="3200400"/>
            <a:ext cx="3149545" cy="1752600"/>
            <a:chOff x="5410200" y="3657600"/>
            <a:chExt cx="3149545" cy="1752600"/>
          </a:xfrm>
        </p:grpSpPr>
        <p:grpSp>
          <p:nvGrpSpPr>
            <p:cNvPr id="38" name="Group 37"/>
            <p:cNvGrpSpPr/>
            <p:nvPr/>
          </p:nvGrpSpPr>
          <p:grpSpPr>
            <a:xfrm>
              <a:off x="7924800" y="3886200"/>
              <a:ext cx="634945" cy="1490542"/>
              <a:chOff x="990600" y="1869556"/>
              <a:chExt cx="1625545" cy="3815989"/>
            </a:xfrm>
          </p:grpSpPr>
          <p:sp>
            <p:nvSpPr>
              <p:cNvPr id="39" name="Oval 38"/>
              <p:cNvSpPr/>
              <p:nvPr/>
            </p:nvSpPr>
            <p:spPr>
              <a:xfrm rot="6922285">
                <a:off x="1308408" y="5244859"/>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3646842">
                <a:off x="1850980" y="5248313"/>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1206228" y="4058865"/>
                <a:ext cx="1295400" cy="1295400"/>
              </a:xfrm>
              <a:prstGeom prst="trapezoid">
                <a:avLst>
                  <a:gd name="adj" fmla="val 2125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4724043">
                <a:off x="2178914" y="3848972"/>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6922285">
                <a:off x="927408" y="3949460"/>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9684206">
                <a:off x="2026032" y="3140170"/>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711066">
                <a:off x="1095331" y="3216624"/>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rot="21304292">
                <a:off x="1922597" y="1996079"/>
                <a:ext cx="645572"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a:off x="1062548" y="1978092"/>
                <a:ext cx="635729"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p:nvSpPr>
            <p:spPr>
              <a:xfrm>
                <a:off x="1676453" y="2093285"/>
                <a:ext cx="317770" cy="252030"/>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1282428" y="3220665"/>
                <a:ext cx="1143000" cy="1524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0800000">
                <a:off x="1626852" y="2906721"/>
                <a:ext cx="381000" cy="7620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74"/>
              <p:cNvGrpSpPr/>
              <p:nvPr/>
            </p:nvGrpSpPr>
            <p:grpSpPr>
              <a:xfrm rot="5400000">
                <a:off x="1282428" y="3525465"/>
                <a:ext cx="762000" cy="152400"/>
                <a:chOff x="4038600" y="287312"/>
                <a:chExt cx="5102902" cy="474688"/>
              </a:xfrm>
            </p:grpSpPr>
            <p:sp>
              <p:nvSpPr>
                <p:cNvPr id="74" name="Quad Arrow Callout 73"/>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79"/>
              <p:cNvGrpSpPr/>
              <p:nvPr/>
            </p:nvGrpSpPr>
            <p:grpSpPr>
              <a:xfrm rot="5400000">
                <a:off x="1587228" y="3525465"/>
                <a:ext cx="762000" cy="152400"/>
                <a:chOff x="4038600" y="287312"/>
                <a:chExt cx="5102902" cy="474688"/>
              </a:xfrm>
            </p:grpSpPr>
            <p:sp>
              <p:nvSpPr>
                <p:cNvPr id="70" name="Quad Arrow Callout 69"/>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4"/>
              <p:cNvGrpSpPr/>
              <p:nvPr/>
            </p:nvGrpSpPr>
            <p:grpSpPr>
              <a:xfrm rot="5400000">
                <a:off x="1621079" y="3720214"/>
                <a:ext cx="386690" cy="149593"/>
                <a:chOff x="5257800" y="296056"/>
                <a:chExt cx="2589551" cy="465944"/>
              </a:xfrm>
            </p:grpSpPr>
            <p:sp>
              <p:nvSpPr>
                <p:cNvPr id="68" name="Quad Arrow Callout 67"/>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p:cNvSpPr/>
              <p:nvPr/>
            </p:nvSpPr>
            <p:spPr>
              <a:xfrm>
                <a:off x="1206228" y="2133599"/>
                <a:ext cx="1165157" cy="12354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8"/>
              <p:cNvGrpSpPr/>
              <p:nvPr/>
            </p:nvGrpSpPr>
            <p:grpSpPr>
              <a:xfrm>
                <a:off x="1358628" y="4135065"/>
                <a:ext cx="990600" cy="838200"/>
                <a:chOff x="5715000" y="5771234"/>
                <a:chExt cx="1154507" cy="1086766"/>
              </a:xfrm>
            </p:grpSpPr>
            <p:sp>
              <p:nvSpPr>
                <p:cNvPr id="63" name="Wave 62"/>
                <p:cNvSpPr/>
                <p:nvPr/>
              </p:nvSpPr>
              <p:spPr>
                <a:xfrm rot="16200000">
                  <a:off x="6093773" y="6319799"/>
                  <a:ext cx="845228" cy="231174"/>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7"/>
                <p:cNvGrpSpPr/>
                <p:nvPr/>
              </p:nvGrpSpPr>
              <p:grpSpPr>
                <a:xfrm>
                  <a:off x="5715000" y="5771234"/>
                  <a:ext cx="1154507" cy="1086766"/>
                  <a:chOff x="1205362" y="4212084"/>
                  <a:chExt cx="1154507" cy="1086766"/>
                </a:xfrm>
              </p:grpSpPr>
              <p:sp>
                <p:nvSpPr>
                  <p:cNvPr id="65" name="Rounded Rectangle 16"/>
                  <p:cNvSpPr/>
                  <p:nvPr/>
                </p:nvSpPr>
                <p:spPr>
                  <a:xfrm>
                    <a:off x="1205362" y="4264912"/>
                    <a:ext cx="1154507" cy="211307"/>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Wave 65"/>
                  <p:cNvSpPr/>
                  <p:nvPr/>
                </p:nvSpPr>
                <p:spPr>
                  <a:xfrm rot="15242885">
                    <a:off x="1667743" y="4683044"/>
                    <a:ext cx="917103" cy="31451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1866223" y="4212084"/>
                    <a:ext cx="314099" cy="26413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Cloud 55"/>
              <p:cNvSpPr/>
              <p:nvPr/>
            </p:nvSpPr>
            <p:spPr>
              <a:xfrm rot="214273">
                <a:off x="1158582" y="1869556"/>
                <a:ext cx="1325469" cy="541635"/>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130028" y="2077665"/>
                <a:ext cx="1377003" cy="25203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91"/>
              <p:cNvGrpSpPr/>
              <p:nvPr/>
            </p:nvGrpSpPr>
            <p:grpSpPr>
              <a:xfrm>
                <a:off x="1413492" y="2129481"/>
                <a:ext cx="762000" cy="152400"/>
                <a:chOff x="4038600" y="287312"/>
                <a:chExt cx="5102902" cy="474688"/>
              </a:xfrm>
            </p:grpSpPr>
            <p:sp>
              <p:nvSpPr>
                <p:cNvPr id="59" name="Quad Arrow Callout 58"/>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110"/>
            <p:cNvGrpSpPr/>
            <p:nvPr/>
          </p:nvGrpSpPr>
          <p:grpSpPr>
            <a:xfrm>
              <a:off x="7086600" y="3810000"/>
              <a:ext cx="685800" cy="1524000"/>
              <a:chOff x="4419600" y="660472"/>
              <a:chExt cx="2286000" cy="4774178"/>
            </a:xfrm>
          </p:grpSpPr>
          <p:sp>
            <p:nvSpPr>
              <p:cNvPr id="79" name="Oval 78"/>
              <p:cNvSpPr/>
              <p:nvPr/>
            </p:nvSpPr>
            <p:spPr>
              <a:xfrm>
                <a:off x="5943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419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7"/>
              <p:cNvGrpSpPr/>
              <p:nvPr/>
            </p:nvGrpSpPr>
            <p:grpSpPr>
              <a:xfrm rot="1905584" flipH="1">
                <a:off x="5104960" y="4411402"/>
                <a:ext cx="549476" cy="1023248"/>
                <a:chOff x="6213924" y="4956136"/>
                <a:chExt cx="549476" cy="1023248"/>
              </a:xfrm>
            </p:grpSpPr>
            <p:sp>
              <p:nvSpPr>
                <p:cNvPr id="114" name="Oval 113"/>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6"/>
              <p:cNvGrpSpPr/>
              <p:nvPr/>
            </p:nvGrpSpPr>
            <p:grpSpPr>
              <a:xfrm rot="19694416">
                <a:off x="5715000" y="4343400"/>
                <a:ext cx="549476" cy="1023248"/>
                <a:chOff x="6213924" y="4956136"/>
                <a:chExt cx="549476" cy="1023248"/>
              </a:xfrm>
            </p:grpSpPr>
            <p:sp>
              <p:nvSpPr>
                <p:cNvPr id="112" name="Oval 111"/>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rapezoid 82"/>
              <p:cNvSpPr/>
              <p:nvPr/>
            </p:nvSpPr>
            <p:spPr>
              <a:xfrm rot="19892058">
                <a:off x="5938555" y="2099223"/>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180462">
                <a:off x="4551349" y="2168864"/>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4648200" y="2209800"/>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79"/>
              <p:cNvGrpSpPr/>
              <p:nvPr/>
            </p:nvGrpSpPr>
            <p:grpSpPr>
              <a:xfrm>
                <a:off x="4835373" y="3124200"/>
                <a:ext cx="1665512" cy="1752600"/>
                <a:chOff x="4909631" y="1905000"/>
                <a:chExt cx="1743656" cy="1752600"/>
              </a:xfrm>
            </p:grpSpPr>
            <p:sp>
              <p:nvSpPr>
                <p:cNvPr id="107" name="Moon 10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019800" y="2286000"/>
                  <a:ext cx="304800" cy="1371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0771879">
                  <a:off x="6272287" y="2080845"/>
                  <a:ext cx="3810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791200" y="1905000"/>
                  <a:ext cx="609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Isosceles Triangle 86"/>
              <p:cNvSpPr/>
              <p:nvPr/>
            </p:nvSpPr>
            <p:spPr>
              <a:xfrm rot="10800000">
                <a:off x="5259049" y="211861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724400" y="1143000"/>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17735882">
                <a:off x="4775818" y="836918"/>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20565624">
                <a:off x="5499044" y="935165"/>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90"/>
              <p:cNvSpPr/>
              <p:nvPr/>
            </p:nvSpPr>
            <p:spPr>
              <a:xfrm rot="19014106">
                <a:off x="5079797" y="660472"/>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109"/>
              <p:cNvGrpSpPr/>
              <p:nvPr/>
            </p:nvGrpSpPr>
            <p:grpSpPr>
              <a:xfrm>
                <a:off x="4708161" y="1045564"/>
                <a:ext cx="1600200" cy="381000"/>
                <a:chOff x="6858000" y="914400"/>
                <a:chExt cx="1752600" cy="533400"/>
              </a:xfrm>
            </p:grpSpPr>
            <p:sp>
              <p:nvSpPr>
                <p:cNvPr id="93" name="Rounded Rectangle 92"/>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108"/>
                <p:cNvGrpSpPr/>
                <p:nvPr/>
              </p:nvGrpSpPr>
              <p:grpSpPr>
                <a:xfrm>
                  <a:off x="6880485" y="973111"/>
                  <a:ext cx="1676400" cy="457200"/>
                  <a:chOff x="5791200" y="5562600"/>
                  <a:chExt cx="5025452" cy="1182974"/>
                </a:xfrm>
              </p:grpSpPr>
              <p:grpSp>
                <p:nvGrpSpPr>
                  <p:cNvPr id="95" name="Group 99"/>
                  <p:cNvGrpSpPr/>
                  <p:nvPr/>
                </p:nvGrpSpPr>
                <p:grpSpPr>
                  <a:xfrm>
                    <a:off x="5791200" y="5562600"/>
                    <a:ext cx="1524000" cy="1156741"/>
                    <a:chOff x="5791200" y="5562600"/>
                    <a:chExt cx="1524000" cy="1156741"/>
                  </a:xfrm>
                </p:grpSpPr>
                <p:sp>
                  <p:nvSpPr>
                    <p:cNvPr id="104" name="L-Shape 103"/>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Shape 104"/>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00"/>
                  <p:cNvGrpSpPr/>
                  <p:nvPr/>
                </p:nvGrpSpPr>
                <p:grpSpPr>
                  <a:xfrm>
                    <a:off x="7522564" y="5581338"/>
                    <a:ext cx="1524000" cy="1156741"/>
                    <a:chOff x="5791200" y="5562600"/>
                    <a:chExt cx="1524000" cy="1156741"/>
                  </a:xfrm>
                </p:grpSpPr>
                <p:sp>
                  <p:nvSpPr>
                    <p:cNvPr id="101" name="L-Shape 100"/>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Shape 101"/>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04"/>
                  <p:cNvGrpSpPr/>
                  <p:nvPr/>
                </p:nvGrpSpPr>
                <p:grpSpPr>
                  <a:xfrm>
                    <a:off x="9292652" y="5588833"/>
                    <a:ext cx="1524000" cy="1156741"/>
                    <a:chOff x="5791200" y="5562600"/>
                    <a:chExt cx="1524000" cy="1156741"/>
                  </a:xfrm>
                </p:grpSpPr>
                <p:sp>
                  <p:nvSpPr>
                    <p:cNvPr id="98" name="L-Shape 97"/>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Shape 98"/>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7" name="Group 131"/>
            <p:cNvGrpSpPr/>
            <p:nvPr/>
          </p:nvGrpSpPr>
          <p:grpSpPr>
            <a:xfrm>
              <a:off x="6172200" y="3657600"/>
              <a:ext cx="759394" cy="1752600"/>
              <a:chOff x="5715000" y="1143000"/>
              <a:chExt cx="1978594" cy="4664894"/>
            </a:xfrm>
          </p:grpSpPr>
          <p:sp>
            <p:nvSpPr>
              <p:cNvPr id="168"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64"/>
              <p:cNvGrpSpPr/>
              <p:nvPr/>
            </p:nvGrpSpPr>
            <p:grpSpPr>
              <a:xfrm flipH="1">
                <a:off x="6248400" y="3573101"/>
                <a:ext cx="1230923" cy="1384466"/>
                <a:chOff x="7543801" y="3581401"/>
                <a:chExt cx="1066799" cy="1066800"/>
              </a:xfrm>
            </p:grpSpPr>
            <p:sp>
              <p:nvSpPr>
                <p:cNvPr id="215" name="Rounded Rectangle 214"/>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162"/>
                <p:cNvGrpSpPr/>
                <p:nvPr/>
              </p:nvGrpSpPr>
              <p:grpSpPr>
                <a:xfrm>
                  <a:off x="7543801" y="3581401"/>
                  <a:ext cx="457200" cy="1066800"/>
                  <a:chOff x="6827799" y="4800600"/>
                  <a:chExt cx="868401" cy="2043177"/>
                </a:xfrm>
                <a:solidFill>
                  <a:srgbClr val="D98A33"/>
                </a:solidFill>
              </p:grpSpPr>
              <p:sp>
                <p:nvSpPr>
                  <p:cNvPr id="217" name="Double Wave 216"/>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188"/>
              <p:cNvGrpSpPr/>
              <p:nvPr/>
            </p:nvGrpSpPr>
            <p:grpSpPr>
              <a:xfrm>
                <a:off x="6019800" y="5173301"/>
                <a:ext cx="1447800" cy="289560"/>
                <a:chOff x="2286000" y="6019800"/>
                <a:chExt cx="3048000" cy="609600"/>
              </a:xfrm>
            </p:grpSpPr>
            <p:grpSp>
              <p:nvGrpSpPr>
                <p:cNvPr id="200" name="Group 175"/>
                <p:cNvGrpSpPr/>
                <p:nvPr/>
              </p:nvGrpSpPr>
              <p:grpSpPr>
                <a:xfrm>
                  <a:off x="2286000" y="6019800"/>
                  <a:ext cx="609600" cy="609600"/>
                  <a:chOff x="2286000" y="6019800"/>
                  <a:chExt cx="609600" cy="609600"/>
                </a:xfrm>
              </p:grpSpPr>
              <p:sp>
                <p:nvSpPr>
                  <p:cNvPr id="213" name="Quad Arrow Callout 21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ross 21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176"/>
                <p:cNvGrpSpPr/>
                <p:nvPr/>
              </p:nvGrpSpPr>
              <p:grpSpPr>
                <a:xfrm>
                  <a:off x="2895600" y="6019800"/>
                  <a:ext cx="609600" cy="609600"/>
                  <a:chOff x="2286000" y="6019800"/>
                  <a:chExt cx="609600" cy="609600"/>
                </a:xfrm>
              </p:grpSpPr>
              <p:sp>
                <p:nvSpPr>
                  <p:cNvPr id="211" name="Quad Arrow Callout 21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ross 21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179"/>
                <p:cNvGrpSpPr/>
                <p:nvPr/>
              </p:nvGrpSpPr>
              <p:grpSpPr>
                <a:xfrm>
                  <a:off x="3505200" y="6019800"/>
                  <a:ext cx="609600" cy="609600"/>
                  <a:chOff x="2286000" y="6019800"/>
                  <a:chExt cx="609600" cy="609600"/>
                </a:xfrm>
              </p:grpSpPr>
              <p:sp>
                <p:nvSpPr>
                  <p:cNvPr id="209" name="Quad Arrow Callout 20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ross 20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182"/>
                <p:cNvGrpSpPr/>
                <p:nvPr/>
              </p:nvGrpSpPr>
              <p:grpSpPr>
                <a:xfrm>
                  <a:off x="4114800" y="6019800"/>
                  <a:ext cx="609600" cy="609600"/>
                  <a:chOff x="2286000" y="6019800"/>
                  <a:chExt cx="609600" cy="609600"/>
                </a:xfrm>
              </p:grpSpPr>
              <p:sp>
                <p:nvSpPr>
                  <p:cNvPr id="207" name="Quad Arrow Callout 20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ross 20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85"/>
                <p:cNvGrpSpPr/>
                <p:nvPr/>
              </p:nvGrpSpPr>
              <p:grpSpPr>
                <a:xfrm>
                  <a:off x="4724400" y="6019800"/>
                  <a:ext cx="609600" cy="609600"/>
                  <a:chOff x="2286000" y="6019800"/>
                  <a:chExt cx="609600" cy="609600"/>
                </a:xfrm>
              </p:grpSpPr>
              <p:sp>
                <p:nvSpPr>
                  <p:cNvPr id="205" name="Quad Arrow Callout 20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ross 20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1"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9"/>
              <p:cNvGrpSpPr/>
              <p:nvPr/>
            </p:nvGrpSpPr>
            <p:grpSpPr>
              <a:xfrm>
                <a:off x="6172200" y="1357767"/>
                <a:ext cx="1054396" cy="210879"/>
                <a:chOff x="2286000" y="6019800"/>
                <a:chExt cx="3048000" cy="609600"/>
              </a:xfrm>
            </p:grpSpPr>
            <p:grpSp>
              <p:nvGrpSpPr>
                <p:cNvPr id="185" name="Group 175"/>
                <p:cNvGrpSpPr/>
                <p:nvPr/>
              </p:nvGrpSpPr>
              <p:grpSpPr>
                <a:xfrm>
                  <a:off x="2286000" y="6019800"/>
                  <a:ext cx="609600" cy="609600"/>
                  <a:chOff x="2286000" y="6019800"/>
                  <a:chExt cx="609600" cy="609600"/>
                </a:xfrm>
              </p:grpSpPr>
              <p:sp>
                <p:nvSpPr>
                  <p:cNvPr id="198" name="Quad Arrow Callout 19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ross 19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76"/>
                <p:cNvGrpSpPr/>
                <p:nvPr/>
              </p:nvGrpSpPr>
              <p:grpSpPr>
                <a:xfrm>
                  <a:off x="2895600" y="6019800"/>
                  <a:ext cx="609600" cy="609600"/>
                  <a:chOff x="2286000" y="6019800"/>
                  <a:chExt cx="609600" cy="609600"/>
                </a:xfrm>
              </p:grpSpPr>
              <p:sp>
                <p:nvSpPr>
                  <p:cNvPr id="196" name="Quad Arrow Callout 19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ross 19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79"/>
                <p:cNvGrpSpPr/>
                <p:nvPr/>
              </p:nvGrpSpPr>
              <p:grpSpPr>
                <a:xfrm>
                  <a:off x="3505200" y="6019800"/>
                  <a:ext cx="609600" cy="609600"/>
                  <a:chOff x="2286000" y="6019800"/>
                  <a:chExt cx="609600" cy="609600"/>
                </a:xfrm>
              </p:grpSpPr>
              <p:sp>
                <p:nvSpPr>
                  <p:cNvPr id="194" name="Quad Arrow Callout 19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ross 19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2"/>
                <p:cNvGrpSpPr/>
                <p:nvPr/>
              </p:nvGrpSpPr>
              <p:grpSpPr>
                <a:xfrm>
                  <a:off x="4114800" y="6019800"/>
                  <a:ext cx="609600" cy="609600"/>
                  <a:chOff x="2286000" y="6019800"/>
                  <a:chExt cx="609600" cy="609600"/>
                </a:xfrm>
              </p:grpSpPr>
              <p:sp>
                <p:nvSpPr>
                  <p:cNvPr id="192" name="Quad Arrow Callout 19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ross 19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5"/>
                <p:cNvGrpSpPr/>
                <p:nvPr/>
              </p:nvGrpSpPr>
              <p:grpSpPr>
                <a:xfrm>
                  <a:off x="4724400" y="6019800"/>
                  <a:ext cx="609600" cy="609600"/>
                  <a:chOff x="2286000" y="6019800"/>
                  <a:chExt cx="609600" cy="609600"/>
                </a:xfrm>
              </p:grpSpPr>
              <p:sp>
                <p:nvSpPr>
                  <p:cNvPr id="190" name="Quad Arrow Callout 18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ross 19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0" name="Group 219"/>
            <p:cNvGrpSpPr/>
            <p:nvPr/>
          </p:nvGrpSpPr>
          <p:grpSpPr>
            <a:xfrm>
              <a:off x="5410200" y="3657600"/>
              <a:ext cx="838200" cy="1752600"/>
              <a:chOff x="2971800" y="685800"/>
              <a:chExt cx="1353845" cy="2971800"/>
            </a:xfrm>
          </p:grpSpPr>
          <p:sp>
            <p:nvSpPr>
              <p:cNvPr id="221" name="Oval 220"/>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Manual Operation 221"/>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Manual Operation 223"/>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loud 227"/>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Extract 229"/>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entagon 233"/>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loud 235"/>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entagon 239"/>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entagon 240"/>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entagon 242"/>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entagon 243"/>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7" name="Group 246"/>
          <p:cNvGrpSpPr/>
          <p:nvPr/>
        </p:nvGrpSpPr>
        <p:grpSpPr>
          <a:xfrm>
            <a:off x="1828800" y="1371600"/>
            <a:ext cx="3962400" cy="3048000"/>
            <a:chOff x="304800" y="1371600"/>
            <a:chExt cx="3962400" cy="3048000"/>
          </a:xfrm>
        </p:grpSpPr>
        <p:grpSp>
          <p:nvGrpSpPr>
            <p:cNvPr id="7" name="Group 6"/>
            <p:cNvGrpSpPr/>
            <p:nvPr/>
          </p:nvGrpSpPr>
          <p:grpSpPr>
            <a:xfrm>
              <a:off x="304800" y="1371600"/>
              <a:ext cx="3962400" cy="3048000"/>
              <a:chOff x="2819400" y="2286000"/>
              <a:chExt cx="4724400" cy="3886200"/>
            </a:xfrm>
          </p:grpSpPr>
          <p:sp>
            <p:nvSpPr>
              <p:cNvPr id="8" name="Rectangle 7"/>
              <p:cNvSpPr/>
              <p:nvPr/>
            </p:nvSpPr>
            <p:spPr>
              <a:xfrm>
                <a:off x="2819400" y="2286000"/>
                <a:ext cx="4724400" cy="388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2"/>
              <p:cNvGrpSpPr/>
              <p:nvPr/>
            </p:nvGrpSpPr>
            <p:grpSpPr>
              <a:xfrm>
                <a:off x="3433483" y="2362200"/>
                <a:ext cx="4034118" cy="3788438"/>
                <a:chOff x="3733800" y="135736"/>
                <a:chExt cx="5715000" cy="5718732"/>
              </a:xfrm>
            </p:grpSpPr>
            <p:sp>
              <p:nvSpPr>
                <p:cNvPr id="10" name="Double Wave 9"/>
                <p:cNvSpPr/>
                <p:nvPr/>
              </p:nvSpPr>
              <p:spPr>
                <a:xfrm rot="10800000">
                  <a:off x="3962400" y="4648200"/>
                  <a:ext cx="4862608" cy="376684"/>
                </a:xfrm>
                <a:prstGeom prst="doubleWave">
                  <a:avLst>
                    <a:gd name="adj1" fmla="val 6250"/>
                    <a:gd name="adj2" fmla="val -1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76800" y="2666999"/>
                  <a:ext cx="2133601" cy="444269"/>
                </a:xfrm>
                <a:prstGeom prst="rect">
                  <a:avLst/>
                </a:prstGeom>
                <a:noFill/>
              </p:spPr>
              <p:txBody>
                <a:bodyPr wrap="square" rtlCol="0">
                  <a:spAutoFit/>
                </a:bodyPr>
                <a:lstStyle/>
                <a:p>
                  <a:r>
                    <a:rPr lang="en-US" sz="900" dirty="0"/>
                    <a:t>Zarahemla</a:t>
                  </a:r>
                </a:p>
              </p:txBody>
            </p:sp>
            <p:sp>
              <p:nvSpPr>
                <p:cNvPr id="12" name="TextBox 11"/>
                <p:cNvSpPr txBox="1"/>
                <p:nvPr/>
              </p:nvSpPr>
              <p:spPr>
                <a:xfrm>
                  <a:off x="3962400" y="762001"/>
                  <a:ext cx="1905000" cy="444269"/>
                </a:xfrm>
                <a:prstGeom prst="rect">
                  <a:avLst/>
                </a:prstGeom>
                <a:noFill/>
              </p:spPr>
              <p:txBody>
                <a:bodyPr wrap="square" rtlCol="0">
                  <a:spAutoFit/>
                </a:bodyPr>
                <a:lstStyle/>
                <a:p>
                  <a:r>
                    <a:rPr lang="en-US" sz="900" dirty="0" err="1"/>
                    <a:t>Ammonihah</a:t>
                  </a:r>
                  <a:endParaRPr lang="en-US" sz="900" dirty="0"/>
                </a:p>
              </p:txBody>
            </p:sp>
            <p:sp>
              <p:nvSpPr>
                <p:cNvPr id="13" name="TextBox 12"/>
                <p:cNvSpPr txBox="1"/>
                <p:nvPr/>
              </p:nvSpPr>
              <p:spPr>
                <a:xfrm>
                  <a:off x="4953001" y="1295400"/>
                  <a:ext cx="1905000" cy="444269"/>
                </a:xfrm>
                <a:prstGeom prst="rect">
                  <a:avLst/>
                </a:prstGeom>
                <a:noFill/>
              </p:spPr>
              <p:txBody>
                <a:bodyPr wrap="square" rtlCol="0">
                  <a:spAutoFit/>
                </a:bodyPr>
                <a:lstStyle/>
                <a:p>
                  <a:r>
                    <a:rPr lang="en-US" sz="900" dirty="0"/>
                    <a:t>Sidon</a:t>
                  </a:r>
                </a:p>
              </p:txBody>
            </p:sp>
            <p:sp>
              <p:nvSpPr>
                <p:cNvPr id="14" name="Double Wave 13"/>
                <p:cNvSpPr/>
                <p:nvPr/>
              </p:nvSpPr>
              <p:spPr>
                <a:xfrm rot="15452034">
                  <a:off x="3687624" y="2378698"/>
                  <a:ext cx="4862608" cy="376684"/>
                </a:xfrm>
                <a:prstGeom prst="doubleWave">
                  <a:avLst>
                    <a:gd name="adj1" fmla="val 6250"/>
                    <a:gd name="adj2" fmla="val -1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315199" y="5410199"/>
                  <a:ext cx="2133601" cy="444269"/>
                </a:xfrm>
                <a:prstGeom prst="rect">
                  <a:avLst/>
                </a:prstGeom>
                <a:noFill/>
              </p:spPr>
              <p:txBody>
                <a:bodyPr wrap="square" rtlCol="0">
                  <a:spAutoFit/>
                </a:bodyPr>
                <a:lstStyle/>
                <a:p>
                  <a:r>
                    <a:rPr lang="en-US" sz="900" dirty="0"/>
                    <a:t>Nephi</a:t>
                  </a:r>
                </a:p>
              </p:txBody>
            </p:sp>
            <p:sp>
              <p:nvSpPr>
                <p:cNvPr id="16" name="TextBox 15"/>
                <p:cNvSpPr txBox="1"/>
                <p:nvPr/>
              </p:nvSpPr>
              <p:spPr>
                <a:xfrm>
                  <a:off x="5562600" y="3505199"/>
                  <a:ext cx="1905000" cy="444269"/>
                </a:xfrm>
                <a:prstGeom prst="rect">
                  <a:avLst/>
                </a:prstGeom>
                <a:noFill/>
              </p:spPr>
              <p:txBody>
                <a:bodyPr wrap="square" rtlCol="0">
                  <a:spAutoFit/>
                </a:bodyPr>
                <a:lstStyle/>
                <a:p>
                  <a:r>
                    <a:rPr lang="en-US" sz="900" dirty="0" err="1"/>
                    <a:t>Minon</a:t>
                  </a:r>
                  <a:endParaRPr lang="en-US" sz="900" dirty="0"/>
                </a:p>
              </p:txBody>
            </p:sp>
            <p:sp>
              <p:nvSpPr>
                <p:cNvPr id="17" name="TextBox 16"/>
                <p:cNvSpPr txBox="1"/>
                <p:nvPr/>
              </p:nvSpPr>
              <p:spPr>
                <a:xfrm>
                  <a:off x="6858001" y="4276657"/>
                  <a:ext cx="1905000" cy="444269"/>
                </a:xfrm>
                <a:prstGeom prst="rect">
                  <a:avLst/>
                </a:prstGeom>
                <a:noFill/>
              </p:spPr>
              <p:txBody>
                <a:bodyPr wrap="square" rtlCol="0">
                  <a:spAutoFit/>
                </a:bodyPr>
                <a:lstStyle/>
                <a:p>
                  <a:r>
                    <a:rPr lang="en-US" sz="900" dirty="0"/>
                    <a:t>Manti</a:t>
                  </a:r>
                </a:p>
              </p:txBody>
            </p:sp>
            <p:sp>
              <p:nvSpPr>
                <p:cNvPr id="18" name="TextBox 17"/>
                <p:cNvSpPr txBox="1"/>
                <p:nvPr/>
              </p:nvSpPr>
              <p:spPr>
                <a:xfrm>
                  <a:off x="4051301" y="4966810"/>
                  <a:ext cx="3276600" cy="444269"/>
                </a:xfrm>
                <a:prstGeom prst="rect">
                  <a:avLst/>
                </a:prstGeom>
                <a:noFill/>
              </p:spPr>
              <p:txBody>
                <a:bodyPr wrap="square" rtlCol="0">
                  <a:spAutoFit/>
                </a:bodyPr>
                <a:lstStyle/>
                <a:p>
                  <a:r>
                    <a:rPr lang="en-US" sz="900" dirty="0"/>
                    <a:t>Narrow strip of wilderness</a:t>
                  </a:r>
                </a:p>
              </p:txBody>
            </p:sp>
            <p:sp>
              <p:nvSpPr>
                <p:cNvPr id="19" name="Oval 18"/>
                <p:cNvSpPr/>
                <p:nvPr/>
              </p:nvSpPr>
              <p:spPr>
                <a:xfrm rot="20226769">
                  <a:off x="6564319" y="4692973"/>
                  <a:ext cx="263510" cy="222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086601" y="3276600"/>
                  <a:ext cx="1905000" cy="444269"/>
                </a:xfrm>
                <a:prstGeom prst="rect">
                  <a:avLst/>
                </a:prstGeom>
                <a:noFill/>
              </p:spPr>
              <p:txBody>
                <a:bodyPr wrap="square" rtlCol="0">
                  <a:spAutoFit/>
                </a:bodyPr>
                <a:lstStyle/>
                <a:p>
                  <a:r>
                    <a:rPr lang="en-US" sz="900" dirty="0"/>
                    <a:t>Valley of Gideon</a:t>
                  </a:r>
                </a:p>
              </p:txBody>
            </p:sp>
            <p:sp>
              <p:nvSpPr>
                <p:cNvPr id="22" name="Freeform 21"/>
                <p:cNvSpPr/>
                <p:nvPr/>
              </p:nvSpPr>
              <p:spPr>
                <a:xfrm>
                  <a:off x="7315200" y="1905000"/>
                  <a:ext cx="1108363" cy="503705"/>
                </a:xfrm>
                <a:custGeom>
                  <a:avLst/>
                  <a:gdLst>
                    <a:gd name="connsiteX0" fmla="*/ 0 w 1108363"/>
                    <a:gd name="connsiteY0" fmla="*/ 249381 h 503705"/>
                    <a:gd name="connsiteX1" fmla="*/ 0 w 1108363"/>
                    <a:gd name="connsiteY1" fmla="*/ 249381 h 503705"/>
                    <a:gd name="connsiteX2" fmla="*/ 406400 w 1108363"/>
                    <a:gd name="connsiteY2" fmla="*/ 138545 h 503705"/>
                    <a:gd name="connsiteX3" fmla="*/ 461818 w 1108363"/>
                    <a:gd name="connsiteY3" fmla="*/ 92363 h 503705"/>
                    <a:gd name="connsiteX4" fmla="*/ 517236 w 1108363"/>
                    <a:gd name="connsiteY4" fmla="*/ 55418 h 503705"/>
                    <a:gd name="connsiteX5" fmla="*/ 544945 w 1108363"/>
                    <a:gd name="connsiteY5" fmla="*/ 36945 h 503705"/>
                    <a:gd name="connsiteX6" fmla="*/ 600363 w 1108363"/>
                    <a:gd name="connsiteY6" fmla="*/ 18472 h 503705"/>
                    <a:gd name="connsiteX7" fmla="*/ 701963 w 1108363"/>
                    <a:gd name="connsiteY7" fmla="*/ 0 h 503705"/>
                    <a:gd name="connsiteX8" fmla="*/ 822036 w 1108363"/>
                    <a:gd name="connsiteY8" fmla="*/ 9236 h 503705"/>
                    <a:gd name="connsiteX9" fmla="*/ 849745 w 1108363"/>
                    <a:gd name="connsiteY9" fmla="*/ 18472 h 503705"/>
                    <a:gd name="connsiteX10" fmla="*/ 877454 w 1108363"/>
                    <a:gd name="connsiteY10" fmla="*/ 46181 h 503705"/>
                    <a:gd name="connsiteX11" fmla="*/ 932872 w 1108363"/>
                    <a:gd name="connsiteY11" fmla="*/ 83127 h 503705"/>
                    <a:gd name="connsiteX12" fmla="*/ 988291 w 1108363"/>
                    <a:gd name="connsiteY12" fmla="*/ 138545 h 503705"/>
                    <a:gd name="connsiteX13" fmla="*/ 1025236 w 1108363"/>
                    <a:gd name="connsiteY13" fmla="*/ 184727 h 503705"/>
                    <a:gd name="connsiteX14" fmla="*/ 1043709 w 1108363"/>
                    <a:gd name="connsiteY14" fmla="*/ 212436 h 503705"/>
                    <a:gd name="connsiteX15" fmla="*/ 1071418 w 1108363"/>
                    <a:gd name="connsiteY15" fmla="*/ 240145 h 503705"/>
                    <a:gd name="connsiteX16" fmla="*/ 1108363 w 1108363"/>
                    <a:gd name="connsiteY16" fmla="*/ 295563 h 503705"/>
                    <a:gd name="connsiteX17" fmla="*/ 314036 w 1108363"/>
                    <a:gd name="connsiteY17" fmla="*/ 314036 h 503705"/>
                    <a:gd name="connsiteX18" fmla="*/ 110836 w 1108363"/>
                    <a:gd name="connsiteY18" fmla="*/ 304800 h 503705"/>
                    <a:gd name="connsiteX19" fmla="*/ 36945 w 1108363"/>
                    <a:gd name="connsiteY19" fmla="*/ 295563 h 503705"/>
                    <a:gd name="connsiteX20" fmla="*/ 9236 w 1108363"/>
                    <a:gd name="connsiteY20" fmla="*/ 286327 h 503705"/>
                    <a:gd name="connsiteX21" fmla="*/ 0 w 1108363"/>
                    <a:gd name="connsiteY21" fmla="*/ 249381 h 50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363" h="503705">
                      <a:moveTo>
                        <a:pt x="0" y="249381"/>
                      </a:moveTo>
                      <a:lnTo>
                        <a:pt x="0" y="249381"/>
                      </a:lnTo>
                      <a:cubicBezTo>
                        <a:pt x="135467" y="212436"/>
                        <a:pt x="271829" y="178630"/>
                        <a:pt x="406400" y="138545"/>
                      </a:cubicBezTo>
                      <a:cubicBezTo>
                        <a:pt x="429324" y="131717"/>
                        <a:pt x="444679" y="105693"/>
                        <a:pt x="461818" y="92363"/>
                      </a:cubicBezTo>
                      <a:cubicBezTo>
                        <a:pt x="479343" y="78733"/>
                        <a:pt x="498763" y="67733"/>
                        <a:pt x="517236" y="55418"/>
                      </a:cubicBezTo>
                      <a:cubicBezTo>
                        <a:pt x="526472" y="49260"/>
                        <a:pt x="534414" y="40455"/>
                        <a:pt x="544945" y="36945"/>
                      </a:cubicBezTo>
                      <a:cubicBezTo>
                        <a:pt x="563418" y="30787"/>
                        <a:pt x="581087" y="21226"/>
                        <a:pt x="600363" y="18472"/>
                      </a:cubicBezTo>
                      <a:cubicBezTo>
                        <a:pt x="677584" y="7441"/>
                        <a:pt x="643898" y="14516"/>
                        <a:pt x="701963" y="0"/>
                      </a:cubicBezTo>
                      <a:cubicBezTo>
                        <a:pt x="741987" y="3079"/>
                        <a:pt x="782203" y="4257"/>
                        <a:pt x="822036" y="9236"/>
                      </a:cubicBezTo>
                      <a:cubicBezTo>
                        <a:pt x="831697" y="10444"/>
                        <a:pt x="841644" y="13072"/>
                        <a:pt x="849745" y="18472"/>
                      </a:cubicBezTo>
                      <a:cubicBezTo>
                        <a:pt x="860613" y="25718"/>
                        <a:pt x="867143" y="38162"/>
                        <a:pt x="877454" y="46181"/>
                      </a:cubicBezTo>
                      <a:cubicBezTo>
                        <a:pt x="894979" y="59811"/>
                        <a:pt x="919551" y="65366"/>
                        <a:pt x="932872" y="83127"/>
                      </a:cubicBezTo>
                      <a:cubicBezTo>
                        <a:pt x="967243" y="128952"/>
                        <a:pt x="947773" y="111533"/>
                        <a:pt x="988291" y="138545"/>
                      </a:cubicBezTo>
                      <a:cubicBezTo>
                        <a:pt x="1006271" y="192488"/>
                        <a:pt x="983459" y="142950"/>
                        <a:pt x="1025236" y="184727"/>
                      </a:cubicBezTo>
                      <a:cubicBezTo>
                        <a:pt x="1033085" y="192576"/>
                        <a:pt x="1036602" y="203908"/>
                        <a:pt x="1043709" y="212436"/>
                      </a:cubicBezTo>
                      <a:cubicBezTo>
                        <a:pt x="1052071" y="222471"/>
                        <a:pt x="1063399" y="229834"/>
                        <a:pt x="1071418" y="240145"/>
                      </a:cubicBezTo>
                      <a:cubicBezTo>
                        <a:pt x="1085048" y="257670"/>
                        <a:pt x="1108363" y="295563"/>
                        <a:pt x="1108363" y="295563"/>
                      </a:cubicBezTo>
                      <a:cubicBezTo>
                        <a:pt x="900221" y="503705"/>
                        <a:pt x="1088360" y="328784"/>
                        <a:pt x="314036" y="314036"/>
                      </a:cubicBezTo>
                      <a:cubicBezTo>
                        <a:pt x="246245" y="312745"/>
                        <a:pt x="178569" y="307879"/>
                        <a:pt x="110836" y="304800"/>
                      </a:cubicBezTo>
                      <a:cubicBezTo>
                        <a:pt x="86206" y="301721"/>
                        <a:pt x="61367" y="300003"/>
                        <a:pt x="36945" y="295563"/>
                      </a:cubicBezTo>
                      <a:cubicBezTo>
                        <a:pt x="27366" y="293821"/>
                        <a:pt x="17025" y="292169"/>
                        <a:pt x="9236" y="286327"/>
                      </a:cubicBezTo>
                      <a:cubicBezTo>
                        <a:pt x="3728" y="282196"/>
                        <a:pt x="1539" y="255539"/>
                        <a:pt x="0" y="249381"/>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239000" y="2209800"/>
                  <a:ext cx="1905000" cy="444269"/>
                </a:xfrm>
                <a:prstGeom prst="rect">
                  <a:avLst/>
                </a:prstGeom>
                <a:noFill/>
              </p:spPr>
              <p:txBody>
                <a:bodyPr wrap="square" rtlCol="0">
                  <a:spAutoFit/>
                </a:bodyPr>
                <a:lstStyle/>
                <a:p>
                  <a:r>
                    <a:rPr lang="en-US" sz="900" dirty="0"/>
                    <a:t>Hill </a:t>
                  </a:r>
                  <a:r>
                    <a:rPr lang="en-US" sz="900" dirty="0" err="1"/>
                    <a:t>Amnihu</a:t>
                  </a:r>
                  <a:endParaRPr lang="en-US" sz="900" dirty="0"/>
                </a:p>
              </p:txBody>
            </p:sp>
            <p:sp>
              <p:nvSpPr>
                <p:cNvPr id="24" name="TextBox 23"/>
                <p:cNvSpPr txBox="1"/>
                <p:nvPr/>
              </p:nvSpPr>
              <p:spPr>
                <a:xfrm>
                  <a:off x="3733800" y="3505199"/>
                  <a:ext cx="838202" cy="444269"/>
                </a:xfrm>
                <a:prstGeom prst="rect">
                  <a:avLst/>
                </a:prstGeom>
                <a:noFill/>
              </p:spPr>
              <p:txBody>
                <a:bodyPr wrap="square" rtlCol="0">
                  <a:spAutoFit/>
                </a:bodyPr>
                <a:lstStyle/>
                <a:p>
                  <a:r>
                    <a:rPr lang="en-US" sz="900" dirty="0" err="1"/>
                    <a:t>Melek</a:t>
                  </a:r>
                  <a:endParaRPr lang="en-US" sz="900" dirty="0"/>
                </a:p>
              </p:txBody>
            </p:sp>
            <p:sp>
              <p:nvSpPr>
                <p:cNvPr id="26" name="Up Arrow 25"/>
                <p:cNvSpPr/>
                <p:nvPr/>
              </p:nvSpPr>
              <p:spPr>
                <a:xfrm>
                  <a:off x="8585200" y="250762"/>
                  <a:ext cx="381000" cy="5334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477250" y="825889"/>
                  <a:ext cx="781049" cy="444269"/>
                </a:xfrm>
                <a:prstGeom prst="rect">
                  <a:avLst/>
                </a:prstGeom>
                <a:noFill/>
              </p:spPr>
              <p:txBody>
                <a:bodyPr wrap="square" rtlCol="0">
                  <a:spAutoFit/>
                </a:bodyPr>
                <a:lstStyle/>
                <a:p>
                  <a:r>
                    <a:rPr lang="en-US" sz="900" dirty="0"/>
                    <a:t>North</a:t>
                  </a:r>
                </a:p>
              </p:txBody>
            </p:sp>
            <p:sp>
              <p:nvSpPr>
                <p:cNvPr id="28" name="Oval 27"/>
                <p:cNvSpPr/>
                <p:nvPr/>
              </p:nvSpPr>
              <p:spPr>
                <a:xfrm rot="4472555">
                  <a:off x="4452738" y="1101234"/>
                  <a:ext cx="137689" cy="1209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4472555">
                  <a:off x="5297758" y="1608806"/>
                  <a:ext cx="137690" cy="1209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4472555">
                  <a:off x="5876292" y="3897114"/>
                  <a:ext cx="137690" cy="1209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4472555">
                  <a:off x="4069431" y="3814682"/>
                  <a:ext cx="137690" cy="1209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4472555">
                  <a:off x="7211524" y="4600011"/>
                  <a:ext cx="137690" cy="1209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4472555">
                  <a:off x="7847101" y="3604553"/>
                  <a:ext cx="137690" cy="1209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4472555">
                  <a:off x="7581999" y="5258599"/>
                  <a:ext cx="186314" cy="1636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4472555">
                  <a:off x="5422996" y="3042313"/>
                  <a:ext cx="186314" cy="1636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5" name="5-Point Star 244"/>
            <p:cNvSpPr/>
            <p:nvPr/>
          </p:nvSpPr>
          <p:spPr>
            <a:xfrm>
              <a:off x="3124200" y="3429000"/>
              <a:ext cx="228600" cy="228600"/>
            </a:xfrm>
            <a:prstGeom prst="star5">
              <a:avLst>
                <a:gd name="adj" fmla="val 22752"/>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Rectangle 245"/>
          <p:cNvSpPr/>
          <p:nvPr/>
        </p:nvSpPr>
        <p:spPr>
          <a:xfrm>
            <a:off x="3505200" y="5562601"/>
            <a:ext cx="4572000" cy="646331"/>
          </a:xfrm>
          <a:prstGeom prst="rect">
            <a:avLst/>
          </a:prstGeom>
        </p:spPr>
        <p:txBody>
          <a:bodyPr>
            <a:spAutoFit/>
          </a:bodyPr>
          <a:lstStyle/>
          <a:p>
            <a:r>
              <a:rPr lang="en-US" dirty="0">
                <a:solidFill>
                  <a:schemeClr val="bg1"/>
                </a:solidFill>
              </a:rPr>
              <a:t>“…sons of Mosiah were with Alma at the time the angel</a:t>
            </a:r>
            <a:r>
              <a:rPr lang="en-US" baseline="30000" dirty="0">
                <a:solidFill>
                  <a:schemeClr val="bg1"/>
                </a:solidFill>
              </a:rPr>
              <a:t> </a:t>
            </a:r>
            <a:r>
              <a:rPr lang="en-US" dirty="0">
                <a:solidFill>
                  <a:schemeClr val="bg1"/>
                </a:solidFill>
              </a:rPr>
              <a:t>first appeared unto him…”</a:t>
            </a:r>
          </a:p>
        </p:txBody>
      </p:sp>
      <p:grpSp>
        <p:nvGrpSpPr>
          <p:cNvPr id="116" name="Group 115"/>
          <p:cNvGrpSpPr/>
          <p:nvPr/>
        </p:nvGrpSpPr>
        <p:grpSpPr>
          <a:xfrm>
            <a:off x="5410200" y="2286000"/>
            <a:ext cx="1066800" cy="2286000"/>
            <a:chOff x="3429000" y="1066800"/>
            <a:chExt cx="1524000" cy="3766449"/>
          </a:xfrm>
        </p:grpSpPr>
        <p:grpSp>
          <p:nvGrpSpPr>
            <p:cNvPr id="117" name="Group 49"/>
            <p:cNvGrpSpPr/>
            <p:nvPr/>
          </p:nvGrpSpPr>
          <p:grpSpPr>
            <a:xfrm rot="9550070">
              <a:off x="4213978" y="4219465"/>
              <a:ext cx="304800" cy="613784"/>
              <a:chOff x="1295400" y="4546730"/>
              <a:chExt cx="409568" cy="689984"/>
            </a:xfrm>
          </p:grpSpPr>
          <p:sp>
            <p:nvSpPr>
              <p:cNvPr id="165" name="Oval 164"/>
              <p:cNvSpPr/>
              <p:nvPr/>
            </p:nvSpPr>
            <p:spPr>
              <a:xfrm rot="19444033">
                <a:off x="1307650" y="4546730"/>
                <a:ext cx="397318" cy="6899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295400" y="4648200"/>
                <a:ext cx="196273" cy="2955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42"/>
            <p:cNvGrpSpPr/>
            <p:nvPr/>
          </p:nvGrpSpPr>
          <p:grpSpPr>
            <a:xfrm rot="15885139">
              <a:off x="3977145" y="4210668"/>
              <a:ext cx="304800" cy="613784"/>
              <a:chOff x="1295400" y="4546730"/>
              <a:chExt cx="409568" cy="689984"/>
            </a:xfrm>
          </p:grpSpPr>
          <p:sp>
            <p:nvSpPr>
              <p:cNvPr id="163" name="Oval 5"/>
              <p:cNvSpPr/>
              <p:nvPr/>
            </p:nvSpPr>
            <p:spPr>
              <a:xfrm rot="19444033">
                <a:off x="1307650" y="4546730"/>
                <a:ext cx="397318" cy="6899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1295400" y="4648200"/>
                <a:ext cx="196273" cy="2955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rapezoid 118"/>
            <p:cNvSpPr/>
            <p:nvPr/>
          </p:nvSpPr>
          <p:spPr>
            <a:xfrm>
              <a:off x="3685309" y="3384074"/>
              <a:ext cx="1115291" cy="1106055"/>
            </a:xfrm>
            <a:prstGeom prst="trapezoid">
              <a:avLst>
                <a:gd name="adj" fmla="val 13762"/>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724400" y="3042330"/>
              <a:ext cx="2286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429000" y="3042330"/>
              <a:ext cx="2286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3657600" y="2051730"/>
              <a:ext cx="1143000" cy="2133600"/>
            </a:xfrm>
            <a:prstGeom prst="trapezoid">
              <a:avLst>
                <a:gd name="adj" fmla="val 23863"/>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886200" y="2127930"/>
              <a:ext cx="685800" cy="525906"/>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909291" y="1867002"/>
              <a:ext cx="609600" cy="5259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20397331">
              <a:off x="4372636" y="2187397"/>
              <a:ext cx="551541" cy="1157352"/>
            </a:xfrm>
            <a:prstGeom prst="trapezoid">
              <a:avLst>
                <a:gd name="adj" fmla="val 35984"/>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1296214">
              <a:off x="3544730" y="2182303"/>
              <a:ext cx="511448" cy="1132587"/>
            </a:xfrm>
            <a:prstGeom prst="trapezoid">
              <a:avLst>
                <a:gd name="adj" fmla="val 32075"/>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287694">
              <a:off x="3726428" y="2125747"/>
              <a:ext cx="498368" cy="1764854"/>
            </a:xfrm>
            <a:prstGeom prst="trapezoid">
              <a:avLst>
                <a:gd name="adj" fmla="val 32759"/>
              </a:avLst>
            </a:prstGeom>
            <a:solidFill>
              <a:srgbClr val="B871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21293170">
              <a:off x="4267801" y="2145148"/>
              <a:ext cx="464197" cy="1744020"/>
            </a:xfrm>
            <a:prstGeom prst="trapezoid">
              <a:avLst>
                <a:gd name="adj" fmla="val 35984"/>
              </a:avLst>
            </a:prstGeom>
            <a:solidFill>
              <a:srgbClr val="B871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31"/>
            <p:cNvGrpSpPr/>
            <p:nvPr/>
          </p:nvGrpSpPr>
          <p:grpSpPr>
            <a:xfrm rot="21151532">
              <a:off x="4409671" y="1410436"/>
              <a:ext cx="343204" cy="757299"/>
              <a:chOff x="1434718" y="4935165"/>
              <a:chExt cx="343204" cy="757299"/>
            </a:xfrm>
          </p:grpSpPr>
          <p:sp>
            <p:nvSpPr>
              <p:cNvPr id="160" name="Moon 159"/>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29"/>
            <p:cNvGrpSpPr/>
            <p:nvPr/>
          </p:nvGrpSpPr>
          <p:grpSpPr>
            <a:xfrm rot="1653802">
              <a:off x="3690953" y="1480868"/>
              <a:ext cx="343204" cy="757299"/>
              <a:chOff x="1434718" y="4935165"/>
              <a:chExt cx="343204" cy="757299"/>
            </a:xfrm>
          </p:grpSpPr>
          <p:sp>
            <p:nvSpPr>
              <p:cNvPr id="157" name="Moon 156"/>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27"/>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28"/>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Oval 14"/>
            <p:cNvSpPr/>
            <p:nvPr/>
          </p:nvSpPr>
          <p:spPr>
            <a:xfrm>
              <a:off x="3810000" y="110652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5412568">
              <a:off x="4013458" y="828675"/>
              <a:ext cx="381000" cy="857250"/>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4358243">
              <a:off x="3899411" y="1137045"/>
              <a:ext cx="196323"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5412568">
              <a:off x="4065610" y="757058"/>
              <a:ext cx="223255" cy="85197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5412568">
              <a:off x="3889596" y="983038"/>
              <a:ext cx="217103" cy="48848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5412568">
              <a:off x="4351905" y="1006711"/>
              <a:ext cx="188274" cy="42361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4214603">
              <a:off x="4128820" y="1096021"/>
              <a:ext cx="233489"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4214603">
              <a:off x="4125101" y="1103909"/>
              <a:ext cx="128959" cy="29015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4214603">
              <a:off x="3941218" y="1069196"/>
              <a:ext cx="196323"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3904094">
              <a:off x="4052332" y="929465"/>
              <a:ext cx="95325" cy="452370"/>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20210230">
              <a:off x="4404440" y="1144891"/>
              <a:ext cx="106521" cy="33219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48"/>
            <p:cNvGrpSpPr/>
            <p:nvPr/>
          </p:nvGrpSpPr>
          <p:grpSpPr>
            <a:xfrm>
              <a:off x="3890818" y="3982130"/>
              <a:ext cx="609600" cy="164123"/>
              <a:chOff x="553453" y="4798401"/>
              <a:chExt cx="1858183" cy="519282"/>
            </a:xfrm>
          </p:grpSpPr>
          <p:sp>
            <p:nvSpPr>
              <p:cNvPr id="152" name="Frame 151"/>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Frame 152"/>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Frame 153"/>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Frame 154"/>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Frame 155"/>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3" name="Group 53"/>
            <p:cNvGrpSpPr/>
            <p:nvPr/>
          </p:nvGrpSpPr>
          <p:grpSpPr>
            <a:xfrm rot="1653802">
              <a:off x="3691791" y="1315553"/>
              <a:ext cx="243277" cy="536804"/>
              <a:chOff x="1434718" y="4935165"/>
              <a:chExt cx="343204" cy="757299"/>
            </a:xfrm>
          </p:grpSpPr>
          <p:sp>
            <p:nvSpPr>
              <p:cNvPr id="149" name="Moon 148"/>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57"/>
            <p:cNvGrpSpPr/>
            <p:nvPr/>
          </p:nvGrpSpPr>
          <p:grpSpPr>
            <a:xfrm rot="20849912">
              <a:off x="4551016" y="1309696"/>
              <a:ext cx="243277" cy="536804"/>
              <a:chOff x="1434718" y="4935165"/>
              <a:chExt cx="343204" cy="757299"/>
            </a:xfrm>
          </p:grpSpPr>
          <p:sp>
            <p:nvSpPr>
              <p:cNvPr id="146" name="Moon 145"/>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ounded Rectangle 144"/>
            <p:cNvSpPr/>
            <p:nvPr/>
          </p:nvSpPr>
          <p:spPr>
            <a:xfrm>
              <a:off x="3733800" y="1289729"/>
              <a:ext cx="990600" cy="76201"/>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EE54D323-154F-4685-8287-F6AF76F3D846}"/>
              </a:ext>
            </a:extLst>
          </p:cNvPr>
          <p:cNvSpPr/>
          <p:nvPr/>
        </p:nvSpPr>
        <p:spPr>
          <a:xfrm>
            <a:off x="7139135" y="4999982"/>
            <a:ext cx="3126690" cy="369332"/>
          </a:xfrm>
          <a:prstGeom prst="rect">
            <a:avLst/>
          </a:prstGeom>
        </p:spPr>
        <p:txBody>
          <a:bodyPr wrap="none">
            <a:spAutoFit/>
          </a:bodyPr>
          <a:lstStyle/>
          <a:p>
            <a:r>
              <a:rPr lang="en-US" dirty="0">
                <a:solidFill>
                  <a:schemeClr val="bg1"/>
                </a:solidFill>
              </a:rPr>
              <a:t>Ammon, Aaron, </a:t>
            </a:r>
            <a:r>
              <a:rPr lang="en-US" dirty="0" err="1">
                <a:solidFill>
                  <a:schemeClr val="bg1"/>
                </a:solidFill>
              </a:rPr>
              <a:t>Himni</a:t>
            </a:r>
            <a:r>
              <a:rPr lang="en-US" dirty="0">
                <a:solidFill>
                  <a:schemeClr val="bg1"/>
                </a:solidFill>
              </a:rPr>
              <a:t>, </a:t>
            </a:r>
            <a:r>
              <a:rPr lang="en-US" dirty="0" err="1">
                <a:solidFill>
                  <a:schemeClr val="bg1"/>
                </a:solidFill>
              </a:rPr>
              <a:t>Omner</a:t>
            </a:r>
            <a:r>
              <a:rPr lang="en-US" dirty="0">
                <a:solidFill>
                  <a:schemeClr val="bg1"/>
                </a:solidFill>
              </a:rPr>
              <a:t>, </a:t>
            </a:r>
          </a:p>
        </p:txBody>
      </p:sp>
    </p:spTree>
    <p:extLst>
      <p:ext uri="{BB962C8B-B14F-4D97-AF65-F5344CB8AC3E}">
        <p14:creationId xmlns:p14="http://schemas.microsoft.com/office/powerpoint/2010/main" val="314491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12" fill="hold" nodeType="withEffect">
                                  <p:stCondLst>
                                    <p:cond delay="0"/>
                                  </p:stCondLst>
                                  <p:childTnLst>
                                    <p:set>
                                      <p:cBhvr>
                                        <p:cTn id="12" dur="1" fill="hold">
                                          <p:stCondLst>
                                            <p:cond delay="0"/>
                                          </p:stCondLst>
                                        </p:cTn>
                                        <p:tgtEl>
                                          <p:spTgt spid="248"/>
                                        </p:tgtEl>
                                        <p:attrNameLst>
                                          <p:attrName>style.visibility</p:attrName>
                                        </p:attrNameLst>
                                      </p:cBhvr>
                                      <p:to>
                                        <p:strVal val="visible"/>
                                      </p:to>
                                    </p:set>
                                    <p:anim calcmode="lin" valueType="num">
                                      <p:cBhvr additive="base">
                                        <p:cTn id="13" dur="2000" fill="hold"/>
                                        <p:tgtEl>
                                          <p:spTgt spid="248"/>
                                        </p:tgtEl>
                                        <p:attrNameLst>
                                          <p:attrName>ppt_x</p:attrName>
                                        </p:attrNameLst>
                                      </p:cBhvr>
                                      <p:tavLst>
                                        <p:tav tm="0">
                                          <p:val>
                                            <p:strVal val="0-#ppt_w/2"/>
                                          </p:val>
                                        </p:tav>
                                        <p:tav tm="100000">
                                          <p:val>
                                            <p:strVal val="#ppt_x"/>
                                          </p:val>
                                        </p:tav>
                                      </p:tavLst>
                                    </p:anim>
                                    <p:anim calcmode="lin" valueType="num">
                                      <p:cBhvr additive="base">
                                        <p:cTn id="14" dur="2000" fill="hold"/>
                                        <p:tgtEl>
                                          <p:spTgt spid="2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46"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5F9E25-8DFA-45C5-896F-56877C4BF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DA68C0DF-C7D5-4E42-8BA6-8FEFF3266868}"/>
              </a:ext>
            </a:extLst>
          </p:cNvPr>
          <p:cNvGrpSpPr/>
          <p:nvPr/>
        </p:nvGrpSpPr>
        <p:grpSpPr>
          <a:xfrm>
            <a:off x="3685032" y="204216"/>
            <a:ext cx="4495800" cy="1048512"/>
            <a:chOff x="965200" y="2286000"/>
            <a:chExt cx="7264400" cy="2743200"/>
          </a:xfrm>
        </p:grpSpPr>
        <p:grpSp>
          <p:nvGrpSpPr>
            <p:cNvPr id="8" name="Group 18">
              <a:extLst>
                <a:ext uri="{FF2B5EF4-FFF2-40B4-BE49-F238E27FC236}">
                  <a16:creationId xmlns:a16="http://schemas.microsoft.com/office/drawing/2014/main" id="{5C3CCE3C-4EB1-432E-9653-AF8BC139E616}"/>
                </a:ext>
              </a:extLst>
            </p:cNvPr>
            <p:cNvGrpSpPr/>
            <p:nvPr/>
          </p:nvGrpSpPr>
          <p:grpSpPr>
            <a:xfrm>
              <a:off x="965200" y="2286000"/>
              <a:ext cx="7264400" cy="2743200"/>
              <a:chOff x="965200" y="2286000"/>
              <a:chExt cx="7327900" cy="2743200"/>
            </a:xfrm>
          </p:grpSpPr>
          <p:sp>
            <p:nvSpPr>
              <p:cNvPr id="10" name="Rectangle 9">
                <a:extLst>
                  <a:ext uri="{FF2B5EF4-FFF2-40B4-BE49-F238E27FC236}">
                    <a16:creationId xmlns:a16="http://schemas.microsoft.com/office/drawing/2014/main" id="{6F98E649-D810-4991-B4D0-964C046A9769}"/>
                  </a:ext>
                </a:extLst>
              </p:cNvPr>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5D8DA6-58E1-4918-892F-F06905344840}"/>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06DDE12-A6C8-44B7-A5F9-70D4764BC8E5}"/>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905C522-C4BE-4B94-B8C7-D52FD2B95CB8}"/>
                  </a:ext>
                </a:extLst>
              </p:cNvPr>
              <p:cNvCxnSpPr>
                <a:stCxn id="11" idx="1"/>
                <a:endCxn id="1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EC2F7C-8C81-4625-BE1A-C42630D14471}"/>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74C334B0-D3CC-4A26-8E99-3FE2905214AB}"/>
                </a:ext>
              </a:extLst>
            </p:cNvPr>
            <p:cNvSpPr txBox="1"/>
            <p:nvPr/>
          </p:nvSpPr>
          <p:spPr>
            <a:xfrm>
              <a:off x="1117599" y="2514600"/>
              <a:ext cx="7010400" cy="1224627"/>
            </a:xfrm>
            <a:prstGeom prst="rect">
              <a:avLst/>
            </a:prstGeom>
            <a:noFill/>
          </p:spPr>
          <p:txBody>
            <a:bodyPr wrap="square" rtlCol="0">
              <a:spAutoFit/>
            </a:bodyPr>
            <a:lstStyle/>
            <a:p>
              <a:pPr algn="ctr"/>
              <a:r>
                <a:rPr lang="en-US" b="1" dirty="0">
                  <a:solidFill>
                    <a:schemeClr val="bg1"/>
                  </a:solidFill>
                </a:rPr>
                <a:t>Through service, we can help others prepare to accept the gospel.</a:t>
              </a:r>
              <a:endParaRPr lang="en-US" sz="2000" dirty="0">
                <a:solidFill>
                  <a:schemeClr val="bg1"/>
                </a:solidFill>
                <a:latin typeface="Child's Play" pitchFamily="2" charset="0"/>
              </a:endParaRPr>
            </a:p>
          </p:txBody>
        </p:sp>
      </p:grpSp>
      <p:sp>
        <p:nvSpPr>
          <p:cNvPr id="2" name="Rectangle 1">
            <a:extLst>
              <a:ext uri="{FF2B5EF4-FFF2-40B4-BE49-F238E27FC236}">
                <a16:creationId xmlns:a16="http://schemas.microsoft.com/office/drawing/2014/main" id="{3607E564-4E6A-49B2-82FC-141EA56CD92F}"/>
              </a:ext>
            </a:extLst>
          </p:cNvPr>
          <p:cNvSpPr/>
          <p:nvPr/>
        </p:nvSpPr>
        <p:spPr>
          <a:xfrm>
            <a:off x="3218688" y="1360206"/>
            <a:ext cx="5596128" cy="5355312"/>
          </a:xfrm>
          <a:prstGeom prst="rect">
            <a:avLst/>
          </a:prstGeom>
        </p:spPr>
        <p:txBody>
          <a:bodyPr wrap="square">
            <a:spAutoFit/>
          </a:bodyPr>
          <a:lstStyle/>
          <a:p>
            <a:pPr fontAlgn="base"/>
            <a:r>
              <a:rPr lang="en-US" dirty="0">
                <a:solidFill>
                  <a:schemeClr val="bg1"/>
                </a:solidFill>
                <a:latin typeface="Open Sans"/>
              </a:rPr>
              <a:t>“As a pure expression of our love and concern, we can reach out to those who have need of our help. … There are countless ways to serve.</a:t>
            </a:r>
          </a:p>
          <a:p>
            <a:pPr fontAlgn="base"/>
            <a:endParaRPr lang="en-US" dirty="0">
              <a:solidFill>
                <a:schemeClr val="bg1"/>
              </a:solidFill>
              <a:latin typeface="Open Sans"/>
            </a:endParaRPr>
          </a:p>
          <a:p>
            <a:pPr fontAlgn="base"/>
            <a:r>
              <a:rPr lang="en-US" dirty="0">
                <a:solidFill>
                  <a:schemeClr val="bg1"/>
                </a:solidFill>
                <a:latin typeface="Open Sans"/>
              </a:rPr>
              <a:t>“Through our heartfelt kindness and service, we can make friends with those whom we serve. From these friendships come better understanding of our devotion to the gospel and a desire to learn more about us. …</a:t>
            </a:r>
          </a:p>
          <a:p>
            <a:pPr fontAlgn="base"/>
            <a:endParaRPr lang="en-US" dirty="0">
              <a:solidFill>
                <a:schemeClr val="bg1"/>
              </a:solidFill>
              <a:latin typeface="Open Sans"/>
            </a:endParaRPr>
          </a:p>
          <a:p>
            <a:pPr fontAlgn="base"/>
            <a:r>
              <a:rPr lang="en-US" dirty="0">
                <a:solidFill>
                  <a:schemeClr val="bg1"/>
                </a:solidFill>
                <a:latin typeface="Open Sans"/>
              </a:rPr>
              <a:t>“When we do this, brothers and sisters, the honest in heart will feel our sincerity and our love. Many will want to know more about us. …</a:t>
            </a:r>
          </a:p>
          <a:p>
            <a:pPr fontAlgn="base"/>
            <a:endParaRPr lang="en-US" dirty="0">
              <a:solidFill>
                <a:schemeClr val="bg1"/>
              </a:solidFill>
              <a:latin typeface="Open Sans"/>
            </a:endParaRPr>
          </a:p>
          <a:p>
            <a:pPr fontAlgn="base"/>
            <a:r>
              <a:rPr lang="en-US" dirty="0">
                <a:solidFill>
                  <a:schemeClr val="bg1"/>
                </a:solidFill>
                <a:latin typeface="Open Sans"/>
              </a:rPr>
              <a:t>“In all of our service, we need to be sensitive to the promptings of the Holy Ghost. The still, small voice will let us know who needs our help and what we can do to help them.”</a:t>
            </a:r>
          </a:p>
          <a:p>
            <a:pPr fontAlgn="base"/>
            <a:r>
              <a:rPr lang="en-US" dirty="0">
                <a:solidFill>
                  <a:schemeClr val="bg1"/>
                </a:solidFill>
                <a:latin typeface="Open Sans"/>
              </a:rPr>
              <a:t>M. Russell Ballard</a:t>
            </a:r>
            <a:endParaRPr lang="en-US" b="0" i="0" dirty="0">
              <a:solidFill>
                <a:schemeClr val="bg1"/>
              </a:solidFill>
              <a:effectLst/>
              <a:latin typeface="Open Sans"/>
            </a:endParaRPr>
          </a:p>
        </p:txBody>
      </p:sp>
      <p:pic>
        <p:nvPicPr>
          <p:cNvPr id="6" name="Picture 5">
            <a:extLst>
              <a:ext uri="{FF2B5EF4-FFF2-40B4-BE49-F238E27FC236}">
                <a16:creationId xmlns:a16="http://schemas.microsoft.com/office/drawing/2014/main" id="{CD12B4C6-E7D9-48B5-92C4-7A437798D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01" y="565404"/>
            <a:ext cx="2743343" cy="1830324"/>
          </a:xfrm>
          <a:prstGeom prst="rect">
            <a:avLst/>
          </a:prstGeom>
        </p:spPr>
      </p:pic>
      <p:pic>
        <p:nvPicPr>
          <p:cNvPr id="16" name="Picture 15">
            <a:extLst>
              <a:ext uri="{FF2B5EF4-FFF2-40B4-BE49-F238E27FC236}">
                <a16:creationId xmlns:a16="http://schemas.microsoft.com/office/drawing/2014/main" id="{4C5203B0-9FD6-4A3E-9BA6-B612D4EA0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120" y="4310520"/>
            <a:ext cx="2977154" cy="1682605"/>
          </a:xfrm>
          <a:prstGeom prst="rect">
            <a:avLst/>
          </a:prstGeom>
        </p:spPr>
      </p:pic>
      <p:pic>
        <p:nvPicPr>
          <p:cNvPr id="18" name="Picture 17">
            <a:extLst>
              <a:ext uri="{FF2B5EF4-FFF2-40B4-BE49-F238E27FC236}">
                <a16:creationId xmlns:a16="http://schemas.microsoft.com/office/drawing/2014/main" id="{6516D4C1-AE7C-486A-BA8E-6282CA557A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40" y="3332950"/>
            <a:ext cx="2619375" cy="1743075"/>
          </a:xfrm>
          <a:prstGeom prst="rect">
            <a:avLst/>
          </a:prstGeom>
        </p:spPr>
      </p:pic>
      <p:pic>
        <p:nvPicPr>
          <p:cNvPr id="22" name="Picture 21">
            <a:extLst>
              <a:ext uri="{FF2B5EF4-FFF2-40B4-BE49-F238E27FC236}">
                <a16:creationId xmlns:a16="http://schemas.microsoft.com/office/drawing/2014/main" id="{F8653EBC-7699-469E-BD0B-F2EBA3C24142}"/>
              </a:ext>
            </a:extLst>
          </p:cNvPr>
          <p:cNvPicPr>
            <a:picLocks noChangeAspect="1"/>
          </p:cNvPicPr>
          <p:nvPr/>
        </p:nvPicPr>
        <p:blipFill rotWithShape="1">
          <a:blip r:embed="rId6">
            <a:extLst>
              <a:ext uri="{28A0092B-C50C-407E-A947-70E740481C1C}">
                <a14:useLocalDpi xmlns:a14="http://schemas.microsoft.com/office/drawing/2010/main" val="0"/>
              </a:ext>
            </a:extLst>
          </a:blip>
          <a:srcRect t="3286"/>
          <a:stretch/>
        </p:blipFill>
        <p:spPr>
          <a:xfrm>
            <a:off x="8750808" y="2029968"/>
            <a:ext cx="3276218" cy="1778847"/>
          </a:xfrm>
          <a:prstGeom prst="rect">
            <a:avLst/>
          </a:prstGeom>
        </p:spPr>
      </p:pic>
      <p:pic>
        <p:nvPicPr>
          <p:cNvPr id="24" name="Picture 23">
            <a:extLst>
              <a:ext uri="{FF2B5EF4-FFF2-40B4-BE49-F238E27FC236}">
                <a16:creationId xmlns:a16="http://schemas.microsoft.com/office/drawing/2014/main" id="{5F0CCF80-A74B-490F-8256-1763047898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6848" y="107442"/>
            <a:ext cx="663194" cy="882336"/>
          </a:xfrm>
          <a:prstGeom prst="rect">
            <a:avLst/>
          </a:prstGeom>
        </p:spPr>
      </p:pic>
    </p:spTree>
    <p:extLst>
      <p:ext uri="{BB962C8B-B14F-4D97-AF65-F5344CB8AC3E}">
        <p14:creationId xmlns:p14="http://schemas.microsoft.com/office/powerpoint/2010/main" val="373597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500"/>
                                        <p:tgtEl>
                                          <p:spTgt spid="22"/>
                                        </p:tgtEl>
                                      </p:cBhvr>
                                    </p:animEffect>
                                  </p:childTnLst>
                                </p:cTn>
                              </p:par>
                              <p:par>
                                <p:cTn id="10" presetID="10"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0A13A1-896E-48CA-93CF-E4E14C2BD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26136" y="676656"/>
            <a:ext cx="5029200" cy="3970318"/>
          </a:xfrm>
          <a:prstGeom prst="rect">
            <a:avLst/>
          </a:prstGeom>
          <a:noFill/>
        </p:spPr>
        <p:txBody>
          <a:bodyPr wrap="square" rtlCol="0">
            <a:spAutoFit/>
          </a:bodyPr>
          <a:lstStyle/>
          <a:p>
            <a:r>
              <a:rPr lang="en-US" sz="2400" dirty="0">
                <a:solidFill>
                  <a:srgbClr val="FFFF00"/>
                </a:solidFill>
                <a:latin typeface="Calibri" panose="020F0502020204030204" pitchFamily="34" charset="0"/>
              </a:rPr>
              <a:t>What are some dangers we have around us that we would need rescuing from?</a:t>
            </a:r>
          </a:p>
          <a:p>
            <a:endParaRPr lang="en-US" dirty="0">
              <a:solidFill>
                <a:srgbClr val="FFFF00"/>
              </a:solidFill>
            </a:endParaRPr>
          </a:p>
          <a:p>
            <a:r>
              <a:rPr lang="en-US" dirty="0">
                <a:solidFill>
                  <a:schemeClr val="bg1"/>
                </a:solidFill>
              </a:rPr>
              <a:t>Illegal drugs, alcohol, cigarettes, etc.</a:t>
            </a:r>
          </a:p>
          <a:p>
            <a:endParaRPr lang="en-US" dirty="0">
              <a:solidFill>
                <a:schemeClr val="bg1"/>
              </a:solidFill>
            </a:endParaRPr>
          </a:p>
          <a:p>
            <a:r>
              <a:rPr lang="en-US" dirty="0">
                <a:solidFill>
                  <a:schemeClr val="bg1"/>
                </a:solidFill>
              </a:rPr>
              <a:t>Pornography</a:t>
            </a:r>
          </a:p>
          <a:p>
            <a:endParaRPr lang="en-US" dirty="0">
              <a:solidFill>
                <a:schemeClr val="bg1"/>
              </a:solidFill>
            </a:endParaRPr>
          </a:p>
          <a:p>
            <a:r>
              <a:rPr lang="en-US" dirty="0">
                <a:solidFill>
                  <a:schemeClr val="bg1"/>
                </a:solidFill>
              </a:rPr>
              <a:t>Immorality</a:t>
            </a:r>
          </a:p>
          <a:p>
            <a:endParaRPr lang="en-US" dirty="0">
              <a:solidFill>
                <a:schemeClr val="bg1"/>
              </a:solidFill>
            </a:endParaRPr>
          </a:p>
          <a:p>
            <a:r>
              <a:rPr lang="en-US" dirty="0">
                <a:solidFill>
                  <a:schemeClr val="bg1"/>
                </a:solidFill>
              </a:rPr>
              <a:t>Immodest dress</a:t>
            </a:r>
          </a:p>
          <a:p>
            <a:endParaRPr lang="en-US" dirty="0">
              <a:solidFill>
                <a:schemeClr val="bg1"/>
              </a:solidFill>
            </a:endParaRPr>
          </a:p>
          <a:p>
            <a:r>
              <a:rPr lang="en-US" dirty="0">
                <a:solidFill>
                  <a:schemeClr val="bg1"/>
                </a:solidFill>
              </a:rPr>
              <a:t>Inappropriate language</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A Rescue</a:t>
            </a:r>
          </a:p>
        </p:txBody>
      </p:sp>
      <p:sp>
        <p:nvSpPr>
          <p:cNvPr id="7" name="TextBox 6"/>
          <p:cNvSpPr txBox="1"/>
          <p:nvPr/>
        </p:nvSpPr>
        <p:spPr>
          <a:xfrm>
            <a:off x="8567928" y="1069848"/>
            <a:ext cx="3048000" cy="3046988"/>
          </a:xfrm>
          <a:prstGeom prst="rect">
            <a:avLst/>
          </a:prstGeom>
          <a:noFill/>
        </p:spPr>
        <p:txBody>
          <a:bodyPr wrap="square" rtlCol="0">
            <a:spAutoFit/>
          </a:bodyPr>
          <a:lstStyle/>
          <a:p>
            <a:pPr algn="ctr"/>
            <a:r>
              <a:rPr lang="en-US" sz="2400" dirty="0">
                <a:solidFill>
                  <a:srgbClr val="FFFF00"/>
                </a:solidFill>
                <a:latin typeface="Calibri" panose="020F0502020204030204" pitchFamily="34" charset="0"/>
              </a:rPr>
              <a:t>Who Are Our Ammon’s of Today?</a:t>
            </a:r>
          </a:p>
          <a:p>
            <a:pPr algn="ctr"/>
            <a:endParaRPr lang="en-US" sz="2400" dirty="0">
              <a:solidFill>
                <a:srgbClr val="FFFF00"/>
              </a:solidFill>
              <a:latin typeface="Calibri" panose="020F0502020204030204" pitchFamily="34" charset="0"/>
            </a:endParaRPr>
          </a:p>
          <a:p>
            <a:pPr algn="ctr"/>
            <a:r>
              <a:rPr lang="en-US" dirty="0">
                <a:solidFill>
                  <a:schemeClr val="bg1"/>
                </a:solidFill>
              </a:rPr>
              <a:t>Our Parents</a:t>
            </a:r>
          </a:p>
          <a:p>
            <a:pPr algn="ctr"/>
            <a:r>
              <a:rPr lang="en-US" dirty="0">
                <a:solidFill>
                  <a:schemeClr val="bg1"/>
                </a:solidFill>
              </a:rPr>
              <a:t>Bishops and Leaders</a:t>
            </a:r>
          </a:p>
          <a:p>
            <a:pPr algn="ctr"/>
            <a:r>
              <a:rPr lang="en-US" dirty="0">
                <a:solidFill>
                  <a:schemeClr val="bg1"/>
                </a:solidFill>
              </a:rPr>
              <a:t>Teachers and Neighbors</a:t>
            </a:r>
          </a:p>
          <a:p>
            <a:pPr algn="ctr"/>
            <a:r>
              <a:rPr lang="en-US" dirty="0">
                <a:solidFill>
                  <a:schemeClr val="bg1"/>
                </a:solidFill>
              </a:rPr>
              <a:t>Prophets</a:t>
            </a:r>
          </a:p>
          <a:p>
            <a:pPr algn="ctr"/>
            <a:endParaRPr lang="en-US" sz="2400" dirty="0">
              <a:solidFill>
                <a:srgbClr val="FFFF00"/>
              </a:solidFill>
              <a:latin typeface="Calibri" panose="020F0502020204030204" pitchFamily="34" charset="0"/>
            </a:endParaRPr>
          </a:p>
          <a:p>
            <a:pPr algn="ctr"/>
            <a:endParaRPr lang="en-US" sz="2400" dirty="0">
              <a:solidFill>
                <a:srgbClr val="FFFF00"/>
              </a:solidFill>
              <a:latin typeface="Calibri" panose="020F0502020204030204" pitchFamily="34" charset="0"/>
            </a:endParaRPr>
          </a:p>
        </p:txBody>
      </p:sp>
      <p:sp>
        <p:nvSpPr>
          <p:cNvPr id="8" name="TextBox 7"/>
          <p:cNvSpPr txBox="1"/>
          <p:nvPr/>
        </p:nvSpPr>
        <p:spPr>
          <a:xfrm>
            <a:off x="3489960" y="4093464"/>
            <a:ext cx="5715000" cy="2492990"/>
          </a:xfrm>
          <a:prstGeom prst="rect">
            <a:avLst/>
          </a:prstGeom>
          <a:noFill/>
        </p:spPr>
        <p:txBody>
          <a:bodyPr wrap="square" rtlCol="0">
            <a:spAutoFit/>
          </a:bodyPr>
          <a:lstStyle/>
          <a:p>
            <a:pPr algn="ctr"/>
            <a:r>
              <a:rPr lang="en-US" sz="2400" dirty="0">
                <a:solidFill>
                  <a:srgbClr val="FFFF00"/>
                </a:solidFill>
                <a:latin typeface="Calibri" panose="020F0502020204030204" pitchFamily="34" charset="0"/>
              </a:rPr>
              <a:t>What can we do to be rescued?</a:t>
            </a:r>
          </a:p>
          <a:p>
            <a:r>
              <a:rPr lang="en-US" dirty="0">
                <a:solidFill>
                  <a:schemeClr val="bg1"/>
                </a:solidFill>
              </a:rPr>
              <a:t>Obedience to our parents</a:t>
            </a:r>
          </a:p>
          <a:p>
            <a:endParaRPr lang="en-US" dirty="0">
              <a:solidFill>
                <a:schemeClr val="bg1"/>
              </a:solidFill>
            </a:endParaRPr>
          </a:p>
          <a:p>
            <a:r>
              <a:rPr lang="en-US" dirty="0">
                <a:solidFill>
                  <a:schemeClr val="bg1"/>
                </a:solidFill>
              </a:rPr>
              <a:t>Studying scriptures and applying them in our daily lives</a:t>
            </a:r>
          </a:p>
          <a:p>
            <a:endParaRPr lang="en-US" dirty="0">
              <a:solidFill>
                <a:schemeClr val="bg1"/>
              </a:solidFill>
            </a:endParaRPr>
          </a:p>
          <a:p>
            <a:r>
              <a:rPr lang="en-US" dirty="0">
                <a:solidFill>
                  <a:schemeClr val="bg1"/>
                </a:solidFill>
              </a:rPr>
              <a:t>Listening to the Prophets and their council</a:t>
            </a:r>
          </a:p>
          <a:p>
            <a:endParaRPr lang="en-US" dirty="0">
              <a:solidFill>
                <a:schemeClr val="bg1"/>
              </a:solidFill>
            </a:endParaRPr>
          </a:p>
          <a:p>
            <a:pPr algn="ctr"/>
            <a:r>
              <a:rPr lang="en-US" sz="2400" dirty="0">
                <a:solidFill>
                  <a:srgbClr val="FFFF00"/>
                </a:solidFill>
                <a:latin typeface="Calibri" panose="020F0502020204030204" pitchFamily="34" charset="0"/>
              </a:rPr>
              <a:t>Also By Using the Atonement</a:t>
            </a:r>
          </a:p>
        </p:txBody>
      </p:sp>
      <p:pic>
        <p:nvPicPr>
          <p:cNvPr id="3" name="Picture 2">
            <a:extLst>
              <a:ext uri="{FF2B5EF4-FFF2-40B4-BE49-F238E27FC236}">
                <a16:creationId xmlns:a16="http://schemas.microsoft.com/office/drawing/2014/main" id="{452EEEC9-AEBB-459F-84DD-829347416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352" y="1237488"/>
            <a:ext cx="2532051" cy="2685288"/>
          </a:xfrm>
          <a:prstGeom prst="rect">
            <a:avLst/>
          </a:prstGeom>
        </p:spPr>
      </p:pic>
    </p:spTree>
    <p:extLst>
      <p:ext uri="{BB962C8B-B14F-4D97-AF65-F5344CB8AC3E}">
        <p14:creationId xmlns:p14="http://schemas.microsoft.com/office/powerpoint/2010/main" val="204215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childTnLst>
                                </p:cTn>
                              </p:par>
                              <p:par>
                                <p:cTn id="24" presetID="10" presetClass="exit" presetSubtype="0" fill="hold" grpId="1" nodeType="withEffect">
                                  <p:stCondLst>
                                    <p:cond delay="0"/>
                                  </p:stCondLst>
                                  <p:childTnLst>
                                    <p:animEffect transition="out" filter="fade">
                                      <p:cBhvr>
                                        <p:cTn id="25" dur="2000"/>
                                        <p:tgtEl>
                                          <p:spTgt spid="7"/>
                                        </p:tgtEl>
                                      </p:cBhvr>
                                    </p:animEffect>
                                    <p:set>
                                      <p:cBhvr>
                                        <p:cTn id="26" dur="1" fill="hold">
                                          <p:stCondLst>
                                            <p:cond delay="19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nodeType="withEffect">
                                  <p:stCondLst>
                                    <p:cond delay="0"/>
                                  </p:stCondLst>
                                  <p:childTnLst>
                                    <p:animEffect transition="out" filter="fade">
                                      <p:cBhvr>
                                        <p:cTn id="35" dur="500"/>
                                        <p:tgtEl>
                                          <p:spTgt spid="8">
                                            <p:txEl>
                                              <p:pRg st="0" end="0"/>
                                            </p:txEl>
                                          </p:spTgt>
                                        </p:tgtEl>
                                      </p:cBhvr>
                                    </p:animEffect>
                                    <p:set>
                                      <p:cBhvr>
                                        <p:cTn id="36" dur="1" fill="hold">
                                          <p:stCondLst>
                                            <p:cond delay="499"/>
                                          </p:stCondLst>
                                        </p:cTn>
                                        <p:tgtEl>
                                          <p:spTgt spid="8">
                                            <p:txEl>
                                              <p:pRg st="0" end="0"/>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8">
                                            <p:txEl>
                                              <p:pRg st="1" end="1"/>
                                            </p:txEl>
                                          </p:spTgt>
                                        </p:tgtEl>
                                      </p:cBhvr>
                                    </p:animEffect>
                                    <p:set>
                                      <p:cBhvr>
                                        <p:cTn id="39" dur="1" fill="hold">
                                          <p:stCondLst>
                                            <p:cond delay="499"/>
                                          </p:stCondLst>
                                        </p:cTn>
                                        <p:tgtEl>
                                          <p:spTgt spid="8">
                                            <p:txEl>
                                              <p:pRg st="1" end="1"/>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8">
                                            <p:txEl>
                                              <p:pRg st="3" end="3"/>
                                            </p:txEl>
                                          </p:spTgt>
                                        </p:tgtEl>
                                      </p:cBhvr>
                                    </p:animEffect>
                                    <p:set>
                                      <p:cBhvr>
                                        <p:cTn id="42" dur="1" fill="hold">
                                          <p:stCondLst>
                                            <p:cond delay="499"/>
                                          </p:stCondLst>
                                        </p:cTn>
                                        <p:tgtEl>
                                          <p:spTgt spid="8">
                                            <p:txEl>
                                              <p:pRg st="3" end="3"/>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8">
                                            <p:txEl>
                                              <p:pRg st="5" end="5"/>
                                            </p:txEl>
                                          </p:spTgt>
                                        </p:tgtEl>
                                      </p:cBhvr>
                                    </p:animEffect>
                                    <p:set>
                                      <p:cBhvr>
                                        <p:cTn id="45" dur="1" fill="hold">
                                          <p:stCondLst>
                                            <p:cond delay="499"/>
                                          </p:stCondLst>
                                        </p:cTn>
                                        <p:tgtEl>
                                          <p:spTgt spid="8">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533BAA-74D6-46BB-BECE-D5DA750B3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10312" y="1"/>
            <a:ext cx="10076688"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a:t>
            </a:r>
          </a:p>
          <a:p>
            <a:r>
              <a:rPr lang="en-US" dirty="0">
                <a:solidFill>
                  <a:schemeClr val="bg1"/>
                </a:solidFill>
              </a:rPr>
              <a:t>Search the Scriptures</a:t>
            </a:r>
            <a:endParaRPr lang="en-US" i="1" dirty="0">
              <a:solidFill>
                <a:srgbClr val="FFFF00"/>
              </a:solidFill>
            </a:endParaRPr>
          </a:p>
          <a:p>
            <a:endParaRPr lang="en-US" dirty="0">
              <a:solidFill>
                <a:schemeClr val="bg1"/>
              </a:solidFill>
            </a:endParaRPr>
          </a:p>
          <a:p>
            <a:r>
              <a:rPr lang="en-US" dirty="0">
                <a:solidFill>
                  <a:schemeClr val="bg1"/>
                </a:solidFill>
              </a:rPr>
              <a:t>Elder David A. Bednar (“Becoming a Missionary,” 46).</a:t>
            </a:r>
          </a:p>
          <a:p>
            <a:endParaRPr lang="en-US" dirty="0">
              <a:solidFill>
                <a:schemeClr val="bg1"/>
              </a:solidFill>
            </a:endParaRPr>
          </a:p>
          <a:p>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Vol. 3 pg. 125</a:t>
            </a:r>
          </a:p>
          <a:p>
            <a:endParaRPr lang="en-US" dirty="0">
              <a:solidFill>
                <a:schemeClr val="bg1"/>
              </a:solidFill>
            </a:endParaRPr>
          </a:p>
          <a:p>
            <a:r>
              <a:rPr lang="en-US" dirty="0">
                <a:solidFill>
                  <a:schemeClr val="bg1"/>
                </a:solidFill>
              </a:rPr>
              <a:t>Student Manual Book of Mormon Religion 121-122 pg. 245-246</a:t>
            </a:r>
          </a:p>
          <a:p>
            <a:endParaRPr lang="en-US" dirty="0">
              <a:solidFill>
                <a:schemeClr val="bg1"/>
              </a:solidFill>
            </a:endParaRPr>
          </a:p>
          <a:p>
            <a:r>
              <a:rPr lang="en-US" dirty="0">
                <a:solidFill>
                  <a:schemeClr val="bg1"/>
                </a:solidFill>
              </a:rPr>
              <a:t>President Thomas S. Monson  (“As We Meet Together Again,”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2010, 5–6).</a:t>
            </a:r>
          </a:p>
          <a:p>
            <a:endParaRPr lang="en-US" dirty="0">
              <a:solidFill>
                <a:schemeClr val="bg1"/>
              </a:solidFill>
            </a:endParaRPr>
          </a:p>
          <a:p>
            <a:r>
              <a:rPr lang="en-US" i="1" dirty="0">
                <a:solidFill>
                  <a:schemeClr val="bg1"/>
                </a:solidFill>
              </a:rPr>
              <a:t>Who’s Who in the Book of Mormon </a:t>
            </a:r>
            <a:r>
              <a:rPr lang="en-US" dirty="0">
                <a:solidFill>
                  <a:schemeClr val="bg1"/>
                </a:solidFill>
              </a:rPr>
              <a:t>Ed J. Pinegar and Richard J. Allen pg 104-105</a:t>
            </a:r>
          </a:p>
          <a:p>
            <a:endParaRPr lang="en-US" dirty="0">
              <a:solidFill>
                <a:schemeClr val="bg1"/>
              </a:solidFill>
            </a:endParaRPr>
          </a:p>
          <a:p>
            <a:pPr fontAlgn="base"/>
            <a:r>
              <a:rPr lang="en-US" dirty="0">
                <a:solidFill>
                  <a:schemeClr val="bg1"/>
                </a:solidFill>
              </a:rPr>
              <a:t>Elder Robert D. Hales </a:t>
            </a:r>
            <a:r>
              <a:rPr lang="en-US" dirty="0"/>
              <a:t>“</a:t>
            </a:r>
            <a:r>
              <a:rPr lang="en-US" i="1" dirty="0">
                <a:solidFill>
                  <a:schemeClr val="bg1"/>
                </a:solidFill>
              </a:rPr>
              <a:t>When Thou Art Converted, Strengthen Thy Brethren</a:t>
            </a:r>
            <a:r>
              <a:rPr lang="en-US" dirty="0">
                <a:solidFill>
                  <a:schemeClr val="bg1"/>
                </a:solidFill>
              </a:rPr>
              <a:t> May 1997 Ensign</a:t>
            </a:r>
          </a:p>
          <a:p>
            <a:pPr fontAlgn="base"/>
            <a:endParaRPr lang="en-US" dirty="0">
              <a:solidFill>
                <a:schemeClr val="bg1"/>
              </a:solidFill>
            </a:endParaRPr>
          </a:p>
          <a:p>
            <a:pPr fontAlgn="base"/>
            <a:r>
              <a:rPr lang="en-US" dirty="0">
                <a:solidFill>
                  <a:schemeClr val="bg1"/>
                </a:solidFill>
                <a:latin typeface="Open Sans"/>
              </a:rPr>
              <a:t>M. Russell Ballard, “Finding Joy through Loving Service,” </a:t>
            </a:r>
            <a:r>
              <a:rPr lang="en-US" i="1" dirty="0">
                <a:solidFill>
                  <a:schemeClr val="bg1"/>
                </a:solidFill>
                <a:latin typeface="Open Sans"/>
              </a:rPr>
              <a:t> Ensign</a:t>
            </a:r>
            <a:r>
              <a:rPr lang="en-US" dirty="0">
                <a:solidFill>
                  <a:schemeClr val="bg1"/>
                </a:solidFill>
                <a:latin typeface="Open Sans"/>
              </a:rPr>
              <a:t> or </a:t>
            </a:r>
            <a:r>
              <a:rPr lang="en-US" i="1" dirty="0">
                <a:solidFill>
                  <a:schemeClr val="bg1"/>
                </a:solidFill>
                <a:latin typeface="Open Sans"/>
              </a:rPr>
              <a:t>Liahona,</a:t>
            </a:r>
            <a:r>
              <a:rPr lang="en-US" dirty="0">
                <a:solidFill>
                  <a:schemeClr val="bg1"/>
                </a:solidFill>
                <a:latin typeface="Open Sans"/>
              </a:rPr>
              <a:t> May 2011, 48</a:t>
            </a:r>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8" name="Group 7">
            <a:extLst>
              <a:ext uri="{FF2B5EF4-FFF2-40B4-BE49-F238E27FC236}">
                <a16:creationId xmlns:a16="http://schemas.microsoft.com/office/drawing/2014/main" id="{05436099-9855-405E-864B-E58CB567F923}"/>
              </a:ext>
            </a:extLst>
          </p:cNvPr>
          <p:cNvGrpSpPr/>
          <p:nvPr/>
        </p:nvGrpSpPr>
        <p:grpSpPr>
          <a:xfrm>
            <a:off x="2432304" y="420624"/>
            <a:ext cx="755904" cy="957478"/>
            <a:chOff x="7543800" y="3810000"/>
            <a:chExt cx="1143000" cy="1447800"/>
          </a:xfrm>
        </p:grpSpPr>
        <p:sp>
          <p:nvSpPr>
            <p:cNvPr id="9" name="Trapezoid 8">
              <a:extLst>
                <a:ext uri="{FF2B5EF4-FFF2-40B4-BE49-F238E27FC236}">
                  <a16:creationId xmlns:a16="http://schemas.microsoft.com/office/drawing/2014/main" id="{0F88B0F3-D5E8-4262-99B0-E68790F5FCF6}"/>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
              <a:extLst>
                <a:ext uri="{FF2B5EF4-FFF2-40B4-BE49-F238E27FC236}">
                  <a16:creationId xmlns:a16="http://schemas.microsoft.com/office/drawing/2014/main" id="{9BBC5C3C-B14C-4768-829C-F3346268699F}"/>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
              <a:extLst>
                <a:ext uri="{FF2B5EF4-FFF2-40B4-BE49-F238E27FC236}">
                  <a16:creationId xmlns:a16="http://schemas.microsoft.com/office/drawing/2014/main" id="{AAB53CA3-09E3-4D17-B7EC-461B61865D9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1A728605-870D-4294-A40E-8ABA527B33D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32">
              <a:extLst>
                <a:ext uri="{FF2B5EF4-FFF2-40B4-BE49-F238E27FC236}">
                  <a16:creationId xmlns:a16="http://schemas.microsoft.com/office/drawing/2014/main" id="{33DA10F9-332D-47AB-A0CD-8EAA20663E2E}"/>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84B59F02-3E37-4877-AF9E-10E10E07530F}"/>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4B5EFD3C-3A47-4BFF-88BF-B5BD7BFE5C8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B6D1AC6-9F03-4E00-94E8-1E3DA4C349E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6D8E971-538B-4D15-97AF-679698F38D4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97986A9-8AEF-4367-99CC-48B395F389F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2365EC30-CFFE-47A3-B6FE-679D09D46C0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3">
              <a:extLst>
                <a:ext uri="{FF2B5EF4-FFF2-40B4-BE49-F238E27FC236}">
                  <a16:creationId xmlns:a16="http://schemas.microsoft.com/office/drawing/2014/main" id="{B6D22D28-D5E2-428E-A19A-3E8F1FB25F3B}"/>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97D534A9-7E2B-40E0-A5BE-4CA69B295F2D}"/>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2BDF68D3-6F5B-4FC6-86AC-041653DB774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23A1D5F-7D9C-42C1-B4DD-A429B7E9775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DFDD212-E00A-48F6-A9F2-2E0827B75ED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63C544F-2FC3-422E-85BC-1A34BA41B15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054DA01B-E05B-4EA7-9552-4CA42569383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ooter Placeholder 14">
            <a:extLst>
              <a:ext uri="{FF2B5EF4-FFF2-40B4-BE49-F238E27FC236}">
                <a16:creationId xmlns:a16="http://schemas.microsoft.com/office/drawing/2014/main" id="{D257E113-17DC-4B7D-954E-EC8601E4F485}"/>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345161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7355F8-8CDD-40C2-8954-C7E3F19E8796}"/>
              </a:ext>
            </a:extLst>
          </p:cNvPr>
          <p:cNvSpPr/>
          <p:nvPr/>
        </p:nvSpPr>
        <p:spPr>
          <a:xfrm>
            <a:off x="173736" y="671691"/>
            <a:ext cx="11945112" cy="6186309"/>
          </a:xfrm>
          <a:prstGeom prst="rect">
            <a:avLst/>
          </a:prstGeom>
        </p:spPr>
        <p:txBody>
          <a:bodyPr wrap="square">
            <a:spAutoFit/>
          </a:bodyPr>
          <a:lstStyle/>
          <a:p>
            <a:pPr fontAlgn="base"/>
            <a:r>
              <a:rPr lang="en-US" sz="1200" dirty="0">
                <a:solidFill>
                  <a:srgbClr val="4B4B4B"/>
                </a:solidFill>
              </a:rPr>
              <a:t>The time between when a young woman decides to go on a mission for The Church of Jesus Christ of Latter-day Saints to the day she enters the Missionary Training Center is filled with much to do. It can be difficult to determine what is necessary versus what can slide. Here are some things prospective sister missionaries should consider doing (as many wish they’d done) before entering the MTC.</a:t>
            </a:r>
          </a:p>
          <a:p>
            <a:pPr fontAlgn="base"/>
            <a:r>
              <a:rPr lang="en-US" sz="1200" b="1" dirty="0">
                <a:solidFill>
                  <a:srgbClr val="4B4B4B"/>
                </a:solidFill>
              </a:rPr>
              <a:t>1. It’s time to go shopping</a:t>
            </a:r>
            <a:r>
              <a:rPr lang="en-US" sz="1200" dirty="0">
                <a:solidFill>
                  <a:srgbClr val="4B4B4B"/>
                </a:solidFill>
              </a:rPr>
              <a:t>. If you’re leaving for a mission in the summer or spring, you might have a difficult time finding proper clothing for the full 18 months. A salesperson laughed at one sister when she asked the clerk where the long skirts were in June. You need to purchase a basic year-round wardrobe since you might not have access to clothing stores once out on the mission.</a:t>
            </a:r>
          </a:p>
          <a:p>
            <a:pPr fontAlgn="base"/>
            <a:r>
              <a:rPr lang="en-US" sz="1200" dirty="0">
                <a:solidFill>
                  <a:srgbClr val="4B4B4B"/>
                </a:solidFill>
              </a:rPr>
              <a:t>Pay attention to materials sent from the LDS Church's Missionary Department or mission president and his wife (or contact your mission president’s wife, if possible) about what to wear, as some standards can change from mission to mission. For instance, in one mission the sisters wore skirts just below the knee, but in another most of the sisters were on bikes and ankle-length skirts were easier to wrap around a bike bar.</a:t>
            </a:r>
          </a:p>
          <a:p>
            <a:pPr fontAlgn="base"/>
            <a:r>
              <a:rPr lang="en-US" sz="1200" dirty="0">
                <a:solidFill>
                  <a:srgbClr val="4B4B4B"/>
                </a:solidFill>
              </a:rPr>
              <a:t>Weather can also factor into what you need. Those nice business jackets and fitted skirts don’t come out often if you’re in the jungles of South America, but will be necessary if you’re at a visitor's center. For wherever you go, make sure you get a decent pair of comfortable dress walking shoes.</a:t>
            </a:r>
          </a:p>
          <a:p>
            <a:pPr fontAlgn="base"/>
            <a:r>
              <a:rPr lang="en-US" sz="1200" b="1" dirty="0"/>
              <a:t>2. Buy church-approved music you like.</a:t>
            </a:r>
            <a:r>
              <a:rPr lang="en-US" sz="1200" dirty="0"/>
              <a:t> Those two Especially for Youth CDs you got for your 14th birthday are going to grind on you after 18 months of nothing but. Do pay attention to music that has been approved for missionaries in your mission.</a:t>
            </a:r>
          </a:p>
          <a:p>
            <a:pPr fontAlgn="base"/>
            <a:r>
              <a:rPr lang="en-US" sz="1200" b="1" dirty="0"/>
              <a:t>3. Research your mission.</a:t>
            </a:r>
            <a:r>
              <a:rPr lang="en-US" sz="1200" dirty="0"/>
              <a:t> Talk to those who have gone there, read the information sent to you about your mission, contact your mission president (if possible) and learn about the local customs. A mission experience varies drastically from one mission to another and even from mission president to president.</a:t>
            </a:r>
          </a:p>
          <a:p>
            <a:pPr fontAlgn="base"/>
            <a:r>
              <a:rPr lang="en-US" sz="1200" b="1" dirty="0"/>
              <a:t>4. Start an exercise routine.</a:t>
            </a:r>
            <a:r>
              <a:rPr lang="en-US" sz="1200" dirty="0"/>
              <a:t> A Mormon mission is physically taxing and the more fit you are now, the easier the transition will be. Many sisters (and elders) spend the first few months of their mission in pain because they’re sore from going from Internet surfer to constant biker or walker.</a:t>
            </a:r>
          </a:p>
          <a:p>
            <a:pPr fontAlgn="base"/>
            <a:r>
              <a:rPr lang="en-US" sz="1200" b="1" dirty="0"/>
              <a:t>5. Step up studying of your scriptures and other doctrine.</a:t>
            </a:r>
            <a:r>
              <a:rPr lang="en-US" sz="1200" dirty="0"/>
              <a:t> A mission can be very spiritually fulfilling, but there needs to a very strong foundation for it. Every day people are going to be challenging your beliefs. You need to be strengthening your testimony because in the mission field it’s going to get torn down. Many skip this important step because they think that in a few months they will be studying nonstop so it doesn’t matter. But your testimony will come under fire, and if you’re not prepared it will be much like not exercising, you will be spiritually sore for a while.</a:t>
            </a:r>
          </a:p>
          <a:p>
            <a:pPr fontAlgn="base"/>
            <a:r>
              <a:rPr lang="en-US" sz="1200" b="1" dirty="0"/>
              <a:t>6. Develop an after-your-mission plan so you don’t wallow when you come home.</a:t>
            </a:r>
            <a:r>
              <a:rPr lang="en-US" sz="1200" dirty="0"/>
              <a:t> If you’re in school, talk to your professors and administrators to determine what you’ll need to do to get re-enrolled. (While on their missions, some sisters received special permission to go online and register for the semester after they came home.) Talk to your employer about your work options. Will you have a job when you get home?</a:t>
            </a:r>
          </a:p>
          <a:p>
            <a:pPr fontAlgn="base"/>
            <a:r>
              <a:rPr lang="en-US" sz="1200" dirty="0"/>
              <a:t>If you’re going to be seeking employment or enrollment in different place, get the necessary recommendations and references in order before you leave, since a year and a half can make it more difficult for people to remember you.</a:t>
            </a:r>
          </a:p>
          <a:p>
            <a:pPr fontAlgn="base"/>
            <a:r>
              <a:rPr lang="en-US" sz="1200" b="1" dirty="0"/>
              <a:t>7. Before you leave, do some of the things you love that you won’t be able to for the next 18 months.</a:t>
            </a:r>
            <a:r>
              <a:rPr lang="en-US" sz="1200" dirty="0"/>
              <a:t> Maybe you love to travel, so take a weekend getaway before your mission. Or maybe you'd rather spend an evening reading your favorite book one last time before you leave. I went white-water rafting the weekend before I went into the MTC. My only warning is to keep it within reason, so it's not too difficult to walk away from and not something that will bring about unnecessary injuries.</a:t>
            </a:r>
          </a:p>
          <a:p>
            <a:pPr fontAlgn="base"/>
            <a:endParaRPr lang="en-US" sz="1200" dirty="0"/>
          </a:p>
          <a:p>
            <a:pPr fontAlgn="base"/>
            <a:r>
              <a:rPr lang="en-US" sz="1200" i="1" dirty="0"/>
              <a:t>Melissa </a:t>
            </a:r>
            <a:r>
              <a:rPr lang="en-US" sz="1200" i="1" dirty="0" err="1"/>
              <a:t>Dymock</a:t>
            </a:r>
            <a:r>
              <a:rPr lang="en-US" sz="1200" i="1" dirty="0"/>
              <a:t> is the author of "Sisters: A Modern Girl’s Guide to Serving a Mission" published by Covenant Communications.</a:t>
            </a:r>
          </a:p>
          <a:p>
            <a:pPr fontAlgn="base"/>
            <a:r>
              <a:rPr lang="en-US" sz="1200" i="1" dirty="0"/>
              <a:t>April 12, 2012 Desert News</a:t>
            </a:r>
          </a:p>
          <a:p>
            <a:pPr fontAlgn="base"/>
            <a:endParaRPr lang="en-US" sz="1200" b="0" i="0" dirty="0">
              <a:solidFill>
                <a:srgbClr val="4B4B4B"/>
              </a:solidFill>
              <a:effectLst/>
            </a:endParaRPr>
          </a:p>
        </p:txBody>
      </p:sp>
      <p:sp>
        <p:nvSpPr>
          <p:cNvPr id="3" name="TextBox 2">
            <a:extLst>
              <a:ext uri="{FF2B5EF4-FFF2-40B4-BE49-F238E27FC236}">
                <a16:creationId xmlns:a16="http://schemas.microsoft.com/office/drawing/2014/main" id="{26E03F38-0326-4A58-89E7-13C38C418CB8}"/>
              </a:ext>
            </a:extLst>
          </p:cNvPr>
          <p:cNvSpPr txBox="1"/>
          <p:nvPr/>
        </p:nvSpPr>
        <p:spPr>
          <a:xfrm>
            <a:off x="4142232" y="109728"/>
            <a:ext cx="6419088" cy="523220"/>
          </a:xfrm>
          <a:prstGeom prst="rect">
            <a:avLst/>
          </a:prstGeom>
          <a:noFill/>
        </p:spPr>
        <p:txBody>
          <a:bodyPr wrap="square" rtlCol="0">
            <a:spAutoFit/>
          </a:bodyPr>
          <a:lstStyle/>
          <a:p>
            <a:pPr fontAlgn="base"/>
            <a:r>
              <a:rPr lang="en-US" sz="2800" b="1" dirty="0"/>
              <a:t>7 tips for sister missionaries</a:t>
            </a:r>
          </a:p>
        </p:txBody>
      </p:sp>
    </p:spTree>
    <p:extLst>
      <p:ext uri="{BB962C8B-B14F-4D97-AF65-F5344CB8AC3E}">
        <p14:creationId xmlns:p14="http://schemas.microsoft.com/office/powerpoint/2010/main" val="4084891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7883698-73DE-45EA-B96B-5FF70E53A5A6}"/>
              </a:ext>
            </a:extLst>
          </p:cNvPr>
          <p:cNvGraphicFramePr>
            <a:graphicFrameLocks noGrp="1"/>
          </p:cNvGraphicFramePr>
          <p:nvPr>
            <p:extLst>
              <p:ext uri="{D42A27DB-BD31-4B8C-83A1-F6EECF244321}">
                <p14:modId xmlns:p14="http://schemas.microsoft.com/office/powerpoint/2010/main" val="1646168604"/>
              </p:ext>
            </p:extLst>
          </p:nvPr>
        </p:nvGraphicFramePr>
        <p:xfrm>
          <a:off x="812800" y="1982409"/>
          <a:ext cx="8128000" cy="2865120"/>
        </p:xfrm>
        <a:graphic>
          <a:graphicData uri="http://schemas.openxmlformats.org/drawingml/2006/table">
            <a:tbl>
              <a:tblPr firstRow="1" bandRow="1">
                <a:tableStyleId>{5940675A-B579-460E-94D1-54222C63F5DA}</a:tableStyleId>
              </a:tblPr>
              <a:tblGrid>
                <a:gridCol w="1353457">
                  <a:extLst>
                    <a:ext uri="{9D8B030D-6E8A-4147-A177-3AD203B41FA5}">
                      <a16:colId xmlns:a16="http://schemas.microsoft.com/office/drawing/2014/main" val="1071100893"/>
                    </a:ext>
                  </a:extLst>
                </a:gridCol>
                <a:gridCol w="6774543">
                  <a:extLst>
                    <a:ext uri="{9D8B030D-6E8A-4147-A177-3AD203B41FA5}">
                      <a16:colId xmlns:a16="http://schemas.microsoft.com/office/drawing/2014/main" val="2723694246"/>
                    </a:ext>
                  </a:extLst>
                </a:gridCol>
              </a:tblGrid>
              <a:tr h="370840">
                <a:tc>
                  <a:txBody>
                    <a:bodyPr/>
                    <a:lstStyle/>
                    <a:p>
                      <a:r>
                        <a:rPr lang="en-US" dirty="0"/>
                        <a:t>Alma 17:25</a:t>
                      </a:r>
                    </a:p>
                  </a:txBody>
                  <a:tcPr/>
                </a:tc>
                <a:tc>
                  <a:txBody>
                    <a:bodyPr/>
                    <a:lstStyle/>
                    <a:p>
                      <a:r>
                        <a:rPr lang="en-US" dirty="0"/>
                        <a:t>Ammon Meets the king and asks to be his servant</a:t>
                      </a:r>
                    </a:p>
                  </a:txBody>
                  <a:tcPr/>
                </a:tc>
                <a:extLst>
                  <a:ext uri="{0D108BD9-81ED-4DB2-BD59-A6C34878D82A}">
                    <a16:rowId xmlns:a16="http://schemas.microsoft.com/office/drawing/2014/main" val="364268555"/>
                  </a:ext>
                </a:extLst>
              </a:tr>
              <a:tr h="370840">
                <a:tc>
                  <a:txBody>
                    <a:bodyPr/>
                    <a:lstStyle/>
                    <a:p>
                      <a:r>
                        <a:rPr lang="en-US" dirty="0"/>
                        <a:t>Alma 17:29</a:t>
                      </a:r>
                    </a:p>
                  </a:txBody>
                  <a:tcPr/>
                </a:tc>
                <a:tc>
                  <a:txBody>
                    <a:bodyPr/>
                    <a:lstStyle/>
                    <a:p>
                      <a:r>
                        <a:rPr lang="en-US" dirty="0"/>
                        <a:t>Ammon wants to win the hearts of his fellow-servants</a:t>
                      </a:r>
                    </a:p>
                  </a:txBody>
                  <a:tcPr/>
                </a:tc>
                <a:extLst>
                  <a:ext uri="{0D108BD9-81ED-4DB2-BD59-A6C34878D82A}">
                    <a16:rowId xmlns:a16="http://schemas.microsoft.com/office/drawing/2014/main" val="2987341935"/>
                  </a:ext>
                </a:extLst>
              </a:tr>
              <a:tr h="370840">
                <a:tc>
                  <a:txBody>
                    <a:bodyPr/>
                    <a:lstStyle/>
                    <a:p>
                      <a:r>
                        <a:rPr lang="en-US" dirty="0"/>
                        <a:t>Alma 18:3</a:t>
                      </a:r>
                    </a:p>
                  </a:txBody>
                  <a:tcPr/>
                </a:tc>
                <a:tc>
                  <a:txBody>
                    <a:bodyPr/>
                    <a:lstStyle/>
                    <a:p>
                      <a:r>
                        <a:rPr lang="en-US" dirty="0"/>
                        <a:t>Ammon’s actions show he is a friend to the king</a:t>
                      </a:r>
                    </a:p>
                  </a:txBody>
                  <a:tcPr/>
                </a:tc>
                <a:extLst>
                  <a:ext uri="{0D108BD9-81ED-4DB2-BD59-A6C34878D82A}">
                    <a16:rowId xmlns:a16="http://schemas.microsoft.com/office/drawing/2014/main" val="641418846"/>
                  </a:ext>
                </a:extLst>
              </a:tr>
              <a:tr h="370840">
                <a:tc>
                  <a:txBody>
                    <a:bodyPr/>
                    <a:lstStyle/>
                    <a:p>
                      <a:r>
                        <a:rPr lang="en-US" dirty="0"/>
                        <a:t>Alma 18:9</a:t>
                      </a:r>
                    </a:p>
                  </a:txBody>
                  <a:tcPr/>
                </a:tc>
                <a:tc>
                  <a:txBody>
                    <a:bodyPr/>
                    <a:lstStyle/>
                    <a:p>
                      <a:r>
                        <a:rPr lang="en-US" dirty="0"/>
                        <a:t>Ammon feeds the King’s horses</a:t>
                      </a:r>
                    </a:p>
                  </a:txBody>
                  <a:tcPr/>
                </a:tc>
                <a:extLst>
                  <a:ext uri="{0D108BD9-81ED-4DB2-BD59-A6C34878D82A}">
                    <a16:rowId xmlns:a16="http://schemas.microsoft.com/office/drawing/2014/main" val="4123867778"/>
                  </a:ext>
                </a:extLst>
              </a:tr>
              <a:tr h="370840">
                <a:tc>
                  <a:txBody>
                    <a:bodyPr/>
                    <a:lstStyle/>
                    <a:p>
                      <a:r>
                        <a:rPr lang="en-US" dirty="0"/>
                        <a:t>Alma 18:9</a:t>
                      </a:r>
                    </a:p>
                  </a:txBody>
                  <a:tcPr/>
                </a:tc>
                <a:tc>
                  <a:txBody>
                    <a:bodyPr/>
                    <a:lstStyle/>
                    <a:p>
                      <a:r>
                        <a:rPr lang="en-US" dirty="0"/>
                        <a:t>Ammon Prepares the chariots</a:t>
                      </a:r>
                    </a:p>
                  </a:txBody>
                  <a:tcPr/>
                </a:tc>
                <a:extLst>
                  <a:ext uri="{0D108BD9-81ED-4DB2-BD59-A6C34878D82A}">
                    <a16:rowId xmlns:a16="http://schemas.microsoft.com/office/drawing/2014/main" val="2495525836"/>
                  </a:ext>
                </a:extLst>
              </a:tr>
              <a:tr h="370840">
                <a:tc>
                  <a:txBody>
                    <a:bodyPr/>
                    <a:lstStyle/>
                    <a:p>
                      <a:r>
                        <a:rPr lang="en-US" dirty="0"/>
                        <a:t>Alma 18:14</a:t>
                      </a:r>
                    </a:p>
                  </a:txBody>
                  <a:tcPr/>
                </a:tc>
                <a:tc>
                  <a:txBody>
                    <a:bodyPr/>
                    <a:lstStyle/>
                    <a:p>
                      <a:r>
                        <a:rPr lang="en-US" dirty="0"/>
                        <a:t>Ammon asks the king what he would have him do, and what he desires to know</a:t>
                      </a:r>
                    </a:p>
                  </a:txBody>
                  <a:tcPr/>
                </a:tc>
                <a:extLst>
                  <a:ext uri="{0D108BD9-81ED-4DB2-BD59-A6C34878D82A}">
                    <a16:rowId xmlns:a16="http://schemas.microsoft.com/office/drawing/2014/main" val="1127788799"/>
                  </a:ext>
                </a:extLst>
              </a:tr>
              <a:tr h="370840">
                <a:tc>
                  <a:txBody>
                    <a:bodyPr/>
                    <a:lstStyle/>
                    <a:p>
                      <a:r>
                        <a:rPr lang="en-US" dirty="0"/>
                        <a:t>Alma 18:24</a:t>
                      </a:r>
                    </a:p>
                  </a:txBody>
                  <a:tcPr/>
                </a:tc>
                <a:tc>
                  <a:txBody>
                    <a:bodyPr/>
                    <a:lstStyle/>
                    <a:p>
                      <a:r>
                        <a:rPr lang="en-US" dirty="0"/>
                        <a:t>Ammon is now prepared to teach</a:t>
                      </a:r>
                    </a:p>
                  </a:txBody>
                  <a:tcPr/>
                </a:tc>
                <a:extLst>
                  <a:ext uri="{0D108BD9-81ED-4DB2-BD59-A6C34878D82A}">
                    <a16:rowId xmlns:a16="http://schemas.microsoft.com/office/drawing/2014/main" val="668177502"/>
                  </a:ext>
                </a:extLst>
              </a:tr>
            </a:tbl>
          </a:graphicData>
        </a:graphic>
      </p:graphicFrame>
      <p:sp>
        <p:nvSpPr>
          <p:cNvPr id="4" name="TextBox 3">
            <a:extLst>
              <a:ext uri="{FF2B5EF4-FFF2-40B4-BE49-F238E27FC236}">
                <a16:creationId xmlns:a16="http://schemas.microsoft.com/office/drawing/2014/main" id="{65D9774D-2552-4EBE-9BD5-97CA695245E3}"/>
              </a:ext>
            </a:extLst>
          </p:cNvPr>
          <p:cNvSpPr txBox="1"/>
          <p:nvPr/>
        </p:nvSpPr>
        <p:spPr>
          <a:xfrm>
            <a:off x="174171" y="5747657"/>
            <a:ext cx="3842657" cy="923330"/>
          </a:xfrm>
          <a:prstGeom prst="rect">
            <a:avLst/>
          </a:prstGeom>
          <a:noFill/>
        </p:spPr>
        <p:txBody>
          <a:bodyPr wrap="square" rtlCol="0">
            <a:spAutoFit/>
          </a:bodyPr>
          <a:lstStyle/>
          <a:p>
            <a:r>
              <a:rPr lang="en-US" dirty="0"/>
              <a:t>“Don’t Miss This in the Book of Mormon” by Emily Belle Freeman and David Butler</a:t>
            </a:r>
          </a:p>
        </p:txBody>
      </p:sp>
      <p:sp>
        <p:nvSpPr>
          <p:cNvPr id="5" name="TextBox 4">
            <a:extLst>
              <a:ext uri="{FF2B5EF4-FFF2-40B4-BE49-F238E27FC236}">
                <a16:creationId xmlns:a16="http://schemas.microsoft.com/office/drawing/2014/main" id="{C437AF5E-7FDA-482B-B063-4AC9305926FB}"/>
              </a:ext>
            </a:extLst>
          </p:cNvPr>
          <p:cNvSpPr txBox="1"/>
          <p:nvPr/>
        </p:nvSpPr>
        <p:spPr>
          <a:xfrm>
            <a:off x="2503713" y="497506"/>
            <a:ext cx="8127999" cy="584775"/>
          </a:xfrm>
          <a:prstGeom prst="rect">
            <a:avLst/>
          </a:prstGeom>
          <a:noFill/>
        </p:spPr>
        <p:txBody>
          <a:bodyPr wrap="square" rtlCol="0">
            <a:spAutoFit/>
          </a:bodyPr>
          <a:lstStyle/>
          <a:p>
            <a:r>
              <a:rPr lang="en-US" sz="3200" dirty="0">
                <a:latin typeface="Abadi" panose="020B0604020104020204" pitchFamily="34" charset="0"/>
              </a:rPr>
              <a:t>How did Ammon Prepare for a Mission?</a:t>
            </a:r>
          </a:p>
        </p:txBody>
      </p:sp>
    </p:spTree>
    <p:extLst>
      <p:ext uri="{BB962C8B-B14F-4D97-AF65-F5344CB8AC3E}">
        <p14:creationId xmlns:p14="http://schemas.microsoft.com/office/powerpoint/2010/main" val="2176542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BDDC0-9362-4F3E-86D3-8334EC2572E5}"/>
              </a:ext>
            </a:extLst>
          </p:cNvPr>
          <p:cNvSpPr/>
          <p:nvPr/>
        </p:nvSpPr>
        <p:spPr>
          <a:xfrm>
            <a:off x="522514" y="2795512"/>
            <a:ext cx="9612086" cy="3046988"/>
          </a:xfrm>
          <a:prstGeom prst="rect">
            <a:avLst/>
          </a:prstGeom>
        </p:spPr>
        <p:txBody>
          <a:bodyPr wrap="square">
            <a:spAutoFit/>
          </a:bodyPr>
          <a:lstStyle/>
          <a:p>
            <a:pPr fontAlgn="base">
              <a:buFont typeface="+mj-lt"/>
              <a:buAutoNum type="arabicPeriod"/>
            </a:pPr>
            <a:r>
              <a:rPr lang="en-US" sz="2400" dirty="0">
                <a:solidFill>
                  <a:srgbClr val="0D0F10"/>
                </a:solidFill>
                <a:latin typeface="inherit"/>
              </a:rPr>
              <a:t>The desire of his heart was to bring people to God.</a:t>
            </a:r>
          </a:p>
          <a:p>
            <a:pPr fontAlgn="base">
              <a:buFont typeface="+mj-lt"/>
              <a:buAutoNum type="arabicPeriod"/>
            </a:pPr>
            <a:r>
              <a:rPr lang="en-US" sz="2400" dirty="0">
                <a:solidFill>
                  <a:srgbClr val="0D0F10"/>
                </a:solidFill>
                <a:latin typeface="inherit"/>
              </a:rPr>
              <a:t>He was always a servant, a minister. He was out among the people.</a:t>
            </a:r>
          </a:p>
          <a:p>
            <a:pPr fontAlgn="base">
              <a:buFont typeface="+mj-lt"/>
              <a:buAutoNum type="arabicPeriod"/>
            </a:pPr>
            <a:r>
              <a:rPr lang="en-US" sz="2400" dirty="0">
                <a:solidFill>
                  <a:srgbClr val="0D0F10"/>
                </a:solidFill>
                <a:latin typeface="inherit"/>
              </a:rPr>
              <a:t>He prepared himself by fasting, studying the scriptures, and prayer.</a:t>
            </a:r>
          </a:p>
          <a:p>
            <a:pPr fontAlgn="base">
              <a:buFont typeface="+mj-lt"/>
              <a:buAutoNum type="arabicPeriod"/>
            </a:pPr>
            <a:r>
              <a:rPr lang="en-US" sz="2400" dirty="0">
                <a:solidFill>
                  <a:srgbClr val="0D0F10"/>
                </a:solidFill>
                <a:latin typeface="inherit"/>
              </a:rPr>
              <a:t>He went forth believing he could make a difference with the help of God.</a:t>
            </a:r>
          </a:p>
          <a:p>
            <a:pPr fontAlgn="base">
              <a:buFont typeface="+mj-lt"/>
              <a:buAutoNum type="arabicPeriod"/>
            </a:pPr>
            <a:r>
              <a:rPr lang="en-US" sz="2400" dirty="0">
                <a:solidFill>
                  <a:srgbClr val="0D0F10"/>
                </a:solidFill>
                <a:latin typeface="inherit"/>
              </a:rPr>
              <a:t>He anxiously looked for every possible opportunity to serve.</a:t>
            </a:r>
          </a:p>
          <a:p>
            <a:pPr fontAlgn="base">
              <a:buFont typeface="+mj-lt"/>
              <a:buAutoNum type="arabicPeriod"/>
            </a:pPr>
            <a:r>
              <a:rPr lang="en-US" sz="2400" dirty="0">
                <a:solidFill>
                  <a:srgbClr val="0D0F10"/>
                </a:solidFill>
                <a:latin typeface="inherit"/>
              </a:rPr>
              <a:t>He kept all of the commandments.</a:t>
            </a:r>
          </a:p>
          <a:p>
            <a:pPr fontAlgn="base">
              <a:buFont typeface="+mj-lt"/>
              <a:buAutoNum type="arabicPeriod"/>
            </a:pPr>
            <a:r>
              <a:rPr lang="en-US" sz="2400" dirty="0">
                <a:solidFill>
                  <a:srgbClr val="0D0F10"/>
                </a:solidFill>
                <a:latin typeface="inherit"/>
              </a:rPr>
              <a:t>As a result of doing all of these things, he taught with power and authority and established the Church of God.</a:t>
            </a:r>
            <a:endParaRPr lang="en-US" sz="2400" b="0" i="0" dirty="0">
              <a:solidFill>
                <a:srgbClr val="0D0F10"/>
              </a:solidFill>
              <a:effectLst/>
              <a:latin typeface="inherit"/>
            </a:endParaRPr>
          </a:p>
        </p:txBody>
      </p:sp>
      <p:sp>
        <p:nvSpPr>
          <p:cNvPr id="3" name="Rectangle 2">
            <a:extLst>
              <a:ext uri="{FF2B5EF4-FFF2-40B4-BE49-F238E27FC236}">
                <a16:creationId xmlns:a16="http://schemas.microsoft.com/office/drawing/2014/main" id="{9EBED490-5DA0-4B0F-B4EF-047DEE7AEACA}"/>
              </a:ext>
            </a:extLst>
          </p:cNvPr>
          <p:cNvSpPr/>
          <p:nvPr/>
        </p:nvSpPr>
        <p:spPr>
          <a:xfrm>
            <a:off x="424543" y="319092"/>
            <a:ext cx="6096000" cy="1015663"/>
          </a:xfrm>
          <a:prstGeom prst="rect">
            <a:avLst/>
          </a:prstGeom>
        </p:spPr>
        <p:txBody>
          <a:bodyPr>
            <a:spAutoFit/>
          </a:bodyPr>
          <a:lstStyle/>
          <a:p>
            <a:pPr fontAlgn="base"/>
            <a:r>
              <a:rPr lang="en-US" sz="2000" b="1" dirty="0">
                <a:solidFill>
                  <a:srgbClr val="0D0F10"/>
                </a:solidFill>
              </a:rPr>
              <a:t>“They Taught and Did Minister One to Another”</a:t>
            </a:r>
          </a:p>
          <a:p>
            <a:pPr fontAlgn="base"/>
            <a:r>
              <a:rPr lang="en-US" sz="2000" b="1" dirty="0">
                <a:solidFill>
                  <a:srgbClr val="0D0F10"/>
                </a:solidFill>
              </a:rPr>
              <a:t>James M. Paramore</a:t>
            </a:r>
          </a:p>
          <a:p>
            <a:pPr fontAlgn="base"/>
            <a:r>
              <a:rPr lang="en-US" sz="2000" b="1" i="0" dirty="0">
                <a:solidFill>
                  <a:srgbClr val="0D0F10"/>
                </a:solidFill>
                <a:effectLst/>
              </a:rPr>
              <a:t>A</a:t>
            </a:r>
            <a:r>
              <a:rPr lang="en-US" sz="2000" b="1" dirty="0">
                <a:solidFill>
                  <a:srgbClr val="0D0F10"/>
                </a:solidFill>
              </a:rPr>
              <a:t>pril 1986 Gen. Conf</a:t>
            </a:r>
            <a:endParaRPr lang="en-US" sz="2000" b="1" i="0" dirty="0">
              <a:solidFill>
                <a:srgbClr val="0D0F10"/>
              </a:solidFill>
              <a:effectLst/>
            </a:endParaRPr>
          </a:p>
        </p:txBody>
      </p:sp>
      <p:sp>
        <p:nvSpPr>
          <p:cNvPr id="4" name="TextBox 3">
            <a:extLst>
              <a:ext uri="{FF2B5EF4-FFF2-40B4-BE49-F238E27FC236}">
                <a16:creationId xmlns:a16="http://schemas.microsoft.com/office/drawing/2014/main" id="{4429C0D4-0520-496A-8D6C-667D54FD1F08}"/>
              </a:ext>
            </a:extLst>
          </p:cNvPr>
          <p:cNvSpPr txBox="1"/>
          <p:nvPr/>
        </p:nvSpPr>
        <p:spPr>
          <a:xfrm>
            <a:off x="5649686" y="1042367"/>
            <a:ext cx="5747658" cy="584775"/>
          </a:xfrm>
          <a:prstGeom prst="rect">
            <a:avLst/>
          </a:prstGeom>
          <a:noFill/>
        </p:spPr>
        <p:txBody>
          <a:bodyPr wrap="square" rtlCol="0">
            <a:spAutoFit/>
          </a:bodyPr>
          <a:lstStyle/>
          <a:p>
            <a:r>
              <a:rPr lang="en-US" sz="3200" dirty="0">
                <a:latin typeface="Abadi" panose="020B0604020104020204" pitchFamily="34" charset="0"/>
              </a:rPr>
              <a:t>Ammon Prepared for a Mission</a:t>
            </a:r>
          </a:p>
        </p:txBody>
      </p:sp>
    </p:spTree>
    <p:extLst>
      <p:ext uri="{BB962C8B-B14F-4D97-AF65-F5344CB8AC3E}">
        <p14:creationId xmlns:p14="http://schemas.microsoft.com/office/powerpoint/2010/main" val="243563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icture 244">
            <a:extLst>
              <a:ext uri="{FF2B5EF4-FFF2-40B4-BE49-F238E27FC236}">
                <a16:creationId xmlns:a16="http://schemas.microsoft.com/office/drawing/2014/main" id="{CF3C5CE3-FCDD-4250-900B-8C58480CF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4112" y="6550223"/>
            <a:ext cx="1905000" cy="307777"/>
          </a:xfrm>
          <a:prstGeom prst="rect">
            <a:avLst/>
          </a:prstGeom>
          <a:noFill/>
        </p:spPr>
        <p:txBody>
          <a:bodyPr wrap="square" rtlCol="0">
            <a:spAutoFit/>
          </a:bodyPr>
          <a:lstStyle/>
          <a:p>
            <a:r>
              <a:rPr lang="en-US" sz="1400" dirty="0">
                <a:solidFill>
                  <a:schemeClr val="bg1"/>
                </a:solidFill>
              </a:rPr>
              <a:t>Alma 17:2-3</a:t>
            </a:r>
          </a:p>
        </p:txBody>
      </p:sp>
      <p:sp>
        <p:nvSpPr>
          <p:cNvPr id="6" name="TextBox 5"/>
          <p:cNvSpPr txBox="1"/>
          <p:nvPr/>
        </p:nvSpPr>
        <p:spPr>
          <a:xfrm>
            <a:off x="402771" y="1"/>
            <a:ext cx="11419115"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Wax Strong in the Knowledge of Truth</a:t>
            </a:r>
          </a:p>
        </p:txBody>
      </p:sp>
      <p:sp>
        <p:nvSpPr>
          <p:cNvPr id="37" name="TextBox 36"/>
          <p:cNvSpPr txBox="1"/>
          <p:nvPr/>
        </p:nvSpPr>
        <p:spPr>
          <a:xfrm>
            <a:off x="7620000" y="1447801"/>
            <a:ext cx="2209800" cy="1200329"/>
          </a:xfrm>
          <a:prstGeom prst="rect">
            <a:avLst/>
          </a:prstGeom>
          <a:noFill/>
        </p:spPr>
        <p:txBody>
          <a:bodyPr wrap="square" rtlCol="0">
            <a:spAutoFit/>
          </a:bodyPr>
          <a:lstStyle/>
          <a:p>
            <a:r>
              <a:rPr lang="en-US" dirty="0">
                <a:solidFill>
                  <a:schemeClr val="bg1"/>
                </a:solidFill>
              </a:rPr>
              <a:t>They were men of sound understanding by searching the scriptures</a:t>
            </a:r>
          </a:p>
        </p:txBody>
      </p:sp>
      <p:grpSp>
        <p:nvGrpSpPr>
          <p:cNvPr id="52" name="Group 115"/>
          <p:cNvGrpSpPr/>
          <p:nvPr/>
        </p:nvGrpSpPr>
        <p:grpSpPr>
          <a:xfrm>
            <a:off x="5922264" y="4212336"/>
            <a:ext cx="1066800" cy="2286000"/>
            <a:chOff x="3429000" y="1066800"/>
            <a:chExt cx="1524000" cy="3766449"/>
          </a:xfrm>
        </p:grpSpPr>
        <p:grpSp>
          <p:nvGrpSpPr>
            <p:cNvPr id="53" name="Group 49"/>
            <p:cNvGrpSpPr/>
            <p:nvPr/>
          </p:nvGrpSpPr>
          <p:grpSpPr>
            <a:xfrm rot="9550070">
              <a:off x="4213978" y="4219465"/>
              <a:ext cx="304800" cy="613784"/>
              <a:chOff x="1295400" y="4546730"/>
              <a:chExt cx="409568" cy="689984"/>
            </a:xfrm>
          </p:grpSpPr>
          <p:sp>
            <p:nvSpPr>
              <p:cNvPr id="165" name="Oval 164"/>
              <p:cNvSpPr/>
              <p:nvPr/>
            </p:nvSpPr>
            <p:spPr>
              <a:xfrm rot="19444033">
                <a:off x="1307650" y="4546730"/>
                <a:ext cx="397318" cy="6899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295400" y="4648200"/>
                <a:ext cx="196273" cy="2955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42"/>
            <p:cNvGrpSpPr/>
            <p:nvPr/>
          </p:nvGrpSpPr>
          <p:grpSpPr>
            <a:xfrm rot="15885139">
              <a:off x="3977145" y="4210668"/>
              <a:ext cx="304800" cy="613784"/>
              <a:chOff x="1295400" y="4546730"/>
              <a:chExt cx="409568" cy="689984"/>
            </a:xfrm>
          </p:grpSpPr>
          <p:sp>
            <p:nvSpPr>
              <p:cNvPr id="163" name="Oval 5"/>
              <p:cNvSpPr/>
              <p:nvPr/>
            </p:nvSpPr>
            <p:spPr>
              <a:xfrm rot="19444033">
                <a:off x="1307650" y="4546730"/>
                <a:ext cx="397318" cy="6899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1295400" y="4648200"/>
                <a:ext cx="196273" cy="2955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rapezoid 118"/>
            <p:cNvSpPr/>
            <p:nvPr/>
          </p:nvSpPr>
          <p:spPr>
            <a:xfrm>
              <a:off x="3685309" y="3384074"/>
              <a:ext cx="1115291" cy="1106055"/>
            </a:xfrm>
            <a:prstGeom prst="trapezoid">
              <a:avLst>
                <a:gd name="adj" fmla="val 13762"/>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724400" y="3042330"/>
              <a:ext cx="2286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429000" y="3042330"/>
              <a:ext cx="2286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3657600" y="2051730"/>
              <a:ext cx="1143000" cy="2133600"/>
            </a:xfrm>
            <a:prstGeom prst="trapezoid">
              <a:avLst>
                <a:gd name="adj" fmla="val 23863"/>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886200" y="2127930"/>
              <a:ext cx="685800" cy="525906"/>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909291" y="1867002"/>
              <a:ext cx="609600" cy="5259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20397331">
              <a:off x="4372636" y="2187397"/>
              <a:ext cx="551541" cy="1157352"/>
            </a:xfrm>
            <a:prstGeom prst="trapezoid">
              <a:avLst>
                <a:gd name="adj" fmla="val 35984"/>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1296214">
              <a:off x="3544730" y="2182303"/>
              <a:ext cx="511448" cy="1132587"/>
            </a:xfrm>
            <a:prstGeom prst="trapezoid">
              <a:avLst>
                <a:gd name="adj" fmla="val 32075"/>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287694">
              <a:off x="3726428" y="2125747"/>
              <a:ext cx="498368" cy="1764854"/>
            </a:xfrm>
            <a:prstGeom prst="trapezoid">
              <a:avLst>
                <a:gd name="adj" fmla="val 32759"/>
              </a:avLst>
            </a:prstGeom>
            <a:solidFill>
              <a:srgbClr val="B871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21293170">
              <a:off x="4267801" y="2145148"/>
              <a:ext cx="464197" cy="1744020"/>
            </a:xfrm>
            <a:prstGeom prst="trapezoid">
              <a:avLst>
                <a:gd name="adj" fmla="val 35984"/>
              </a:avLst>
            </a:prstGeom>
            <a:solidFill>
              <a:srgbClr val="B871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31"/>
            <p:cNvGrpSpPr/>
            <p:nvPr/>
          </p:nvGrpSpPr>
          <p:grpSpPr>
            <a:xfrm rot="21151532">
              <a:off x="4409671" y="1410436"/>
              <a:ext cx="343204" cy="757299"/>
              <a:chOff x="1434718" y="4935165"/>
              <a:chExt cx="343204" cy="757299"/>
            </a:xfrm>
          </p:grpSpPr>
          <p:sp>
            <p:nvSpPr>
              <p:cNvPr id="160" name="Moon 159"/>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29"/>
            <p:cNvGrpSpPr/>
            <p:nvPr/>
          </p:nvGrpSpPr>
          <p:grpSpPr>
            <a:xfrm rot="1653802">
              <a:off x="3690953" y="1480868"/>
              <a:ext cx="343204" cy="757299"/>
              <a:chOff x="1434718" y="4935165"/>
              <a:chExt cx="343204" cy="757299"/>
            </a:xfrm>
          </p:grpSpPr>
          <p:sp>
            <p:nvSpPr>
              <p:cNvPr id="157" name="Moon 156"/>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27"/>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28"/>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Oval 14"/>
            <p:cNvSpPr/>
            <p:nvPr/>
          </p:nvSpPr>
          <p:spPr>
            <a:xfrm>
              <a:off x="3810000" y="110652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5412568">
              <a:off x="4013458" y="828675"/>
              <a:ext cx="381000" cy="857250"/>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4358243">
              <a:off x="3899411" y="1137045"/>
              <a:ext cx="196323"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5412568">
              <a:off x="4065610" y="757058"/>
              <a:ext cx="223255" cy="85197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5412568">
              <a:off x="3889596" y="983038"/>
              <a:ext cx="217103" cy="48848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5412568">
              <a:off x="4351905" y="1006711"/>
              <a:ext cx="188274" cy="42361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4214603">
              <a:off x="4128820" y="1096021"/>
              <a:ext cx="233489"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4214603">
              <a:off x="4125101" y="1103909"/>
              <a:ext cx="128959" cy="29015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4214603">
              <a:off x="3941218" y="1069196"/>
              <a:ext cx="196323"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3904094">
              <a:off x="4052332" y="929465"/>
              <a:ext cx="95325" cy="452370"/>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20210230">
              <a:off x="4404440" y="1144891"/>
              <a:ext cx="106521" cy="33219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48"/>
            <p:cNvGrpSpPr/>
            <p:nvPr/>
          </p:nvGrpSpPr>
          <p:grpSpPr>
            <a:xfrm>
              <a:off x="3890818" y="3982130"/>
              <a:ext cx="609600" cy="164123"/>
              <a:chOff x="553453" y="4798401"/>
              <a:chExt cx="1858183" cy="519282"/>
            </a:xfrm>
          </p:grpSpPr>
          <p:sp>
            <p:nvSpPr>
              <p:cNvPr id="152" name="Frame 151"/>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Frame 152"/>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Frame 153"/>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Frame 154"/>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Frame 155"/>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1" name="Group 53"/>
            <p:cNvGrpSpPr/>
            <p:nvPr/>
          </p:nvGrpSpPr>
          <p:grpSpPr>
            <a:xfrm rot="1653802">
              <a:off x="3691791" y="1315553"/>
              <a:ext cx="243277" cy="536804"/>
              <a:chOff x="1434718" y="4935165"/>
              <a:chExt cx="343204" cy="757299"/>
            </a:xfrm>
          </p:grpSpPr>
          <p:sp>
            <p:nvSpPr>
              <p:cNvPr id="149" name="Moon 148"/>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57"/>
            <p:cNvGrpSpPr/>
            <p:nvPr/>
          </p:nvGrpSpPr>
          <p:grpSpPr>
            <a:xfrm rot="20849912">
              <a:off x="4551016" y="1309696"/>
              <a:ext cx="243277" cy="536804"/>
              <a:chOff x="1434718" y="4935165"/>
              <a:chExt cx="343204" cy="757299"/>
            </a:xfrm>
          </p:grpSpPr>
          <p:sp>
            <p:nvSpPr>
              <p:cNvPr id="146" name="Moon 145"/>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ounded Rectangle 144"/>
            <p:cNvSpPr/>
            <p:nvPr/>
          </p:nvSpPr>
          <p:spPr>
            <a:xfrm>
              <a:off x="3733800" y="1289729"/>
              <a:ext cx="990600" cy="76201"/>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p:cNvGrpSpPr/>
          <p:nvPr/>
        </p:nvGrpSpPr>
        <p:grpSpPr>
          <a:xfrm>
            <a:off x="2444497" y="1331976"/>
            <a:ext cx="3149545" cy="1752600"/>
            <a:chOff x="5410200" y="3657600"/>
            <a:chExt cx="3149545" cy="1752600"/>
          </a:xfrm>
        </p:grpSpPr>
        <p:grpSp>
          <p:nvGrpSpPr>
            <p:cNvPr id="7" name="Group 37"/>
            <p:cNvGrpSpPr/>
            <p:nvPr/>
          </p:nvGrpSpPr>
          <p:grpSpPr>
            <a:xfrm>
              <a:off x="7924800" y="3886200"/>
              <a:ext cx="634945" cy="1490542"/>
              <a:chOff x="990600" y="1869556"/>
              <a:chExt cx="1625545" cy="3815989"/>
            </a:xfrm>
          </p:grpSpPr>
          <p:sp>
            <p:nvSpPr>
              <p:cNvPr id="39" name="Oval 38"/>
              <p:cNvSpPr/>
              <p:nvPr/>
            </p:nvSpPr>
            <p:spPr>
              <a:xfrm rot="6922285">
                <a:off x="1308408" y="5244859"/>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3646842">
                <a:off x="1850980" y="5248313"/>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1206228" y="4058865"/>
                <a:ext cx="1295400" cy="1295400"/>
              </a:xfrm>
              <a:prstGeom prst="trapezoid">
                <a:avLst>
                  <a:gd name="adj" fmla="val 2125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4724043">
                <a:off x="2178914" y="3848972"/>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6922285">
                <a:off x="927408" y="3949460"/>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9684206">
                <a:off x="2026032" y="3140170"/>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711066">
                <a:off x="1095331" y="3216624"/>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rot="21304292">
                <a:off x="1922597" y="1996079"/>
                <a:ext cx="645572"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a:off x="1062548" y="1978092"/>
                <a:ext cx="635729"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p:nvSpPr>
            <p:spPr>
              <a:xfrm>
                <a:off x="1676453" y="2093285"/>
                <a:ext cx="317770" cy="252030"/>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1282428" y="3220665"/>
                <a:ext cx="1143000" cy="1524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0800000">
                <a:off x="1626852" y="2906721"/>
                <a:ext cx="381000" cy="7620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74"/>
              <p:cNvGrpSpPr/>
              <p:nvPr/>
            </p:nvGrpSpPr>
            <p:grpSpPr>
              <a:xfrm rot="5400000">
                <a:off x="1282428" y="3525465"/>
                <a:ext cx="762000" cy="152400"/>
                <a:chOff x="4038600" y="287312"/>
                <a:chExt cx="5102902" cy="474688"/>
              </a:xfrm>
            </p:grpSpPr>
            <p:sp>
              <p:nvSpPr>
                <p:cNvPr id="74" name="Quad Arrow Callout 73"/>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79"/>
              <p:cNvGrpSpPr/>
              <p:nvPr/>
            </p:nvGrpSpPr>
            <p:grpSpPr>
              <a:xfrm rot="5400000">
                <a:off x="1587228" y="3525465"/>
                <a:ext cx="762000" cy="152400"/>
                <a:chOff x="4038600" y="287312"/>
                <a:chExt cx="5102902" cy="474688"/>
              </a:xfrm>
            </p:grpSpPr>
            <p:sp>
              <p:nvSpPr>
                <p:cNvPr id="70" name="Quad Arrow Callout 69"/>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84"/>
              <p:cNvGrpSpPr/>
              <p:nvPr/>
            </p:nvGrpSpPr>
            <p:grpSpPr>
              <a:xfrm rot="5400000">
                <a:off x="1621079" y="3720214"/>
                <a:ext cx="386690" cy="149593"/>
                <a:chOff x="5257800" y="296056"/>
                <a:chExt cx="2589551" cy="465944"/>
              </a:xfrm>
            </p:grpSpPr>
            <p:sp>
              <p:nvSpPr>
                <p:cNvPr id="68" name="Quad Arrow Callout 67"/>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p:cNvSpPr/>
              <p:nvPr/>
            </p:nvSpPr>
            <p:spPr>
              <a:xfrm>
                <a:off x="1206228" y="2133599"/>
                <a:ext cx="1165157" cy="12354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68"/>
              <p:cNvGrpSpPr/>
              <p:nvPr/>
            </p:nvGrpSpPr>
            <p:grpSpPr>
              <a:xfrm>
                <a:off x="1358628" y="4135065"/>
                <a:ext cx="990600" cy="838200"/>
                <a:chOff x="5715000" y="5771234"/>
                <a:chExt cx="1154507" cy="1086766"/>
              </a:xfrm>
            </p:grpSpPr>
            <p:sp>
              <p:nvSpPr>
                <p:cNvPr id="63" name="Wave 62"/>
                <p:cNvSpPr/>
                <p:nvPr/>
              </p:nvSpPr>
              <p:spPr>
                <a:xfrm rot="16200000">
                  <a:off x="6093773" y="6319799"/>
                  <a:ext cx="845228" cy="231174"/>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67"/>
                <p:cNvGrpSpPr/>
                <p:nvPr/>
              </p:nvGrpSpPr>
              <p:grpSpPr>
                <a:xfrm>
                  <a:off x="5715000" y="5771234"/>
                  <a:ext cx="1154507" cy="1086766"/>
                  <a:chOff x="1205362" y="4212084"/>
                  <a:chExt cx="1154507" cy="1086766"/>
                </a:xfrm>
              </p:grpSpPr>
              <p:sp>
                <p:nvSpPr>
                  <p:cNvPr id="65" name="Rounded Rectangle 16"/>
                  <p:cNvSpPr/>
                  <p:nvPr/>
                </p:nvSpPr>
                <p:spPr>
                  <a:xfrm>
                    <a:off x="1205362" y="4264912"/>
                    <a:ext cx="1154507" cy="211307"/>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Wave 65"/>
                  <p:cNvSpPr/>
                  <p:nvPr/>
                </p:nvSpPr>
                <p:spPr>
                  <a:xfrm rot="15242885">
                    <a:off x="1667743" y="4683044"/>
                    <a:ext cx="917103" cy="31451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1866223" y="4212084"/>
                    <a:ext cx="314099" cy="26413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Cloud 55"/>
              <p:cNvSpPr/>
              <p:nvPr/>
            </p:nvSpPr>
            <p:spPr>
              <a:xfrm rot="214273">
                <a:off x="1158582" y="1869556"/>
                <a:ext cx="1325469" cy="541635"/>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130028" y="2077665"/>
                <a:ext cx="1377003" cy="25203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 name="Group 91"/>
              <p:cNvGrpSpPr/>
              <p:nvPr/>
            </p:nvGrpSpPr>
            <p:grpSpPr>
              <a:xfrm>
                <a:off x="1413492" y="2129481"/>
                <a:ext cx="762000" cy="152400"/>
                <a:chOff x="4038600" y="287312"/>
                <a:chExt cx="5102902" cy="474688"/>
              </a:xfrm>
            </p:grpSpPr>
            <p:sp>
              <p:nvSpPr>
                <p:cNvPr id="59" name="Quad Arrow Callout 58"/>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9" name="Group 110"/>
            <p:cNvGrpSpPr/>
            <p:nvPr/>
          </p:nvGrpSpPr>
          <p:grpSpPr>
            <a:xfrm>
              <a:off x="7086600" y="3810000"/>
              <a:ext cx="685800" cy="1524000"/>
              <a:chOff x="4419600" y="660472"/>
              <a:chExt cx="2286000" cy="4774178"/>
            </a:xfrm>
          </p:grpSpPr>
          <p:sp>
            <p:nvSpPr>
              <p:cNvPr id="79" name="Oval 78"/>
              <p:cNvSpPr/>
              <p:nvPr/>
            </p:nvSpPr>
            <p:spPr>
              <a:xfrm>
                <a:off x="5943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419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87"/>
              <p:cNvGrpSpPr/>
              <p:nvPr/>
            </p:nvGrpSpPr>
            <p:grpSpPr>
              <a:xfrm rot="1905584" flipH="1">
                <a:off x="5104960" y="4411402"/>
                <a:ext cx="549476" cy="1023248"/>
                <a:chOff x="6213924" y="4956136"/>
                <a:chExt cx="549476" cy="1023248"/>
              </a:xfrm>
            </p:grpSpPr>
            <p:sp>
              <p:nvSpPr>
                <p:cNvPr id="114" name="Oval 113"/>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86"/>
              <p:cNvGrpSpPr/>
              <p:nvPr/>
            </p:nvGrpSpPr>
            <p:grpSpPr>
              <a:xfrm rot="19694416">
                <a:off x="5715000" y="4343400"/>
                <a:ext cx="549476" cy="1023248"/>
                <a:chOff x="6213924" y="4956136"/>
                <a:chExt cx="549476" cy="1023248"/>
              </a:xfrm>
            </p:grpSpPr>
            <p:sp>
              <p:nvSpPr>
                <p:cNvPr id="112" name="Oval 111"/>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rapezoid 82"/>
              <p:cNvSpPr/>
              <p:nvPr/>
            </p:nvSpPr>
            <p:spPr>
              <a:xfrm rot="19892058">
                <a:off x="5938555" y="2099223"/>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180462">
                <a:off x="4551349" y="2168864"/>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4648200" y="2209800"/>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oup 79"/>
              <p:cNvGrpSpPr/>
              <p:nvPr/>
            </p:nvGrpSpPr>
            <p:grpSpPr>
              <a:xfrm>
                <a:off x="4835373" y="3124200"/>
                <a:ext cx="1665512" cy="1752600"/>
                <a:chOff x="4909631" y="1905000"/>
                <a:chExt cx="1743656" cy="1752600"/>
              </a:xfrm>
            </p:grpSpPr>
            <p:sp>
              <p:nvSpPr>
                <p:cNvPr id="107" name="Moon 10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019800" y="2286000"/>
                  <a:ext cx="304800" cy="1371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0771879">
                  <a:off x="6272287" y="2080845"/>
                  <a:ext cx="3810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791200" y="1905000"/>
                  <a:ext cx="609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Isosceles Triangle 86"/>
              <p:cNvSpPr/>
              <p:nvPr/>
            </p:nvSpPr>
            <p:spPr>
              <a:xfrm rot="10800000">
                <a:off x="5259049" y="211861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724400" y="1143000"/>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17735882">
                <a:off x="4775818" y="836918"/>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20565624">
                <a:off x="5499044" y="935165"/>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90"/>
              <p:cNvSpPr/>
              <p:nvPr/>
            </p:nvSpPr>
            <p:spPr>
              <a:xfrm rot="19014106">
                <a:off x="5079797" y="660472"/>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109"/>
              <p:cNvGrpSpPr/>
              <p:nvPr/>
            </p:nvGrpSpPr>
            <p:grpSpPr>
              <a:xfrm>
                <a:off x="4708161" y="1045564"/>
                <a:ext cx="1600200" cy="381000"/>
                <a:chOff x="6858000" y="914400"/>
                <a:chExt cx="1752600" cy="533400"/>
              </a:xfrm>
            </p:grpSpPr>
            <p:sp>
              <p:nvSpPr>
                <p:cNvPr id="93" name="Rounded Rectangle 92"/>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4" name="Group 108"/>
                <p:cNvGrpSpPr/>
                <p:nvPr/>
              </p:nvGrpSpPr>
              <p:grpSpPr>
                <a:xfrm>
                  <a:off x="6880485" y="973111"/>
                  <a:ext cx="1676400" cy="457200"/>
                  <a:chOff x="5791200" y="5562600"/>
                  <a:chExt cx="5025452" cy="1182974"/>
                </a:xfrm>
              </p:grpSpPr>
              <p:grpSp>
                <p:nvGrpSpPr>
                  <p:cNvPr id="255" name="Group 99"/>
                  <p:cNvGrpSpPr/>
                  <p:nvPr/>
                </p:nvGrpSpPr>
                <p:grpSpPr>
                  <a:xfrm>
                    <a:off x="5791200" y="5562600"/>
                    <a:ext cx="1524000" cy="1156741"/>
                    <a:chOff x="5791200" y="5562600"/>
                    <a:chExt cx="1524000" cy="1156741"/>
                  </a:xfrm>
                </p:grpSpPr>
                <p:sp>
                  <p:nvSpPr>
                    <p:cNvPr id="104" name="L-Shape 103"/>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Shape 104"/>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00"/>
                  <p:cNvGrpSpPr/>
                  <p:nvPr/>
                </p:nvGrpSpPr>
                <p:grpSpPr>
                  <a:xfrm>
                    <a:off x="7522564" y="5581338"/>
                    <a:ext cx="1524000" cy="1156741"/>
                    <a:chOff x="5791200" y="5562600"/>
                    <a:chExt cx="1524000" cy="1156741"/>
                  </a:xfrm>
                </p:grpSpPr>
                <p:sp>
                  <p:nvSpPr>
                    <p:cNvPr id="101" name="L-Shape 100"/>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Shape 101"/>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104"/>
                  <p:cNvGrpSpPr/>
                  <p:nvPr/>
                </p:nvGrpSpPr>
                <p:grpSpPr>
                  <a:xfrm>
                    <a:off x="9292652" y="5588833"/>
                    <a:ext cx="1524000" cy="1156741"/>
                    <a:chOff x="5791200" y="5562600"/>
                    <a:chExt cx="1524000" cy="1156741"/>
                  </a:xfrm>
                </p:grpSpPr>
                <p:sp>
                  <p:nvSpPr>
                    <p:cNvPr id="98" name="L-Shape 97"/>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Shape 98"/>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86" name="Group 131"/>
            <p:cNvGrpSpPr/>
            <p:nvPr/>
          </p:nvGrpSpPr>
          <p:grpSpPr>
            <a:xfrm>
              <a:off x="6172200" y="3657600"/>
              <a:ext cx="759394" cy="1752600"/>
              <a:chOff x="5715000" y="1143000"/>
              <a:chExt cx="1978594" cy="4664894"/>
            </a:xfrm>
          </p:grpSpPr>
          <p:sp>
            <p:nvSpPr>
              <p:cNvPr id="168"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64"/>
              <p:cNvGrpSpPr/>
              <p:nvPr/>
            </p:nvGrpSpPr>
            <p:grpSpPr>
              <a:xfrm flipH="1">
                <a:off x="6248400" y="3573101"/>
                <a:ext cx="1230923" cy="1384466"/>
                <a:chOff x="7543801" y="3581401"/>
                <a:chExt cx="1066799" cy="1066800"/>
              </a:xfrm>
            </p:grpSpPr>
            <p:sp>
              <p:nvSpPr>
                <p:cNvPr id="215" name="Rounded Rectangle 214"/>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162"/>
                <p:cNvGrpSpPr/>
                <p:nvPr/>
              </p:nvGrpSpPr>
              <p:grpSpPr>
                <a:xfrm>
                  <a:off x="7543801" y="3581401"/>
                  <a:ext cx="457200" cy="1066800"/>
                  <a:chOff x="6827799" y="4800600"/>
                  <a:chExt cx="868401" cy="2043177"/>
                </a:xfrm>
                <a:solidFill>
                  <a:srgbClr val="D98A33"/>
                </a:solidFill>
              </p:grpSpPr>
              <p:sp>
                <p:nvSpPr>
                  <p:cNvPr id="217" name="Double Wave 216"/>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188"/>
              <p:cNvGrpSpPr/>
              <p:nvPr/>
            </p:nvGrpSpPr>
            <p:grpSpPr>
              <a:xfrm>
                <a:off x="6019800" y="5173301"/>
                <a:ext cx="1447800" cy="289560"/>
                <a:chOff x="2286000" y="6019800"/>
                <a:chExt cx="3048000" cy="609600"/>
              </a:xfrm>
            </p:grpSpPr>
            <p:grpSp>
              <p:nvGrpSpPr>
                <p:cNvPr id="96" name="Group 175"/>
                <p:cNvGrpSpPr/>
                <p:nvPr/>
              </p:nvGrpSpPr>
              <p:grpSpPr>
                <a:xfrm>
                  <a:off x="2286000" y="6019800"/>
                  <a:ext cx="609600" cy="609600"/>
                  <a:chOff x="2286000" y="6019800"/>
                  <a:chExt cx="609600" cy="609600"/>
                </a:xfrm>
              </p:grpSpPr>
              <p:sp>
                <p:nvSpPr>
                  <p:cNvPr id="213" name="Quad Arrow Callout 21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ross 21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76"/>
                <p:cNvGrpSpPr/>
                <p:nvPr/>
              </p:nvGrpSpPr>
              <p:grpSpPr>
                <a:xfrm>
                  <a:off x="2895600" y="6019800"/>
                  <a:ext cx="609600" cy="609600"/>
                  <a:chOff x="2286000" y="6019800"/>
                  <a:chExt cx="609600" cy="609600"/>
                </a:xfrm>
              </p:grpSpPr>
              <p:sp>
                <p:nvSpPr>
                  <p:cNvPr id="211" name="Quad Arrow Callout 21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ross 21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79"/>
                <p:cNvGrpSpPr/>
                <p:nvPr/>
              </p:nvGrpSpPr>
              <p:grpSpPr>
                <a:xfrm>
                  <a:off x="3505200" y="6019800"/>
                  <a:ext cx="609600" cy="609600"/>
                  <a:chOff x="2286000" y="6019800"/>
                  <a:chExt cx="609600" cy="609600"/>
                </a:xfrm>
              </p:grpSpPr>
              <p:sp>
                <p:nvSpPr>
                  <p:cNvPr id="209" name="Quad Arrow Callout 20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ross 20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82"/>
                <p:cNvGrpSpPr/>
                <p:nvPr/>
              </p:nvGrpSpPr>
              <p:grpSpPr>
                <a:xfrm>
                  <a:off x="4114800" y="6019800"/>
                  <a:ext cx="609600" cy="609600"/>
                  <a:chOff x="2286000" y="6019800"/>
                  <a:chExt cx="609600" cy="609600"/>
                </a:xfrm>
              </p:grpSpPr>
              <p:sp>
                <p:nvSpPr>
                  <p:cNvPr id="207" name="Quad Arrow Callout 20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ross 20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85"/>
                <p:cNvGrpSpPr/>
                <p:nvPr/>
              </p:nvGrpSpPr>
              <p:grpSpPr>
                <a:xfrm>
                  <a:off x="4724400" y="6019800"/>
                  <a:ext cx="609600" cy="609600"/>
                  <a:chOff x="2286000" y="6019800"/>
                  <a:chExt cx="609600" cy="609600"/>
                </a:xfrm>
              </p:grpSpPr>
              <p:sp>
                <p:nvSpPr>
                  <p:cNvPr id="205" name="Quad Arrow Callout 20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ross 20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1"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89"/>
              <p:cNvGrpSpPr/>
              <p:nvPr/>
            </p:nvGrpSpPr>
            <p:grpSpPr>
              <a:xfrm>
                <a:off x="6172200" y="1357767"/>
                <a:ext cx="1054396" cy="210879"/>
                <a:chOff x="2286000" y="6019800"/>
                <a:chExt cx="3048000" cy="609600"/>
              </a:xfrm>
            </p:grpSpPr>
            <p:grpSp>
              <p:nvGrpSpPr>
                <p:cNvPr id="130" name="Group 175"/>
                <p:cNvGrpSpPr/>
                <p:nvPr/>
              </p:nvGrpSpPr>
              <p:grpSpPr>
                <a:xfrm>
                  <a:off x="2286000" y="6019800"/>
                  <a:ext cx="609600" cy="609600"/>
                  <a:chOff x="2286000" y="6019800"/>
                  <a:chExt cx="609600" cy="609600"/>
                </a:xfrm>
              </p:grpSpPr>
              <p:sp>
                <p:nvSpPr>
                  <p:cNvPr id="198" name="Quad Arrow Callout 19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ross 19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76"/>
                <p:cNvGrpSpPr/>
                <p:nvPr/>
              </p:nvGrpSpPr>
              <p:grpSpPr>
                <a:xfrm>
                  <a:off x="2895600" y="6019800"/>
                  <a:ext cx="609600" cy="609600"/>
                  <a:chOff x="2286000" y="6019800"/>
                  <a:chExt cx="609600" cy="609600"/>
                </a:xfrm>
              </p:grpSpPr>
              <p:sp>
                <p:nvSpPr>
                  <p:cNvPr id="196" name="Quad Arrow Callout 19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ross 19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79"/>
                <p:cNvGrpSpPr/>
                <p:nvPr/>
              </p:nvGrpSpPr>
              <p:grpSpPr>
                <a:xfrm>
                  <a:off x="3505200" y="6019800"/>
                  <a:ext cx="609600" cy="609600"/>
                  <a:chOff x="2286000" y="6019800"/>
                  <a:chExt cx="609600" cy="609600"/>
                </a:xfrm>
              </p:grpSpPr>
              <p:sp>
                <p:nvSpPr>
                  <p:cNvPr id="194" name="Quad Arrow Callout 19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ross 19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82"/>
                <p:cNvGrpSpPr/>
                <p:nvPr/>
              </p:nvGrpSpPr>
              <p:grpSpPr>
                <a:xfrm>
                  <a:off x="4114800" y="6019800"/>
                  <a:ext cx="609600" cy="609600"/>
                  <a:chOff x="2286000" y="6019800"/>
                  <a:chExt cx="609600" cy="609600"/>
                </a:xfrm>
              </p:grpSpPr>
              <p:sp>
                <p:nvSpPr>
                  <p:cNvPr id="192" name="Quad Arrow Callout 19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ross 19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85"/>
                <p:cNvGrpSpPr/>
                <p:nvPr/>
              </p:nvGrpSpPr>
              <p:grpSpPr>
                <a:xfrm>
                  <a:off x="4724400" y="6019800"/>
                  <a:ext cx="609600" cy="609600"/>
                  <a:chOff x="2286000" y="6019800"/>
                  <a:chExt cx="609600" cy="609600"/>
                </a:xfrm>
              </p:grpSpPr>
              <p:sp>
                <p:nvSpPr>
                  <p:cNvPr id="190" name="Quad Arrow Callout 18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ross 19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9" name="Group 219"/>
            <p:cNvGrpSpPr/>
            <p:nvPr/>
          </p:nvGrpSpPr>
          <p:grpSpPr>
            <a:xfrm>
              <a:off x="5410200" y="3657600"/>
              <a:ext cx="838200" cy="1752600"/>
              <a:chOff x="2971800" y="685800"/>
              <a:chExt cx="1353845" cy="2971800"/>
            </a:xfrm>
          </p:grpSpPr>
          <p:sp>
            <p:nvSpPr>
              <p:cNvPr id="221" name="Oval 220"/>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Manual Operation 221"/>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Manual Operation 223"/>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loud 227"/>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Extract 229"/>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entagon 233"/>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loud 235"/>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entagon 239"/>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entagon 240"/>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entagon 242"/>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entagon 243"/>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6" name="Rectangle 245"/>
          <p:cNvSpPr/>
          <p:nvPr/>
        </p:nvSpPr>
        <p:spPr>
          <a:xfrm>
            <a:off x="1377696" y="3745992"/>
            <a:ext cx="4572000" cy="1477328"/>
          </a:xfrm>
          <a:prstGeom prst="rect">
            <a:avLst/>
          </a:prstGeom>
        </p:spPr>
        <p:txBody>
          <a:bodyPr>
            <a:spAutoFit/>
          </a:bodyPr>
          <a:lstStyle/>
          <a:p>
            <a:r>
              <a:rPr lang="en-US" i="1" dirty="0">
                <a:solidFill>
                  <a:srgbClr val="FFFF00"/>
                </a:solidFill>
              </a:rPr>
              <a:t>“But this is not all; they had given themselves to much prayer, and fasting; therefore they had the spirit of prophecy, and the spirit of revelation, and when they taught, they taught with</a:t>
            </a:r>
            <a:r>
              <a:rPr lang="en-US" i="1" baseline="30000" dirty="0">
                <a:solidFill>
                  <a:srgbClr val="FFFF00"/>
                </a:solidFill>
              </a:rPr>
              <a:t> </a:t>
            </a:r>
            <a:r>
              <a:rPr lang="en-US" i="1" dirty="0">
                <a:solidFill>
                  <a:srgbClr val="FFFF00"/>
                </a:solidFill>
              </a:rPr>
              <a:t>power and authority of God.”</a:t>
            </a:r>
          </a:p>
        </p:txBody>
      </p:sp>
      <p:grpSp>
        <p:nvGrpSpPr>
          <p:cNvPr id="256" name="Group 255"/>
          <p:cNvGrpSpPr/>
          <p:nvPr/>
        </p:nvGrpSpPr>
        <p:grpSpPr>
          <a:xfrm>
            <a:off x="737617" y="1225296"/>
            <a:ext cx="1246315" cy="1638182"/>
            <a:chOff x="1600200" y="4114800"/>
            <a:chExt cx="1246315" cy="1638182"/>
          </a:xfrm>
        </p:grpSpPr>
        <p:grpSp>
          <p:nvGrpSpPr>
            <p:cNvPr id="257" name="Group 16"/>
            <p:cNvGrpSpPr/>
            <p:nvPr/>
          </p:nvGrpSpPr>
          <p:grpSpPr>
            <a:xfrm>
              <a:off x="1600200" y="4114800"/>
              <a:ext cx="1246315" cy="1638182"/>
              <a:chOff x="914400" y="1143000"/>
              <a:chExt cx="4572000" cy="6553200"/>
            </a:xfrm>
          </p:grpSpPr>
          <p:grpSp>
            <p:nvGrpSpPr>
              <p:cNvPr id="259" name="Group 1"/>
              <p:cNvGrpSpPr/>
              <p:nvPr/>
            </p:nvGrpSpPr>
            <p:grpSpPr>
              <a:xfrm>
                <a:off x="914400" y="1143000"/>
                <a:ext cx="4572000" cy="6553200"/>
                <a:chOff x="838200" y="1371600"/>
                <a:chExt cx="1524000" cy="1752600"/>
              </a:xfrm>
            </p:grpSpPr>
            <p:sp>
              <p:nvSpPr>
                <p:cNvPr id="264"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4"/>
                <p:cNvSpPr/>
                <p:nvPr/>
              </p:nvSpPr>
              <p:spPr>
                <a:xfrm>
                  <a:off x="1143000" y="13716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9"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0"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Frame 260"/>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Frame 261"/>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ectangle 262"/>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TextBox 257"/>
            <p:cNvSpPr txBox="1"/>
            <p:nvPr/>
          </p:nvSpPr>
          <p:spPr>
            <a:xfrm>
              <a:off x="1988662" y="4309435"/>
              <a:ext cx="695994" cy="523220"/>
            </a:xfrm>
            <a:prstGeom prst="rect">
              <a:avLst/>
            </a:prstGeom>
            <a:noFill/>
          </p:spPr>
          <p:txBody>
            <a:bodyPr wrap="square" rtlCol="0">
              <a:spAutoFit/>
            </a:bodyPr>
            <a:lstStyle/>
            <a:p>
              <a:pPr algn="ctr"/>
              <a:endParaRPr lang="en-US" sz="2800" dirty="0">
                <a:latin typeface="Comic Sans MS" pitchFamily="66" charset="0"/>
              </a:endParaRPr>
            </a:p>
          </p:txBody>
        </p:sp>
      </p:grpSp>
      <p:grpSp>
        <p:nvGrpSpPr>
          <p:cNvPr id="271" name="Group 3">
            <a:extLst>
              <a:ext uri="{FF2B5EF4-FFF2-40B4-BE49-F238E27FC236}">
                <a16:creationId xmlns:a16="http://schemas.microsoft.com/office/drawing/2014/main" id="{F74EA262-0B25-46C1-994E-E10A5A9F85D6}"/>
              </a:ext>
            </a:extLst>
          </p:cNvPr>
          <p:cNvGrpSpPr/>
          <p:nvPr/>
        </p:nvGrpSpPr>
        <p:grpSpPr>
          <a:xfrm>
            <a:off x="8970264" y="3969221"/>
            <a:ext cx="2139696" cy="2440723"/>
            <a:chOff x="71718" y="1120588"/>
            <a:chExt cx="3048000" cy="4572000"/>
          </a:xfrm>
        </p:grpSpPr>
        <p:grpSp>
          <p:nvGrpSpPr>
            <p:cNvPr id="272" name="Group 13">
              <a:extLst>
                <a:ext uri="{FF2B5EF4-FFF2-40B4-BE49-F238E27FC236}">
                  <a16:creationId xmlns:a16="http://schemas.microsoft.com/office/drawing/2014/main" id="{3E26821A-4822-48A9-AFE3-C1C93E2B4E41}"/>
                </a:ext>
              </a:extLst>
            </p:cNvPr>
            <p:cNvGrpSpPr/>
            <p:nvPr/>
          </p:nvGrpSpPr>
          <p:grpSpPr>
            <a:xfrm>
              <a:off x="71718" y="1120588"/>
              <a:ext cx="3048000" cy="4572000"/>
              <a:chOff x="838200" y="1066800"/>
              <a:chExt cx="2438400" cy="3352800"/>
            </a:xfrm>
          </p:grpSpPr>
          <p:sp>
            <p:nvSpPr>
              <p:cNvPr id="274" name="Rounded Rectangle 61">
                <a:extLst>
                  <a:ext uri="{FF2B5EF4-FFF2-40B4-BE49-F238E27FC236}">
                    <a16:creationId xmlns:a16="http://schemas.microsoft.com/office/drawing/2014/main" id="{51CE1E9E-4ED7-4A2B-A00A-CF272DEC8A24}"/>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
                <a:extLst>
                  <a:ext uri="{FF2B5EF4-FFF2-40B4-BE49-F238E27FC236}">
                    <a16:creationId xmlns:a16="http://schemas.microsoft.com/office/drawing/2014/main" id="{E7DABC9E-70DC-483A-B820-F2B4CA0452F5}"/>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ed Rectangle 3">
                <a:extLst>
                  <a:ext uri="{FF2B5EF4-FFF2-40B4-BE49-F238E27FC236}">
                    <a16:creationId xmlns:a16="http://schemas.microsoft.com/office/drawing/2014/main" id="{54AFAFE2-4A67-4DE3-9925-8329F81693DA}"/>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4">
                <a:extLst>
                  <a:ext uri="{FF2B5EF4-FFF2-40B4-BE49-F238E27FC236}">
                    <a16:creationId xmlns:a16="http://schemas.microsoft.com/office/drawing/2014/main" id="{CF9530CC-2B23-4F45-BB9E-3C710A75DC6F}"/>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Donut 5">
                <a:extLst>
                  <a:ext uri="{FF2B5EF4-FFF2-40B4-BE49-F238E27FC236}">
                    <a16:creationId xmlns:a16="http://schemas.microsoft.com/office/drawing/2014/main" id="{02C065EB-F5CF-4181-93F5-41FFD8903C70}"/>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Donut 6">
                <a:extLst>
                  <a:ext uri="{FF2B5EF4-FFF2-40B4-BE49-F238E27FC236}">
                    <a16:creationId xmlns:a16="http://schemas.microsoft.com/office/drawing/2014/main" id="{075B5053-17B2-4DDD-8239-76C8425ED9C3}"/>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Donut 7">
                <a:extLst>
                  <a:ext uri="{FF2B5EF4-FFF2-40B4-BE49-F238E27FC236}">
                    <a16:creationId xmlns:a16="http://schemas.microsoft.com/office/drawing/2014/main" id="{90E2E3D3-699D-499A-B8EF-61827E6EB485}"/>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Plaque 8">
                <a:extLst>
                  <a:ext uri="{FF2B5EF4-FFF2-40B4-BE49-F238E27FC236}">
                    <a16:creationId xmlns:a16="http://schemas.microsoft.com/office/drawing/2014/main" id="{65FA4E22-F2C0-49C1-A235-9C64D16F2BEF}"/>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Plaque 9">
                <a:extLst>
                  <a:ext uri="{FF2B5EF4-FFF2-40B4-BE49-F238E27FC236}">
                    <a16:creationId xmlns:a16="http://schemas.microsoft.com/office/drawing/2014/main" id="{9E8A2A00-1BCC-499C-BECF-45EA73A3CE9A}"/>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Plaque 10">
                <a:extLst>
                  <a:ext uri="{FF2B5EF4-FFF2-40B4-BE49-F238E27FC236}">
                    <a16:creationId xmlns:a16="http://schemas.microsoft.com/office/drawing/2014/main" id="{E2CE13A3-11D9-4430-8A78-848C454ECB75}"/>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TextBox 272">
              <a:extLst>
                <a:ext uri="{FF2B5EF4-FFF2-40B4-BE49-F238E27FC236}">
                  <a16:creationId xmlns:a16="http://schemas.microsoft.com/office/drawing/2014/main" id="{348CF21E-81F6-4BCE-AB83-E044C7586B21}"/>
                </a:ext>
              </a:extLst>
            </p:cNvPr>
            <p:cNvSpPr txBox="1"/>
            <p:nvPr/>
          </p:nvSpPr>
          <p:spPr>
            <a:xfrm>
              <a:off x="905359" y="1142068"/>
              <a:ext cx="2118080" cy="4323988"/>
            </a:xfrm>
            <a:prstGeom prst="rect">
              <a:avLst/>
            </a:prstGeom>
            <a:noFill/>
          </p:spPr>
          <p:txBody>
            <a:bodyPr wrap="square" rtlCol="0">
              <a:spAutoFit/>
            </a:bodyPr>
            <a:lstStyle/>
            <a:p>
              <a:pPr algn="ctr"/>
              <a:r>
                <a:rPr lang="en-US" sz="1600" b="1" dirty="0"/>
                <a:t>If we search the scriptures diligently, we will wax strong in the knowledge of the truth and know the word of God</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129204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71"/>
                                        </p:tgtEl>
                                        <p:attrNameLst>
                                          <p:attrName>style.visibility</p:attrName>
                                        </p:attrNameLst>
                                      </p:cBhvr>
                                      <p:to>
                                        <p:strVal val="visible"/>
                                      </p:to>
                                    </p:set>
                                    <p:animEffect transition="in" filter="circle(in)">
                                      <p:cBhvr>
                                        <p:cTn id="13" dur="2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7B4732E-6094-422A-892B-9130EF91D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To Prepare for a Mission</a:t>
            </a:r>
          </a:p>
        </p:txBody>
      </p:sp>
      <p:sp>
        <p:nvSpPr>
          <p:cNvPr id="275" name="Rectangle 274"/>
          <p:cNvSpPr/>
          <p:nvPr/>
        </p:nvSpPr>
        <p:spPr>
          <a:xfrm>
            <a:off x="1612392" y="993648"/>
            <a:ext cx="4038600" cy="2554545"/>
          </a:xfrm>
          <a:prstGeom prst="rect">
            <a:avLst/>
          </a:prstGeom>
        </p:spPr>
        <p:txBody>
          <a:bodyPr wrap="square">
            <a:spAutoFit/>
          </a:bodyPr>
          <a:lstStyle/>
          <a:p>
            <a:pPr fontAlgn="base"/>
            <a:r>
              <a:rPr lang="en-US" sz="1600" dirty="0">
                <a:solidFill>
                  <a:schemeClr val="bg1"/>
                </a:solidFill>
              </a:rPr>
              <a:t>“You can increase in your desire to serve God (see D&amp;C 4:3), and you can begin to think as missionaries think, to read what missionaries read, to pray as missionaries pray, and to feel what missionaries feel. </a:t>
            </a:r>
          </a:p>
          <a:p>
            <a:pPr fontAlgn="base"/>
            <a:endParaRPr lang="en-US" sz="1600" dirty="0">
              <a:solidFill>
                <a:schemeClr val="bg1"/>
              </a:solidFill>
            </a:endParaRPr>
          </a:p>
          <a:p>
            <a:pPr fontAlgn="base"/>
            <a:r>
              <a:rPr lang="en-US" sz="1600" dirty="0">
                <a:solidFill>
                  <a:schemeClr val="bg1"/>
                </a:solidFill>
              </a:rPr>
              <a:t>You can avoid the worldly influences that cause the Holy Ghost to withdraw, and you can grow in confidence in recognizing and responding to spiritual promptings. </a:t>
            </a:r>
          </a:p>
        </p:txBody>
      </p:sp>
      <p:grpSp>
        <p:nvGrpSpPr>
          <p:cNvPr id="278" name="Group 277"/>
          <p:cNvGrpSpPr/>
          <p:nvPr/>
        </p:nvGrpSpPr>
        <p:grpSpPr>
          <a:xfrm>
            <a:off x="246888" y="210312"/>
            <a:ext cx="1265382" cy="1638182"/>
            <a:chOff x="5791200" y="1143000"/>
            <a:chExt cx="1265382" cy="1638182"/>
          </a:xfrm>
        </p:grpSpPr>
        <p:grpSp>
          <p:nvGrpSpPr>
            <p:cNvPr id="36" name="Group 255"/>
            <p:cNvGrpSpPr/>
            <p:nvPr/>
          </p:nvGrpSpPr>
          <p:grpSpPr>
            <a:xfrm>
              <a:off x="5791200" y="1143000"/>
              <a:ext cx="1246315" cy="1638182"/>
              <a:chOff x="1600200" y="4114800"/>
              <a:chExt cx="1246315" cy="1638182"/>
            </a:xfrm>
          </p:grpSpPr>
          <p:grpSp>
            <p:nvGrpSpPr>
              <p:cNvPr id="38" name="Group 16"/>
              <p:cNvGrpSpPr/>
              <p:nvPr/>
            </p:nvGrpSpPr>
            <p:grpSpPr>
              <a:xfrm>
                <a:off x="1600200" y="4114800"/>
                <a:ext cx="1246315" cy="1638182"/>
                <a:chOff x="914400" y="1143000"/>
                <a:chExt cx="4572000" cy="6553200"/>
              </a:xfrm>
            </p:grpSpPr>
            <p:grpSp>
              <p:nvGrpSpPr>
                <p:cNvPr id="51" name="Group 1"/>
                <p:cNvGrpSpPr/>
                <p:nvPr/>
              </p:nvGrpSpPr>
              <p:grpSpPr>
                <a:xfrm>
                  <a:off x="914400" y="1143000"/>
                  <a:ext cx="4572000" cy="6553200"/>
                  <a:chOff x="838200" y="1371600"/>
                  <a:chExt cx="1524000" cy="1752600"/>
                </a:xfrm>
              </p:grpSpPr>
              <p:sp>
                <p:nvSpPr>
                  <p:cNvPr id="264"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4"/>
                  <p:cNvSpPr/>
                  <p:nvPr/>
                </p:nvSpPr>
                <p:spPr>
                  <a:xfrm>
                    <a:off x="1143000" y="13716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9"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0"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Frame 260"/>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Frame 261"/>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ectangle 262"/>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TextBox 257"/>
              <p:cNvSpPr txBox="1"/>
              <p:nvPr/>
            </p:nvSpPr>
            <p:spPr>
              <a:xfrm>
                <a:off x="1988662" y="4309435"/>
                <a:ext cx="695994" cy="523220"/>
              </a:xfrm>
              <a:prstGeom prst="rect">
                <a:avLst/>
              </a:prstGeom>
              <a:noFill/>
            </p:spPr>
            <p:txBody>
              <a:bodyPr wrap="square" rtlCol="0">
                <a:spAutoFit/>
              </a:bodyPr>
              <a:lstStyle/>
              <a:p>
                <a:pPr algn="ctr"/>
                <a:endParaRPr lang="en-US" sz="2800" dirty="0">
                  <a:latin typeface="Comic Sans MS" pitchFamily="66" charset="0"/>
                </a:endParaRPr>
              </a:p>
            </p:txBody>
          </p:sp>
        </p:grpSp>
        <p:sp>
          <p:nvSpPr>
            <p:cNvPr id="277" name="TextBox 276"/>
            <p:cNvSpPr txBox="1"/>
            <p:nvPr/>
          </p:nvSpPr>
          <p:spPr>
            <a:xfrm>
              <a:off x="6142182" y="1385455"/>
              <a:ext cx="914400" cy="954107"/>
            </a:xfrm>
            <a:prstGeom prst="rect">
              <a:avLst/>
            </a:prstGeom>
            <a:noFill/>
          </p:spPr>
          <p:txBody>
            <a:bodyPr wrap="square" rtlCol="0">
              <a:spAutoFit/>
            </a:bodyPr>
            <a:lstStyle/>
            <a:p>
              <a:pPr algn="ctr"/>
              <a:r>
                <a:rPr lang="en-US" sz="1400" b="1" dirty="0"/>
                <a:t>How can I prepare for a Mission?</a:t>
              </a:r>
            </a:p>
          </p:txBody>
        </p:sp>
      </p:grpSp>
      <p:pic>
        <p:nvPicPr>
          <p:cNvPr id="279" name="Picture 278" descr="david a bednar.jpg"/>
          <p:cNvPicPr>
            <a:picLocks noChangeAspect="1"/>
          </p:cNvPicPr>
          <p:nvPr/>
        </p:nvPicPr>
        <p:blipFill>
          <a:blip r:embed="rId3" cstate="print"/>
          <a:stretch>
            <a:fillRect/>
          </a:stretch>
        </p:blipFill>
        <p:spPr>
          <a:xfrm>
            <a:off x="11109707" y="124969"/>
            <a:ext cx="867791" cy="1091183"/>
          </a:xfrm>
          <a:prstGeom prst="rect">
            <a:avLst/>
          </a:prstGeom>
        </p:spPr>
      </p:pic>
      <p:sp>
        <p:nvSpPr>
          <p:cNvPr id="2" name="TextBox 1">
            <a:extLst>
              <a:ext uri="{FF2B5EF4-FFF2-40B4-BE49-F238E27FC236}">
                <a16:creationId xmlns:a16="http://schemas.microsoft.com/office/drawing/2014/main" id="{F1E20A4A-1ADB-46D1-85D6-1000AA934180}"/>
              </a:ext>
            </a:extLst>
          </p:cNvPr>
          <p:cNvSpPr txBox="1"/>
          <p:nvPr/>
        </p:nvSpPr>
        <p:spPr>
          <a:xfrm>
            <a:off x="7653528" y="2587752"/>
            <a:ext cx="804672" cy="521208"/>
          </a:xfrm>
          <a:prstGeom prst="rect">
            <a:avLst/>
          </a:prstGeom>
          <a:noFill/>
        </p:spPr>
        <p:txBody>
          <a:bodyPr wrap="square" rtlCol="0">
            <a:spAutoFit/>
          </a:bodyPr>
          <a:lstStyle/>
          <a:p>
            <a:endParaRPr lang="en-US"/>
          </a:p>
        </p:txBody>
      </p:sp>
      <p:pic>
        <p:nvPicPr>
          <p:cNvPr id="7" name="Picture 6">
            <a:extLst>
              <a:ext uri="{FF2B5EF4-FFF2-40B4-BE49-F238E27FC236}">
                <a16:creationId xmlns:a16="http://schemas.microsoft.com/office/drawing/2014/main" id="{A236E6E9-8301-4433-8B31-899E0BC60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081" y="1626489"/>
            <a:ext cx="3281552" cy="2452764"/>
          </a:xfrm>
          <a:prstGeom prst="rect">
            <a:avLst/>
          </a:prstGeom>
        </p:spPr>
      </p:pic>
      <p:pic>
        <p:nvPicPr>
          <p:cNvPr id="9" name="Picture 8">
            <a:extLst>
              <a:ext uri="{FF2B5EF4-FFF2-40B4-BE49-F238E27FC236}">
                <a16:creationId xmlns:a16="http://schemas.microsoft.com/office/drawing/2014/main" id="{820D8603-338E-4907-8DB3-CA8A4066C0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9760" y="886968"/>
            <a:ext cx="1304544" cy="1956816"/>
          </a:xfrm>
          <a:prstGeom prst="rect">
            <a:avLst/>
          </a:prstGeom>
        </p:spPr>
      </p:pic>
      <p:pic>
        <p:nvPicPr>
          <p:cNvPr id="11" name="Picture 10">
            <a:extLst>
              <a:ext uri="{FF2B5EF4-FFF2-40B4-BE49-F238E27FC236}">
                <a16:creationId xmlns:a16="http://schemas.microsoft.com/office/drawing/2014/main" id="{F932C489-5250-4E7E-95FC-8D7371AA2E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063" y="4389120"/>
            <a:ext cx="3831897" cy="1975409"/>
          </a:xfrm>
          <a:prstGeom prst="rect">
            <a:avLst/>
          </a:prstGeom>
        </p:spPr>
      </p:pic>
      <p:sp>
        <p:nvSpPr>
          <p:cNvPr id="12" name="Rectangle 11">
            <a:extLst>
              <a:ext uri="{FF2B5EF4-FFF2-40B4-BE49-F238E27FC236}">
                <a16:creationId xmlns:a16="http://schemas.microsoft.com/office/drawing/2014/main" id="{09D78302-60BD-40B7-8271-CE84E86B65CC}"/>
              </a:ext>
            </a:extLst>
          </p:cNvPr>
          <p:cNvSpPr/>
          <p:nvPr/>
        </p:nvSpPr>
        <p:spPr>
          <a:xfrm>
            <a:off x="4590288" y="4175451"/>
            <a:ext cx="6684264" cy="2585323"/>
          </a:xfrm>
          <a:prstGeom prst="rect">
            <a:avLst/>
          </a:prstGeom>
        </p:spPr>
        <p:txBody>
          <a:bodyPr wrap="square">
            <a:spAutoFit/>
          </a:bodyPr>
          <a:lstStyle/>
          <a:p>
            <a:pPr fontAlgn="base"/>
            <a:r>
              <a:rPr lang="en-US" dirty="0">
                <a:solidFill>
                  <a:schemeClr val="bg1"/>
                </a:solidFill>
              </a:rPr>
              <a:t>Line upon line and precept upon precept, here a little and there a little, you can gradually become the missionary you hope to be and the missionary the Savior expects. …</a:t>
            </a:r>
          </a:p>
          <a:p>
            <a:pPr fontAlgn="base"/>
            <a:endParaRPr lang="en-US" dirty="0">
              <a:solidFill>
                <a:schemeClr val="bg1"/>
              </a:solidFill>
            </a:endParaRPr>
          </a:p>
          <a:p>
            <a:pPr fontAlgn="base"/>
            <a:r>
              <a:rPr lang="en-US" dirty="0">
                <a:solidFill>
                  <a:schemeClr val="bg1"/>
                </a:solidFill>
              </a:rPr>
              <a:t>“The preparation I am describing is not oriented only toward your missionary service as a (18) 19- or 20- or 21-year-old. … You are preparing for a lifetime of missionary work. … We are missionaries always” </a:t>
            </a:r>
          </a:p>
          <a:p>
            <a:pPr fontAlgn="base"/>
            <a:r>
              <a:rPr lang="en-US" dirty="0">
                <a:solidFill>
                  <a:schemeClr val="bg1"/>
                </a:solidFill>
              </a:rPr>
              <a:t>Elder David A. Bednar</a:t>
            </a:r>
          </a:p>
        </p:txBody>
      </p:sp>
    </p:spTree>
    <p:extLst>
      <p:ext uri="{BB962C8B-B14F-4D97-AF65-F5344CB8AC3E}">
        <p14:creationId xmlns:p14="http://schemas.microsoft.com/office/powerpoint/2010/main" val="14320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1250"/>
                                        <p:tgtEl>
                                          <p:spTgt spid="278"/>
                                        </p:tgtEl>
                                      </p:cBhvr>
                                    </p:animEffect>
                                    <p:anim calcmode="lin" valueType="num">
                                      <p:cBhvr>
                                        <p:cTn id="8" dur="1250" fill="hold"/>
                                        <p:tgtEl>
                                          <p:spTgt spid="278"/>
                                        </p:tgtEl>
                                        <p:attrNameLst>
                                          <p:attrName>ppt_w</p:attrName>
                                        </p:attrNameLst>
                                      </p:cBhvr>
                                      <p:tavLst>
                                        <p:tav tm="0" fmla="#ppt_w*sin(2.5*pi*$)">
                                          <p:val>
                                            <p:fltVal val="0"/>
                                          </p:val>
                                        </p:tav>
                                        <p:tav tm="100000">
                                          <p:val>
                                            <p:fltVal val="1"/>
                                          </p:val>
                                        </p:tav>
                                      </p:tavLst>
                                    </p:anim>
                                    <p:anim calcmode="lin" valueType="num">
                                      <p:cBhvr>
                                        <p:cTn id="9" dur="1250" fill="hold"/>
                                        <p:tgtEl>
                                          <p:spTgt spid="27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5">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79"/>
                                        </p:tgtEl>
                                        <p:attrNameLst>
                                          <p:attrName>style.visibility</p:attrName>
                                        </p:attrNameLst>
                                      </p:cBhvr>
                                      <p:to>
                                        <p:strVal val="visible"/>
                                      </p:to>
                                    </p:set>
                                    <p:animEffect transition="in" filter="fade">
                                      <p:cBhvr>
                                        <p:cTn id="19" dur="500"/>
                                        <p:tgtEl>
                                          <p:spTgt spid="27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75">
                                            <p:txEl>
                                              <p:pRg st="2" end="2"/>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
                                            <p:txEl>
                                              <p:pRg st="2" end="2"/>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C20D49-AF99-4754-9E79-CF37D994B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422392" y="1280161"/>
            <a:ext cx="6553200" cy="5355312"/>
          </a:xfrm>
          <a:prstGeom prst="rect">
            <a:avLst/>
          </a:prstGeom>
          <a:noFill/>
        </p:spPr>
        <p:txBody>
          <a:bodyPr wrap="square" rtlCol="0">
            <a:spAutoFit/>
          </a:bodyPr>
          <a:lstStyle/>
          <a:p>
            <a:pPr fontAlgn="base"/>
            <a:r>
              <a:rPr lang="en-US" dirty="0">
                <a:solidFill>
                  <a:schemeClr val="bg1"/>
                </a:solidFill>
              </a:rPr>
              <a:t>“To young men of the Aaronic Priesthood and to you young men who are becoming elders: I repeat what prophets have long taught—that every worthy, able young man should prepare to serve a mission. Missionary service is a priesthood duty—an obligation the Lord expects of us who have been given so very much. </a:t>
            </a:r>
          </a:p>
          <a:p>
            <a:pPr fontAlgn="base"/>
            <a:endParaRPr lang="en-US" dirty="0">
              <a:solidFill>
                <a:schemeClr val="bg1"/>
              </a:solidFill>
            </a:endParaRPr>
          </a:p>
          <a:p>
            <a:pPr fontAlgn="base"/>
            <a:r>
              <a:rPr lang="en-US" dirty="0">
                <a:solidFill>
                  <a:schemeClr val="bg1"/>
                </a:solidFill>
              </a:rPr>
              <a:t>Young men, I admonish you to prepare for service as a missionary. Keep yourselves clean and pure and worthy to represent the Lord. </a:t>
            </a:r>
          </a:p>
          <a:p>
            <a:pPr fontAlgn="base"/>
            <a:endParaRPr lang="en-US" dirty="0">
              <a:solidFill>
                <a:schemeClr val="bg1"/>
              </a:solidFill>
            </a:endParaRPr>
          </a:p>
          <a:p>
            <a:pPr fontAlgn="base"/>
            <a:r>
              <a:rPr lang="en-US" dirty="0">
                <a:solidFill>
                  <a:schemeClr val="bg1"/>
                </a:solidFill>
              </a:rPr>
              <a:t>Maintain your health and strength. Study the scriptures. Where such is available, participate in seminary or institute. Familiarize yourself with the missionary handbook </a:t>
            </a:r>
            <a:r>
              <a:rPr lang="en-US" i="1" dirty="0">
                <a:solidFill>
                  <a:schemeClr val="bg1"/>
                </a:solidFill>
              </a:rPr>
              <a:t>Preach My Gospel.</a:t>
            </a:r>
          </a:p>
          <a:p>
            <a:pPr fontAlgn="base"/>
            <a:endParaRPr lang="en-US" dirty="0">
              <a:solidFill>
                <a:schemeClr val="bg1"/>
              </a:solidFill>
            </a:endParaRPr>
          </a:p>
          <a:p>
            <a:pPr fontAlgn="base"/>
            <a:r>
              <a:rPr lang="en-US" dirty="0">
                <a:solidFill>
                  <a:schemeClr val="bg1"/>
                </a:solidFill>
              </a:rPr>
              <a:t>“A word to you young sisters: while you do not have the same priesthood responsibility as do the young men to serve as full-time missionaries, you also make a valuable contribution as missionaries, and we welcome your service.” </a:t>
            </a:r>
          </a:p>
          <a:p>
            <a:pPr fontAlgn="base"/>
            <a:r>
              <a:rPr lang="en-US" dirty="0">
                <a:solidFill>
                  <a:schemeClr val="bg1"/>
                </a:solidFill>
              </a:rPr>
              <a:t>President Thomas S. Monson  </a:t>
            </a:r>
          </a:p>
          <a:p>
            <a:pPr fontAlgn="base"/>
            <a:endParaRPr lang="en-US" dirty="0">
              <a:solidFill>
                <a:schemeClr val="bg1"/>
              </a:solidFill>
            </a:endParaRPr>
          </a:p>
        </p:txBody>
      </p:sp>
      <p:pic>
        <p:nvPicPr>
          <p:cNvPr id="25" name="Picture 24" descr="President monson1.jpg"/>
          <p:cNvPicPr>
            <a:picLocks noChangeAspect="1"/>
          </p:cNvPicPr>
          <p:nvPr/>
        </p:nvPicPr>
        <p:blipFill>
          <a:blip r:embed="rId3" cstate="print"/>
          <a:stretch>
            <a:fillRect/>
          </a:stretch>
        </p:blipFill>
        <p:spPr>
          <a:xfrm>
            <a:off x="11181609" y="112777"/>
            <a:ext cx="777601" cy="1030223"/>
          </a:xfrm>
          <a:prstGeom prst="rect">
            <a:avLst/>
          </a:prstGeom>
        </p:spPr>
      </p:pic>
      <p:grpSp>
        <p:nvGrpSpPr>
          <p:cNvPr id="7" name="Group 6">
            <a:extLst>
              <a:ext uri="{FF2B5EF4-FFF2-40B4-BE49-F238E27FC236}">
                <a16:creationId xmlns:a16="http://schemas.microsoft.com/office/drawing/2014/main" id="{71E1C42D-E1E6-4B95-9341-7EFF7943201A}"/>
              </a:ext>
            </a:extLst>
          </p:cNvPr>
          <p:cNvGrpSpPr/>
          <p:nvPr/>
        </p:nvGrpSpPr>
        <p:grpSpPr>
          <a:xfrm>
            <a:off x="246888" y="222504"/>
            <a:ext cx="4495800" cy="1447800"/>
            <a:chOff x="965200" y="2286000"/>
            <a:chExt cx="7264400" cy="2743200"/>
          </a:xfrm>
        </p:grpSpPr>
        <p:grpSp>
          <p:nvGrpSpPr>
            <p:cNvPr id="8" name="Group 18">
              <a:extLst>
                <a:ext uri="{FF2B5EF4-FFF2-40B4-BE49-F238E27FC236}">
                  <a16:creationId xmlns:a16="http://schemas.microsoft.com/office/drawing/2014/main" id="{3C4F787A-1E7C-4B0C-9C83-9EA248F8E798}"/>
                </a:ext>
              </a:extLst>
            </p:cNvPr>
            <p:cNvGrpSpPr/>
            <p:nvPr/>
          </p:nvGrpSpPr>
          <p:grpSpPr>
            <a:xfrm>
              <a:off x="965200" y="2286000"/>
              <a:ext cx="7264400" cy="2743200"/>
              <a:chOff x="965200" y="2286000"/>
              <a:chExt cx="7327900" cy="2743200"/>
            </a:xfrm>
          </p:grpSpPr>
          <p:sp>
            <p:nvSpPr>
              <p:cNvPr id="10" name="Rectangle 9">
                <a:extLst>
                  <a:ext uri="{FF2B5EF4-FFF2-40B4-BE49-F238E27FC236}">
                    <a16:creationId xmlns:a16="http://schemas.microsoft.com/office/drawing/2014/main" id="{BF72CC93-02F9-405B-9CB9-098A21B95ED3}"/>
                  </a:ext>
                </a:extLst>
              </p:cNvPr>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675ABC-358F-4335-BCFD-F5409080998F}"/>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BA4EA2F-9D3C-4016-8C62-20915CA3CDD1}"/>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038013-8A2E-4D83-B66B-BADCC18E79A7}"/>
                  </a:ext>
                </a:extLst>
              </p:cNvPr>
              <p:cNvCxnSpPr>
                <a:stCxn id="11" idx="1"/>
                <a:endCxn id="1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1A6BC5-3E8F-4D1B-9B13-70036CCE3B66}"/>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0D4AF87E-C055-425D-8C10-584D8C40B315}"/>
                </a:ext>
              </a:extLst>
            </p:cNvPr>
            <p:cNvSpPr txBox="1"/>
            <p:nvPr/>
          </p:nvSpPr>
          <p:spPr>
            <a:xfrm>
              <a:off x="1117599" y="2514600"/>
              <a:ext cx="7010400" cy="1924414"/>
            </a:xfrm>
            <a:prstGeom prst="rect">
              <a:avLst/>
            </a:prstGeom>
            <a:noFill/>
          </p:spPr>
          <p:txBody>
            <a:bodyPr wrap="square" rtlCol="0">
              <a:spAutoFit/>
            </a:bodyPr>
            <a:lstStyle/>
            <a:p>
              <a:pPr algn="ctr"/>
              <a:r>
                <a:rPr lang="en-US" sz="2000" b="1" dirty="0">
                  <a:solidFill>
                    <a:schemeClr val="bg1"/>
                  </a:solidFill>
                </a:rPr>
                <a:t>As we pray and fast, we can receive the spirit of prophecy and revelation and teach with power.</a:t>
              </a:r>
              <a:endParaRPr lang="en-US" sz="2000" dirty="0">
                <a:solidFill>
                  <a:schemeClr val="bg1"/>
                </a:solidFill>
                <a:latin typeface="Child's Play" pitchFamily="2" charset="0"/>
              </a:endParaRPr>
            </a:p>
          </p:txBody>
        </p:sp>
      </p:grpSp>
      <p:pic>
        <p:nvPicPr>
          <p:cNvPr id="3" name="Picture 2">
            <a:extLst>
              <a:ext uri="{FF2B5EF4-FFF2-40B4-BE49-F238E27FC236}">
                <a16:creationId xmlns:a16="http://schemas.microsoft.com/office/drawing/2014/main" id="{D04733AB-7B61-4AB8-A18A-34CCF96BF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252" y="1954530"/>
            <a:ext cx="1905000" cy="2857500"/>
          </a:xfrm>
          <a:prstGeom prst="rect">
            <a:avLst/>
          </a:prstGeom>
        </p:spPr>
      </p:pic>
      <p:pic>
        <p:nvPicPr>
          <p:cNvPr id="17" name="Picture 16">
            <a:extLst>
              <a:ext uri="{FF2B5EF4-FFF2-40B4-BE49-F238E27FC236}">
                <a16:creationId xmlns:a16="http://schemas.microsoft.com/office/drawing/2014/main" id="{F927E65E-CCBE-4D73-BC29-6225768895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727" y="4086606"/>
            <a:ext cx="1754933" cy="2396490"/>
          </a:xfrm>
          <a:prstGeom prst="rect">
            <a:avLst/>
          </a:prstGeom>
        </p:spPr>
      </p:pic>
      <p:pic>
        <p:nvPicPr>
          <p:cNvPr id="19" name="Picture 18">
            <a:extLst>
              <a:ext uri="{FF2B5EF4-FFF2-40B4-BE49-F238E27FC236}">
                <a16:creationId xmlns:a16="http://schemas.microsoft.com/office/drawing/2014/main" id="{A340E911-D0BE-4E39-9655-5D48F10ACC37}"/>
              </a:ext>
            </a:extLst>
          </p:cNvPr>
          <p:cNvPicPr>
            <a:picLocks noChangeAspect="1"/>
          </p:cNvPicPr>
          <p:nvPr/>
        </p:nvPicPr>
        <p:blipFill rotWithShape="1">
          <a:blip r:embed="rId6">
            <a:extLst>
              <a:ext uri="{28A0092B-C50C-407E-A947-70E740481C1C}">
                <a14:useLocalDpi xmlns:a14="http://schemas.microsoft.com/office/drawing/2010/main" val="0"/>
              </a:ext>
            </a:extLst>
          </a:blip>
          <a:srcRect t="13661" r="3898"/>
          <a:stretch/>
        </p:blipFill>
        <p:spPr>
          <a:xfrm>
            <a:off x="3442602" y="4160519"/>
            <a:ext cx="1696326" cy="2286001"/>
          </a:xfrm>
          <a:prstGeom prst="rect">
            <a:avLst/>
          </a:prstGeom>
        </p:spPr>
      </p:pic>
    </p:spTree>
    <p:extLst>
      <p:ext uri="{BB962C8B-B14F-4D97-AF65-F5344CB8AC3E}">
        <p14:creationId xmlns:p14="http://schemas.microsoft.com/office/powerpoint/2010/main" val="77135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164">
            <a:extLst>
              <a:ext uri="{FF2B5EF4-FFF2-40B4-BE49-F238E27FC236}">
                <a16:creationId xmlns:a16="http://schemas.microsoft.com/office/drawing/2014/main" id="{BCB61DBD-D213-412D-AD25-6CF1DE5D7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9248" y="6550223"/>
            <a:ext cx="1905000" cy="307777"/>
          </a:xfrm>
          <a:prstGeom prst="rect">
            <a:avLst/>
          </a:prstGeom>
          <a:noFill/>
        </p:spPr>
        <p:txBody>
          <a:bodyPr wrap="square" rtlCol="0">
            <a:spAutoFit/>
          </a:bodyPr>
          <a:lstStyle/>
          <a:p>
            <a:r>
              <a:rPr lang="en-US" sz="1400" dirty="0">
                <a:solidFill>
                  <a:schemeClr val="bg1"/>
                </a:solidFill>
              </a:rPr>
              <a:t>Alma 17:2-5, 11</a:t>
            </a:r>
          </a:p>
        </p:txBody>
      </p:sp>
      <p:sp>
        <p:nvSpPr>
          <p:cNvPr id="6" name="TextBox 5"/>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rPr>
              <a:t>Instrument in the Hands of God</a:t>
            </a:r>
          </a:p>
        </p:txBody>
      </p:sp>
      <p:sp>
        <p:nvSpPr>
          <p:cNvPr id="37" name="TextBox 36"/>
          <p:cNvSpPr txBox="1"/>
          <p:nvPr/>
        </p:nvSpPr>
        <p:spPr>
          <a:xfrm>
            <a:off x="5638800" y="1524001"/>
            <a:ext cx="4724400" cy="4247317"/>
          </a:xfrm>
          <a:prstGeom prst="rect">
            <a:avLst/>
          </a:prstGeom>
          <a:noFill/>
        </p:spPr>
        <p:txBody>
          <a:bodyPr wrap="square" rtlCol="0">
            <a:spAutoFit/>
          </a:bodyPr>
          <a:lstStyle/>
          <a:p>
            <a:r>
              <a:rPr lang="en-US" dirty="0">
                <a:solidFill>
                  <a:schemeClr val="bg1"/>
                </a:solidFill>
              </a:rPr>
              <a:t>The Sons of Mosiah:</a:t>
            </a:r>
          </a:p>
          <a:p>
            <a:endParaRPr lang="en-US" dirty="0">
              <a:solidFill>
                <a:schemeClr val="bg1"/>
              </a:solidFill>
            </a:endParaRPr>
          </a:p>
          <a:p>
            <a:r>
              <a:rPr lang="en-US" dirty="0">
                <a:solidFill>
                  <a:schemeClr val="bg1"/>
                </a:solidFill>
              </a:rPr>
              <a:t>Men of sound understanding</a:t>
            </a:r>
          </a:p>
          <a:p>
            <a:endParaRPr lang="en-US" dirty="0">
              <a:solidFill>
                <a:schemeClr val="bg1"/>
              </a:solidFill>
            </a:endParaRPr>
          </a:p>
          <a:p>
            <a:r>
              <a:rPr lang="en-US" dirty="0">
                <a:solidFill>
                  <a:schemeClr val="bg1"/>
                </a:solidFill>
              </a:rPr>
              <a:t>They had given themselves to much prayer and fasting</a:t>
            </a:r>
          </a:p>
          <a:p>
            <a:endParaRPr lang="en-US" dirty="0">
              <a:solidFill>
                <a:schemeClr val="bg1"/>
              </a:solidFill>
            </a:endParaRPr>
          </a:p>
          <a:p>
            <a:r>
              <a:rPr lang="en-US" dirty="0">
                <a:solidFill>
                  <a:schemeClr val="bg1"/>
                </a:solidFill>
              </a:rPr>
              <a:t>They had the spirit of prophecy and revelation</a:t>
            </a:r>
          </a:p>
          <a:p>
            <a:endParaRPr lang="en-US" dirty="0">
              <a:solidFill>
                <a:schemeClr val="bg1"/>
              </a:solidFill>
            </a:endParaRPr>
          </a:p>
          <a:p>
            <a:r>
              <a:rPr lang="en-US" dirty="0">
                <a:solidFill>
                  <a:schemeClr val="bg1"/>
                </a:solidFill>
              </a:rPr>
              <a:t>They taught with power and authority</a:t>
            </a:r>
          </a:p>
          <a:p>
            <a:endParaRPr lang="en-US" dirty="0">
              <a:solidFill>
                <a:schemeClr val="bg1"/>
              </a:solidFill>
            </a:endParaRPr>
          </a:p>
          <a:p>
            <a:r>
              <a:rPr lang="en-US" dirty="0">
                <a:solidFill>
                  <a:schemeClr val="bg1"/>
                </a:solidFill>
              </a:rPr>
              <a:t>Many were brought before the altar of God—including the Anti-Lehi-Nephites</a:t>
            </a:r>
          </a:p>
          <a:p>
            <a:endParaRPr lang="en-US" dirty="0">
              <a:solidFill>
                <a:schemeClr val="bg1"/>
              </a:solidFill>
            </a:endParaRPr>
          </a:p>
          <a:p>
            <a:r>
              <a:rPr lang="en-US" dirty="0">
                <a:solidFill>
                  <a:schemeClr val="bg1"/>
                </a:solidFill>
              </a:rPr>
              <a:t>Labored in the spirit—suffered much</a:t>
            </a:r>
          </a:p>
        </p:txBody>
      </p:sp>
      <p:grpSp>
        <p:nvGrpSpPr>
          <p:cNvPr id="13" name="Group 269"/>
          <p:cNvGrpSpPr/>
          <p:nvPr/>
        </p:nvGrpSpPr>
        <p:grpSpPr>
          <a:xfrm>
            <a:off x="2133601" y="2133600"/>
            <a:ext cx="3149545" cy="1752600"/>
            <a:chOff x="5410200" y="3657600"/>
            <a:chExt cx="3149545" cy="1752600"/>
          </a:xfrm>
        </p:grpSpPr>
        <p:grpSp>
          <p:nvGrpSpPr>
            <p:cNvPr id="14" name="Group 37"/>
            <p:cNvGrpSpPr/>
            <p:nvPr/>
          </p:nvGrpSpPr>
          <p:grpSpPr>
            <a:xfrm>
              <a:off x="7924800" y="3886200"/>
              <a:ext cx="634945" cy="1490542"/>
              <a:chOff x="990600" y="1869556"/>
              <a:chExt cx="1625545" cy="3815989"/>
            </a:xfrm>
          </p:grpSpPr>
          <p:sp>
            <p:nvSpPr>
              <p:cNvPr id="39" name="Oval 38"/>
              <p:cNvSpPr/>
              <p:nvPr/>
            </p:nvSpPr>
            <p:spPr>
              <a:xfrm rot="6922285">
                <a:off x="1308408" y="5244859"/>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3646842">
                <a:off x="1850980" y="5248313"/>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1206228" y="4058865"/>
                <a:ext cx="1295400" cy="1295400"/>
              </a:xfrm>
              <a:prstGeom prst="trapezoid">
                <a:avLst>
                  <a:gd name="adj" fmla="val 2125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4724043">
                <a:off x="2178914" y="3848972"/>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6922285">
                <a:off x="927408" y="3949460"/>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9684206">
                <a:off x="2026032" y="3140170"/>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711066">
                <a:off x="1095331" y="3216624"/>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rot="21304292">
                <a:off x="1922597" y="1996079"/>
                <a:ext cx="645572"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a:off x="1062548" y="1978092"/>
                <a:ext cx="635729"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p:nvSpPr>
            <p:spPr>
              <a:xfrm>
                <a:off x="1676453" y="2093285"/>
                <a:ext cx="317770" cy="252030"/>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1282428" y="3220665"/>
                <a:ext cx="1143000" cy="1524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0800000">
                <a:off x="1626852" y="2906721"/>
                <a:ext cx="381000" cy="7620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74"/>
              <p:cNvGrpSpPr/>
              <p:nvPr/>
            </p:nvGrpSpPr>
            <p:grpSpPr>
              <a:xfrm rot="5400000">
                <a:off x="1282428" y="3525465"/>
                <a:ext cx="762000" cy="152400"/>
                <a:chOff x="4038600" y="287312"/>
                <a:chExt cx="5102902" cy="474688"/>
              </a:xfrm>
            </p:grpSpPr>
            <p:sp>
              <p:nvSpPr>
                <p:cNvPr id="74" name="Quad Arrow Callout 73"/>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79"/>
              <p:cNvGrpSpPr/>
              <p:nvPr/>
            </p:nvGrpSpPr>
            <p:grpSpPr>
              <a:xfrm rot="5400000">
                <a:off x="1587228" y="3525465"/>
                <a:ext cx="762000" cy="152400"/>
                <a:chOff x="4038600" y="287312"/>
                <a:chExt cx="5102902" cy="474688"/>
              </a:xfrm>
            </p:grpSpPr>
            <p:sp>
              <p:nvSpPr>
                <p:cNvPr id="70" name="Quad Arrow Callout 69"/>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84"/>
              <p:cNvGrpSpPr/>
              <p:nvPr/>
            </p:nvGrpSpPr>
            <p:grpSpPr>
              <a:xfrm rot="5400000">
                <a:off x="1621079" y="3720214"/>
                <a:ext cx="386690" cy="149593"/>
                <a:chOff x="5257800" y="296056"/>
                <a:chExt cx="2589551" cy="465944"/>
              </a:xfrm>
            </p:grpSpPr>
            <p:sp>
              <p:nvSpPr>
                <p:cNvPr id="68" name="Quad Arrow Callout 67"/>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p:cNvSpPr/>
              <p:nvPr/>
            </p:nvSpPr>
            <p:spPr>
              <a:xfrm>
                <a:off x="1206228" y="2133599"/>
                <a:ext cx="1165157" cy="12354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68"/>
              <p:cNvGrpSpPr/>
              <p:nvPr/>
            </p:nvGrpSpPr>
            <p:grpSpPr>
              <a:xfrm>
                <a:off x="1358628" y="4135065"/>
                <a:ext cx="990600" cy="838200"/>
                <a:chOff x="5715000" y="5771234"/>
                <a:chExt cx="1154507" cy="1086766"/>
              </a:xfrm>
            </p:grpSpPr>
            <p:sp>
              <p:nvSpPr>
                <p:cNvPr id="63" name="Wave 62"/>
                <p:cNvSpPr/>
                <p:nvPr/>
              </p:nvSpPr>
              <p:spPr>
                <a:xfrm rot="16200000">
                  <a:off x="6093773" y="6319799"/>
                  <a:ext cx="845228" cy="231174"/>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67"/>
                <p:cNvGrpSpPr/>
                <p:nvPr/>
              </p:nvGrpSpPr>
              <p:grpSpPr>
                <a:xfrm>
                  <a:off x="5715000" y="5771234"/>
                  <a:ext cx="1154507" cy="1086766"/>
                  <a:chOff x="1205362" y="4212084"/>
                  <a:chExt cx="1154507" cy="1086766"/>
                </a:xfrm>
              </p:grpSpPr>
              <p:sp>
                <p:nvSpPr>
                  <p:cNvPr id="65" name="Rounded Rectangle 16"/>
                  <p:cNvSpPr/>
                  <p:nvPr/>
                </p:nvSpPr>
                <p:spPr>
                  <a:xfrm>
                    <a:off x="1205362" y="4264912"/>
                    <a:ext cx="1154507" cy="211307"/>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Wave 65"/>
                  <p:cNvSpPr/>
                  <p:nvPr/>
                </p:nvSpPr>
                <p:spPr>
                  <a:xfrm rot="15242885">
                    <a:off x="1667743" y="4683044"/>
                    <a:ext cx="917103" cy="31451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1866223" y="4212084"/>
                    <a:ext cx="314099" cy="26413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Cloud 55"/>
              <p:cNvSpPr/>
              <p:nvPr/>
            </p:nvSpPr>
            <p:spPr>
              <a:xfrm rot="214273">
                <a:off x="1158582" y="1869556"/>
                <a:ext cx="1325469" cy="541635"/>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130028" y="2077665"/>
                <a:ext cx="1377003" cy="25203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91"/>
              <p:cNvGrpSpPr/>
              <p:nvPr/>
            </p:nvGrpSpPr>
            <p:grpSpPr>
              <a:xfrm>
                <a:off x="1413492" y="2129481"/>
                <a:ext cx="762000" cy="152400"/>
                <a:chOff x="4038600" y="287312"/>
                <a:chExt cx="5102902" cy="474688"/>
              </a:xfrm>
            </p:grpSpPr>
            <p:sp>
              <p:nvSpPr>
                <p:cNvPr id="59" name="Quad Arrow Callout 58"/>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110"/>
            <p:cNvGrpSpPr/>
            <p:nvPr/>
          </p:nvGrpSpPr>
          <p:grpSpPr>
            <a:xfrm>
              <a:off x="7086600" y="3810000"/>
              <a:ext cx="685800" cy="1524000"/>
              <a:chOff x="4419600" y="660472"/>
              <a:chExt cx="2286000" cy="4774178"/>
            </a:xfrm>
          </p:grpSpPr>
          <p:sp>
            <p:nvSpPr>
              <p:cNvPr id="79" name="Oval 78"/>
              <p:cNvSpPr/>
              <p:nvPr/>
            </p:nvSpPr>
            <p:spPr>
              <a:xfrm>
                <a:off x="5943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419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87"/>
              <p:cNvGrpSpPr/>
              <p:nvPr/>
            </p:nvGrpSpPr>
            <p:grpSpPr>
              <a:xfrm rot="1905584" flipH="1">
                <a:off x="5104960" y="4411402"/>
                <a:ext cx="549476" cy="1023248"/>
                <a:chOff x="6213924" y="4956136"/>
                <a:chExt cx="549476" cy="1023248"/>
              </a:xfrm>
            </p:grpSpPr>
            <p:sp>
              <p:nvSpPr>
                <p:cNvPr id="114" name="Oval 113"/>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86"/>
              <p:cNvGrpSpPr/>
              <p:nvPr/>
            </p:nvGrpSpPr>
            <p:grpSpPr>
              <a:xfrm rot="19694416">
                <a:off x="5715000" y="4343400"/>
                <a:ext cx="549476" cy="1023248"/>
                <a:chOff x="6213924" y="4956136"/>
                <a:chExt cx="549476" cy="1023248"/>
              </a:xfrm>
            </p:grpSpPr>
            <p:sp>
              <p:nvSpPr>
                <p:cNvPr id="112" name="Oval 111"/>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rapezoid 82"/>
              <p:cNvSpPr/>
              <p:nvPr/>
            </p:nvSpPr>
            <p:spPr>
              <a:xfrm rot="19892058">
                <a:off x="5938555" y="2099223"/>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180462">
                <a:off x="4551349" y="2168864"/>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4648200" y="2209800"/>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79"/>
              <p:cNvGrpSpPr/>
              <p:nvPr/>
            </p:nvGrpSpPr>
            <p:grpSpPr>
              <a:xfrm>
                <a:off x="4835373" y="3124200"/>
                <a:ext cx="1665512" cy="1752600"/>
                <a:chOff x="4909631" y="1905000"/>
                <a:chExt cx="1743656" cy="1752600"/>
              </a:xfrm>
            </p:grpSpPr>
            <p:sp>
              <p:nvSpPr>
                <p:cNvPr id="107" name="Moon 10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019800" y="2286000"/>
                  <a:ext cx="304800" cy="1371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0771879">
                  <a:off x="6272287" y="2080845"/>
                  <a:ext cx="3810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791200" y="1905000"/>
                  <a:ext cx="609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Isosceles Triangle 86"/>
              <p:cNvSpPr/>
              <p:nvPr/>
            </p:nvSpPr>
            <p:spPr>
              <a:xfrm rot="10800000">
                <a:off x="5259049" y="211861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724400" y="1143000"/>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17735882">
                <a:off x="4775818" y="836918"/>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20565624">
                <a:off x="5499044" y="935165"/>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90"/>
              <p:cNvSpPr/>
              <p:nvPr/>
            </p:nvSpPr>
            <p:spPr>
              <a:xfrm rot="19014106">
                <a:off x="5079797" y="660472"/>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09"/>
              <p:cNvGrpSpPr/>
              <p:nvPr/>
            </p:nvGrpSpPr>
            <p:grpSpPr>
              <a:xfrm>
                <a:off x="4708161" y="1045564"/>
                <a:ext cx="1600200" cy="381000"/>
                <a:chOff x="6858000" y="914400"/>
                <a:chExt cx="1752600" cy="533400"/>
              </a:xfrm>
            </p:grpSpPr>
            <p:sp>
              <p:nvSpPr>
                <p:cNvPr id="93" name="Rounded Rectangle 92"/>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08"/>
                <p:cNvGrpSpPr/>
                <p:nvPr/>
              </p:nvGrpSpPr>
              <p:grpSpPr>
                <a:xfrm>
                  <a:off x="6880485" y="973111"/>
                  <a:ext cx="1676400" cy="457200"/>
                  <a:chOff x="5791200" y="5562600"/>
                  <a:chExt cx="5025452" cy="1182974"/>
                </a:xfrm>
              </p:grpSpPr>
              <p:grpSp>
                <p:nvGrpSpPr>
                  <p:cNvPr id="27" name="Group 99"/>
                  <p:cNvGrpSpPr/>
                  <p:nvPr/>
                </p:nvGrpSpPr>
                <p:grpSpPr>
                  <a:xfrm>
                    <a:off x="5791200" y="5562600"/>
                    <a:ext cx="1524000" cy="1156741"/>
                    <a:chOff x="5791200" y="5562600"/>
                    <a:chExt cx="1524000" cy="1156741"/>
                  </a:xfrm>
                </p:grpSpPr>
                <p:sp>
                  <p:nvSpPr>
                    <p:cNvPr id="104" name="L-Shape 103"/>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Shape 104"/>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00"/>
                  <p:cNvGrpSpPr/>
                  <p:nvPr/>
                </p:nvGrpSpPr>
                <p:grpSpPr>
                  <a:xfrm>
                    <a:off x="7522564" y="5581338"/>
                    <a:ext cx="1524000" cy="1156741"/>
                    <a:chOff x="5791200" y="5562600"/>
                    <a:chExt cx="1524000" cy="1156741"/>
                  </a:xfrm>
                </p:grpSpPr>
                <p:sp>
                  <p:nvSpPr>
                    <p:cNvPr id="101" name="L-Shape 100"/>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Shape 101"/>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04"/>
                  <p:cNvGrpSpPr/>
                  <p:nvPr/>
                </p:nvGrpSpPr>
                <p:grpSpPr>
                  <a:xfrm>
                    <a:off x="9292652" y="5588833"/>
                    <a:ext cx="1524000" cy="1156741"/>
                    <a:chOff x="5791200" y="5562600"/>
                    <a:chExt cx="1524000" cy="1156741"/>
                  </a:xfrm>
                </p:grpSpPr>
                <p:sp>
                  <p:nvSpPr>
                    <p:cNvPr id="98" name="L-Shape 97"/>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Shape 98"/>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0" name="Group 131"/>
            <p:cNvGrpSpPr/>
            <p:nvPr/>
          </p:nvGrpSpPr>
          <p:grpSpPr>
            <a:xfrm>
              <a:off x="6172200" y="3657600"/>
              <a:ext cx="759394" cy="1752600"/>
              <a:chOff x="5715000" y="1143000"/>
              <a:chExt cx="1978594" cy="4664894"/>
            </a:xfrm>
          </p:grpSpPr>
          <p:sp>
            <p:nvSpPr>
              <p:cNvPr id="168"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4"/>
              <p:cNvGrpSpPr/>
              <p:nvPr/>
            </p:nvGrpSpPr>
            <p:grpSpPr>
              <a:xfrm flipH="1">
                <a:off x="6248400" y="3573101"/>
                <a:ext cx="1230923" cy="1384466"/>
                <a:chOff x="7543801" y="3581401"/>
                <a:chExt cx="1066799" cy="1066800"/>
              </a:xfrm>
            </p:grpSpPr>
            <p:sp>
              <p:nvSpPr>
                <p:cNvPr id="215" name="Rounded Rectangle 214"/>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162"/>
                <p:cNvGrpSpPr/>
                <p:nvPr/>
              </p:nvGrpSpPr>
              <p:grpSpPr>
                <a:xfrm>
                  <a:off x="7543801" y="3581401"/>
                  <a:ext cx="457200" cy="1066800"/>
                  <a:chOff x="6827799" y="4800600"/>
                  <a:chExt cx="868401" cy="2043177"/>
                </a:xfrm>
                <a:solidFill>
                  <a:srgbClr val="D98A33"/>
                </a:solidFill>
              </p:grpSpPr>
              <p:sp>
                <p:nvSpPr>
                  <p:cNvPr id="217" name="Double Wave 216"/>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7" name="Group 188"/>
              <p:cNvGrpSpPr/>
              <p:nvPr/>
            </p:nvGrpSpPr>
            <p:grpSpPr>
              <a:xfrm>
                <a:off x="6019800" y="5173301"/>
                <a:ext cx="1447800" cy="289560"/>
                <a:chOff x="2286000" y="6019800"/>
                <a:chExt cx="3048000" cy="609600"/>
              </a:xfrm>
            </p:grpSpPr>
            <p:grpSp>
              <p:nvGrpSpPr>
                <p:cNvPr id="248" name="Group 175"/>
                <p:cNvGrpSpPr/>
                <p:nvPr/>
              </p:nvGrpSpPr>
              <p:grpSpPr>
                <a:xfrm>
                  <a:off x="2286000" y="6019800"/>
                  <a:ext cx="609600" cy="609600"/>
                  <a:chOff x="2286000" y="6019800"/>
                  <a:chExt cx="609600" cy="609600"/>
                </a:xfrm>
              </p:grpSpPr>
              <p:sp>
                <p:nvSpPr>
                  <p:cNvPr id="213" name="Quad Arrow Callout 21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ross 21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76"/>
                <p:cNvGrpSpPr/>
                <p:nvPr/>
              </p:nvGrpSpPr>
              <p:grpSpPr>
                <a:xfrm>
                  <a:off x="2895600" y="6019800"/>
                  <a:ext cx="609600" cy="609600"/>
                  <a:chOff x="2286000" y="6019800"/>
                  <a:chExt cx="609600" cy="609600"/>
                </a:xfrm>
              </p:grpSpPr>
              <p:sp>
                <p:nvSpPr>
                  <p:cNvPr id="211" name="Quad Arrow Callout 21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ross 21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79"/>
                <p:cNvGrpSpPr/>
                <p:nvPr/>
              </p:nvGrpSpPr>
              <p:grpSpPr>
                <a:xfrm>
                  <a:off x="3505200" y="6019800"/>
                  <a:ext cx="609600" cy="609600"/>
                  <a:chOff x="2286000" y="6019800"/>
                  <a:chExt cx="609600" cy="609600"/>
                </a:xfrm>
              </p:grpSpPr>
              <p:sp>
                <p:nvSpPr>
                  <p:cNvPr id="209" name="Quad Arrow Callout 20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ross 20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182"/>
                <p:cNvGrpSpPr/>
                <p:nvPr/>
              </p:nvGrpSpPr>
              <p:grpSpPr>
                <a:xfrm>
                  <a:off x="4114800" y="6019800"/>
                  <a:ext cx="609600" cy="609600"/>
                  <a:chOff x="2286000" y="6019800"/>
                  <a:chExt cx="609600" cy="609600"/>
                </a:xfrm>
              </p:grpSpPr>
              <p:sp>
                <p:nvSpPr>
                  <p:cNvPr id="207" name="Quad Arrow Callout 20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ross 20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185"/>
                <p:cNvGrpSpPr/>
                <p:nvPr/>
              </p:nvGrpSpPr>
              <p:grpSpPr>
                <a:xfrm>
                  <a:off x="4724400" y="6019800"/>
                  <a:ext cx="609600" cy="609600"/>
                  <a:chOff x="2286000" y="6019800"/>
                  <a:chExt cx="609600" cy="609600"/>
                </a:xfrm>
              </p:grpSpPr>
              <p:sp>
                <p:nvSpPr>
                  <p:cNvPr id="205" name="Quad Arrow Callout 20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ross 20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1"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189"/>
              <p:cNvGrpSpPr/>
              <p:nvPr/>
            </p:nvGrpSpPr>
            <p:grpSpPr>
              <a:xfrm>
                <a:off x="6172200" y="1357767"/>
                <a:ext cx="1054396" cy="210879"/>
                <a:chOff x="2286000" y="6019800"/>
                <a:chExt cx="3048000" cy="609600"/>
              </a:xfrm>
            </p:grpSpPr>
            <p:grpSp>
              <p:nvGrpSpPr>
                <p:cNvPr id="254" name="Group 175"/>
                <p:cNvGrpSpPr/>
                <p:nvPr/>
              </p:nvGrpSpPr>
              <p:grpSpPr>
                <a:xfrm>
                  <a:off x="2286000" y="6019800"/>
                  <a:ext cx="609600" cy="609600"/>
                  <a:chOff x="2286000" y="6019800"/>
                  <a:chExt cx="609600" cy="609600"/>
                </a:xfrm>
              </p:grpSpPr>
              <p:sp>
                <p:nvSpPr>
                  <p:cNvPr id="198" name="Quad Arrow Callout 19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ross 19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76"/>
                <p:cNvGrpSpPr/>
                <p:nvPr/>
              </p:nvGrpSpPr>
              <p:grpSpPr>
                <a:xfrm>
                  <a:off x="2895600" y="6019800"/>
                  <a:ext cx="609600" cy="609600"/>
                  <a:chOff x="2286000" y="6019800"/>
                  <a:chExt cx="609600" cy="609600"/>
                </a:xfrm>
              </p:grpSpPr>
              <p:sp>
                <p:nvSpPr>
                  <p:cNvPr id="196" name="Quad Arrow Callout 19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ross 19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79"/>
                <p:cNvGrpSpPr/>
                <p:nvPr/>
              </p:nvGrpSpPr>
              <p:grpSpPr>
                <a:xfrm>
                  <a:off x="3505200" y="6019800"/>
                  <a:ext cx="609600" cy="609600"/>
                  <a:chOff x="2286000" y="6019800"/>
                  <a:chExt cx="609600" cy="609600"/>
                </a:xfrm>
              </p:grpSpPr>
              <p:sp>
                <p:nvSpPr>
                  <p:cNvPr id="194" name="Quad Arrow Callout 19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ross 19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82"/>
                <p:cNvGrpSpPr/>
                <p:nvPr/>
              </p:nvGrpSpPr>
              <p:grpSpPr>
                <a:xfrm>
                  <a:off x="4114800" y="6019800"/>
                  <a:ext cx="609600" cy="609600"/>
                  <a:chOff x="2286000" y="6019800"/>
                  <a:chExt cx="609600" cy="609600"/>
                </a:xfrm>
              </p:grpSpPr>
              <p:sp>
                <p:nvSpPr>
                  <p:cNvPr id="192" name="Quad Arrow Callout 19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ross 19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85"/>
                <p:cNvGrpSpPr/>
                <p:nvPr/>
              </p:nvGrpSpPr>
              <p:grpSpPr>
                <a:xfrm>
                  <a:off x="4724400" y="6019800"/>
                  <a:ext cx="609600" cy="609600"/>
                  <a:chOff x="2286000" y="6019800"/>
                  <a:chExt cx="609600" cy="609600"/>
                </a:xfrm>
              </p:grpSpPr>
              <p:sp>
                <p:nvSpPr>
                  <p:cNvPr id="190" name="Quad Arrow Callout 18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ross 19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 name="Group 219"/>
            <p:cNvGrpSpPr/>
            <p:nvPr/>
          </p:nvGrpSpPr>
          <p:grpSpPr>
            <a:xfrm>
              <a:off x="5410200" y="3657600"/>
              <a:ext cx="838200" cy="1752600"/>
              <a:chOff x="2971800" y="685800"/>
              <a:chExt cx="1353845" cy="2971800"/>
            </a:xfrm>
          </p:grpSpPr>
          <p:sp>
            <p:nvSpPr>
              <p:cNvPr id="221" name="Oval 220"/>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Manual Operation 221"/>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Manual Operation 223"/>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loud 227"/>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Extract 229"/>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entagon 233"/>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loud 235"/>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entagon 239"/>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entagon 240"/>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entagon 242"/>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entagon 243"/>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6" name="Rectangle 245"/>
          <p:cNvSpPr/>
          <p:nvPr/>
        </p:nvSpPr>
        <p:spPr>
          <a:xfrm>
            <a:off x="1828800" y="4419601"/>
            <a:ext cx="3352800" cy="1354217"/>
          </a:xfrm>
          <a:prstGeom prst="rect">
            <a:avLst/>
          </a:prstGeom>
        </p:spPr>
        <p:txBody>
          <a:bodyPr wrap="square">
            <a:spAutoFit/>
          </a:bodyPr>
          <a:lstStyle/>
          <a:p>
            <a:pPr algn="ctr"/>
            <a:r>
              <a:rPr lang="en-US" sz="2400" dirty="0">
                <a:solidFill>
                  <a:srgbClr val="FFFF00"/>
                </a:solidFill>
              </a:rPr>
              <a:t>“The soul that has borne no burden knows no strength”</a:t>
            </a:r>
          </a:p>
          <a:p>
            <a:pPr algn="ctr"/>
            <a:r>
              <a:rPr lang="en-US" sz="1000" dirty="0">
                <a:solidFill>
                  <a:srgbClr val="FFFF00"/>
                </a:solidFill>
              </a:rPr>
              <a:t>JFM and RLM</a:t>
            </a:r>
          </a:p>
        </p:txBody>
      </p:sp>
      <p:sp>
        <p:nvSpPr>
          <p:cNvPr id="256" name="TextBox 255"/>
          <p:cNvSpPr txBox="1"/>
          <p:nvPr/>
        </p:nvSpPr>
        <p:spPr>
          <a:xfrm>
            <a:off x="2133600" y="1066800"/>
            <a:ext cx="2971800" cy="369332"/>
          </a:xfrm>
          <a:prstGeom prst="rect">
            <a:avLst/>
          </a:prstGeom>
          <a:noFill/>
        </p:spPr>
        <p:txBody>
          <a:bodyPr wrap="square" rtlCol="0">
            <a:spAutoFit/>
          </a:bodyPr>
          <a:lstStyle/>
          <a:p>
            <a:r>
              <a:rPr lang="en-US" dirty="0">
                <a:solidFill>
                  <a:schemeClr val="bg1"/>
                </a:solidFill>
              </a:rPr>
              <a:t>Setting a Good Example</a:t>
            </a:r>
          </a:p>
        </p:txBody>
      </p:sp>
      <p:grpSp>
        <p:nvGrpSpPr>
          <p:cNvPr id="166" name="Group 3">
            <a:extLst>
              <a:ext uri="{FF2B5EF4-FFF2-40B4-BE49-F238E27FC236}">
                <a16:creationId xmlns:a16="http://schemas.microsoft.com/office/drawing/2014/main" id="{179E8F28-B526-4903-B43F-DB4E7821903B}"/>
              </a:ext>
            </a:extLst>
          </p:cNvPr>
          <p:cNvGrpSpPr/>
          <p:nvPr/>
        </p:nvGrpSpPr>
        <p:grpSpPr>
          <a:xfrm>
            <a:off x="10003536" y="4379789"/>
            <a:ext cx="2031972" cy="2301261"/>
            <a:chOff x="71718" y="1120588"/>
            <a:chExt cx="3070535" cy="4572000"/>
          </a:xfrm>
        </p:grpSpPr>
        <p:grpSp>
          <p:nvGrpSpPr>
            <p:cNvPr id="167" name="Group 13">
              <a:extLst>
                <a:ext uri="{FF2B5EF4-FFF2-40B4-BE49-F238E27FC236}">
                  <a16:creationId xmlns:a16="http://schemas.microsoft.com/office/drawing/2014/main" id="{34FC8698-9858-4E5D-9F33-F1945658B8F3}"/>
                </a:ext>
              </a:extLst>
            </p:cNvPr>
            <p:cNvGrpSpPr/>
            <p:nvPr/>
          </p:nvGrpSpPr>
          <p:grpSpPr>
            <a:xfrm>
              <a:off x="71718" y="1120588"/>
              <a:ext cx="3048000" cy="4572000"/>
              <a:chOff x="838200" y="1066800"/>
              <a:chExt cx="2438400" cy="3352800"/>
            </a:xfrm>
          </p:grpSpPr>
          <p:sp>
            <p:nvSpPr>
              <p:cNvPr id="180" name="Rounded Rectangle 61">
                <a:extLst>
                  <a:ext uri="{FF2B5EF4-FFF2-40B4-BE49-F238E27FC236}">
                    <a16:creationId xmlns:a16="http://schemas.microsoft.com/office/drawing/2014/main" id="{B1FD61DE-3119-4ADC-A707-48EE496C1CC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2">
                <a:extLst>
                  <a:ext uri="{FF2B5EF4-FFF2-40B4-BE49-F238E27FC236}">
                    <a16:creationId xmlns:a16="http://schemas.microsoft.com/office/drawing/2014/main" id="{2714FE52-DB55-4E0B-95CC-5140B121A12D}"/>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3">
                <a:extLst>
                  <a:ext uri="{FF2B5EF4-FFF2-40B4-BE49-F238E27FC236}">
                    <a16:creationId xmlns:a16="http://schemas.microsoft.com/office/drawing/2014/main" id="{ACF662A6-0395-4571-877C-DBD3B0E8842B}"/>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4">
                <a:extLst>
                  <a:ext uri="{FF2B5EF4-FFF2-40B4-BE49-F238E27FC236}">
                    <a16:creationId xmlns:a16="http://schemas.microsoft.com/office/drawing/2014/main" id="{D3271C72-0782-4306-B6BE-8C91C46F91A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onut 5">
                <a:extLst>
                  <a:ext uri="{FF2B5EF4-FFF2-40B4-BE49-F238E27FC236}">
                    <a16:creationId xmlns:a16="http://schemas.microsoft.com/office/drawing/2014/main" id="{B606751A-DB3E-44BA-9EB4-FF1B6F803002}"/>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onut 6">
                <a:extLst>
                  <a:ext uri="{FF2B5EF4-FFF2-40B4-BE49-F238E27FC236}">
                    <a16:creationId xmlns:a16="http://schemas.microsoft.com/office/drawing/2014/main" id="{20D005AF-ED6A-42CA-A1AC-E10AE5C12F90}"/>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Donut 7">
                <a:extLst>
                  <a:ext uri="{FF2B5EF4-FFF2-40B4-BE49-F238E27FC236}">
                    <a16:creationId xmlns:a16="http://schemas.microsoft.com/office/drawing/2014/main" id="{7B723381-86FA-435E-B37B-D20D5C0830C6}"/>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Plaque 8">
                <a:extLst>
                  <a:ext uri="{FF2B5EF4-FFF2-40B4-BE49-F238E27FC236}">
                    <a16:creationId xmlns:a16="http://schemas.microsoft.com/office/drawing/2014/main" id="{D1E4A25D-1A01-4D4F-916E-DAF6325F3579}"/>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Plaque 9">
                <a:extLst>
                  <a:ext uri="{FF2B5EF4-FFF2-40B4-BE49-F238E27FC236}">
                    <a16:creationId xmlns:a16="http://schemas.microsoft.com/office/drawing/2014/main" id="{7715CBD6-A1E4-443C-A6C8-A1E4BA531CF8}"/>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Plaque 10">
                <a:extLst>
                  <a:ext uri="{FF2B5EF4-FFF2-40B4-BE49-F238E27FC236}">
                    <a16:creationId xmlns:a16="http://schemas.microsoft.com/office/drawing/2014/main" id="{074C4349-3C93-4249-8C06-149B0FBE14D7}"/>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TextBox 178">
              <a:extLst>
                <a:ext uri="{FF2B5EF4-FFF2-40B4-BE49-F238E27FC236}">
                  <a16:creationId xmlns:a16="http://schemas.microsoft.com/office/drawing/2014/main" id="{09B992E0-3741-450D-ABBE-C9DAAE8198D2}"/>
                </a:ext>
              </a:extLst>
            </p:cNvPr>
            <p:cNvSpPr txBox="1"/>
            <p:nvPr/>
          </p:nvSpPr>
          <p:spPr>
            <a:xfrm>
              <a:off x="831686" y="1254182"/>
              <a:ext cx="2310567" cy="4035708"/>
            </a:xfrm>
            <a:prstGeom prst="rect">
              <a:avLst/>
            </a:prstGeom>
            <a:noFill/>
          </p:spPr>
          <p:txBody>
            <a:bodyPr wrap="square" rtlCol="0">
              <a:spAutoFit/>
            </a:bodyPr>
            <a:lstStyle/>
            <a:p>
              <a:pPr algn="ctr"/>
              <a:r>
                <a:rPr lang="en-US" sz="1400" b="1" dirty="0"/>
                <a:t>When we are patient in our afflictions, we can serve as good examples to those around us and become instruments in the Lord’s hands</a:t>
              </a:r>
              <a:endParaRPr lang="en-US" sz="14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56752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par>
                                <p:cTn id="9" presetID="26"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80">
                                          <p:stCondLst>
                                            <p:cond delay="0"/>
                                          </p:stCondLst>
                                        </p:cTn>
                                        <p:tgtEl>
                                          <p:spTgt spid="13"/>
                                        </p:tgtEl>
                                      </p:cBhvr>
                                    </p:animEffect>
                                    <p:anim calcmode="lin" valueType="num">
                                      <p:cBhvr>
                                        <p:cTn id="1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7" dur="26">
                                          <p:stCondLst>
                                            <p:cond delay="650"/>
                                          </p:stCondLst>
                                        </p:cTn>
                                        <p:tgtEl>
                                          <p:spTgt spid="13"/>
                                        </p:tgtEl>
                                      </p:cBhvr>
                                      <p:to x="100000" y="60000"/>
                                    </p:animScale>
                                    <p:animScale>
                                      <p:cBhvr>
                                        <p:cTn id="18" dur="166" decel="50000">
                                          <p:stCondLst>
                                            <p:cond delay="676"/>
                                          </p:stCondLst>
                                        </p:cTn>
                                        <p:tgtEl>
                                          <p:spTgt spid="13"/>
                                        </p:tgtEl>
                                      </p:cBhvr>
                                      <p:to x="100000" y="100000"/>
                                    </p:animScale>
                                    <p:animScale>
                                      <p:cBhvr>
                                        <p:cTn id="19" dur="26">
                                          <p:stCondLst>
                                            <p:cond delay="1312"/>
                                          </p:stCondLst>
                                        </p:cTn>
                                        <p:tgtEl>
                                          <p:spTgt spid="13"/>
                                        </p:tgtEl>
                                      </p:cBhvr>
                                      <p:to x="100000" y="80000"/>
                                    </p:animScale>
                                    <p:animScale>
                                      <p:cBhvr>
                                        <p:cTn id="20" dur="166" decel="50000">
                                          <p:stCondLst>
                                            <p:cond delay="1338"/>
                                          </p:stCondLst>
                                        </p:cTn>
                                        <p:tgtEl>
                                          <p:spTgt spid="13"/>
                                        </p:tgtEl>
                                      </p:cBhvr>
                                      <p:to x="100000" y="100000"/>
                                    </p:animScale>
                                    <p:animScale>
                                      <p:cBhvr>
                                        <p:cTn id="21" dur="26">
                                          <p:stCondLst>
                                            <p:cond delay="1642"/>
                                          </p:stCondLst>
                                        </p:cTn>
                                        <p:tgtEl>
                                          <p:spTgt spid="13"/>
                                        </p:tgtEl>
                                      </p:cBhvr>
                                      <p:to x="100000" y="90000"/>
                                    </p:animScale>
                                    <p:animScale>
                                      <p:cBhvr>
                                        <p:cTn id="22" dur="166" decel="50000">
                                          <p:stCondLst>
                                            <p:cond delay="1668"/>
                                          </p:stCondLst>
                                        </p:cTn>
                                        <p:tgtEl>
                                          <p:spTgt spid="13"/>
                                        </p:tgtEl>
                                      </p:cBhvr>
                                      <p:to x="100000" y="100000"/>
                                    </p:animScale>
                                    <p:animScale>
                                      <p:cBhvr>
                                        <p:cTn id="23" dur="26">
                                          <p:stCondLst>
                                            <p:cond delay="1808"/>
                                          </p:stCondLst>
                                        </p:cTn>
                                        <p:tgtEl>
                                          <p:spTgt spid="13"/>
                                        </p:tgtEl>
                                      </p:cBhvr>
                                      <p:to x="100000" y="95000"/>
                                    </p:animScale>
                                    <p:animScale>
                                      <p:cBhvr>
                                        <p:cTn id="24" dur="166" decel="50000">
                                          <p:stCondLst>
                                            <p:cond delay="1834"/>
                                          </p:stCondLst>
                                        </p:cTn>
                                        <p:tgtEl>
                                          <p:spTgt spid="13"/>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7">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7">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66"/>
                                        </p:tgtEl>
                                        <p:attrNameLst>
                                          <p:attrName>style.visibility</p:attrName>
                                        </p:attrNameLst>
                                      </p:cBhvr>
                                      <p:to>
                                        <p:strVal val="visible"/>
                                      </p:to>
                                    </p:set>
                                    <p:animEffect transition="in" filter="circle(in)">
                                      <p:cBhvr>
                                        <p:cTn id="53" dur="2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0" name="Picture 689">
            <a:extLst>
              <a:ext uri="{FF2B5EF4-FFF2-40B4-BE49-F238E27FC236}">
                <a16:creationId xmlns:a16="http://schemas.microsoft.com/office/drawing/2014/main" id="{0B25AD5A-0694-4405-9639-0EFC250FA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550223"/>
            <a:ext cx="1905000" cy="307777"/>
          </a:xfrm>
          <a:prstGeom prst="rect">
            <a:avLst/>
          </a:prstGeom>
          <a:noFill/>
        </p:spPr>
        <p:txBody>
          <a:bodyPr wrap="square" rtlCol="0">
            <a:spAutoFit/>
          </a:bodyPr>
          <a:lstStyle/>
          <a:p>
            <a:r>
              <a:rPr lang="en-US" sz="1400" dirty="0">
                <a:solidFill>
                  <a:schemeClr val="bg1"/>
                </a:solidFill>
              </a:rPr>
              <a:t>Alma 17:9-12</a:t>
            </a:r>
          </a:p>
        </p:txBody>
      </p:sp>
      <p:sp>
        <p:nvSpPr>
          <p:cNvPr id="6" name="TextBox 5"/>
          <p:cNvSpPr txBox="1"/>
          <p:nvPr/>
        </p:nvSpPr>
        <p:spPr>
          <a:xfrm>
            <a:off x="457199" y="1"/>
            <a:ext cx="11527971" cy="584775"/>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rPr>
              <a:t>Their Story—1</a:t>
            </a:r>
            <a:r>
              <a:rPr lang="en-US" sz="3200" baseline="30000" dirty="0">
                <a:solidFill>
                  <a:schemeClr val="bg1"/>
                </a:solidFill>
                <a:latin typeface="Calibri" panose="020F0502020204030204" pitchFamily="34" charset="0"/>
              </a:rPr>
              <a:t>st</a:t>
            </a:r>
            <a:r>
              <a:rPr lang="en-US" sz="3200" dirty="0">
                <a:solidFill>
                  <a:schemeClr val="bg1"/>
                </a:solidFill>
                <a:latin typeface="Calibri" panose="020F0502020204030204" pitchFamily="34" charset="0"/>
              </a:rPr>
              <a:t> year of the Reign of Judges</a:t>
            </a:r>
          </a:p>
        </p:txBody>
      </p:sp>
      <p:sp>
        <p:nvSpPr>
          <p:cNvPr id="37" name="TextBox 36"/>
          <p:cNvSpPr txBox="1"/>
          <p:nvPr/>
        </p:nvSpPr>
        <p:spPr>
          <a:xfrm>
            <a:off x="4495800" y="2743201"/>
            <a:ext cx="5638800" cy="646331"/>
          </a:xfrm>
          <a:prstGeom prst="rect">
            <a:avLst/>
          </a:prstGeom>
          <a:noFill/>
        </p:spPr>
        <p:txBody>
          <a:bodyPr wrap="square" rtlCol="0">
            <a:spAutoFit/>
          </a:bodyPr>
          <a:lstStyle/>
          <a:p>
            <a:r>
              <a:rPr lang="en-US" dirty="0">
                <a:solidFill>
                  <a:schemeClr val="bg1"/>
                </a:solidFill>
              </a:rPr>
              <a:t>They left their father for a mission to the land of Nephi</a:t>
            </a:r>
          </a:p>
          <a:p>
            <a:r>
              <a:rPr lang="en-US" dirty="0">
                <a:solidFill>
                  <a:schemeClr val="bg1"/>
                </a:solidFill>
              </a:rPr>
              <a:t>A place where the people hated the Nephites</a:t>
            </a:r>
          </a:p>
        </p:txBody>
      </p:sp>
      <p:grpSp>
        <p:nvGrpSpPr>
          <p:cNvPr id="164" name="Group 163"/>
          <p:cNvGrpSpPr/>
          <p:nvPr/>
        </p:nvGrpSpPr>
        <p:grpSpPr>
          <a:xfrm>
            <a:off x="5105401" y="1066800"/>
            <a:ext cx="3126015" cy="1066800"/>
            <a:chOff x="1447800" y="1066800"/>
            <a:chExt cx="5335815" cy="2133600"/>
          </a:xfrm>
        </p:grpSpPr>
        <p:grpSp>
          <p:nvGrpSpPr>
            <p:cNvPr id="165" name="Group 58"/>
            <p:cNvGrpSpPr/>
            <p:nvPr/>
          </p:nvGrpSpPr>
          <p:grpSpPr>
            <a:xfrm>
              <a:off x="1447800" y="1295400"/>
              <a:ext cx="1158228" cy="1905000"/>
              <a:chOff x="1747738" y="1143000"/>
              <a:chExt cx="2675816" cy="5410200"/>
            </a:xfrm>
          </p:grpSpPr>
          <p:sp>
            <p:nvSpPr>
              <p:cNvPr id="401" name="Wave 170"/>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Wave 171"/>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3" name="Group 2"/>
              <p:cNvGrpSpPr/>
              <p:nvPr/>
            </p:nvGrpSpPr>
            <p:grpSpPr>
              <a:xfrm>
                <a:off x="2468899" y="3115235"/>
                <a:ext cx="1004332" cy="932329"/>
                <a:chOff x="3253121" y="1066802"/>
                <a:chExt cx="2384351" cy="1922552"/>
              </a:xfrm>
              <a:solidFill>
                <a:schemeClr val="bg2">
                  <a:lumMod val="50000"/>
                </a:schemeClr>
              </a:solidFill>
            </p:grpSpPr>
            <p:sp>
              <p:nvSpPr>
                <p:cNvPr id="449" name="Teardrop 448"/>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11"/>
              <p:cNvGrpSpPr/>
              <p:nvPr/>
            </p:nvGrpSpPr>
            <p:grpSpPr>
              <a:xfrm rot="3249924">
                <a:off x="1735936" y="2283796"/>
                <a:ext cx="1118259" cy="1094656"/>
                <a:chOff x="3253123" y="1066800"/>
                <a:chExt cx="2384352" cy="1922552"/>
              </a:xfrm>
            </p:grpSpPr>
            <p:sp>
              <p:nvSpPr>
                <p:cNvPr id="441" name="Teardrop 44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Moon 44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Moon 44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44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Moon 44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Moon 44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Moon 44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5" name="Group 22"/>
              <p:cNvGrpSpPr/>
              <p:nvPr/>
            </p:nvGrpSpPr>
            <p:grpSpPr>
              <a:xfrm rot="5400000">
                <a:off x="2045598" y="1154802"/>
                <a:ext cx="1118259" cy="1094656"/>
                <a:chOff x="3253123" y="1066800"/>
                <a:chExt cx="2384352" cy="1922552"/>
              </a:xfrm>
            </p:grpSpPr>
            <p:sp>
              <p:nvSpPr>
                <p:cNvPr id="433" name="Teardrop 43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Moon 43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43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Moon 43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Moon 43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3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Moon 43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31"/>
              <p:cNvGrpSpPr/>
              <p:nvPr/>
            </p:nvGrpSpPr>
            <p:grpSpPr>
              <a:xfrm rot="18371763">
                <a:off x="3184558" y="1293913"/>
                <a:ext cx="1118259" cy="1094656"/>
                <a:chOff x="3253123" y="1066800"/>
                <a:chExt cx="2384352" cy="1922552"/>
              </a:xfrm>
            </p:grpSpPr>
            <p:sp>
              <p:nvSpPr>
                <p:cNvPr id="425" name="Teardrop 42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42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Moon 42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42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42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42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Moon 43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40"/>
              <p:cNvGrpSpPr/>
              <p:nvPr/>
            </p:nvGrpSpPr>
            <p:grpSpPr>
              <a:xfrm rot="19164313">
                <a:off x="3150199" y="2320851"/>
                <a:ext cx="1273355" cy="1253498"/>
                <a:chOff x="3253123" y="1066800"/>
                <a:chExt cx="2384352" cy="1922552"/>
              </a:xfrm>
            </p:grpSpPr>
            <p:sp>
              <p:nvSpPr>
                <p:cNvPr id="417" name="Teardrop 18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41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41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41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42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42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42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49"/>
              <p:cNvGrpSpPr/>
              <p:nvPr/>
            </p:nvGrpSpPr>
            <p:grpSpPr>
              <a:xfrm rot="1063382">
                <a:off x="2473119" y="2046587"/>
                <a:ext cx="1069843" cy="895533"/>
                <a:chOff x="3253123" y="1066800"/>
                <a:chExt cx="2384352" cy="1922552"/>
              </a:xfrm>
            </p:grpSpPr>
            <p:sp>
              <p:nvSpPr>
                <p:cNvPr id="409" name="Teardrop 17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17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Moon 18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18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18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18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oon 18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18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6" name="Group 54"/>
            <p:cNvGrpSpPr/>
            <p:nvPr/>
          </p:nvGrpSpPr>
          <p:grpSpPr>
            <a:xfrm>
              <a:off x="1600200" y="1295400"/>
              <a:ext cx="4419600" cy="1905000"/>
              <a:chOff x="1600200" y="1295400"/>
              <a:chExt cx="4419600" cy="1905000"/>
            </a:xfrm>
          </p:grpSpPr>
          <p:sp>
            <p:nvSpPr>
              <p:cNvPr id="350" name="Trapezoid 2"/>
              <p:cNvSpPr/>
              <p:nvPr/>
            </p:nvSpPr>
            <p:spPr>
              <a:xfrm>
                <a:off x="2133600" y="2057400"/>
                <a:ext cx="3429000" cy="6858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4"/>
              <p:cNvSpPr/>
              <p:nvPr/>
            </p:nvSpPr>
            <p:spPr>
              <a:xfrm>
                <a:off x="2362200" y="1676400"/>
                <a:ext cx="2971800" cy="381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5"/>
              <p:cNvSpPr/>
              <p:nvPr/>
            </p:nvSpPr>
            <p:spPr>
              <a:xfrm>
                <a:off x="2286000" y="1295400"/>
                <a:ext cx="1371600" cy="381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ed Rectangle 6"/>
              <p:cNvSpPr/>
              <p:nvPr/>
            </p:nvSpPr>
            <p:spPr>
              <a:xfrm>
                <a:off x="2286000" y="1600200"/>
                <a:ext cx="31242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9"/>
              <p:cNvGrpSpPr/>
              <p:nvPr/>
            </p:nvGrpSpPr>
            <p:grpSpPr>
              <a:xfrm>
                <a:off x="2362200" y="1676400"/>
                <a:ext cx="381000" cy="457200"/>
                <a:chOff x="2362200" y="1676400"/>
                <a:chExt cx="381000" cy="457200"/>
              </a:xfrm>
            </p:grpSpPr>
            <p:sp>
              <p:nvSpPr>
                <p:cNvPr id="399" name="Multiply 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Diamond 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10"/>
              <p:cNvGrpSpPr/>
              <p:nvPr/>
            </p:nvGrpSpPr>
            <p:grpSpPr>
              <a:xfrm>
                <a:off x="2743200" y="1676400"/>
                <a:ext cx="381000" cy="457200"/>
                <a:chOff x="2362200" y="1676400"/>
                <a:chExt cx="381000" cy="457200"/>
              </a:xfrm>
            </p:grpSpPr>
            <p:sp>
              <p:nvSpPr>
                <p:cNvPr id="397" name="Multiply 11"/>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12"/>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13"/>
              <p:cNvGrpSpPr/>
              <p:nvPr/>
            </p:nvGrpSpPr>
            <p:grpSpPr>
              <a:xfrm>
                <a:off x="3124200" y="1676400"/>
                <a:ext cx="381000" cy="457200"/>
                <a:chOff x="2362200" y="1676400"/>
                <a:chExt cx="381000" cy="457200"/>
              </a:xfrm>
            </p:grpSpPr>
            <p:sp>
              <p:nvSpPr>
                <p:cNvPr id="395" name="Multiply 14"/>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Diamond 15"/>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7" name="Group 16"/>
              <p:cNvGrpSpPr/>
              <p:nvPr/>
            </p:nvGrpSpPr>
            <p:grpSpPr>
              <a:xfrm>
                <a:off x="3505200" y="1676400"/>
                <a:ext cx="381000" cy="457200"/>
                <a:chOff x="2362200" y="1676400"/>
                <a:chExt cx="381000" cy="457200"/>
              </a:xfrm>
            </p:grpSpPr>
            <p:sp>
              <p:nvSpPr>
                <p:cNvPr id="393" name="Multiply 1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Diamond 1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19"/>
              <p:cNvGrpSpPr/>
              <p:nvPr/>
            </p:nvGrpSpPr>
            <p:grpSpPr>
              <a:xfrm>
                <a:off x="3886200" y="1676400"/>
                <a:ext cx="381000" cy="457200"/>
                <a:chOff x="2362200" y="1676400"/>
                <a:chExt cx="381000" cy="457200"/>
              </a:xfrm>
            </p:grpSpPr>
            <p:sp>
              <p:nvSpPr>
                <p:cNvPr id="391" name="Multiply 20"/>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21"/>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22"/>
              <p:cNvGrpSpPr/>
              <p:nvPr/>
            </p:nvGrpSpPr>
            <p:grpSpPr>
              <a:xfrm>
                <a:off x="4267200" y="1676400"/>
                <a:ext cx="381000" cy="457200"/>
                <a:chOff x="2362200" y="1676400"/>
                <a:chExt cx="381000" cy="457200"/>
              </a:xfrm>
            </p:grpSpPr>
            <p:sp>
              <p:nvSpPr>
                <p:cNvPr id="389" name="Multiply 388"/>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Diamond 389"/>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25"/>
              <p:cNvGrpSpPr/>
              <p:nvPr/>
            </p:nvGrpSpPr>
            <p:grpSpPr>
              <a:xfrm>
                <a:off x="4648200" y="1676400"/>
                <a:ext cx="381000" cy="457200"/>
                <a:chOff x="2362200" y="1676400"/>
                <a:chExt cx="381000" cy="457200"/>
              </a:xfrm>
            </p:grpSpPr>
            <p:sp>
              <p:nvSpPr>
                <p:cNvPr id="387" name="Multiply 386"/>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Diamond 387"/>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28"/>
              <p:cNvGrpSpPr/>
              <p:nvPr/>
            </p:nvGrpSpPr>
            <p:grpSpPr>
              <a:xfrm>
                <a:off x="5001491" y="1676400"/>
                <a:ext cx="381000" cy="457200"/>
                <a:chOff x="2362200" y="1676400"/>
                <a:chExt cx="381000" cy="457200"/>
              </a:xfrm>
            </p:grpSpPr>
            <p:sp>
              <p:nvSpPr>
                <p:cNvPr id="385" name="Multiply 384"/>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Diamond 385"/>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2" name="Rounded Rectangle 361"/>
              <p:cNvSpPr/>
              <p:nvPr/>
            </p:nvSpPr>
            <p:spPr>
              <a:xfrm>
                <a:off x="3657600" y="2362200"/>
                <a:ext cx="304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362"/>
              <p:cNvSpPr/>
              <p:nvPr/>
            </p:nvSpPr>
            <p:spPr>
              <a:xfrm>
                <a:off x="3657600" y="1371600"/>
                <a:ext cx="3048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4" name="Group 33"/>
              <p:cNvGrpSpPr/>
              <p:nvPr/>
            </p:nvGrpSpPr>
            <p:grpSpPr>
              <a:xfrm>
                <a:off x="3643746" y="1828800"/>
                <a:ext cx="304800" cy="535709"/>
                <a:chOff x="2362200" y="1676400"/>
                <a:chExt cx="381000" cy="457200"/>
              </a:xfrm>
            </p:grpSpPr>
            <p:sp>
              <p:nvSpPr>
                <p:cNvPr id="383" name="Multiply 382"/>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Diamond 383"/>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5" name="Rounded Rectangle 364"/>
              <p:cNvSpPr/>
              <p:nvPr/>
            </p:nvSpPr>
            <p:spPr>
              <a:xfrm>
                <a:off x="3962400" y="1295400"/>
                <a:ext cx="13716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a:off x="3657600" y="1752600"/>
                <a:ext cx="304800" cy="76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7" name="Group 38"/>
              <p:cNvGrpSpPr/>
              <p:nvPr/>
            </p:nvGrpSpPr>
            <p:grpSpPr>
              <a:xfrm>
                <a:off x="3657600" y="1295400"/>
                <a:ext cx="304800" cy="535709"/>
                <a:chOff x="2362200" y="1676400"/>
                <a:chExt cx="381000" cy="457200"/>
              </a:xfrm>
            </p:grpSpPr>
            <p:sp>
              <p:nvSpPr>
                <p:cNvPr id="381" name="Multiply 380"/>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Diamond 381"/>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8" name="Trapezoid 367"/>
              <p:cNvSpPr/>
              <p:nvPr/>
            </p:nvSpPr>
            <p:spPr>
              <a:xfrm>
                <a:off x="1905000" y="2743200"/>
                <a:ext cx="38100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rapezoid 368"/>
              <p:cNvSpPr/>
              <p:nvPr/>
            </p:nvSpPr>
            <p:spPr>
              <a:xfrm>
                <a:off x="1752600" y="2895600"/>
                <a:ext cx="41148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rapezoid 369"/>
              <p:cNvSpPr/>
              <p:nvPr/>
            </p:nvSpPr>
            <p:spPr>
              <a:xfrm>
                <a:off x="1600200" y="3048000"/>
                <a:ext cx="44196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370"/>
              <p:cNvSpPr/>
              <p:nvPr/>
            </p:nvSpPr>
            <p:spPr>
              <a:xfrm>
                <a:off x="33528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371"/>
              <p:cNvSpPr/>
              <p:nvPr/>
            </p:nvSpPr>
            <p:spPr>
              <a:xfrm>
                <a:off x="39624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lowchart: Collate 372"/>
              <p:cNvSpPr/>
              <p:nvPr/>
            </p:nvSpPr>
            <p:spPr>
              <a:xfrm>
                <a:off x="34290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4" name="Flowchart: Collate 373"/>
              <p:cNvSpPr/>
              <p:nvPr/>
            </p:nvSpPr>
            <p:spPr>
              <a:xfrm>
                <a:off x="40386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75" name="Group 48"/>
              <p:cNvGrpSpPr/>
              <p:nvPr/>
            </p:nvGrpSpPr>
            <p:grpSpPr>
              <a:xfrm>
                <a:off x="3352800" y="2286000"/>
                <a:ext cx="304800" cy="365760"/>
                <a:chOff x="2362200" y="1676400"/>
                <a:chExt cx="381000" cy="457200"/>
              </a:xfrm>
            </p:grpSpPr>
            <p:sp>
              <p:nvSpPr>
                <p:cNvPr id="379" name="Multiply 378"/>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Diamond 379"/>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51"/>
              <p:cNvGrpSpPr/>
              <p:nvPr/>
            </p:nvGrpSpPr>
            <p:grpSpPr>
              <a:xfrm>
                <a:off x="3962400" y="2286000"/>
                <a:ext cx="304800" cy="365760"/>
                <a:chOff x="2362200" y="1676400"/>
                <a:chExt cx="381000" cy="457200"/>
              </a:xfrm>
            </p:grpSpPr>
            <p:sp>
              <p:nvSpPr>
                <p:cNvPr id="377" name="Multiply 376"/>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Diamond 377"/>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58"/>
            <p:cNvGrpSpPr/>
            <p:nvPr/>
          </p:nvGrpSpPr>
          <p:grpSpPr>
            <a:xfrm flipH="1">
              <a:off x="5257800" y="1676400"/>
              <a:ext cx="926582" cy="1524000"/>
              <a:chOff x="1747738" y="1143000"/>
              <a:chExt cx="2675816" cy="5410200"/>
            </a:xfrm>
          </p:grpSpPr>
          <p:sp>
            <p:nvSpPr>
              <p:cNvPr id="294" name="Wave 293"/>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Wave 294"/>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2"/>
              <p:cNvGrpSpPr/>
              <p:nvPr/>
            </p:nvGrpSpPr>
            <p:grpSpPr>
              <a:xfrm>
                <a:off x="2468899" y="3115235"/>
                <a:ext cx="1004332" cy="932329"/>
                <a:chOff x="3253121" y="1066802"/>
                <a:chExt cx="2384351" cy="1922552"/>
              </a:xfrm>
              <a:solidFill>
                <a:schemeClr val="bg2">
                  <a:lumMod val="50000"/>
                </a:schemeClr>
              </a:solidFill>
            </p:grpSpPr>
            <p:sp>
              <p:nvSpPr>
                <p:cNvPr id="342" name="Teardrop 341"/>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11"/>
              <p:cNvGrpSpPr/>
              <p:nvPr/>
            </p:nvGrpSpPr>
            <p:grpSpPr>
              <a:xfrm rot="3249924">
                <a:off x="1735936" y="2283796"/>
                <a:ext cx="1118259" cy="1094656"/>
                <a:chOff x="3253123" y="1066800"/>
                <a:chExt cx="2384352" cy="1922552"/>
              </a:xfrm>
            </p:grpSpPr>
            <p:sp>
              <p:nvSpPr>
                <p:cNvPr id="334" name="Teardrop 33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33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33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33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33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33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2"/>
              <p:cNvGrpSpPr/>
              <p:nvPr/>
            </p:nvGrpSpPr>
            <p:grpSpPr>
              <a:xfrm rot="5400000">
                <a:off x="2045598" y="1154802"/>
                <a:ext cx="1118259" cy="1094656"/>
                <a:chOff x="3253123" y="1066800"/>
                <a:chExt cx="2384352" cy="1922552"/>
              </a:xfrm>
            </p:grpSpPr>
            <p:sp>
              <p:nvSpPr>
                <p:cNvPr id="326" name="Teardrop 32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32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32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Moon 32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32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33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33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31"/>
              <p:cNvGrpSpPr/>
              <p:nvPr/>
            </p:nvGrpSpPr>
            <p:grpSpPr>
              <a:xfrm rot="18371763">
                <a:off x="3184558" y="1293913"/>
                <a:ext cx="1118259" cy="1094656"/>
                <a:chOff x="3253123" y="1066800"/>
                <a:chExt cx="2384352" cy="1922552"/>
              </a:xfrm>
            </p:grpSpPr>
            <p:sp>
              <p:nvSpPr>
                <p:cNvPr id="318" name="Teardrop 31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31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1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32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32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32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32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40"/>
              <p:cNvGrpSpPr/>
              <p:nvPr/>
            </p:nvGrpSpPr>
            <p:grpSpPr>
              <a:xfrm rot="19164313">
                <a:off x="3150199" y="2320851"/>
                <a:ext cx="1273355" cy="1253498"/>
                <a:chOff x="3253123" y="1066800"/>
                <a:chExt cx="2384352" cy="1922552"/>
              </a:xfrm>
            </p:grpSpPr>
            <p:sp>
              <p:nvSpPr>
                <p:cNvPr id="310" name="Teardrop 30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1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1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1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31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49"/>
              <p:cNvGrpSpPr/>
              <p:nvPr/>
            </p:nvGrpSpPr>
            <p:grpSpPr>
              <a:xfrm rot="1063382">
                <a:off x="2473119" y="2046587"/>
                <a:ext cx="1069843" cy="895533"/>
                <a:chOff x="3253123" y="1066800"/>
                <a:chExt cx="2384352" cy="1922552"/>
              </a:xfrm>
            </p:grpSpPr>
            <p:sp>
              <p:nvSpPr>
                <p:cNvPr id="302" name="Teardrop 6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6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6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6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6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6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 name="Group 58"/>
            <p:cNvGrpSpPr/>
            <p:nvPr/>
          </p:nvGrpSpPr>
          <p:grpSpPr>
            <a:xfrm>
              <a:off x="5486400" y="1066800"/>
              <a:ext cx="1297215" cy="2133600"/>
              <a:chOff x="1747738" y="1143000"/>
              <a:chExt cx="2675816" cy="5410200"/>
            </a:xfrm>
          </p:grpSpPr>
          <p:sp>
            <p:nvSpPr>
              <p:cNvPr id="180" name="Wave 179"/>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Wave 183"/>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2"/>
              <p:cNvGrpSpPr/>
              <p:nvPr/>
            </p:nvGrpSpPr>
            <p:grpSpPr>
              <a:xfrm>
                <a:off x="2468899" y="3115235"/>
                <a:ext cx="1004332" cy="932329"/>
                <a:chOff x="3253121" y="1066802"/>
                <a:chExt cx="2384351" cy="1922552"/>
              </a:xfrm>
              <a:solidFill>
                <a:schemeClr val="bg2">
                  <a:lumMod val="50000"/>
                </a:schemeClr>
              </a:solidFill>
            </p:grpSpPr>
            <p:sp>
              <p:nvSpPr>
                <p:cNvPr id="286" name="Teardrop 285"/>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1"/>
              <p:cNvGrpSpPr/>
              <p:nvPr/>
            </p:nvGrpSpPr>
            <p:grpSpPr>
              <a:xfrm rot="3249924">
                <a:off x="1735936" y="2283796"/>
                <a:ext cx="1118259" cy="1094656"/>
                <a:chOff x="3253123" y="1066800"/>
                <a:chExt cx="2384352" cy="1922552"/>
              </a:xfrm>
            </p:grpSpPr>
            <p:sp>
              <p:nvSpPr>
                <p:cNvPr id="278" name="Teardrop 27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28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22"/>
              <p:cNvGrpSpPr/>
              <p:nvPr/>
            </p:nvGrpSpPr>
            <p:grpSpPr>
              <a:xfrm rot="5400000">
                <a:off x="2045598" y="1154802"/>
                <a:ext cx="1118259" cy="1094656"/>
                <a:chOff x="3253123" y="1066800"/>
                <a:chExt cx="2384352" cy="1922552"/>
              </a:xfrm>
            </p:grpSpPr>
            <p:sp>
              <p:nvSpPr>
                <p:cNvPr id="270" name="Teardrop 26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27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31"/>
              <p:cNvGrpSpPr/>
              <p:nvPr/>
            </p:nvGrpSpPr>
            <p:grpSpPr>
              <a:xfrm rot="18371763">
                <a:off x="3184558" y="1293913"/>
                <a:ext cx="1118259" cy="1094656"/>
                <a:chOff x="3253123" y="1066800"/>
                <a:chExt cx="2384352" cy="1922552"/>
              </a:xfrm>
            </p:grpSpPr>
            <p:sp>
              <p:nvSpPr>
                <p:cNvPr id="262" name="Teardrop 26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26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40"/>
              <p:cNvGrpSpPr/>
              <p:nvPr/>
            </p:nvGrpSpPr>
            <p:grpSpPr>
              <a:xfrm rot="19164313">
                <a:off x="3150199" y="2320851"/>
                <a:ext cx="1273355" cy="1253498"/>
                <a:chOff x="3253123" y="1066800"/>
                <a:chExt cx="2384352" cy="1922552"/>
              </a:xfrm>
            </p:grpSpPr>
            <p:sp>
              <p:nvSpPr>
                <p:cNvPr id="254" name="Teardrop 25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25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5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25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49"/>
              <p:cNvGrpSpPr/>
              <p:nvPr/>
            </p:nvGrpSpPr>
            <p:grpSpPr>
              <a:xfrm rot="1063382">
                <a:off x="2473119" y="2046587"/>
                <a:ext cx="1069843" cy="895533"/>
                <a:chOff x="3253123" y="1066800"/>
                <a:chExt cx="2384352" cy="1922552"/>
              </a:xfrm>
            </p:grpSpPr>
            <p:sp>
              <p:nvSpPr>
                <p:cNvPr id="201" name="Teardrop 20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7" name="Group 456"/>
          <p:cNvGrpSpPr/>
          <p:nvPr/>
        </p:nvGrpSpPr>
        <p:grpSpPr>
          <a:xfrm>
            <a:off x="8610600" y="4495800"/>
            <a:ext cx="1752600" cy="2133600"/>
            <a:chOff x="228600" y="152400"/>
            <a:chExt cx="6172200" cy="6629400"/>
          </a:xfrm>
        </p:grpSpPr>
        <p:sp>
          <p:nvSpPr>
            <p:cNvPr id="458" name="Rounded Rectangle 457"/>
            <p:cNvSpPr/>
            <p:nvPr/>
          </p:nvSpPr>
          <p:spPr>
            <a:xfrm>
              <a:off x="2667000" y="533400"/>
              <a:ext cx="13716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ed Rectangle 458"/>
            <p:cNvSpPr/>
            <p:nvPr/>
          </p:nvSpPr>
          <p:spPr>
            <a:xfrm>
              <a:off x="2209800" y="990600"/>
              <a:ext cx="22860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ounded Rectangle 459"/>
            <p:cNvSpPr/>
            <p:nvPr/>
          </p:nvSpPr>
          <p:spPr>
            <a:xfrm>
              <a:off x="2133600" y="1600200"/>
              <a:ext cx="2438400" cy="1295400"/>
            </a:xfrm>
            <a:prstGeom prst="roundRect">
              <a:avLst>
                <a:gd name="adj" fmla="val 6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ounded Rectangle 460"/>
            <p:cNvSpPr/>
            <p:nvPr/>
          </p:nvSpPr>
          <p:spPr>
            <a:xfrm>
              <a:off x="2133600" y="2514600"/>
              <a:ext cx="2514600" cy="457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ounded Rectangle 461"/>
            <p:cNvSpPr/>
            <p:nvPr/>
          </p:nvSpPr>
          <p:spPr>
            <a:xfrm>
              <a:off x="1828800" y="2895600"/>
              <a:ext cx="31242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ounded Rectangle 462"/>
            <p:cNvSpPr/>
            <p:nvPr/>
          </p:nvSpPr>
          <p:spPr>
            <a:xfrm>
              <a:off x="3124200" y="1600200"/>
              <a:ext cx="609600" cy="914400"/>
            </a:xfrm>
            <a:prstGeom prst="roundRect">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ounded Rectangle 463"/>
            <p:cNvSpPr/>
            <p:nvPr/>
          </p:nvSpPr>
          <p:spPr>
            <a:xfrm>
              <a:off x="1524000" y="3505200"/>
              <a:ext cx="37338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ed Rectangle 464"/>
            <p:cNvSpPr/>
            <p:nvPr/>
          </p:nvSpPr>
          <p:spPr>
            <a:xfrm>
              <a:off x="1066800" y="4114800"/>
              <a:ext cx="4572000" cy="6858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ed Rectangle 465"/>
            <p:cNvSpPr/>
            <p:nvPr/>
          </p:nvSpPr>
          <p:spPr>
            <a:xfrm>
              <a:off x="685800" y="4800600"/>
              <a:ext cx="5334000" cy="838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ed Rectangle 466"/>
            <p:cNvSpPr/>
            <p:nvPr/>
          </p:nvSpPr>
          <p:spPr>
            <a:xfrm>
              <a:off x="228600" y="5638800"/>
              <a:ext cx="6172200" cy="914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ed Rectangle 467"/>
            <p:cNvSpPr/>
            <p:nvPr/>
          </p:nvSpPr>
          <p:spPr>
            <a:xfrm>
              <a:off x="2133600" y="1524000"/>
              <a:ext cx="2438400" cy="152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Trapezoid 468"/>
            <p:cNvSpPr/>
            <p:nvPr/>
          </p:nvSpPr>
          <p:spPr>
            <a:xfrm>
              <a:off x="2362200" y="2514600"/>
              <a:ext cx="2209800" cy="42672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0" name="Straight Connector 469"/>
            <p:cNvCxnSpPr/>
            <p:nvPr/>
          </p:nvCxnSpPr>
          <p:spPr>
            <a:xfrm>
              <a:off x="2895600" y="2590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a:off x="3124200" y="29718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a:off x="3124200" y="31242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a:off x="3048000" y="32766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a:off x="2971800" y="3429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a:off x="2895600" y="6324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a:off x="2895600" y="6172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p:cNvCxnSpPr/>
            <p:nvPr/>
          </p:nvCxnSpPr>
          <p:spPr>
            <a:xfrm>
              <a:off x="2895600" y="6019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p:cNvCxnSpPr/>
            <p:nvPr/>
          </p:nvCxnSpPr>
          <p:spPr>
            <a:xfrm>
              <a:off x="2895600" y="5867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a:off x="2895600" y="5715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a:off x="2895600" y="5562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a:off x="2895600" y="5410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a:off x="2895600" y="5257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a:off x="2895600" y="5105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a:off x="2895600" y="4953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a:off x="2895600" y="4800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2895600" y="4648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a:off x="2895600" y="4495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a:off x="2971800" y="43434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2971800" y="41910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3048000" y="40386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a:off x="3048000" y="38862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a:off x="2971800" y="37338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2971800" y="3581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3048000" y="2819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a:off x="3048000" y="2667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6" name="Rounded Rectangle 495"/>
            <p:cNvSpPr/>
            <p:nvPr/>
          </p:nvSpPr>
          <p:spPr>
            <a:xfrm>
              <a:off x="21336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ed Rectangle 496"/>
            <p:cNvSpPr/>
            <p:nvPr/>
          </p:nvSpPr>
          <p:spPr>
            <a:xfrm>
              <a:off x="2514600" y="6553200"/>
              <a:ext cx="4572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ed Rectangle 497"/>
            <p:cNvSpPr/>
            <p:nvPr/>
          </p:nvSpPr>
          <p:spPr>
            <a:xfrm>
              <a:off x="2133600" y="6400800"/>
              <a:ext cx="533400" cy="1524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ed Rectangle 498"/>
            <p:cNvSpPr/>
            <p:nvPr/>
          </p:nvSpPr>
          <p:spPr>
            <a:xfrm>
              <a:off x="4267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ed Rectangle 499"/>
            <p:cNvSpPr/>
            <p:nvPr/>
          </p:nvSpPr>
          <p:spPr>
            <a:xfrm>
              <a:off x="3886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ed Rectangle 500"/>
            <p:cNvSpPr/>
            <p:nvPr/>
          </p:nvSpPr>
          <p:spPr>
            <a:xfrm>
              <a:off x="4114800" y="63246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a:off x="4495800" y="6324600"/>
              <a:ext cx="1524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ed Rectangle 502"/>
            <p:cNvSpPr/>
            <p:nvPr/>
          </p:nvSpPr>
          <p:spPr>
            <a:xfrm>
              <a:off x="4267200" y="60960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ed Rectangle 503"/>
            <p:cNvSpPr/>
            <p:nvPr/>
          </p:nvSpPr>
          <p:spPr>
            <a:xfrm>
              <a:off x="2133600" y="6172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6" name="Group 95"/>
            <p:cNvGrpSpPr/>
            <p:nvPr/>
          </p:nvGrpSpPr>
          <p:grpSpPr>
            <a:xfrm>
              <a:off x="2743200" y="152400"/>
              <a:ext cx="1219200" cy="457200"/>
              <a:chOff x="457200" y="6858000"/>
              <a:chExt cx="685800" cy="1447800"/>
            </a:xfrm>
          </p:grpSpPr>
          <p:grpSp>
            <p:nvGrpSpPr>
              <p:cNvPr id="507" name="Group 92"/>
              <p:cNvGrpSpPr/>
              <p:nvPr/>
            </p:nvGrpSpPr>
            <p:grpSpPr>
              <a:xfrm>
                <a:off x="533400" y="6858000"/>
                <a:ext cx="533400" cy="1371600"/>
                <a:chOff x="1219200" y="6858000"/>
                <a:chExt cx="533400" cy="1371600"/>
              </a:xfrm>
            </p:grpSpPr>
            <p:sp>
              <p:nvSpPr>
                <p:cNvPr id="509" name="Rounded Rectangle 508"/>
                <p:cNvSpPr/>
                <p:nvPr/>
              </p:nvSpPr>
              <p:spPr>
                <a:xfrm>
                  <a:off x="1219200" y="7391400"/>
                  <a:ext cx="533400" cy="8382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1219200" y="6858000"/>
                  <a:ext cx="533400" cy="762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1219200" y="7162800"/>
                  <a:ext cx="533400" cy="76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8" name="Rounded Rectangle 507"/>
              <p:cNvSpPr/>
              <p:nvPr/>
            </p:nvSpPr>
            <p:spPr>
              <a:xfrm>
                <a:off x="457200" y="8077200"/>
                <a:ext cx="6858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7" name="Group 686"/>
          <p:cNvGrpSpPr/>
          <p:nvPr/>
        </p:nvGrpSpPr>
        <p:grpSpPr>
          <a:xfrm>
            <a:off x="4648200" y="3429000"/>
            <a:ext cx="3581332" cy="1828800"/>
            <a:chOff x="1828800" y="3048000"/>
            <a:chExt cx="3581332" cy="1828800"/>
          </a:xfrm>
        </p:grpSpPr>
        <p:grpSp>
          <p:nvGrpSpPr>
            <p:cNvPr id="517" name="Group 516"/>
            <p:cNvGrpSpPr/>
            <p:nvPr/>
          </p:nvGrpSpPr>
          <p:grpSpPr>
            <a:xfrm>
              <a:off x="1828800" y="3048000"/>
              <a:ext cx="2251367" cy="1801158"/>
              <a:chOff x="1143000" y="2057400"/>
              <a:chExt cx="2937167" cy="2349818"/>
            </a:xfrm>
          </p:grpSpPr>
          <p:grpSp>
            <p:nvGrpSpPr>
              <p:cNvPr id="518" name="Group 21"/>
              <p:cNvGrpSpPr/>
              <p:nvPr/>
            </p:nvGrpSpPr>
            <p:grpSpPr>
              <a:xfrm>
                <a:off x="1981200" y="2667000"/>
                <a:ext cx="867418" cy="1371600"/>
                <a:chOff x="990600" y="1219200"/>
                <a:chExt cx="2549023" cy="4030629"/>
              </a:xfrm>
            </p:grpSpPr>
            <p:grpSp>
              <p:nvGrpSpPr>
                <p:cNvPr id="582" name="Group 49"/>
                <p:cNvGrpSpPr/>
                <p:nvPr/>
              </p:nvGrpSpPr>
              <p:grpSpPr>
                <a:xfrm>
                  <a:off x="990600" y="1219200"/>
                  <a:ext cx="2549023" cy="4030629"/>
                  <a:chOff x="5791200" y="1828800"/>
                  <a:chExt cx="2549022" cy="4030629"/>
                </a:xfrm>
              </p:grpSpPr>
              <p:sp>
                <p:nvSpPr>
                  <p:cNvPr id="584"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Lightning Bolt 3"/>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Lightning Bolt 4"/>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Lightning Bolt 5"/>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Lightning Bolt 6"/>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Lightning Bolt 7"/>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Lightning Bolt 8"/>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Lightning Bolt 9"/>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Lightning Bolt 10"/>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Lightning Bolt 11"/>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Lightning Bolt 12"/>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Lightning Bolt 13"/>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Lightning Bolt 14"/>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Lightning Bolt 15"/>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Lightning Bolt 16"/>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17"/>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18"/>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19"/>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3" name="Oval 582"/>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9" name="Group 22"/>
              <p:cNvGrpSpPr/>
              <p:nvPr/>
            </p:nvGrpSpPr>
            <p:grpSpPr>
              <a:xfrm>
                <a:off x="2438400" y="2057400"/>
                <a:ext cx="1389676" cy="2197418"/>
                <a:chOff x="990600" y="1219200"/>
                <a:chExt cx="2549023" cy="4030629"/>
              </a:xfrm>
            </p:grpSpPr>
            <p:grpSp>
              <p:nvGrpSpPr>
                <p:cNvPr id="562" name="Group 49"/>
                <p:cNvGrpSpPr/>
                <p:nvPr/>
              </p:nvGrpSpPr>
              <p:grpSpPr>
                <a:xfrm>
                  <a:off x="990600" y="1219200"/>
                  <a:ext cx="2549023" cy="4030629"/>
                  <a:chOff x="5791200" y="1828800"/>
                  <a:chExt cx="2549022" cy="4030629"/>
                </a:xfrm>
              </p:grpSpPr>
              <p:sp>
                <p:nvSpPr>
                  <p:cNvPr id="564"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Lightning Bolt 26"/>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Lightning Bolt 565"/>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Lightning Bolt 566"/>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Lightning Bolt 567"/>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Lightning Bolt 568"/>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Lightning Bolt 569"/>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Lightning Bolt 570"/>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Lightning Bolt 571"/>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Lightning Bolt 572"/>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Lightning Bolt 573"/>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Lightning Bolt 574"/>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Lightning Bolt 575"/>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Lightning Bolt 576"/>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Lightning Bolt 577"/>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3" name="Oval 562"/>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43"/>
              <p:cNvGrpSpPr/>
              <p:nvPr/>
            </p:nvGrpSpPr>
            <p:grpSpPr>
              <a:xfrm>
                <a:off x="1143000" y="2209800"/>
                <a:ext cx="1389676" cy="2197418"/>
                <a:chOff x="990600" y="1219200"/>
                <a:chExt cx="2549023" cy="4030629"/>
              </a:xfrm>
            </p:grpSpPr>
            <p:grpSp>
              <p:nvGrpSpPr>
                <p:cNvPr id="542" name="Group 49"/>
                <p:cNvGrpSpPr/>
                <p:nvPr/>
              </p:nvGrpSpPr>
              <p:grpSpPr>
                <a:xfrm>
                  <a:off x="990600" y="1219200"/>
                  <a:ext cx="2549023" cy="4030629"/>
                  <a:chOff x="5791200" y="1828800"/>
                  <a:chExt cx="2549022" cy="4030629"/>
                </a:xfrm>
              </p:grpSpPr>
              <p:sp>
                <p:nvSpPr>
                  <p:cNvPr id="544"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Lightning Bolt 544"/>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Lightning Bolt 545"/>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Lightning Bolt 546"/>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Lightning Bolt 547"/>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Lightning Bolt 548"/>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Lightning Bolt 549"/>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Lightning Bolt 550"/>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Lightning Bolt 551"/>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Lightning Bolt 552"/>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Lightning Bolt 553"/>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Lightning Bolt 554"/>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Lightning Bolt 555"/>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Lightning Bolt 556"/>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Lightning Bolt 557"/>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3" name="Oval 542"/>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64"/>
              <p:cNvGrpSpPr/>
              <p:nvPr/>
            </p:nvGrpSpPr>
            <p:grpSpPr>
              <a:xfrm>
                <a:off x="2971800" y="2438400"/>
                <a:ext cx="1108367" cy="1752600"/>
                <a:chOff x="990600" y="1219200"/>
                <a:chExt cx="2549023" cy="4030629"/>
              </a:xfrm>
            </p:grpSpPr>
            <p:grpSp>
              <p:nvGrpSpPr>
                <p:cNvPr id="522" name="Group 49"/>
                <p:cNvGrpSpPr/>
                <p:nvPr/>
              </p:nvGrpSpPr>
              <p:grpSpPr>
                <a:xfrm>
                  <a:off x="990600" y="1219200"/>
                  <a:ext cx="2549023" cy="4030629"/>
                  <a:chOff x="5791200" y="1828800"/>
                  <a:chExt cx="2549022" cy="4030629"/>
                </a:xfrm>
              </p:grpSpPr>
              <p:sp>
                <p:nvSpPr>
                  <p:cNvPr id="524"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Lightning Bolt 524"/>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Lightning Bolt 525"/>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Lightning Bolt 526"/>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Lightning Bolt 527"/>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Lightning Bolt 528"/>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Lightning Bolt 529"/>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Lightning Bolt 530"/>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Lightning Bolt 531"/>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Lightning Bolt 532"/>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Lightning Bolt 533"/>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Lightning Bolt 534"/>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Lightning Bolt 535"/>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Lightning Bolt 536"/>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Lightning Bolt 537"/>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3" name="Oval 522"/>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2" name="Group 601"/>
            <p:cNvGrpSpPr/>
            <p:nvPr/>
          </p:nvGrpSpPr>
          <p:grpSpPr>
            <a:xfrm>
              <a:off x="3505200" y="3352800"/>
              <a:ext cx="1904932" cy="1524000"/>
              <a:chOff x="1143000" y="2057400"/>
              <a:chExt cx="2937167" cy="2349818"/>
            </a:xfrm>
          </p:grpSpPr>
          <p:grpSp>
            <p:nvGrpSpPr>
              <p:cNvPr id="603" name="Group 21"/>
              <p:cNvGrpSpPr/>
              <p:nvPr/>
            </p:nvGrpSpPr>
            <p:grpSpPr>
              <a:xfrm>
                <a:off x="1981200" y="2667000"/>
                <a:ext cx="867418" cy="1371600"/>
                <a:chOff x="990600" y="1219200"/>
                <a:chExt cx="2549023" cy="4030629"/>
              </a:xfrm>
            </p:grpSpPr>
            <p:grpSp>
              <p:nvGrpSpPr>
                <p:cNvPr id="667" name="Group 49"/>
                <p:cNvGrpSpPr/>
                <p:nvPr/>
              </p:nvGrpSpPr>
              <p:grpSpPr>
                <a:xfrm>
                  <a:off x="990600" y="1219200"/>
                  <a:ext cx="2549023" cy="4030629"/>
                  <a:chOff x="5791200" y="1828800"/>
                  <a:chExt cx="2549022" cy="4030629"/>
                </a:xfrm>
              </p:grpSpPr>
              <p:sp>
                <p:nvSpPr>
                  <p:cNvPr id="669"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Lightning Bolt 3"/>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Lightning Bolt 4"/>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Lightning Bolt 5"/>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Lightning Bolt 6"/>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Lightning Bolt 7"/>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Lightning Bolt 8"/>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Lightning Bolt 9"/>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Lightning Bolt 10"/>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Lightning Bolt 11"/>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Lightning Bolt 12"/>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Lightning Bolt 13"/>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Lightning Bolt 14"/>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Lightning Bolt 15"/>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Lightning Bolt 16"/>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17"/>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18"/>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19"/>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8" name="Oval 667"/>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4" name="Group 22"/>
              <p:cNvGrpSpPr/>
              <p:nvPr/>
            </p:nvGrpSpPr>
            <p:grpSpPr>
              <a:xfrm>
                <a:off x="2438400" y="2057400"/>
                <a:ext cx="1389676" cy="2197418"/>
                <a:chOff x="990600" y="1219200"/>
                <a:chExt cx="2549023" cy="4030629"/>
              </a:xfrm>
            </p:grpSpPr>
            <p:grpSp>
              <p:nvGrpSpPr>
                <p:cNvPr id="647" name="Group 49"/>
                <p:cNvGrpSpPr/>
                <p:nvPr/>
              </p:nvGrpSpPr>
              <p:grpSpPr>
                <a:xfrm>
                  <a:off x="990600" y="1219200"/>
                  <a:ext cx="2549023" cy="4030629"/>
                  <a:chOff x="5791200" y="1828800"/>
                  <a:chExt cx="2549022" cy="4030629"/>
                </a:xfrm>
              </p:grpSpPr>
              <p:sp>
                <p:nvSpPr>
                  <p:cNvPr id="649"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Lightning Bolt 26"/>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Lightning Bolt 650"/>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Lightning Bolt 651"/>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Lightning Bolt 652"/>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Lightning Bolt 653"/>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Lightning Bolt 654"/>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Lightning Bolt 655"/>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Lightning Bolt 656"/>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Lightning Bolt 657"/>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Lightning Bolt 658"/>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Lightning Bolt 659"/>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Lightning Bolt 660"/>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Lightning Bolt 661"/>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Lightning Bolt 662"/>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8" name="Oval 647"/>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43"/>
              <p:cNvGrpSpPr/>
              <p:nvPr/>
            </p:nvGrpSpPr>
            <p:grpSpPr>
              <a:xfrm>
                <a:off x="1143000" y="2209800"/>
                <a:ext cx="1389676" cy="2197418"/>
                <a:chOff x="990600" y="1219200"/>
                <a:chExt cx="2549023" cy="4030629"/>
              </a:xfrm>
            </p:grpSpPr>
            <p:grpSp>
              <p:nvGrpSpPr>
                <p:cNvPr id="627" name="Group 49"/>
                <p:cNvGrpSpPr/>
                <p:nvPr/>
              </p:nvGrpSpPr>
              <p:grpSpPr>
                <a:xfrm>
                  <a:off x="990600" y="1219200"/>
                  <a:ext cx="2549023" cy="4030629"/>
                  <a:chOff x="5791200" y="1828800"/>
                  <a:chExt cx="2549022" cy="4030629"/>
                </a:xfrm>
              </p:grpSpPr>
              <p:sp>
                <p:nvSpPr>
                  <p:cNvPr id="629"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Lightning Bolt 629"/>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Lightning Bolt 630"/>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Lightning Bolt 631"/>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Lightning Bolt 632"/>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Lightning Bolt 633"/>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Lightning Bolt 634"/>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Lightning Bolt 635"/>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Lightning Bolt 636"/>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Lightning Bolt 637"/>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Lightning Bolt 638"/>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Lightning Bolt 639"/>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Lightning Bolt 640"/>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Lightning Bolt 641"/>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Lightning Bolt 642"/>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8" name="Oval 627"/>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64"/>
              <p:cNvGrpSpPr/>
              <p:nvPr/>
            </p:nvGrpSpPr>
            <p:grpSpPr>
              <a:xfrm>
                <a:off x="2971800" y="2438400"/>
                <a:ext cx="1108367" cy="1752600"/>
                <a:chOff x="990600" y="1219200"/>
                <a:chExt cx="2549023" cy="4030629"/>
              </a:xfrm>
            </p:grpSpPr>
            <p:grpSp>
              <p:nvGrpSpPr>
                <p:cNvPr id="607" name="Group 49"/>
                <p:cNvGrpSpPr/>
                <p:nvPr/>
              </p:nvGrpSpPr>
              <p:grpSpPr>
                <a:xfrm>
                  <a:off x="990600" y="1219200"/>
                  <a:ext cx="2549023" cy="4030629"/>
                  <a:chOff x="5791200" y="1828800"/>
                  <a:chExt cx="2549022" cy="4030629"/>
                </a:xfrm>
              </p:grpSpPr>
              <p:sp>
                <p:nvSpPr>
                  <p:cNvPr id="609"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Lightning Bolt 609"/>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Lightning Bolt 610"/>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Lightning Bolt 611"/>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Lightning Bolt 612"/>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Lightning Bolt 613"/>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Lightning Bolt 614"/>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Lightning Bolt 615"/>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Lightning Bolt 616"/>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Lightning Bolt 617"/>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Lightning Bolt 618"/>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Lightning Bolt 619"/>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Lightning Bolt 620"/>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Lightning Bolt 621"/>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Lightning Bolt 622"/>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8" name="Oval 607"/>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88" name="TextBox 687"/>
          <p:cNvSpPr txBox="1"/>
          <p:nvPr/>
        </p:nvSpPr>
        <p:spPr>
          <a:xfrm>
            <a:off x="1905000" y="5791201"/>
            <a:ext cx="5638800" cy="646331"/>
          </a:xfrm>
          <a:prstGeom prst="rect">
            <a:avLst/>
          </a:prstGeom>
          <a:noFill/>
        </p:spPr>
        <p:txBody>
          <a:bodyPr wrap="square" rtlCol="0">
            <a:spAutoFit/>
          </a:bodyPr>
          <a:lstStyle/>
          <a:p>
            <a:r>
              <a:rPr lang="en-US" dirty="0">
                <a:solidFill>
                  <a:schemeClr val="bg1"/>
                </a:solidFill>
              </a:rPr>
              <a:t>They knew they would face afflictions and persecution.</a:t>
            </a:r>
          </a:p>
          <a:p>
            <a:r>
              <a:rPr lang="en-US" dirty="0">
                <a:solidFill>
                  <a:schemeClr val="bg1"/>
                </a:solidFill>
              </a:rPr>
              <a:t>The Lord visited them and comforted them</a:t>
            </a:r>
          </a:p>
        </p:txBody>
      </p:sp>
      <p:sp>
        <p:nvSpPr>
          <p:cNvPr id="689" name="TextBox 688"/>
          <p:cNvSpPr txBox="1"/>
          <p:nvPr/>
        </p:nvSpPr>
        <p:spPr>
          <a:xfrm>
            <a:off x="2057400" y="3276600"/>
            <a:ext cx="2438400" cy="1938992"/>
          </a:xfrm>
          <a:prstGeom prst="rect">
            <a:avLst/>
          </a:prstGeom>
          <a:noFill/>
        </p:spPr>
        <p:txBody>
          <a:bodyPr wrap="square" rtlCol="0">
            <a:spAutoFit/>
          </a:bodyPr>
          <a:lstStyle/>
          <a:p>
            <a:r>
              <a:rPr lang="en-US" dirty="0">
                <a:solidFill>
                  <a:srgbClr val="FFFF00"/>
                </a:solidFill>
              </a:rPr>
              <a:t>“Often our sincere love for people and our good example can do more to interest them in the gospel than what we might say.”</a:t>
            </a:r>
          </a:p>
          <a:p>
            <a:r>
              <a:rPr lang="en-US" sz="1200" dirty="0">
                <a:solidFill>
                  <a:srgbClr val="FFFF00"/>
                </a:solidFill>
              </a:rPr>
              <a:t>Student Manual</a:t>
            </a:r>
          </a:p>
        </p:txBody>
      </p:sp>
      <p:grpSp>
        <p:nvGrpSpPr>
          <p:cNvPr id="2" name="Group 269"/>
          <p:cNvGrpSpPr/>
          <p:nvPr/>
        </p:nvGrpSpPr>
        <p:grpSpPr>
          <a:xfrm>
            <a:off x="1828801" y="990600"/>
            <a:ext cx="3149545" cy="1752600"/>
            <a:chOff x="5410200" y="3657600"/>
            <a:chExt cx="3149545" cy="1752600"/>
          </a:xfrm>
        </p:grpSpPr>
        <p:grpSp>
          <p:nvGrpSpPr>
            <p:cNvPr id="3" name="Group 37"/>
            <p:cNvGrpSpPr/>
            <p:nvPr/>
          </p:nvGrpSpPr>
          <p:grpSpPr>
            <a:xfrm>
              <a:off x="7924800" y="3886200"/>
              <a:ext cx="634945" cy="1490542"/>
              <a:chOff x="990600" y="1869556"/>
              <a:chExt cx="1625545" cy="3815989"/>
            </a:xfrm>
          </p:grpSpPr>
          <p:sp>
            <p:nvSpPr>
              <p:cNvPr id="39" name="Oval 38"/>
              <p:cNvSpPr/>
              <p:nvPr/>
            </p:nvSpPr>
            <p:spPr>
              <a:xfrm rot="6922285">
                <a:off x="1308408" y="5244859"/>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3646842">
                <a:off x="1850980" y="5248313"/>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1206228" y="4058865"/>
                <a:ext cx="1295400" cy="1295400"/>
              </a:xfrm>
              <a:prstGeom prst="trapezoid">
                <a:avLst>
                  <a:gd name="adj" fmla="val 2125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4724043">
                <a:off x="2178914" y="3848972"/>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6922285">
                <a:off x="927408" y="3949460"/>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9684206">
                <a:off x="2026032" y="3140170"/>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711066">
                <a:off x="1095331" y="3216624"/>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rot="21304292">
                <a:off x="1922597" y="1996079"/>
                <a:ext cx="645572"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a:off x="1062548" y="1978092"/>
                <a:ext cx="635729"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p:nvSpPr>
            <p:spPr>
              <a:xfrm>
                <a:off x="1676453" y="2093285"/>
                <a:ext cx="317770" cy="252030"/>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1282428" y="3220665"/>
                <a:ext cx="1143000" cy="1524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0800000">
                <a:off x="1626852" y="2906721"/>
                <a:ext cx="381000" cy="7620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4"/>
              <p:cNvGrpSpPr/>
              <p:nvPr/>
            </p:nvGrpSpPr>
            <p:grpSpPr>
              <a:xfrm rot="5400000">
                <a:off x="1282428" y="3525465"/>
                <a:ext cx="762000" cy="152400"/>
                <a:chOff x="4038600" y="287312"/>
                <a:chExt cx="5102902" cy="474688"/>
              </a:xfrm>
            </p:grpSpPr>
            <p:sp>
              <p:nvSpPr>
                <p:cNvPr id="74" name="Quad Arrow Callout 73"/>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9"/>
              <p:cNvGrpSpPr/>
              <p:nvPr/>
            </p:nvGrpSpPr>
            <p:grpSpPr>
              <a:xfrm rot="5400000">
                <a:off x="1587228" y="3525465"/>
                <a:ext cx="762000" cy="152400"/>
                <a:chOff x="4038600" y="287312"/>
                <a:chExt cx="5102902" cy="474688"/>
              </a:xfrm>
            </p:grpSpPr>
            <p:sp>
              <p:nvSpPr>
                <p:cNvPr id="70" name="Quad Arrow Callout 69"/>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4"/>
              <p:cNvGrpSpPr/>
              <p:nvPr/>
            </p:nvGrpSpPr>
            <p:grpSpPr>
              <a:xfrm rot="5400000">
                <a:off x="1621079" y="3720214"/>
                <a:ext cx="386690" cy="149593"/>
                <a:chOff x="5257800" y="296056"/>
                <a:chExt cx="2589551" cy="465944"/>
              </a:xfrm>
            </p:grpSpPr>
            <p:sp>
              <p:nvSpPr>
                <p:cNvPr id="68" name="Quad Arrow Callout 67"/>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p:cNvSpPr/>
              <p:nvPr/>
            </p:nvSpPr>
            <p:spPr>
              <a:xfrm>
                <a:off x="1206228" y="2133599"/>
                <a:ext cx="1165157" cy="12354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68"/>
              <p:cNvGrpSpPr/>
              <p:nvPr/>
            </p:nvGrpSpPr>
            <p:grpSpPr>
              <a:xfrm>
                <a:off x="1358628" y="4135065"/>
                <a:ext cx="990600" cy="838200"/>
                <a:chOff x="5715000" y="5771234"/>
                <a:chExt cx="1154507" cy="1086766"/>
              </a:xfrm>
            </p:grpSpPr>
            <p:sp>
              <p:nvSpPr>
                <p:cNvPr id="63" name="Wave 62"/>
                <p:cNvSpPr/>
                <p:nvPr/>
              </p:nvSpPr>
              <p:spPr>
                <a:xfrm rot="16200000">
                  <a:off x="6093773" y="6319799"/>
                  <a:ext cx="845228" cy="231174"/>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67"/>
                <p:cNvGrpSpPr/>
                <p:nvPr/>
              </p:nvGrpSpPr>
              <p:grpSpPr>
                <a:xfrm>
                  <a:off x="5715000" y="5771234"/>
                  <a:ext cx="1154507" cy="1086766"/>
                  <a:chOff x="1205362" y="4212084"/>
                  <a:chExt cx="1154507" cy="1086766"/>
                </a:xfrm>
              </p:grpSpPr>
              <p:sp>
                <p:nvSpPr>
                  <p:cNvPr id="65" name="Rounded Rectangle 16"/>
                  <p:cNvSpPr/>
                  <p:nvPr/>
                </p:nvSpPr>
                <p:spPr>
                  <a:xfrm>
                    <a:off x="1205362" y="4264912"/>
                    <a:ext cx="1154507" cy="211307"/>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Wave 65"/>
                  <p:cNvSpPr/>
                  <p:nvPr/>
                </p:nvSpPr>
                <p:spPr>
                  <a:xfrm rot="15242885">
                    <a:off x="1667743" y="4683044"/>
                    <a:ext cx="917103" cy="31451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1866223" y="4212084"/>
                    <a:ext cx="314099" cy="26413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Cloud 55"/>
              <p:cNvSpPr/>
              <p:nvPr/>
            </p:nvSpPr>
            <p:spPr>
              <a:xfrm rot="214273">
                <a:off x="1158582" y="1869556"/>
                <a:ext cx="1325469" cy="541635"/>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130028" y="2077665"/>
                <a:ext cx="1377003" cy="25203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91"/>
              <p:cNvGrpSpPr/>
              <p:nvPr/>
            </p:nvGrpSpPr>
            <p:grpSpPr>
              <a:xfrm>
                <a:off x="1413492" y="2129481"/>
                <a:ext cx="762000" cy="152400"/>
                <a:chOff x="4038600" y="287312"/>
                <a:chExt cx="5102902" cy="474688"/>
              </a:xfrm>
            </p:grpSpPr>
            <p:sp>
              <p:nvSpPr>
                <p:cNvPr id="59" name="Quad Arrow Callout 58"/>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10"/>
            <p:cNvGrpSpPr/>
            <p:nvPr/>
          </p:nvGrpSpPr>
          <p:grpSpPr>
            <a:xfrm>
              <a:off x="7086600" y="3810000"/>
              <a:ext cx="685800" cy="1524000"/>
              <a:chOff x="4419600" y="660472"/>
              <a:chExt cx="2286000" cy="4774178"/>
            </a:xfrm>
          </p:grpSpPr>
          <p:sp>
            <p:nvSpPr>
              <p:cNvPr id="79" name="Oval 78"/>
              <p:cNvSpPr/>
              <p:nvPr/>
            </p:nvSpPr>
            <p:spPr>
              <a:xfrm>
                <a:off x="5943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419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87"/>
              <p:cNvGrpSpPr/>
              <p:nvPr/>
            </p:nvGrpSpPr>
            <p:grpSpPr>
              <a:xfrm rot="1905584" flipH="1">
                <a:off x="5104960" y="4411402"/>
                <a:ext cx="549476" cy="1023248"/>
                <a:chOff x="6213924" y="4956136"/>
                <a:chExt cx="549476" cy="1023248"/>
              </a:xfrm>
            </p:grpSpPr>
            <p:sp>
              <p:nvSpPr>
                <p:cNvPr id="114" name="Oval 113"/>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6"/>
              <p:cNvGrpSpPr/>
              <p:nvPr/>
            </p:nvGrpSpPr>
            <p:grpSpPr>
              <a:xfrm rot="19694416">
                <a:off x="5715000" y="4343400"/>
                <a:ext cx="549476" cy="1023248"/>
                <a:chOff x="6213924" y="4956136"/>
                <a:chExt cx="549476" cy="1023248"/>
              </a:xfrm>
            </p:grpSpPr>
            <p:sp>
              <p:nvSpPr>
                <p:cNvPr id="112" name="Oval 111"/>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rapezoid 82"/>
              <p:cNvSpPr/>
              <p:nvPr/>
            </p:nvSpPr>
            <p:spPr>
              <a:xfrm rot="19892058">
                <a:off x="5938555" y="2099223"/>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180462">
                <a:off x="4551349" y="2168864"/>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4648200" y="2209800"/>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79"/>
              <p:cNvGrpSpPr/>
              <p:nvPr/>
            </p:nvGrpSpPr>
            <p:grpSpPr>
              <a:xfrm>
                <a:off x="4835373" y="3124200"/>
                <a:ext cx="1665512" cy="1752600"/>
                <a:chOff x="4909631" y="1905000"/>
                <a:chExt cx="1743656" cy="1752600"/>
              </a:xfrm>
            </p:grpSpPr>
            <p:sp>
              <p:nvSpPr>
                <p:cNvPr id="107" name="Moon 10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019800" y="2286000"/>
                  <a:ext cx="304800" cy="1371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0771879">
                  <a:off x="6272287" y="2080845"/>
                  <a:ext cx="3810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791200" y="1905000"/>
                  <a:ext cx="609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Isosceles Triangle 86"/>
              <p:cNvSpPr/>
              <p:nvPr/>
            </p:nvSpPr>
            <p:spPr>
              <a:xfrm rot="10800000">
                <a:off x="5259049" y="211861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724400" y="1143000"/>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17735882">
                <a:off x="4775818" y="836918"/>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20565624">
                <a:off x="5499044" y="935165"/>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90"/>
              <p:cNvSpPr/>
              <p:nvPr/>
            </p:nvSpPr>
            <p:spPr>
              <a:xfrm rot="19014106">
                <a:off x="5079797" y="660472"/>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9"/>
              <p:cNvGrpSpPr/>
              <p:nvPr/>
            </p:nvGrpSpPr>
            <p:grpSpPr>
              <a:xfrm>
                <a:off x="4708161" y="1045564"/>
                <a:ext cx="1600200" cy="381000"/>
                <a:chOff x="6858000" y="914400"/>
                <a:chExt cx="1752600" cy="533400"/>
              </a:xfrm>
            </p:grpSpPr>
            <p:sp>
              <p:nvSpPr>
                <p:cNvPr id="93" name="Rounded Rectangle 92"/>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8"/>
                <p:cNvGrpSpPr/>
                <p:nvPr/>
              </p:nvGrpSpPr>
              <p:grpSpPr>
                <a:xfrm>
                  <a:off x="6880485" y="973111"/>
                  <a:ext cx="1676400" cy="457200"/>
                  <a:chOff x="5791200" y="5562600"/>
                  <a:chExt cx="5025452" cy="1182974"/>
                </a:xfrm>
              </p:grpSpPr>
              <p:grpSp>
                <p:nvGrpSpPr>
                  <p:cNvPr id="19" name="Group 99"/>
                  <p:cNvGrpSpPr/>
                  <p:nvPr/>
                </p:nvGrpSpPr>
                <p:grpSpPr>
                  <a:xfrm>
                    <a:off x="5791200" y="5562600"/>
                    <a:ext cx="1524000" cy="1156741"/>
                    <a:chOff x="5791200" y="5562600"/>
                    <a:chExt cx="1524000" cy="1156741"/>
                  </a:xfrm>
                </p:grpSpPr>
                <p:sp>
                  <p:nvSpPr>
                    <p:cNvPr id="104" name="L-Shape 103"/>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Shape 104"/>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00"/>
                  <p:cNvGrpSpPr/>
                  <p:nvPr/>
                </p:nvGrpSpPr>
                <p:grpSpPr>
                  <a:xfrm>
                    <a:off x="7522564" y="5581338"/>
                    <a:ext cx="1524000" cy="1156741"/>
                    <a:chOff x="5791200" y="5562600"/>
                    <a:chExt cx="1524000" cy="1156741"/>
                  </a:xfrm>
                </p:grpSpPr>
                <p:sp>
                  <p:nvSpPr>
                    <p:cNvPr id="101" name="L-Shape 100"/>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Shape 101"/>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04"/>
                  <p:cNvGrpSpPr/>
                  <p:nvPr/>
                </p:nvGrpSpPr>
                <p:grpSpPr>
                  <a:xfrm>
                    <a:off x="9292652" y="5588833"/>
                    <a:ext cx="1524000" cy="1156741"/>
                    <a:chOff x="5791200" y="5562600"/>
                    <a:chExt cx="1524000" cy="1156741"/>
                  </a:xfrm>
                </p:grpSpPr>
                <p:sp>
                  <p:nvSpPr>
                    <p:cNvPr id="98" name="L-Shape 97"/>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Shape 98"/>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2" name="Group 131"/>
            <p:cNvGrpSpPr/>
            <p:nvPr/>
          </p:nvGrpSpPr>
          <p:grpSpPr>
            <a:xfrm>
              <a:off x="6172200" y="3657600"/>
              <a:ext cx="759394" cy="1752600"/>
              <a:chOff x="5715000" y="1143000"/>
              <a:chExt cx="1978594" cy="4664894"/>
            </a:xfrm>
          </p:grpSpPr>
          <p:sp>
            <p:nvSpPr>
              <p:cNvPr id="168"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4"/>
              <p:cNvGrpSpPr/>
              <p:nvPr/>
            </p:nvGrpSpPr>
            <p:grpSpPr>
              <a:xfrm flipH="1">
                <a:off x="6248400" y="3573101"/>
                <a:ext cx="1230923" cy="1384466"/>
                <a:chOff x="7543801" y="3581401"/>
                <a:chExt cx="1066799" cy="1066800"/>
              </a:xfrm>
            </p:grpSpPr>
            <p:sp>
              <p:nvSpPr>
                <p:cNvPr id="215" name="Rounded Rectangle 214"/>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62"/>
                <p:cNvGrpSpPr/>
                <p:nvPr/>
              </p:nvGrpSpPr>
              <p:grpSpPr>
                <a:xfrm>
                  <a:off x="7543801" y="3581401"/>
                  <a:ext cx="457200" cy="1066800"/>
                  <a:chOff x="6827799" y="4800600"/>
                  <a:chExt cx="868401" cy="2043177"/>
                </a:xfrm>
                <a:solidFill>
                  <a:srgbClr val="D98A33"/>
                </a:solidFill>
              </p:grpSpPr>
              <p:sp>
                <p:nvSpPr>
                  <p:cNvPr id="217" name="Double Wave 216"/>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188"/>
              <p:cNvGrpSpPr/>
              <p:nvPr/>
            </p:nvGrpSpPr>
            <p:grpSpPr>
              <a:xfrm>
                <a:off x="6019800" y="5173301"/>
                <a:ext cx="1447800" cy="289560"/>
                <a:chOff x="2286000" y="6019800"/>
                <a:chExt cx="3048000" cy="609600"/>
              </a:xfrm>
            </p:grpSpPr>
            <p:grpSp>
              <p:nvGrpSpPr>
                <p:cNvPr id="26" name="Group 175"/>
                <p:cNvGrpSpPr/>
                <p:nvPr/>
              </p:nvGrpSpPr>
              <p:grpSpPr>
                <a:xfrm>
                  <a:off x="2286000" y="6019800"/>
                  <a:ext cx="609600" cy="609600"/>
                  <a:chOff x="2286000" y="6019800"/>
                  <a:chExt cx="609600" cy="609600"/>
                </a:xfrm>
              </p:grpSpPr>
              <p:sp>
                <p:nvSpPr>
                  <p:cNvPr id="213" name="Quad Arrow Callout 21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ross 21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76"/>
                <p:cNvGrpSpPr/>
                <p:nvPr/>
              </p:nvGrpSpPr>
              <p:grpSpPr>
                <a:xfrm>
                  <a:off x="2895600" y="6019800"/>
                  <a:ext cx="609600" cy="609600"/>
                  <a:chOff x="2286000" y="6019800"/>
                  <a:chExt cx="609600" cy="609600"/>
                </a:xfrm>
              </p:grpSpPr>
              <p:sp>
                <p:nvSpPr>
                  <p:cNvPr id="211" name="Quad Arrow Callout 21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ross 21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79"/>
                <p:cNvGrpSpPr/>
                <p:nvPr/>
              </p:nvGrpSpPr>
              <p:grpSpPr>
                <a:xfrm>
                  <a:off x="3505200" y="6019800"/>
                  <a:ext cx="609600" cy="609600"/>
                  <a:chOff x="2286000" y="6019800"/>
                  <a:chExt cx="609600" cy="609600"/>
                </a:xfrm>
              </p:grpSpPr>
              <p:sp>
                <p:nvSpPr>
                  <p:cNvPr id="209" name="Quad Arrow Callout 20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ross 20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82"/>
                <p:cNvGrpSpPr/>
                <p:nvPr/>
              </p:nvGrpSpPr>
              <p:grpSpPr>
                <a:xfrm>
                  <a:off x="4114800" y="6019800"/>
                  <a:ext cx="609600" cy="609600"/>
                  <a:chOff x="2286000" y="6019800"/>
                  <a:chExt cx="609600" cy="609600"/>
                </a:xfrm>
              </p:grpSpPr>
              <p:sp>
                <p:nvSpPr>
                  <p:cNvPr id="207" name="Quad Arrow Callout 20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ross 20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85"/>
                <p:cNvGrpSpPr/>
                <p:nvPr/>
              </p:nvGrpSpPr>
              <p:grpSpPr>
                <a:xfrm>
                  <a:off x="4724400" y="6019800"/>
                  <a:ext cx="609600" cy="609600"/>
                  <a:chOff x="2286000" y="6019800"/>
                  <a:chExt cx="609600" cy="609600"/>
                </a:xfrm>
              </p:grpSpPr>
              <p:sp>
                <p:nvSpPr>
                  <p:cNvPr id="205" name="Quad Arrow Callout 20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ross 20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1"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89"/>
              <p:cNvGrpSpPr/>
              <p:nvPr/>
            </p:nvGrpSpPr>
            <p:grpSpPr>
              <a:xfrm>
                <a:off x="6172200" y="1357767"/>
                <a:ext cx="1054396" cy="210879"/>
                <a:chOff x="2286000" y="6019800"/>
                <a:chExt cx="3048000" cy="609600"/>
              </a:xfrm>
            </p:grpSpPr>
            <p:grpSp>
              <p:nvGrpSpPr>
                <p:cNvPr id="245" name="Group 175"/>
                <p:cNvGrpSpPr/>
                <p:nvPr/>
              </p:nvGrpSpPr>
              <p:grpSpPr>
                <a:xfrm>
                  <a:off x="2286000" y="6019800"/>
                  <a:ext cx="609600" cy="609600"/>
                  <a:chOff x="2286000" y="6019800"/>
                  <a:chExt cx="609600" cy="609600"/>
                </a:xfrm>
              </p:grpSpPr>
              <p:sp>
                <p:nvSpPr>
                  <p:cNvPr id="198" name="Quad Arrow Callout 19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ross 19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176"/>
                <p:cNvGrpSpPr/>
                <p:nvPr/>
              </p:nvGrpSpPr>
              <p:grpSpPr>
                <a:xfrm>
                  <a:off x="2895600" y="6019800"/>
                  <a:ext cx="609600" cy="609600"/>
                  <a:chOff x="2286000" y="6019800"/>
                  <a:chExt cx="609600" cy="609600"/>
                </a:xfrm>
              </p:grpSpPr>
              <p:sp>
                <p:nvSpPr>
                  <p:cNvPr id="196" name="Quad Arrow Callout 19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ross 19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179"/>
                <p:cNvGrpSpPr/>
                <p:nvPr/>
              </p:nvGrpSpPr>
              <p:grpSpPr>
                <a:xfrm>
                  <a:off x="3505200" y="6019800"/>
                  <a:ext cx="609600" cy="609600"/>
                  <a:chOff x="2286000" y="6019800"/>
                  <a:chExt cx="609600" cy="609600"/>
                </a:xfrm>
              </p:grpSpPr>
              <p:sp>
                <p:nvSpPr>
                  <p:cNvPr id="194" name="Quad Arrow Callout 19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ross 19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82"/>
                <p:cNvGrpSpPr/>
                <p:nvPr/>
              </p:nvGrpSpPr>
              <p:grpSpPr>
                <a:xfrm>
                  <a:off x="4114800" y="6019800"/>
                  <a:ext cx="609600" cy="609600"/>
                  <a:chOff x="2286000" y="6019800"/>
                  <a:chExt cx="609600" cy="609600"/>
                </a:xfrm>
              </p:grpSpPr>
              <p:sp>
                <p:nvSpPr>
                  <p:cNvPr id="192" name="Quad Arrow Callout 19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ross 19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85"/>
                <p:cNvGrpSpPr/>
                <p:nvPr/>
              </p:nvGrpSpPr>
              <p:grpSpPr>
                <a:xfrm>
                  <a:off x="4724400" y="6019800"/>
                  <a:ext cx="609600" cy="609600"/>
                  <a:chOff x="2286000" y="6019800"/>
                  <a:chExt cx="609600" cy="609600"/>
                </a:xfrm>
              </p:grpSpPr>
              <p:sp>
                <p:nvSpPr>
                  <p:cNvPr id="190" name="Quad Arrow Callout 18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ross 19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1" name="Group 219"/>
            <p:cNvGrpSpPr/>
            <p:nvPr/>
          </p:nvGrpSpPr>
          <p:grpSpPr>
            <a:xfrm>
              <a:off x="5410200" y="3657600"/>
              <a:ext cx="838200" cy="1752600"/>
              <a:chOff x="2971800" y="685800"/>
              <a:chExt cx="1353845" cy="2971800"/>
            </a:xfrm>
          </p:grpSpPr>
          <p:sp>
            <p:nvSpPr>
              <p:cNvPr id="221" name="Oval 220"/>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Manual Operation 221"/>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Manual Operation 223"/>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loud 227"/>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Extract 229"/>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entagon 233"/>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loud 235"/>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entagon 239"/>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entagon 240"/>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entagon 242"/>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entagon 243"/>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3489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4.44444E-6 -3.3102E-6 L 0.33611 0.38307 " pathEditMode="relative" rAng="0" ptsTypes="AA">
                                      <p:cBhvr>
                                        <p:cTn id="8" dur="2000" fill="hold"/>
                                        <p:tgtEl>
                                          <p:spTgt spid="2"/>
                                        </p:tgtEl>
                                        <p:attrNameLst>
                                          <p:attrName>ppt_x</p:attrName>
                                          <p:attrName>ppt_y</p:attrName>
                                        </p:attrNameLst>
                                      </p:cBhvr>
                                      <p:rCtr x="16800" y="1920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9"/>
                                        </p:tgtEl>
                                        <p:attrNameLst>
                                          <p:attrName>style.visibility</p:attrName>
                                        </p:attrNameLst>
                                      </p:cBhvr>
                                      <p:to>
                                        <p:strVal val="visible"/>
                                      </p:to>
                                    </p:set>
                                    <p:animEffect transition="in" filter="fade">
                                      <p:cBhvr>
                                        <p:cTn id="17" dur="2000"/>
                                        <p:tgtEl>
                                          <p:spTgt spid="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88" grpId="0"/>
      <p:bldP spid="6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Picture 282">
            <a:extLst>
              <a:ext uri="{FF2B5EF4-FFF2-40B4-BE49-F238E27FC236}">
                <a16:creationId xmlns:a16="http://schemas.microsoft.com/office/drawing/2014/main" id="{FA8EE884-AAE2-44D4-A966-52A5FE142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5824" y="6550223"/>
            <a:ext cx="3505200" cy="307777"/>
          </a:xfrm>
          <a:prstGeom prst="rect">
            <a:avLst/>
          </a:prstGeom>
          <a:noFill/>
        </p:spPr>
        <p:txBody>
          <a:bodyPr wrap="square" rtlCol="0">
            <a:spAutoFit/>
          </a:bodyPr>
          <a:lstStyle/>
          <a:p>
            <a:r>
              <a:rPr lang="en-US" sz="1400" dirty="0">
                <a:solidFill>
                  <a:schemeClr val="bg1"/>
                </a:solidFill>
              </a:rPr>
              <a:t>Alma 17: 13-16 and Student Manual</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The Lamanites</a:t>
            </a:r>
          </a:p>
        </p:txBody>
      </p:sp>
      <p:sp>
        <p:nvSpPr>
          <p:cNvPr id="688" name="TextBox 687"/>
          <p:cNvSpPr txBox="1"/>
          <p:nvPr/>
        </p:nvSpPr>
        <p:spPr>
          <a:xfrm>
            <a:off x="512064" y="838200"/>
            <a:ext cx="4669536" cy="5078313"/>
          </a:xfrm>
          <a:prstGeom prst="rect">
            <a:avLst/>
          </a:prstGeom>
          <a:noFill/>
        </p:spPr>
        <p:txBody>
          <a:bodyPr wrap="square" rtlCol="0">
            <a:spAutoFit/>
          </a:bodyPr>
          <a:lstStyle/>
          <a:p>
            <a:r>
              <a:rPr lang="en-US" dirty="0">
                <a:solidFill>
                  <a:schemeClr val="bg1"/>
                </a:solidFill>
              </a:rPr>
              <a:t>From the time Nephi and his people separated themselves and their families from Laman and Lemuel, the Lamanites fell deeper and deeper into darkness</a:t>
            </a:r>
          </a:p>
          <a:p>
            <a:endParaRPr lang="en-US" dirty="0">
              <a:solidFill>
                <a:schemeClr val="bg1"/>
              </a:solidFill>
            </a:endParaRPr>
          </a:p>
          <a:p>
            <a:r>
              <a:rPr lang="en-US" dirty="0">
                <a:solidFill>
                  <a:schemeClr val="bg1"/>
                </a:solidFill>
              </a:rPr>
              <a:t>Nephi reports:</a:t>
            </a:r>
          </a:p>
          <a:p>
            <a:r>
              <a:rPr lang="en-US" dirty="0">
                <a:solidFill>
                  <a:schemeClr val="bg1"/>
                </a:solidFill>
              </a:rPr>
              <a:t>“an idle people, full of mischief and subtlety” (2 Nephi 5:24)</a:t>
            </a:r>
          </a:p>
          <a:p>
            <a:endParaRPr lang="en-US" dirty="0">
              <a:solidFill>
                <a:schemeClr val="bg1"/>
              </a:solidFill>
            </a:endParaRPr>
          </a:p>
          <a:p>
            <a:r>
              <a:rPr lang="en-US" dirty="0" err="1">
                <a:solidFill>
                  <a:schemeClr val="bg1"/>
                </a:solidFill>
              </a:rPr>
              <a:t>Enos</a:t>
            </a:r>
            <a:r>
              <a:rPr lang="en-US" dirty="0">
                <a:solidFill>
                  <a:schemeClr val="bg1"/>
                </a:solidFill>
              </a:rPr>
              <a:t> reports:</a:t>
            </a:r>
          </a:p>
          <a:p>
            <a:r>
              <a:rPr lang="en-US" dirty="0">
                <a:solidFill>
                  <a:schemeClr val="bg1"/>
                </a:solidFill>
              </a:rPr>
              <a:t>“they became wild, and ferocious, and a bloodthirsty people, full of idolatry and filthiness”</a:t>
            </a:r>
          </a:p>
          <a:p>
            <a:r>
              <a:rPr lang="en-US" dirty="0">
                <a:solidFill>
                  <a:schemeClr val="bg1"/>
                </a:solidFill>
              </a:rPr>
              <a:t>(</a:t>
            </a:r>
            <a:r>
              <a:rPr lang="en-US" dirty="0" err="1">
                <a:solidFill>
                  <a:schemeClr val="bg1"/>
                </a:solidFill>
              </a:rPr>
              <a:t>Enos</a:t>
            </a:r>
            <a:r>
              <a:rPr lang="en-US" dirty="0">
                <a:solidFill>
                  <a:schemeClr val="bg1"/>
                </a:solidFill>
              </a:rPr>
              <a:t> 1:20)</a:t>
            </a:r>
          </a:p>
          <a:p>
            <a:endParaRPr lang="en-US" dirty="0">
              <a:solidFill>
                <a:schemeClr val="bg1"/>
              </a:solidFill>
            </a:endParaRPr>
          </a:p>
          <a:p>
            <a:r>
              <a:rPr lang="en-US" dirty="0">
                <a:solidFill>
                  <a:schemeClr val="bg1"/>
                </a:solidFill>
              </a:rPr>
              <a:t>“loved murder and would drink the blood of beasts”</a:t>
            </a:r>
          </a:p>
          <a:p>
            <a:r>
              <a:rPr lang="en-US" dirty="0">
                <a:solidFill>
                  <a:schemeClr val="bg1"/>
                </a:solidFill>
              </a:rPr>
              <a:t>(</a:t>
            </a:r>
            <a:r>
              <a:rPr lang="en-US" dirty="0" err="1">
                <a:solidFill>
                  <a:schemeClr val="bg1"/>
                </a:solidFill>
              </a:rPr>
              <a:t>Jarom</a:t>
            </a:r>
            <a:r>
              <a:rPr lang="en-US" dirty="0">
                <a:solidFill>
                  <a:schemeClr val="bg1"/>
                </a:solidFill>
              </a:rPr>
              <a:t> 6)</a:t>
            </a:r>
          </a:p>
        </p:txBody>
      </p:sp>
      <p:grpSp>
        <p:nvGrpSpPr>
          <p:cNvPr id="950" name="Group 949"/>
          <p:cNvGrpSpPr/>
          <p:nvPr/>
        </p:nvGrpSpPr>
        <p:grpSpPr>
          <a:xfrm>
            <a:off x="5181601" y="838200"/>
            <a:ext cx="3499247" cy="2514600"/>
            <a:chOff x="3276600" y="3962400"/>
            <a:chExt cx="3499247" cy="2514600"/>
          </a:xfrm>
        </p:grpSpPr>
        <p:grpSp>
          <p:nvGrpSpPr>
            <p:cNvPr id="831" name="Group 830"/>
            <p:cNvGrpSpPr/>
            <p:nvPr/>
          </p:nvGrpSpPr>
          <p:grpSpPr>
            <a:xfrm>
              <a:off x="4495800" y="3962400"/>
              <a:ext cx="1000442" cy="2278856"/>
              <a:chOff x="3469948" y="1143000"/>
              <a:chExt cx="2549852" cy="6705600"/>
            </a:xfrm>
          </p:grpSpPr>
          <p:sp>
            <p:nvSpPr>
              <p:cNvPr id="832" name="Oval 831"/>
              <p:cNvSpPr/>
              <p:nvPr/>
            </p:nvSpPr>
            <p:spPr>
              <a:xfrm>
                <a:off x="5562600" y="4953000"/>
                <a:ext cx="457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Rounded Rectangle 832"/>
              <p:cNvSpPr/>
              <p:nvPr/>
            </p:nvSpPr>
            <p:spPr>
              <a:xfrm rot="20564933">
                <a:off x="5167591" y="3159683"/>
                <a:ext cx="549417"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Oval 833"/>
              <p:cNvSpPr/>
              <p:nvPr/>
            </p:nvSpPr>
            <p:spPr>
              <a:xfrm>
                <a:off x="3505200" y="48768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Rounded Rectangle 834"/>
              <p:cNvSpPr/>
              <p:nvPr/>
            </p:nvSpPr>
            <p:spPr>
              <a:xfrm rot="1200398">
                <a:off x="3910129" y="3181582"/>
                <a:ext cx="696046"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Trapezoid 2"/>
              <p:cNvSpPr/>
              <p:nvPr/>
            </p:nvSpPr>
            <p:spPr>
              <a:xfrm>
                <a:off x="4191000" y="3200400"/>
                <a:ext cx="1295400" cy="2743200"/>
              </a:xfrm>
              <a:prstGeom prst="trapezoid">
                <a:avLst>
                  <a:gd name="adj" fmla="val 2331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Rectangle 836"/>
              <p:cNvSpPr/>
              <p:nvPr/>
            </p:nvSpPr>
            <p:spPr>
              <a:xfrm>
                <a:off x="4267200" y="57150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Rectangle 837"/>
              <p:cNvSpPr/>
              <p:nvPr/>
            </p:nvSpPr>
            <p:spPr>
              <a:xfrm>
                <a:off x="4876800" y="57150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Trapezoid 838"/>
              <p:cNvSpPr/>
              <p:nvPr/>
            </p:nvSpPr>
            <p:spPr>
              <a:xfrm>
                <a:off x="3962400" y="5105400"/>
                <a:ext cx="1796143" cy="1219200"/>
              </a:xfrm>
              <a:prstGeom prst="trapezoid">
                <a:avLst>
                  <a:gd name="adj" fmla="val 23319"/>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a:off x="4038600" y="72390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a:off x="4724400" y="72390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1"/>
              <p:cNvSpPr/>
              <p:nvPr/>
            </p:nvSpPr>
            <p:spPr>
              <a:xfrm>
                <a:off x="3962400" y="1143000"/>
                <a:ext cx="1676400" cy="2286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3" name="Group 112"/>
              <p:cNvGrpSpPr/>
              <p:nvPr/>
            </p:nvGrpSpPr>
            <p:grpSpPr>
              <a:xfrm rot="5021930">
                <a:off x="2397170" y="4835350"/>
                <a:ext cx="2990456" cy="844899"/>
                <a:chOff x="838200" y="1524000"/>
                <a:chExt cx="3429000" cy="1371600"/>
              </a:xfrm>
            </p:grpSpPr>
            <p:sp>
              <p:nvSpPr>
                <p:cNvPr id="868" name="Isosceles Triangle 867"/>
                <p:cNvSpPr/>
                <p:nvPr/>
              </p:nvSpPr>
              <p:spPr>
                <a:xfrm>
                  <a:off x="1295400" y="1524000"/>
                  <a:ext cx="381000" cy="60960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Isosceles Triangle 868"/>
                <p:cNvSpPr/>
                <p:nvPr/>
              </p:nvSpPr>
              <p:spPr>
                <a:xfrm>
                  <a:off x="1752600" y="1676400"/>
                  <a:ext cx="381000" cy="60960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Isosceles Triangle 869"/>
                <p:cNvSpPr/>
                <p:nvPr/>
              </p:nvSpPr>
              <p:spPr>
                <a:xfrm rot="10800000">
                  <a:off x="1219200" y="2209800"/>
                  <a:ext cx="533400" cy="68580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ounded Rectangle 870"/>
                <p:cNvSpPr/>
                <p:nvPr/>
              </p:nvSpPr>
              <p:spPr>
                <a:xfrm>
                  <a:off x="838200" y="1981200"/>
                  <a:ext cx="3429000" cy="533400"/>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4" name="Oval 843"/>
              <p:cNvSpPr/>
              <p:nvPr/>
            </p:nvSpPr>
            <p:spPr>
              <a:xfrm>
                <a:off x="3657600" y="5029200"/>
                <a:ext cx="457200" cy="304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5" name="Group 127"/>
              <p:cNvGrpSpPr/>
              <p:nvPr/>
            </p:nvGrpSpPr>
            <p:grpSpPr>
              <a:xfrm>
                <a:off x="4038600" y="6019800"/>
                <a:ext cx="1752600" cy="304801"/>
                <a:chOff x="1066800" y="381000"/>
                <a:chExt cx="3352800" cy="685803"/>
              </a:xfrm>
            </p:grpSpPr>
            <p:grpSp>
              <p:nvGrpSpPr>
                <p:cNvPr id="859" name="Group 120"/>
                <p:cNvGrpSpPr/>
                <p:nvPr/>
              </p:nvGrpSpPr>
              <p:grpSpPr>
                <a:xfrm>
                  <a:off x="2057400" y="381000"/>
                  <a:ext cx="1295400" cy="685800"/>
                  <a:chOff x="2057400" y="381000"/>
                  <a:chExt cx="1295400" cy="685800"/>
                </a:xfrm>
              </p:grpSpPr>
              <p:sp>
                <p:nvSpPr>
                  <p:cNvPr id="866" name="Chevron 865"/>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7" name="Chevron 866"/>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0" name="Group 121"/>
                <p:cNvGrpSpPr/>
                <p:nvPr/>
              </p:nvGrpSpPr>
              <p:grpSpPr>
                <a:xfrm>
                  <a:off x="3124200" y="381000"/>
                  <a:ext cx="1295400" cy="685800"/>
                  <a:chOff x="2057400" y="381000"/>
                  <a:chExt cx="1295400" cy="685800"/>
                </a:xfrm>
              </p:grpSpPr>
              <p:sp>
                <p:nvSpPr>
                  <p:cNvPr id="864" name="Chevron 863"/>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5" name="Chevron 864"/>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1" name="Group 124"/>
                <p:cNvGrpSpPr/>
                <p:nvPr/>
              </p:nvGrpSpPr>
              <p:grpSpPr>
                <a:xfrm>
                  <a:off x="1066800" y="381000"/>
                  <a:ext cx="1295400" cy="685803"/>
                  <a:chOff x="2057400" y="381000"/>
                  <a:chExt cx="1295400" cy="685803"/>
                </a:xfrm>
              </p:grpSpPr>
              <p:sp>
                <p:nvSpPr>
                  <p:cNvPr id="862" name="Chevron 861"/>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3" name="Chevron 862"/>
                  <p:cNvSpPr/>
                  <p:nvPr/>
                </p:nvSpPr>
                <p:spPr>
                  <a:xfrm rot="10800000">
                    <a:off x="2057400" y="381000"/>
                    <a:ext cx="762000" cy="685803"/>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46" name="Group 139"/>
              <p:cNvGrpSpPr/>
              <p:nvPr/>
            </p:nvGrpSpPr>
            <p:grpSpPr>
              <a:xfrm>
                <a:off x="3962400" y="1600200"/>
                <a:ext cx="1721225" cy="457200"/>
                <a:chOff x="2057400" y="457200"/>
                <a:chExt cx="1721225" cy="609600"/>
              </a:xfrm>
            </p:grpSpPr>
            <p:sp>
              <p:nvSpPr>
                <p:cNvPr id="848" name="Rounded Rectangle 8"/>
                <p:cNvSpPr/>
                <p:nvPr/>
              </p:nvSpPr>
              <p:spPr>
                <a:xfrm>
                  <a:off x="2057400" y="457200"/>
                  <a:ext cx="1721225" cy="609600"/>
                </a:xfrm>
                <a:prstGeom prst="roundRect">
                  <a:avLst>
                    <a:gd name="adj" fmla="val 3730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9" name="Group 129"/>
                <p:cNvGrpSpPr/>
                <p:nvPr/>
              </p:nvGrpSpPr>
              <p:grpSpPr>
                <a:xfrm>
                  <a:off x="2057400" y="609600"/>
                  <a:ext cx="1676400" cy="228600"/>
                  <a:chOff x="1066800" y="381000"/>
                  <a:chExt cx="3352800" cy="685800"/>
                </a:xfrm>
              </p:grpSpPr>
              <p:grpSp>
                <p:nvGrpSpPr>
                  <p:cNvPr id="850" name="Group 120"/>
                  <p:cNvGrpSpPr/>
                  <p:nvPr/>
                </p:nvGrpSpPr>
                <p:grpSpPr>
                  <a:xfrm>
                    <a:off x="2057400" y="381000"/>
                    <a:ext cx="1295400" cy="685800"/>
                    <a:chOff x="2057400" y="381000"/>
                    <a:chExt cx="1295400" cy="685800"/>
                  </a:xfrm>
                </p:grpSpPr>
                <p:sp>
                  <p:nvSpPr>
                    <p:cNvPr id="857" name="Chevron 856"/>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8" name="Chevron 857"/>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51" name="Group 121"/>
                  <p:cNvGrpSpPr/>
                  <p:nvPr/>
                </p:nvGrpSpPr>
                <p:grpSpPr>
                  <a:xfrm>
                    <a:off x="3124200" y="381000"/>
                    <a:ext cx="1295400" cy="685800"/>
                    <a:chOff x="2057400" y="381000"/>
                    <a:chExt cx="1295400" cy="685800"/>
                  </a:xfrm>
                </p:grpSpPr>
                <p:sp>
                  <p:nvSpPr>
                    <p:cNvPr id="855" name="Chevron 854"/>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6" name="Chevron 855"/>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52" name="Group 124"/>
                  <p:cNvGrpSpPr/>
                  <p:nvPr/>
                </p:nvGrpSpPr>
                <p:grpSpPr>
                  <a:xfrm>
                    <a:off x="1066800" y="381000"/>
                    <a:ext cx="1295400" cy="685800"/>
                    <a:chOff x="2057400" y="381000"/>
                    <a:chExt cx="1295400" cy="685800"/>
                  </a:xfrm>
                </p:grpSpPr>
                <p:sp>
                  <p:nvSpPr>
                    <p:cNvPr id="853" name="Chevron 852"/>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4" name="Chevron 853"/>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847" name="Diagonal Stripe 846"/>
              <p:cNvSpPr/>
              <p:nvPr/>
            </p:nvSpPr>
            <p:spPr>
              <a:xfrm rot="20559247" flipH="1">
                <a:off x="4200969" y="1449194"/>
                <a:ext cx="1066709" cy="229586"/>
              </a:xfrm>
              <a:prstGeom prst="diagStrip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2" name="Group 871"/>
            <p:cNvGrpSpPr/>
            <p:nvPr/>
          </p:nvGrpSpPr>
          <p:grpSpPr>
            <a:xfrm>
              <a:off x="3276600" y="3962400"/>
              <a:ext cx="1021556" cy="2514600"/>
              <a:chOff x="0" y="1600200"/>
              <a:chExt cx="2711511" cy="6705600"/>
            </a:xfrm>
          </p:grpSpPr>
          <p:grpSp>
            <p:nvGrpSpPr>
              <p:cNvPr id="873" name="Group 57"/>
              <p:cNvGrpSpPr/>
              <p:nvPr/>
            </p:nvGrpSpPr>
            <p:grpSpPr>
              <a:xfrm rot="251141">
                <a:off x="2116694" y="3216468"/>
                <a:ext cx="576696" cy="3733800"/>
                <a:chOff x="4757304" y="1219200"/>
                <a:chExt cx="924791" cy="4114800"/>
              </a:xfrm>
            </p:grpSpPr>
            <p:grpSp>
              <p:nvGrpSpPr>
                <p:cNvPr id="903" name="Group 30"/>
                <p:cNvGrpSpPr/>
                <p:nvPr/>
              </p:nvGrpSpPr>
              <p:grpSpPr>
                <a:xfrm rot="10800000">
                  <a:off x="4757304" y="1295400"/>
                  <a:ext cx="576695" cy="3179864"/>
                  <a:chOff x="4679408" y="1676400"/>
                  <a:chExt cx="927343" cy="1987415"/>
                </a:xfrm>
              </p:grpSpPr>
              <p:sp>
                <p:nvSpPr>
                  <p:cNvPr id="919" name="Pentagon 918"/>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Lightning Bolt 23"/>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Lightning Bolt 25"/>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4" name="Group 31"/>
                <p:cNvGrpSpPr/>
                <p:nvPr/>
              </p:nvGrpSpPr>
              <p:grpSpPr>
                <a:xfrm rot="10800000">
                  <a:off x="5029200" y="1219200"/>
                  <a:ext cx="576695" cy="3179864"/>
                  <a:chOff x="4679408" y="1676400"/>
                  <a:chExt cx="927343" cy="1987415"/>
                </a:xfrm>
              </p:grpSpPr>
              <p:sp>
                <p:nvSpPr>
                  <p:cNvPr id="915" name="Pentagon 914"/>
                  <p:cNvSpPr/>
                  <p:nvPr/>
                </p:nvSpPr>
                <p:spPr>
                  <a:xfrm rot="16200000">
                    <a:off x="4457700" y="2705100"/>
                    <a:ext cx="1447800" cy="304800"/>
                  </a:xfrm>
                  <a:prstGeom prst="homePlate">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Lightning Bolt 915"/>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Lightning Bolt 916"/>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Freeform 917"/>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5" name="Group 36"/>
                <p:cNvGrpSpPr/>
                <p:nvPr/>
              </p:nvGrpSpPr>
              <p:grpSpPr>
                <a:xfrm rot="10800000">
                  <a:off x="5105400" y="1905000"/>
                  <a:ext cx="576695" cy="3179864"/>
                  <a:chOff x="4679408" y="1676400"/>
                  <a:chExt cx="927343" cy="1987415"/>
                </a:xfrm>
              </p:grpSpPr>
              <p:sp>
                <p:nvSpPr>
                  <p:cNvPr id="911" name="Pentagon 910"/>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Lightning Bolt 911"/>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Lightning Bolt 912"/>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Freeform 913"/>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06" name="Rounded Rectangle 51"/>
                <p:cNvSpPr/>
                <p:nvPr/>
              </p:nvSpPr>
              <p:spPr>
                <a:xfrm>
                  <a:off x="4876800" y="2971800"/>
                  <a:ext cx="685800" cy="2362200"/>
                </a:xfrm>
                <a:prstGeom prst="roundRect">
                  <a:avLst>
                    <a:gd name="adj" fmla="val 2809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7" name="Group 52"/>
                <p:cNvGrpSpPr/>
                <p:nvPr/>
              </p:nvGrpSpPr>
              <p:grpSpPr>
                <a:xfrm rot="5400000">
                  <a:off x="4114800" y="3886200"/>
                  <a:ext cx="2438400" cy="457200"/>
                  <a:chOff x="3962400" y="5105400"/>
                  <a:chExt cx="2677885" cy="1143001"/>
                </a:xfrm>
              </p:grpSpPr>
              <p:sp>
                <p:nvSpPr>
                  <p:cNvPr id="908" name="Multiply 907"/>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Multiply 908"/>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Multiply 909"/>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4" name="Oval 873"/>
              <p:cNvSpPr/>
              <p:nvPr/>
            </p:nvSpPr>
            <p:spPr>
              <a:xfrm>
                <a:off x="2057400" y="5410200"/>
                <a:ext cx="6096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p:nvSpPr>
            <p:spPr>
              <a:xfrm>
                <a:off x="0" y="53340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Rounded Rectangle 875"/>
              <p:cNvSpPr/>
              <p:nvPr/>
            </p:nvSpPr>
            <p:spPr>
              <a:xfrm rot="1200398">
                <a:off x="404929" y="3638782"/>
                <a:ext cx="696046"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Trapezoid 876"/>
              <p:cNvSpPr/>
              <p:nvPr/>
            </p:nvSpPr>
            <p:spPr>
              <a:xfrm>
                <a:off x="685800" y="3657600"/>
                <a:ext cx="1295400" cy="2743200"/>
              </a:xfrm>
              <a:prstGeom prst="trapezoid">
                <a:avLst>
                  <a:gd name="adj" fmla="val 2331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Rectangle 877"/>
              <p:cNvSpPr/>
              <p:nvPr/>
            </p:nvSpPr>
            <p:spPr>
              <a:xfrm>
                <a:off x="762000" y="61722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ectangle 878"/>
              <p:cNvSpPr/>
              <p:nvPr/>
            </p:nvSpPr>
            <p:spPr>
              <a:xfrm>
                <a:off x="1371600" y="61722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Trapezoid 879"/>
              <p:cNvSpPr/>
              <p:nvPr/>
            </p:nvSpPr>
            <p:spPr>
              <a:xfrm>
                <a:off x="457200" y="5562600"/>
                <a:ext cx="1796143" cy="1219200"/>
              </a:xfrm>
              <a:prstGeom prst="trapezoid">
                <a:avLst>
                  <a:gd name="adj" fmla="val 23319"/>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1" name="Group 14"/>
              <p:cNvGrpSpPr/>
              <p:nvPr/>
            </p:nvGrpSpPr>
            <p:grpSpPr>
              <a:xfrm>
                <a:off x="304800" y="6324600"/>
                <a:ext cx="2133600" cy="533400"/>
                <a:chOff x="3962400" y="5105400"/>
                <a:chExt cx="2677885" cy="1143001"/>
              </a:xfrm>
            </p:grpSpPr>
            <p:sp>
              <p:nvSpPr>
                <p:cNvPr id="900" name="Multiply 15"/>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Multiply 16"/>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Multiply 17"/>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2" name="Group 41"/>
              <p:cNvGrpSpPr/>
              <p:nvPr/>
            </p:nvGrpSpPr>
            <p:grpSpPr>
              <a:xfrm rot="10960960">
                <a:off x="76200" y="3733800"/>
                <a:ext cx="576695" cy="3179864"/>
                <a:chOff x="4679408" y="1676400"/>
                <a:chExt cx="927343" cy="1987415"/>
              </a:xfrm>
            </p:grpSpPr>
            <p:sp>
              <p:nvSpPr>
                <p:cNvPr id="896" name="Pentagon 895"/>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Lightning Bolt 43"/>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Lightning Bolt 897"/>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Freeform 898"/>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83" name="Oval 882"/>
              <p:cNvSpPr/>
              <p:nvPr/>
            </p:nvSpPr>
            <p:spPr>
              <a:xfrm>
                <a:off x="533400" y="76962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a:off x="1219200" y="76962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p:nvPr/>
            </p:nvSpPr>
            <p:spPr>
              <a:xfrm>
                <a:off x="152400" y="5486400"/>
                <a:ext cx="457200" cy="304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Curved Up Arrow 885"/>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7" name="Rounded Rectangle 886"/>
              <p:cNvSpPr/>
              <p:nvPr/>
            </p:nvSpPr>
            <p:spPr>
              <a:xfrm rot="20564933">
                <a:off x="1814792" y="3769282"/>
                <a:ext cx="549417"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457200" y="1600200"/>
                <a:ext cx="1676400" cy="2286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9" name="Group 60"/>
              <p:cNvGrpSpPr/>
              <p:nvPr/>
            </p:nvGrpSpPr>
            <p:grpSpPr>
              <a:xfrm>
                <a:off x="457200" y="2057400"/>
                <a:ext cx="1828800" cy="228600"/>
                <a:chOff x="3124200" y="2133600"/>
                <a:chExt cx="1828800" cy="480061"/>
              </a:xfrm>
            </p:grpSpPr>
            <p:sp>
              <p:nvSpPr>
                <p:cNvPr id="891" name="Rounded Rectangle 890"/>
                <p:cNvSpPr/>
                <p:nvPr/>
              </p:nvSpPr>
              <p:spPr>
                <a:xfrm>
                  <a:off x="3124200" y="2133600"/>
                  <a:ext cx="1721225" cy="480061"/>
                </a:xfrm>
                <a:prstGeom prst="roundRect">
                  <a:avLst>
                    <a:gd name="adj" fmla="val 37302"/>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2" name="Group 12"/>
                <p:cNvGrpSpPr/>
                <p:nvPr/>
              </p:nvGrpSpPr>
              <p:grpSpPr>
                <a:xfrm>
                  <a:off x="3124200" y="2133600"/>
                  <a:ext cx="1828800" cy="480060"/>
                  <a:chOff x="3962400" y="5105400"/>
                  <a:chExt cx="2677885" cy="1143001"/>
                </a:xfrm>
              </p:grpSpPr>
              <p:sp>
                <p:nvSpPr>
                  <p:cNvPr id="893" name="Multiply 892"/>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Multiply 893"/>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Multiply 894"/>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0" name="Diagonal Stripe 889"/>
              <p:cNvSpPr/>
              <p:nvPr/>
            </p:nvSpPr>
            <p:spPr>
              <a:xfrm rot="20559247" flipH="1">
                <a:off x="695769" y="1906393"/>
                <a:ext cx="1066709" cy="229586"/>
              </a:xfrm>
              <a:prstGeom prst="diagStrip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3" name="Group 922"/>
            <p:cNvGrpSpPr/>
            <p:nvPr/>
          </p:nvGrpSpPr>
          <p:grpSpPr>
            <a:xfrm>
              <a:off x="5715000" y="4114800"/>
              <a:ext cx="1060847" cy="2160984"/>
              <a:chOff x="219698" y="533400"/>
              <a:chExt cx="3056902" cy="6705600"/>
            </a:xfrm>
          </p:grpSpPr>
          <p:sp>
            <p:nvSpPr>
              <p:cNvPr id="924" name="Oval 923"/>
              <p:cNvSpPr/>
              <p:nvPr/>
            </p:nvSpPr>
            <p:spPr>
              <a:xfrm>
                <a:off x="2667000" y="4191000"/>
                <a:ext cx="6096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Rounded Rectangle 924"/>
              <p:cNvSpPr/>
              <p:nvPr/>
            </p:nvSpPr>
            <p:spPr>
              <a:xfrm rot="20091895">
                <a:off x="2271993" y="2550083"/>
                <a:ext cx="549417"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Oval 925"/>
              <p:cNvSpPr/>
              <p:nvPr/>
            </p:nvSpPr>
            <p:spPr>
              <a:xfrm>
                <a:off x="457200" y="42672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Rounded Rectangle 926"/>
              <p:cNvSpPr/>
              <p:nvPr/>
            </p:nvSpPr>
            <p:spPr>
              <a:xfrm rot="1200398">
                <a:off x="862129" y="2571982"/>
                <a:ext cx="696046"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Trapezoid 2"/>
              <p:cNvSpPr/>
              <p:nvPr/>
            </p:nvSpPr>
            <p:spPr>
              <a:xfrm>
                <a:off x="1143000" y="2590800"/>
                <a:ext cx="1295400" cy="2743200"/>
              </a:xfrm>
              <a:prstGeom prst="trapezoid">
                <a:avLst>
                  <a:gd name="adj" fmla="val 2331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Rectangle 928"/>
              <p:cNvSpPr/>
              <p:nvPr/>
            </p:nvSpPr>
            <p:spPr>
              <a:xfrm>
                <a:off x="1219200" y="51054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Rectangle 929"/>
              <p:cNvSpPr/>
              <p:nvPr/>
            </p:nvSpPr>
            <p:spPr>
              <a:xfrm>
                <a:off x="1828800" y="51054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Trapezoid 930"/>
              <p:cNvSpPr/>
              <p:nvPr/>
            </p:nvSpPr>
            <p:spPr>
              <a:xfrm>
                <a:off x="914400" y="4495800"/>
                <a:ext cx="1796143" cy="1219200"/>
              </a:xfrm>
              <a:prstGeom prst="trapezoid">
                <a:avLst>
                  <a:gd name="adj" fmla="val 23319"/>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2" name="Group 14"/>
              <p:cNvGrpSpPr/>
              <p:nvPr/>
            </p:nvGrpSpPr>
            <p:grpSpPr>
              <a:xfrm>
                <a:off x="762000" y="5257800"/>
                <a:ext cx="2133600" cy="533400"/>
                <a:chOff x="3962400" y="5105400"/>
                <a:chExt cx="2677885" cy="1143001"/>
              </a:xfrm>
              <a:solidFill>
                <a:srgbClr val="FFC000"/>
              </a:solidFill>
            </p:grpSpPr>
            <p:sp>
              <p:nvSpPr>
                <p:cNvPr id="946" name="Multiply 945"/>
                <p:cNvSpPr/>
                <p:nvPr/>
              </p:nvSpPr>
              <p:spPr>
                <a:xfrm>
                  <a:off x="3962400" y="5105400"/>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Multiply 946"/>
                <p:cNvSpPr/>
                <p:nvPr/>
              </p:nvSpPr>
              <p:spPr>
                <a:xfrm>
                  <a:off x="4648200" y="5105400"/>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Multiply 947"/>
                <p:cNvSpPr/>
                <p:nvPr/>
              </p:nvSpPr>
              <p:spPr>
                <a:xfrm>
                  <a:off x="5344885" y="5105401"/>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3" name="Oval 932"/>
              <p:cNvSpPr/>
              <p:nvPr/>
            </p:nvSpPr>
            <p:spPr>
              <a:xfrm>
                <a:off x="990600" y="66294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a:off x="1676400" y="66294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1"/>
              <p:cNvSpPr/>
              <p:nvPr/>
            </p:nvSpPr>
            <p:spPr>
              <a:xfrm>
                <a:off x="914400" y="533400"/>
                <a:ext cx="1676400" cy="2286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Cross 935"/>
              <p:cNvSpPr/>
              <p:nvPr/>
            </p:nvSpPr>
            <p:spPr>
              <a:xfrm rot="19617719">
                <a:off x="219698" y="3754091"/>
                <a:ext cx="1367599" cy="1446998"/>
              </a:xfrm>
              <a:prstGeom prst="plus">
                <a:avLst>
                  <a:gd name="adj" fmla="val 39769"/>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Pentagon 936"/>
              <p:cNvSpPr/>
              <p:nvPr/>
            </p:nvSpPr>
            <p:spPr>
              <a:xfrm rot="3406459">
                <a:off x="755638" y="5750966"/>
                <a:ext cx="2156416" cy="337785"/>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38" name="Oval 937"/>
              <p:cNvSpPr/>
              <p:nvPr/>
            </p:nvSpPr>
            <p:spPr>
              <a:xfrm>
                <a:off x="457200" y="4267200"/>
                <a:ext cx="5334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9" name="Group 58"/>
              <p:cNvGrpSpPr/>
              <p:nvPr/>
            </p:nvGrpSpPr>
            <p:grpSpPr>
              <a:xfrm>
                <a:off x="838200" y="990600"/>
                <a:ext cx="1905000" cy="381000"/>
                <a:chOff x="3352800" y="1600200"/>
                <a:chExt cx="2133600" cy="685800"/>
              </a:xfrm>
            </p:grpSpPr>
            <p:sp>
              <p:nvSpPr>
                <p:cNvPr id="941" name="Rounded Rectangle 8"/>
                <p:cNvSpPr/>
                <p:nvPr/>
              </p:nvSpPr>
              <p:spPr>
                <a:xfrm>
                  <a:off x="3429000" y="1600200"/>
                  <a:ext cx="1981200" cy="685800"/>
                </a:xfrm>
                <a:prstGeom prst="roundRect">
                  <a:avLst>
                    <a:gd name="adj" fmla="val 37302"/>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2" name="Group 14"/>
                <p:cNvGrpSpPr/>
                <p:nvPr/>
              </p:nvGrpSpPr>
              <p:grpSpPr>
                <a:xfrm>
                  <a:off x="3352800" y="1676400"/>
                  <a:ext cx="2133600" cy="533400"/>
                  <a:chOff x="3962400" y="5105400"/>
                  <a:chExt cx="2677885" cy="1143001"/>
                </a:xfrm>
                <a:solidFill>
                  <a:srgbClr val="FFC000"/>
                </a:solidFill>
              </p:grpSpPr>
              <p:sp>
                <p:nvSpPr>
                  <p:cNvPr id="943" name="Multiply 942"/>
                  <p:cNvSpPr/>
                  <p:nvPr/>
                </p:nvSpPr>
                <p:spPr>
                  <a:xfrm>
                    <a:off x="3962400" y="5105400"/>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Multiply 943"/>
                  <p:cNvSpPr/>
                  <p:nvPr/>
                </p:nvSpPr>
                <p:spPr>
                  <a:xfrm>
                    <a:off x="4648200" y="5105400"/>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Multiply 944"/>
                  <p:cNvSpPr/>
                  <p:nvPr/>
                </p:nvSpPr>
                <p:spPr>
                  <a:xfrm>
                    <a:off x="5344885" y="5105401"/>
                    <a:ext cx="1295400" cy="1143000"/>
                  </a:xfrm>
                  <a:prstGeom prst="mathMultiply">
                    <a:avLst>
                      <a:gd name="adj1" fmla="val 1780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40" name="Diagonal Stripe 939"/>
              <p:cNvSpPr/>
              <p:nvPr/>
            </p:nvSpPr>
            <p:spPr>
              <a:xfrm rot="631421">
                <a:off x="1307394" y="860358"/>
                <a:ext cx="1066709" cy="229586"/>
              </a:xfrm>
              <a:prstGeom prst="diagStrip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949" name="TextBox 948"/>
          <p:cNvSpPr txBox="1"/>
          <p:nvPr/>
        </p:nvSpPr>
        <p:spPr>
          <a:xfrm>
            <a:off x="5410200" y="4114801"/>
            <a:ext cx="5105400" cy="1200329"/>
          </a:xfrm>
          <a:prstGeom prst="rect">
            <a:avLst/>
          </a:prstGeom>
          <a:noFill/>
        </p:spPr>
        <p:txBody>
          <a:bodyPr wrap="square" rtlCol="0">
            <a:spAutoFit/>
          </a:bodyPr>
          <a:lstStyle/>
          <a:p>
            <a:r>
              <a:rPr lang="en-US" dirty="0">
                <a:solidFill>
                  <a:schemeClr val="bg1"/>
                </a:solidFill>
              </a:rPr>
              <a:t>Mormon’s Statement about the Sons of Mosiah:</a:t>
            </a:r>
          </a:p>
          <a:p>
            <a:r>
              <a:rPr lang="en-US" dirty="0">
                <a:solidFill>
                  <a:schemeClr val="bg1"/>
                </a:solidFill>
              </a:rPr>
              <a:t>“… for they had undertaken to preach the word of God to a wild and a hardened and ferocious people.” (Alma 17:14)</a:t>
            </a:r>
          </a:p>
        </p:txBody>
      </p:sp>
      <p:grpSp>
        <p:nvGrpSpPr>
          <p:cNvPr id="951" name="Group 269"/>
          <p:cNvGrpSpPr/>
          <p:nvPr/>
        </p:nvGrpSpPr>
        <p:grpSpPr>
          <a:xfrm>
            <a:off x="7162800" y="5105400"/>
            <a:ext cx="2438400" cy="1438574"/>
            <a:chOff x="5410200" y="3657600"/>
            <a:chExt cx="3149545" cy="1752600"/>
          </a:xfrm>
        </p:grpSpPr>
        <p:grpSp>
          <p:nvGrpSpPr>
            <p:cNvPr id="952" name="Group 37"/>
            <p:cNvGrpSpPr/>
            <p:nvPr/>
          </p:nvGrpSpPr>
          <p:grpSpPr>
            <a:xfrm>
              <a:off x="7924800" y="3886200"/>
              <a:ext cx="634945" cy="1490542"/>
              <a:chOff x="990600" y="1869556"/>
              <a:chExt cx="1625545" cy="3815989"/>
            </a:xfrm>
          </p:grpSpPr>
          <p:sp>
            <p:nvSpPr>
              <p:cNvPr id="1069" name="Oval 1068"/>
              <p:cNvSpPr/>
              <p:nvPr/>
            </p:nvSpPr>
            <p:spPr>
              <a:xfrm rot="6922285">
                <a:off x="1308408" y="5244859"/>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p:nvPr/>
            </p:nvSpPr>
            <p:spPr>
              <a:xfrm rot="3646842">
                <a:off x="1850980" y="5248313"/>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Trapezoid 1070"/>
              <p:cNvSpPr/>
              <p:nvPr/>
            </p:nvSpPr>
            <p:spPr>
              <a:xfrm>
                <a:off x="1206228" y="4058865"/>
                <a:ext cx="1295400" cy="1295400"/>
              </a:xfrm>
              <a:prstGeom prst="trapezoid">
                <a:avLst>
                  <a:gd name="adj" fmla="val 2125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Oval 41"/>
              <p:cNvSpPr/>
              <p:nvPr/>
            </p:nvSpPr>
            <p:spPr>
              <a:xfrm rot="4724043">
                <a:off x="2178914" y="3848972"/>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val 42"/>
              <p:cNvSpPr/>
              <p:nvPr/>
            </p:nvSpPr>
            <p:spPr>
              <a:xfrm rot="6922285">
                <a:off x="927408" y="3949460"/>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Trapezoid 1073"/>
              <p:cNvSpPr/>
              <p:nvPr/>
            </p:nvSpPr>
            <p:spPr>
              <a:xfrm rot="19684206">
                <a:off x="2026032" y="3140170"/>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Trapezoid 1074"/>
              <p:cNvSpPr/>
              <p:nvPr/>
            </p:nvSpPr>
            <p:spPr>
              <a:xfrm rot="1711066">
                <a:off x="1095331" y="3216624"/>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Cloud 1075"/>
              <p:cNvSpPr/>
              <p:nvPr/>
            </p:nvSpPr>
            <p:spPr>
              <a:xfrm rot="21304292">
                <a:off x="1922597" y="1996079"/>
                <a:ext cx="645572"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Cloud 46"/>
              <p:cNvSpPr/>
              <p:nvPr/>
            </p:nvSpPr>
            <p:spPr>
              <a:xfrm>
                <a:off x="1062548" y="1978092"/>
                <a:ext cx="635729"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Hexagon 47"/>
              <p:cNvSpPr/>
              <p:nvPr/>
            </p:nvSpPr>
            <p:spPr>
              <a:xfrm>
                <a:off x="1676453" y="2093285"/>
                <a:ext cx="317770" cy="252030"/>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Trapezoid 48"/>
              <p:cNvSpPr/>
              <p:nvPr/>
            </p:nvSpPr>
            <p:spPr>
              <a:xfrm>
                <a:off x="1282428" y="3220665"/>
                <a:ext cx="1143000" cy="1524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Isosceles Triangle 49"/>
              <p:cNvSpPr/>
              <p:nvPr/>
            </p:nvSpPr>
            <p:spPr>
              <a:xfrm rot="10800000">
                <a:off x="1626852" y="2906721"/>
                <a:ext cx="381000" cy="7620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1" name="Group 74"/>
              <p:cNvGrpSpPr/>
              <p:nvPr/>
            </p:nvGrpSpPr>
            <p:grpSpPr>
              <a:xfrm rot="5400000">
                <a:off x="1282428" y="3525465"/>
                <a:ext cx="762000" cy="152400"/>
                <a:chOff x="4038600" y="287312"/>
                <a:chExt cx="5102902" cy="474688"/>
              </a:xfrm>
            </p:grpSpPr>
            <p:sp>
              <p:nvSpPr>
                <p:cNvPr id="1104" name="Quad Arrow Callout 1103"/>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Quad Arrow Callout 1104"/>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Quad Arrow Callout 1105"/>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Quad Arrow Callout 1106"/>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2" name="Group 79"/>
              <p:cNvGrpSpPr/>
              <p:nvPr/>
            </p:nvGrpSpPr>
            <p:grpSpPr>
              <a:xfrm rot="5400000">
                <a:off x="1587228" y="3525465"/>
                <a:ext cx="762000" cy="152400"/>
                <a:chOff x="4038600" y="287312"/>
                <a:chExt cx="5102902" cy="474688"/>
              </a:xfrm>
            </p:grpSpPr>
            <p:sp>
              <p:nvSpPr>
                <p:cNvPr id="1100" name="Quad Arrow Callout 1099"/>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Quad Arrow Callout 1100"/>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Quad Arrow Callout 1101"/>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Quad Arrow Callout 1102"/>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3" name="Group 84"/>
              <p:cNvGrpSpPr/>
              <p:nvPr/>
            </p:nvGrpSpPr>
            <p:grpSpPr>
              <a:xfrm rot="5400000">
                <a:off x="1621079" y="3720214"/>
                <a:ext cx="386690" cy="149593"/>
                <a:chOff x="5257800" y="296056"/>
                <a:chExt cx="2589551" cy="465944"/>
              </a:xfrm>
            </p:grpSpPr>
            <p:sp>
              <p:nvSpPr>
                <p:cNvPr id="1098" name="Quad Arrow Callout 1097"/>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Quad Arrow Callout 1098"/>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4" name="Oval 1083"/>
              <p:cNvSpPr/>
              <p:nvPr/>
            </p:nvSpPr>
            <p:spPr>
              <a:xfrm>
                <a:off x="1206228" y="2133599"/>
                <a:ext cx="1165157" cy="12354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5" name="Group 68"/>
              <p:cNvGrpSpPr/>
              <p:nvPr/>
            </p:nvGrpSpPr>
            <p:grpSpPr>
              <a:xfrm>
                <a:off x="1358628" y="4135065"/>
                <a:ext cx="990600" cy="838200"/>
                <a:chOff x="5715000" y="5771234"/>
                <a:chExt cx="1154507" cy="1086766"/>
              </a:xfrm>
            </p:grpSpPr>
            <p:sp>
              <p:nvSpPr>
                <p:cNvPr id="1093" name="Wave 62"/>
                <p:cNvSpPr/>
                <p:nvPr/>
              </p:nvSpPr>
              <p:spPr>
                <a:xfrm rot="16200000">
                  <a:off x="6093773" y="6319799"/>
                  <a:ext cx="845228" cy="231174"/>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4" name="Group 67"/>
                <p:cNvGrpSpPr/>
                <p:nvPr/>
              </p:nvGrpSpPr>
              <p:grpSpPr>
                <a:xfrm>
                  <a:off x="5715000" y="5771234"/>
                  <a:ext cx="1154507" cy="1086766"/>
                  <a:chOff x="1205362" y="4212084"/>
                  <a:chExt cx="1154507" cy="1086766"/>
                </a:xfrm>
              </p:grpSpPr>
              <p:sp>
                <p:nvSpPr>
                  <p:cNvPr id="1095" name="Rounded Rectangle 16"/>
                  <p:cNvSpPr/>
                  <p:nvPr/>
                </p:nvSpPr>
                <p:spPr>
                  <a:xfrm>
                    <a:off x="1205362" y="4264912"/>
                    <a:ext cx="1154507" cy="211307"/>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Wave 65"/>
                  <p:cNvSpPr/>
                  <p:nvPr/>
                </p:nvSpPr>
                <p:spPr>
                  <a:xfrm rot="15242885">
                    <a:off x="1667743" y="4683044"/>
                    <a:ext cx="917103" cy="31451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Rounded Rectangle 66"/>
                  <p:cNvSpPr/>
                  <p:nvPr/>
                </p:nvSpPr>
                <p:spPr>
                  <a:xfrm>
                    <a:off x="1866223" y="4212084"/>
                    <a:ext cx="314099" cy="26413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6" name="Cloud 1085"/>
              <p:cNvSpPr/>
              <p:nvPr/>
            </p:nvSpPr>
            <p:spPr>
              <a:xfrm rot="214273">
                <a:off x="1158582" y="1869556"/>
                <a:ext cx="1325469" cy="541635"/>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Rounded Rectangle 1086"/>
              <p:cNvSpPr/>
              <p:nvPr/>
            </p:nvSpPr>
            <p:spPr>
              <a:xfrm>
                <a:off x="1130028" y="2077665"/>
                <a:ext cx="1377003" cy="25203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8" name="Group 91"/>
              <p:cNvGrpSpPr/>
              <p:nvPr/>
            </p:nvGrpSpPr>
            <p:grpSpPr>
              <a:xfrm>
                <a:off x="1413492" y="2129481"/>
                <a:ext cx="762000" cy="152400"/>
                <a:chOff x="4038600" y="287312"/>
                <a:chExt cx="5102902" cy="474688"/>
              </a:xfrm>
            </p:grpSpPr>
            <p:sp>
              <p:nvSpPr>
                <p:cNvPr id="1089" name="Quad Arrow Callout 1088"/>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Quad Arrow Callout 1089"/>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Quad Arrow Callout 1090"/>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Quad Arrow Callout 1091"/>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3" name="Group 110"/>
            <p:cNvGrpSpPr/>
            <p:nvPr/>
          </p:nvGrpSpPr>
          <p:grpSpPr>
            <a:xfrm>
              <a:off x="7086600" y="3810000"/>
              <a:ext cx="685800" cy="1524000"/>
              <a:chOff x="4419600" y="660472"/>
              <a:chExt cx="2286000" cy="4774178"/>
            </a:xfrm>
          </p:grpSpPr>
          <p:sp>
            <p:nvSpPr>
              <p:cNvPr id="1032" name="Oval 78"/>
              <p:cNvSpPr/>
              <p:nvPr/>
            </p:nvSpPr>
            <p:spPr>
              <a:xfrm>
                <a:off x="5943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p:cNvSpPr/>
              <p:nvPr/>
            </p:nvSpPr>
            <p:spPr>
              <a:xfrm>
                <a:off x="4419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4" name="Group 87"/>
              <p:cNvGrpSpPr/>
              <p:nvPr/>
            </p:nvGrpSpPr>
            <p:grpSpPr>
              <a:xfrm rot="1905584" flipH="1">
                <a:off x="5104960" y="4411402"/>
                <a:ext cx="549476" cy="1023248"/>
                <a:chOff x="6213924" y="4956136"/>
                <a:chExt cx="549476" cy="1023248"/>
              </a:xfrm>
            </p:grpSpPr>
            <p:sp>
              <p:nvSpPr>
                <p:cNvPr id="1067" name="Oval 1066"/>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Oval 1067"/>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5" name="Group 86"/>
              <p:cNvGrpSpPr/>
              <p:nvPr/>
            </p:nvGrpSpPr>
            <p:grpSpPr>
              <a:xfrm rot="19694416">
                <a:off x="5715000" y="4343400"/>
                <a:ext cx="549476" cy="1023248"/>
                <a:chOff x="6213924" y="4956136"/>
                <a:chExt cx="549476" cy="1023248"/>
              </a:xfrm>
            </p:grpSpPr>
            <p:sp>
              <p:nvSpPr>
                <p:cNvPr id="1065" name="Oval 1064"/>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106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6" name="Trapezoid 1035"/>
              <p:cNvSpPr/>
              <p:nvPr/>
            </p:nvSpPr>
            <p:spPr>
              <a:xfrm rot="19892058">
                <a:off x="5938555" y="2099223"/>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Trapezoid 1036"/>
              <p:cNvSpPr/>
              <p:nvPr/>
            </p:nvSpPr>
            <p:spPr>
              <a:xfrm rot="1180462">
                <a:off x="4551349" y="2168864"/>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Trapezoid 84"/>
              <p:cNvSpPr/>
              <p:nvPr/>
            </p:nvSpPr>
            <p:spPr>
              <a:xfrm>
                <a:off x="4648200" y="2209800"/>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9" name="Group 79"/>
              <p:cNvGrpSpPr/>
              <p:nvPr/>
            </p:nvGrpSpPr>
            <p:grpSpPr>
              <a:xfrm>
                <a:off x="4835373" y="3124200"/>
                <a:ext cx="1665512" cy="1752600"/>
                <a:chOff x="4909631" y="1905000"/>
                <a:chExt cx="1743656" cy="1752600"/>
              </a:xfrm>
            </p:grpSpPr>
            <p:sp>
              <p:nvSpPr>
                <p:cNvPr id="1060" name="Moon 1059"/>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Moon 1060"/>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p:cNvSpPr/>
                <p:nvPr/>
              </p:nvSpPr>
              <p:spPr>
                <a:xfrm>
                  <a:off x="6019800" y="2286000"/>
                  <a:ext cx="304800" cy="1371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Oval 1062"/>
                <p:cNvSpPr/>
                <p:nvPr/>
              </p:nvSpPr>
              <p:spPr>
                <a:xfrm rot="20771879">
                  <a:off x="6272287" y="2080845"/>
                  <a:ext cx="3810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5791200" y="1905000"/>
                  <a:ext cx="609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0" name="Isosceles Triangle 1039"/>
              <p:cNvSpPr/>
              <p:nvPr/>
            </p:nvSpPr>
            <p:spPr>
              <a:xfrm rot="10800000">
                <a:off x="5259049" y="211861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p:cNvSpPr/>
              <p:nvPr/>
            </p:nvSpPr>
            <p:spPr>
              <a:xfrm>
                <a:off x="4724400" y="1143000"/>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ound Diagonal Corner Rectangle 1041"/>
              <p:cNvSpPr/>
              <p:nvPr/>
            </p:nvSpPr>
            <p:spPr>
              <a:xfrm rot="17735882">
                <a:off x="4775818" y="836918"/>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ound Diagonal Corner Rectangle 89"/>
              <p:cNvSpPr/>
              <p:nvPr/>
            </p:nvSpPr>
            <p:spPr>
              <a:xfrm rot="20565624">
                <a:off x="5499044" y="935165"/>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ound Diagonal Corner Rectangle 1043"/>
              <p:cNvSpPr/>
              <p:nvPr/>
            </p:nvSpPr>
            <p:spPr>
              <a:xfrm rot="19014106">
                <a:off x="5079797" y="660472"/>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5" name="Group 109"/>
              <p:cNvGrpSpPr/>
              <p:nvPr/>
            </p:nvGrpSpPr>
            <p:grpSpPr>
              <a:xfrm>
                <a:off x="4708161" y="1045564"/>
                <a:ext cx="1600200" cy="381000"/>
                <a:chOff x="6858000" y="914400"/>
                <a:chExt cx="1752600" cy="533400"/>
              </a:xfrm>
            </p:grpSpPr>
            <p:sp>
              <p:nvSpPr>
                <p:cNvPr id="1046" name="Rounded Rectangle 1045"/>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7" name="Group 108"/>
                <p:cNvGrpSpPr/>
                <p:nvPr/>
              </p:nvGrpSpPr>
              <p:grpSpPr>
                <a:xfrm>
                  <a:off x="6880485" y="973111"/>
                  <a:ext cx="1676400" cy="457200"/>
                  <a:chOff x="5791200" y="5562600"/>
                  <a:chExt cx="5025452" cy="1182974"/>
                </a:xfrm>
              </p:grpSpPr>
              <p:grpSp>
                <p:nvGrpSpPr>
                  <p:cNvPr id="1048" name="Group 99"/>
                  <p:cNvGrpSpPr/>
                  <p:nvPr/>
                </p:nvGrpSpPr>
                <p:grpSpPr>
                  <a:xfrm>
                    <a:off x="5791200" y="5562600"/>
                    <a:ext cx="1524000" cy="1156741"/>
                    <a:chOff x="5791200" y="5562600"/>
                    <a:chExt cx="1524000" cy="1156741"/>
                  </a:xfrm>
                </p:grpSpPr>
                <p:sp>
                  <p:nvSpPr>
                    <p:cNvPr id="1057" name="L-Shape 1056"/>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L-Shape 1057"/>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Oval 1058"/>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9" name="Group 100"/>
                  <p:cNvGrpSpPr/>
                  <p:nvPr/>
                </p:nvGrpSpPr>
                <p:grpSpPr>
                  <a:xfrm>
                    <a:off x="7522564" y="5581338"/>
                    <a:ext cx="1524000" cy="1156741"/>
                    <a:chOff x="5791200" y="5562600"/>
                    <a:chExt cx="1524000" cy="1156741"/>
                  </a:xfrm>
                </p:grpSpPr>
                <p:sp>
                  <p:nvSpPr>
                    <p:cNvPr id="1054" name="L-Shape 100"/>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L-Shape 1054"/>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Oval 1055"/>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 name="Group 104"/>
                  <p:cNvGrpSpPr/>
                  <p:nvPr/>
                </p:nvGrpSpPr>
                <p:grpSpPr>
                  <a:xfrm>
                    <a:off x="9292652" y="5588833"/>
                    <a:ext cx="1524000" cy="1156741"/>
                    <a:chOff x="5791200" y="5562600"/>
                    <a:chExt cx="1524000" cy="1156741"/>
                  </a:xfrm>
                </p:grpSpPr>
                <p:sp>
                  <p:nvSpPr>
                    <p:cNvPr id="1051" name="L-Shape 97"/>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L-Shape 98"/>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99"/>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954" name="Group 131"/>
            <p:cNvGrpSpPr/>
            <p:nvPr/>
          </p:nvGrpSpPr>
          <p:grpSpPr>
            <a:xfrm>
              <a:off x="6172200" y="3657600"/>
              <a:ext cx="759394" cy="1752600"/>
              <a:chOff x="5715000" y="1143000"/>
              <a:chExt cx="1978594" cy="4664894"/>
            </a:xfrm>
          </p:grpSpPr>
          <p:sp>
            <p:nvSpPr>
              <p:cNvPr id="980"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Oval 982"/>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Oval 989"/>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1" name="Group 64"/>
              <p:cNvGrpSpPr/>
              <p:nvPr/>
            </p:nvGrpSpPr>
            <p:grpSpPr>
              <a:xfrm flipH="1">
                <a:off x="6248400" y="3573101"/>
                <a:ext cx="1230923" cy="1384466"/>
                <a:chOff x="7543801" y="3581401"/>
                <a:chExt cx="1066799" cy="1066800"/>
              </a:xfrm>
            </p:grpSpPr>
            <p:sp>
              <p:nvSpPr>
                <p:cNvPr id="1027" name="Rounded Rectangle 1026"/>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8" name="Group 162"/>
                <p:cNvGrpSpPr/>
                <p:nvPr/>
              </p:nvGrpSpPr>
              <p:grpSpPr>
                <a:xfrm>
                  <a:off x="7543801" y="3581401"/>
                  <a:ext cx="457200" cy="1066800"/>
                  <a:chOff x="6827799" y="4800600"/>
                  <a:chExt cx="868401" cy="2043177"/>
                </a:xfrm>
                <a:solidFill>
                  <a:srgbClr val="D98A33"/>
                </a:solidFill>
              </p:grpSpPr>
              <p:sp>
                <p:nvSpPr>
                  <p:cNvPr id="1029" name="Double Wave 1028"/>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ounded Rectangle 1030"/>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2" name="Group 188"/>
              <p:cNvGrpSpPr/>
              <p:nvPr/>
            </p:nvGrpSpPr>
            <p:grpSpPr>
              <a:xfrm>
                <a:off x="6019800" y="5173301"/>
                <a:ext cx="1447800" cy="289560"/>
                <a:chOff x="2286000" y="6019800"/>
                <a:chExt cx="3048000" cy="609600"/>
              </a:xfrm>
            </p:grpSpPr>
            <p:grpSp>
              <p:nvGrpSpPr>
                <p:cNvPr id="1012" name="Group 175"/>
                <p:cNvGrpSpPr/>
                <p:nvPr/>
              </p:nvGrpSpPr>
              <p:grpSpPr>
                <a:xfrm>
                  <a:off x="2286000" y="6019800"/>
                  <a:ext cx="609600" cy="609600"/>
                  <a:chOff x="2286000" y="6019800"/>
                  <a:chExt cx="609600" cy="609600"/>
                </a:xfrm>
              </p:grpSpPr>
              <p:sp>
                <p:nvSpPr>
                  <p:cNvPr id="1025" name="Quad Arrow Callout 102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Cross 102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3" name="Group 176"/>
                <p:cNvGrpSpPr/>
                <p:nvPr/>
              </p:nvGrpSpPr>
              <p:grpSpPr>
                <a:xfrm>
                  <a:off x="2895600" y="6019800"/>
                  <a:ext cx="609600" cy="609600"/>
                  <a:chOff x="2286000" y="6019800"/>
                  <a:chExt cx="609600" cy="609600"/>
                </a:xfrm>
              </p:grpSpPr>
              <p:sp>
                <p:nvSpPr>
                  <p:cNvPr id="1023" name="Quad Arrow Callout 102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Cross 102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4" name="Group 179"/>
                <p:cNvGrpSpPr/>
                <p:nvPr/>
              </p:nvGrpSpPr>
              <p:grpSpPr>
                <a:xfrm>
                  <a:off x="3505200" y="6019800"/>
                  <a:ext cx="609600" cy="609600"/>
                  <a:chOff x="2286000" y="6019800"/>
                  <a:chExt cx="609600" cy="609600"/>
                </a:xfrm>
              </p:grpSpPr>
              <p:sp>
                <p:nvSpPr>
                  <p:cNvPr id="1021" name="Quad Arrow Callout 102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Cross 102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5" name="Group 182"/>
                <p:cNvGrpSpPr/>
                <p:nvPr/>
              </p:nvGrpSpPr>
              <p:grpSpPr>
                <a:xfrm>
                  <a:off x="4114800" y="6019800"/>
                  <a:ext cx="609600" cy="609600"/>
                  <a:chOff x="2286000" y="6019800"/>
                  <a:chExt cx="609600" cy="609600"/>
                </a:xfrm>
              </p:grpSpPr>
              <p:sp>
                <p:nvSpPr>
                  <p:cNvPr id="1019" name="Quad Arrow Callout 10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Cross 10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6" name="Group 185"/>
                <p:cNvGrpSpPr/>
                <p:nvPr/>
              </p:nvGrpSpPr>
              <p:grpSpPr>
                <a:xfrm>
                  <a:off x="4724400" y="6019800"/>
                  <a:ext cx="609600" cy="609600"/>
                  <a:chOff x="2286000" y="6019800"/>
                  <a:chExt cx="609600" cy="609600"/>
                </a:xfrm>
              </p:grpSpPr>
              <p:sp>
                <p:nvSpPr>
                  <p:cNvPr id="1017" name="Quad Arrow Callout 101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Cross 101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3"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Moon 993"/>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Rounded Rectangle 994"/>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6" name="Group 189"/>
              <p:cNvGrpSpPr/>
              <p:nvPr/>
            </p:nvGrpSpPr>
            <p:grpSpPr>
              <a:xfrm>
                <a:off x="6172200" y="1357767"/>
                <a:ext cx="1054396" cy="210879"/>
                <a:chOff x="2286000" y="6019800"/>
                <a:chExt cx="3048000" cy="609600"/>
              </a:xfrm>
            </p:grpSpPr>
            <p:grpSp>
              <p:nvGrpSpPr>
                <p:cNvPr id="997" name="Group 175"/>
                <p:cNvGrpSpPr/>
                <p:nvPr/>
              </p:nvGrpSpPr>
              <p:grpSpPr>
                <a:xfrm>
                  <a:off x="2286000" y="6019800"/>
                  <a:ext cx="609600" cy="609600"/>
                  <a:chOff x="2286000" y="6019800"/>
                  <a:chExt cx="609600" cy="609600"/>
                </a:xfrm>
              </p:grpSpPr>
              <p:sp>
                <p:nvSpPr>
                  <p:cNvPr id="1010" name="Quad Arrow Callout 100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Cross 101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8" name="Group 176"/>
                <p:cNvGrpSpPr/>
                <p:nvPr/>
              </p:nvGrpSpPr>
              <p:grpSpPr>
                <a:xfrm>
                  <a:off x="2895600" y="6019800"/>
                  <a:ext cx="609600" cy="609600"/>
                  <a:chOff x="2286000" y="6019800"/>
                  <a:chExt cx="609600" cy="609600"/>
                </a:xfrm>
              </p:grpSpPr>
              <p:sp>
                <p:nvSpPr>
                  <p:cNvPr id="1008" name="Quad Arrow Callout 100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Cross 100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9" name="Group 179"/>
                <p:cNvGrpSpPr/>
                <p:nvPr/>
              </p:nvGrpSpPr>
              <p:grpSpPr>
                <a:xfrm>
                  <a:off x="3505200" y="6019800"/>
                  <a:ext cx="609600" cy="609600"/>
                  <a:chOff x="2286000" y="6019800"/>
                  <a:chExt cx="609600" cy="609600"/>
                </a:xfrm>
              </p:grpSpPr>
              <p:sp>
                <p:nvSpPr>
                  <p:cNvPr id="1006" name="Quad Arrow Callout 100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Cross 100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0" name="Group 182"/>
                <p:cNvGrpSpPr/>
                <p:nvPr/>
              </p:nvGrpSpPr>
              <p:grpSpPr>
                <a:xfrm>
                  <a:off x="4114800" y="6019800"/>
                  <a:ext cx="609600" cy="609600"/>
                  <a:chOff x="2286000" y="6019800"/>
                  <a:chExt cx="609600" cy="609600"/>
                </a:xfrm>
              </p:grpSpPr>
              <p:sp>
                <p:nvSpPr>
                  <p:cNvPr id="1004" name="Quad Arrow Callout 100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Cross 100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1" name="Group 185"/>
                <p:cNvGrpSpPr/>
                <p:nvPr/>
              </p:nvGrpSpPr>
              <p:grpSpPr>
                <a:xfrm>
                  <a:off x="4724400" y="6019800"/>
                  <a:ext cx="609600" cy="609600"/>
                  <a:chOff x="2286000" y="6019800"/>
                  <a:chExt cx="609600" cy="609600"/>
                </a:xfrm>
              </p:grpSpPr>
              <p:sp>
                <p:nvSpPr>
                  <p:cNvPr id="1002" name="Quad Arrow Callout 100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Cross 100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55" name="Group 219"/>
            <p:cNvGrpSpPr/>
            <p:nvPr/>
          </p:nvGrpSpPr>
          <p:grpSpPr>
            <a:xfrm>
              <a:off x="5410200" y="3657600"/>
              <a:ext cx="838200" cy="1752600"/>
              <a:chOff x="2971800" y="685800"/>
              <a:chExt cx="1353845" cy="2971800"/>
            </a:xfrm>
          </p:grpSpPr>
          <p:sp>
            <p:nvSpPr>
              <p:cNvPr id="956" name="Oval 955"/>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Flowchart: Manual Operation 956"/>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Oval 957"/>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Flowchart: Manual Operation 958"/>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Trapezoid 959"/>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Cloud 962"/>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Rectangle 963"/>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Flowchart: Extract 964"/>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Rounded Rectangle 965"/>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Rounded Rectangle 966"/>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Rounded Rectangle 967"/>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Pentagon 968"/>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Rectangle 969"/>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Cloud 970"/>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Oval 971"/>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Cloud 972"/>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Rounded Rectangle 973"/>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Pentagon 974"/>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Pentagon 975"/>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Pentagon 976"/>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Pentagon 977"/>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Pentagon 978"/>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2648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50"/>
                                        </p:tgtEl>
                                        <p:attrNameLst>
                                          <p:attrName>style.visibility</p:attrName>
                                        </p:attrNameLst>
                                      </p:cBhvr>
                                      <p:to>
                                        <p:strVal val="visible"/>
                                      </p:to>
                                    </p:set>
                                    <p:animEffect transition="in" filter="wipe(down)">
                                      <p:cBhvr>
                                        <p:cTn id="9" dur="580">
                                          <p:stCondLst>
                                            <p:cond delay="0"/>
                                          </p:stCondLst>
                                        </p:cTn>
                                        <p:tgtEl>
                                          <p:spTgt spid="950"/>
                                        </p:tgtEl>
                                      </p:cBhvr>
                                    </p:animEffect>
                                    <p:anim calcmode="lin" valueType="num">
                                      <p:cBhvr>
                                        <p:cTn id="10" dur="1822" tmFilter="0,0; 0.14,0.36; 0.43,0.73; 0.71,0.91; 1.0,1.0">
                                          <p:stCondLst>
                                            <p:cond delay="0"/>
                                          </p:stCondLst>
                                        </p:cTn>
                                        <p:tgtEl>
                                          <p:spTgt spid="95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5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5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5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50"/>
                                        </p:tgtEl>
                                        <p:attrNameLst>
                                          <p:attrName>ppt_y</p:attrName>
                                        </p:attrNameLst>
                                      </p:cBhvr>
                                      <p:tavLst>
                                        <p:tav tm="0" fmla="#ppt_y-sin(pi*$)/81">
                                          <p:val>
                                            <p:fltVal val="0"/>
                                          </p:val>
                                        </p:tav>
                                        <p:tav tm="100000">
                                          <p:val>
                                            <p:fltVal val="1"/>
                                          </p:val>
                                        </p:tav>
                                      </p:tavLst>
                                    </p:anim>
                                    <p:animScale>
                                      <p:cBhvr>
                                        <p:cTn id="15" dur="26">
                                          <p:stCondLst>
                                            <p:cond delay="650"/>
                                          </p:stCondLst>
                                        </p:cTn>
                                        <p:tgtEl>
                                          <p:spTgt spid="950"/>
                                        </p:tgtEl>
                                      </p:cBhvr>
                                      <p:to x="100000" y="60000"/>
                                    </p:animScale>
                                    <p:animScale>
                                      <p:cBhvr>
                                        <p:cTn id="16" dur="166" decel="50000">
                                          <p:stCondLst>
                                            <p:cond delay="676"/>
                                          </p:stCondLst>
                                        </p:cTn>
                                        <p:tgtEl>
                                          <p:spTgt spid="950"/>
                                        </p:tgtEl>
                                      </p:cBhvr>
                                      <p:to x="100000" y="100000"/>
                                    </p:animScale>
                                    <p:animScale>
                                      <p:cBhvr>
                                        <p:cTn id="17" dur="26">
                                          <p:stCondLst>
                                            <p:cond delay="1312"/>
                                          </p:stCondLst>
                                        </p:cTn>
                                        <p:tgtEl>
                                          <p:spTgt spid="950"/>
                                        </p:tgtEl>
                                      </p:cBhvr>
                                      <p:to x="100000" y="80000"/>
                                    </p:animScale>
                                    <p:animScale>
                                      <p:cBhvr>
                                        <p:cTn id="18" dur="166" decel="50000">
                                          <p:stCondLst>
                                            <p:cond delay="1338"/>
                                          </p:stCondLst>
                                        </p:cTn>
                                        <p:tgtEl>
                                          <p:spTgt spid="950"/>
                                        </p:tgtEl>
                                      </p:cBhvr>
                                      <p:to x="100000" y="100000"/>
                                    </p:animScale>
                                    <p:animScale>
                                      <p:cBhvr>
                                        <p:cTn id="19" dur="26">
                                          <p:stCondLst>
                                            <p:cond delay="1642"/>
                                          </p:stCondLst>
                                        </p:cTn>
                                        <p:tgtEl>
                                          <p:spTgt spid="950"/>
                                        </p:tgtEl>
                                      </p:cBhvr>
                                      <p:to x="100000" y="90000"/>
                                    </p:animScale>
                                    <p:animScale>
                                      <p:cBhvr>
                                        <p:cTn id="20" dur="166" decel="50000">
                                          <p:stCondLst>
                                            <p:cond delay="1668"/>
                                          </p:stCondLst>
                                        </p:cTn>
                                        <p:tgtEl>
                                          <p:spTgt spid="950"/>
                                        </p:tgtEl>
                                      </p:cBhvr>
                                      <p:to x="100000" y="100000"/>
                                    </p:animScale>
                                    <p:animScale>
                                      <p:cBhvr>
                                        <p:cTn id="21" dur="26">
                                          <p:stCondLst>
                                            <p:cond delay="1808"/>
                                          </p:stCondLst>
                                        </p:cTn>
                                        <p:tgtEl>
                                          <p:spTgt spid="950"/>
                                        </p:tgtEl>
                                      </p:cBhvr>
                                      <p:to x="100000" y="95000"/>
                                    </p:animScale>
                                    <p:animScale>
                                      <p:cBhvr>
                                        <p:cTn id="22" dur="166" decel="50000">
                                          <p:stCondLst>
                                            <p:cond delay="1834"/>
                                          </p:stCondLst>
                                        </p:cTn>
                                        <p:tgtEl>
                                          <p:spTgt spid="95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8">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88">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88">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88">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8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78">
            <a:extLst>
              <a:ext uri="{FF2B5EF4-FFF2-40B4-BE49-F238E27FC236}">
                <a16:creationId xmlns:a16="http://schemas.microsoft.com/office/drawing/2014/main" id="{B2AEC1C6-0719-4382-84C1-7F7551F44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6680" y="6550223"/>
            <a:ext cx="1905000" cy="307777"/>
          </a:xfrm>
          <a:prstGeom prst="rect">
            <a:avLst/>
          </a:prstGeom>
          <a:noFill/>
        </p:spPr>
        <p:txBody>
          <a:bodyPr wrap="square" rtlCol="0">
            <a:spAutoFit/>
          </a:bodyPr>
          <a:lstStyle/>
          <a:p>
            <a:r>
              <a:rPr lang="en-US" sz="1400" dirty="0">
                <a:solidFill>
                  <a:schemeClr val="bg1"/>
                </a:solidFill>
              </a:rPr>
              <a:t>Alma 17:19-20</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Separated themselves</a:t>
            </a:r>
          </a:p>
        </p:txBody>
      </p:sp>
      <p:grpSp>
        <p:nvGrpSpPr>
          <p:cNvPr id="3" name="Group 37"/>
          <p:cNvGrpSpPr/>
          <p:nvPr/>
        </p:nvGrpSpPr>
        <p:grpSpPr>
          <a:xfrm>
            <a:off x="9601201" y="1371600"/>
            <a:ext cx="634945" cy="1490542"/>
            <a:chOff x="990600" y="1869556"/>
            <a:chExt cx="1625545" cy="3815989"/>
          </a:xfrm>
        </p:grpSpPr>
        <p:sp>
          <p:nvSpPr>
            <p:cNvPr id="39" name="Oval 38"/>
            <p:cNvSpPr/>
            <p:nvPr/>
          </p:nvSpPr>
          <p:spPr>
            <a:xfrm rot="6922285">
              <a:off x="1308408" y="5244859"/>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3646842">
              <a:off x="1850980" y="5248313"/>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1206228" y="4058865"/>
              <a:ext cx="1295400" cy="1295400"/>
            </a:xfrm>
            <a:prstGeom prst="trapezoid">
              <a:avLst>
                <a:gd name="adj" fmla="val 2125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4724043">
              <a:off x="2178914" y="3848972"/>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6922285">
              <a:off x="927408" y="3949460"/>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9684206">
              <a:off x="2026032" y="3140170"/>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711066">
              <a:off x="1095331" y="3216624"/>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rot="21304292">
              <a:off x="1922597" y="1996079"/>
              <a:ext cx="645572"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a:off x="1062548" y="1978092"/>
              <a:ext cx="635729"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p:nvSpPr>
          <p:spPr>
            <a:xfrm>
              <a:off x="1676453" y="2093285"/>
              <a:ext cx="317770" cy="252030"/>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1282428" y="3220665"/>
              <a:ext cx="1143000" cy="1524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0800000">
              <a:off x="1626852" y="2906721"/>
              <a:ext cx="381000" cy="7620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4"/>
            <p:cNvGrpSpPr/>
            <p:nvPr/>
          </p:nvGrpSpPr>
          <p:grpSpPr>
            <a:xfrm rot="5400000">
              <a:off x="1282428" y="3525465"/>
              <a:ext cx="762000" cy="152400"/>
              <a:chOff x="4038600" y="287312"/>
              <a:chExt cx="5102902" cy="474688"/>
            </a:xfrm>
          </p:grpSpPr>
          <p:sp>
            <p:nvSpPr>
              <p:cNvPr id="74" name="Quad Arrow Callout 73"/>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9"/>
            <p:cNvGrpSpPr/>
            <p:nvPr/>
          </p:nvGrpSpPr>
          <p:grpSpPr>
            <a:xfrm rot="5400000">
              <a:off x="1587228" y="3525465"/>
              <a:ext cx="762000" cy="152400"/>
              <a:chOff x="4038600" y="287312"/>
              <a:chExt cx="5102902" cy="474688"/>
            </a:xfrm>
          </p:grpSpPr>
          <p:sp>
            <p:nvSpPr>
              <p:cNvPr id="70" name="Quad Arrow Callout 69"/>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4"/>
            <p:cNvGrpSpPr/>
            <p:nvPr/>
          </p:nvGrpSpPr>
          <p:grpSpPr>
            <a:xfrm rot="5400000">
              <a:off x="1621079" y="3720214"/>
              <a:ext cx="386690" cy="149593"/>
              <a:chOff x="5257800" y="296056"/>
              <a:chExt cx="2589551" cy="465944"/>
            </a:xfrm>
          </p:grpSpPr>
          <p:sp>
            <p:nvSpPr>
              <p:cNvPr id="68" name="Quad Arrow Callout 67"/>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p:cNvSpPr/>
            <p:nvPr/>
          </p:nvSpPr>
          <p:spPr>
            <a:xfrm>
              <a:off x="1206228" y="2133599"/>
              <a:ext cx="1165157" cy="12354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68"/>
            <p:cNvGrpSpPr/>
            <p:nvPr/>
          </p:nvGrpSpPr>
          <p:grpSpPr>
            <a:xfrm>
              <a:off x="1358628" y="4135065"/>
              <a:ext cx="990600" cy="838200"/>
              <a:chOff x="5715000" y="5771234"/>
              <a:chExt cx="1154507" cy="1086766"/>
            </a:xfrm>
          </p:grpSpPr>
          <p:sp>
            <p:nvSpPr>
              <p:cNvPr id="63" name="Wave 62"/>
              <p:cNvSpPr/>
              <p:nvPr/>
            </p:nvSpPr>
            <p:spPr>
              <a:xfrm rot="16200000">
                <a:off x="6093773" y="6319799"/>
                <a:ext cx="845228" cy="231174"/>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67"/>
              <p:cNvGrpSpPr/>
              <p:nvPr/>
            </p:nvGrpSpPr>
            <p:grpSpPr>
              <a:xfrm>
                <a:off x="5715000" y="5771234"/>
                <a:ext cx="1154507" cy="1086766"/>
                <a:chOff x="1205362" y="4212084"/>
                <a:chExt cx="1154507" cy="1086766"/>
              </a:xfrm>
            </p:grpSpPr>
            <p:sp>
              <p:nvSpPr>
                <p:cNvPr id="65" name="Rounded Rectangle 16"/>
                <p:cNvSpPr/>
                <p:nvPr/>
              </p:nvSpPr>
              <p:spPr>
                <a:xfrm>
                  <a:off x="1205362" y="4264912"/>
                  <a:ext cx="1154507" cy="211307"/>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Wave 65"/>
                <p:cNvSpPr/>
                <p:nvPr/>
              </p:nvSpPr>
              <p:spPr>
                <a:xfrm rot="15242885">
                  <a:off x="1667743" y="4683044"/>
                  <a:ext cx="917103" cy="31451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1866223" y="4212084"/>
                  <a:ext cx="314099" cy="26413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Cloud 55"/>
            <p:cNvSpPr/>
            <p:nvPr/>
          </p:nvSpPr>
          <p:spPr>
            <a:xfrm rot="214273">
              <a:off x="1158582" y="1869556"/>
              <a:ext cx="1325469" cy="541635"/>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130028" y="2077665"/>
              <a:ext cx="1377003" cy="25203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91"/>
            <p:cNvGrpSpPr/>
            <p:nvPr/>
          </p:nvGrpSpPr>
          <p:grpSpPr>
            <a:xfrm>
              <a:off x="1413492" y="2129481"/>
              <a:ext cx="762000" cy="152400"/>
              <a:chOff x="4038600" y="287312"/>
              <a:chExt cx="5102902" cy="474688"/>
            </a:xfrm>
          </p:grpSpPr>
          <p:sp>
            <p:nvSpPr>
              <p:cNvPr id="59" name="Quad Arrow Callout 58"/>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10"/>
          <p:cNvGrpSpPr/>
          <p:nvPr/>
        </p:nvGrpSpPr>
        <p:grpSpPr>
          <a:xfrm>
            <a:off x="8763000" y="1295400"/>
            <a:ext cx="685800" cy="1524000"/>
            <a:chOff x="4419600" y="660472"/>
            <a:chExt cx="2286000" cy="4774178"/>
          </a:xfrm>
        </p:grpSpPr>
        <p:sp>
          <p:nvSpPr>
            <p:cNvPr id="79" name="Oval 78"/>
            <p:cNvSpPr/>
            <p:nvPr/>
          </p:nvSpPr>
          <p:spPr>
            <a:xfrm>
              <a:off x="5943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419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87"/>
            <p:cNvGrpSpPr/>
            <p:nvPr/>
          </p:nvGrpSpPr>
          <p:grpSpPr>
            <a:xfrm rot="1905584" flipH="1">
              <a:off x="5104960" y="4411402"/>
              <a:ext cx="549476" cy="1023248"/>
              <a:chOff x="6213924" y="4956136"/>
              <a:chExt cx="549476" cy="1023248"/>
            </a:xfrm>
          </p:grpSpPr>
          <p:sp>
            <p:nvSpPr>
              <p:cNvPr id="114" name="Oval 113"/>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6"/>
            <p:cNvGrpSpPr/>
            <p:nvPr/>
          </p:nvGrpSpPr>
          <p:grpSpPr>
            <a:xfrm rot="19694416">
              <a:off x="5715000" y="4343400"/>
              <a:ext cx="549476" cy="1023248"/>
              <a:chOff x="6213924" y="4956136"/>
              <a:chExt cx="549476" cy="1023248"/>
            </a:xfrm>
          </p:grpSpPr>
          <p:sp>
            <p:nvSpPr>
              <p:cNvPr id="112" name="Oval 111"/>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rapezoid 82"/>
            <p:cNvSpPr/>
            <p:nvPr/>
          </p:nvSpPr>
          <p:spPr>
            <a:xfrm rot="19892058">
              <a:off x="5938555" y="2099223"/>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180462">
              <a:off x="4551349" y="2168864"/>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4648200" y="2209800"/>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79"/>
            <p:cNvGrpSpPr/>
            <p:nvPr/>
          </p:nvGrpSpPr>
          <p:grpSpPr>
            <a:xfrm>
              <a:off x="4835373" y="3124200"/>
              <a:ext cx="1665512" cy="1752600"/>
              <a:chOff x="4909631" y="1905000"/>
              <a:chExt cx="1743656" cy="1752600"/>
            </a:xfrm>
          </p:grpSpPr>
          <p:sp>
            <p:nvSpPr>
              <p:cNvPr id="107" name="Moon 10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019800" y="2286000"/>
                <a:ext cx="304800" cy="1371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0771879">
                <a:off x="6272287" y="2080845"/>
                <a:ext cx="3810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791200" y="1905000"/>
                <a:ext cx="609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Isosceles Triangle 86"/>
            <p:cNvSpPr/>
            <p:nvPr/>
          </p:nvSpPr>
          <p:spPr>
            <a:xfrm rot="10800000">
              <a:off x="5259049" y="211861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724400" y="1143000"/>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17735882">
              <a:off x="4775818" y="836918"/>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20565624">
              <a:off x="5499044" y="935165"/>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90"/>
            <p:cNvSpPr/>
            <p:nvPr/>
          </p:nvSpPr>
          <p:spPr>
            <a:xfrm rot="19014106">
              <a:off x="5079797" y="660472"/>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9"/>
            <p:cNvGrpSpPr/>
            <p:nvPr/>
          </p:nvGrpSpPr>
          <p:grpSpPr>
            <a:xfrm>
              <a:off x="4708161" y="1045564"/>
              <a:ext cx="1600200" cy="381000"/>
              <a:chOff x="6858000" y="914400"/>
              <a:chExt cx="1752600" cy="533400"/>
            </a:xfrm>
          </p:grpSpPr>
          <p:sp>
            <p:nvSpPr>
              <p:cNvPr id="93" name="Rounded Rectangle 92"/>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8"/>
              <p:cNvGrpSpPr/>
              <p:nvPr/>
            </p:nvGrpSpPr>
            <p:grpSpPr>
              <a:xfrm>
                <a:off x="6880485" y="973111"/>
                <a:ext cx="1676400" cy="457200"/>
                <a:chOff x="5791200" y="5562600"/>
                <a:chExt cx="5025452" cy="1182974"/>
              </a:xfrm>
            </p:grpSpPr>
            <p:grpSp>
              <p:nvGrpSpPr>
                <p:cNvPr id="19" name="Group 99"/>
                <p:cNvGrpSpPr/>
                <p:nvPr/>
              </p:nvGrpSpPr>
              <p:grpSpPr>
                <a:xfrm>
                  <a:off x="5791200" y="5562600"/>
                  <a:ext cx="1524000" cy="1156741"/>
                  <a:chOff x="5791200" y="5562600"/>
                  <a:chExt cx="1524000" cy="1156741"/>
                </a:xfrm>
              </p:grpSpPr>
              <p:sp>
                <p:nvSpPr>
                  <p:cNvPr id="104" name="L-Shape 103"/>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Shape 104"/>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00"/>
                <p:cNvGrpSpPr/>
                <p:nvPr/>
              </p:nvGrpSpPr>
              <p:grpSpPr>
                <a:xfrm>
                  <a:off x="7522564" y="5581338"/>
                  <a:ext cx="1524000" cy="1156741"/>
                  <a:chOff x="5791200" y="5562600"/>
                  <a:chExt cx="1524000" cy="1156741"/>
                </a:xfrm>
              </p:grpSpPr>
              <p:sp>
                <p:nvSpPr>
                  <p:cNvPr id="101" name="L-Shape 100"/>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Shape 101"/>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04"/>
                <p:cNvGrpSpPr/>
                <p:nvPr/>
              </p:nvGrpSpPr>
              <p:grpSpPr>
                <a:xfrm>
                  <a:off x="9292652" y="5588833"/>
                  <a:ext cx="1524000" cy="1156741"/>
                  <a:chOff x="5791200" y="5562600"/>
                  <a:chExt cx="1524000" cy="1156741"/>
                </a:xfrm>
              </p:grpSpPr>
              <p:sp>
                <p:nvSpPr>
                  <p:cNvPr id="98" name="L-Shape 97"/>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Shape 98"/>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2" name="Group 131"/>
          <p:cNvGrpSpPr/>
          <p:nvPr/>
        </p:nvGrpSpPr>
        <p:grpSpPr>
          <a:xfrm>
            <a:off x="7848600" y="1143000"/>
            <a:ext cx="759394" cy="1752600"/>
            <a:chOff x="5715000" y="1143000"/>
            <a:chExt cx="1978594" cy="4664894"/>
          </a:xfrm>
        </p:grpSpPr>
        <p:sp>
          <p:nvSpPr>
            <p:cNvPr id="168"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4"/>
            <p:cNvGrpSpPr/>
            <p:nvPr/>
          </p:nvGrpSpPr>
          <p:grpSpPr>
            <a:xfrm flipH="1">
              <a:off x="6248400" y="3573101"/>
              <a:ext cx="1230923" cy="1384466"/>
              <a:chOff x="7543801" y="3581401"/>
              <a:chExt cx="1066799" cy="1066800"/>
            </a:xfrm>
          </p:grpSpPr>
          <p:sp>
            <p:nvSpPr>
              <p:cNvPr id="215" name="Rounded Rectangle 214"/>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62"/>
              <p:cNvGrpSpPr/>
              <p:nvPr/>
            </p:nvGrpSpPr>
            <p:grpSpPr>
              <a:xfrm>
                <a:off x="7543801" y="3581401"/>
                <a:ext cx="457200" cy="1066800"/>
                <a:chOff x="6827799" y="4800600"/>
                <a:chExt cx="868401" cy="2043177"/>
              </a:xfrm>
              <a:solidFill>
                <a:srgbClr val="D98A33"/>
              </a:solidFill>
            </p:grpSpPr>
            <p:sp>
              <p:nvSpPr>
                <p:cNvPr id="217" name="Double Wave 216"/>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188"/>
            <p:cNvGrpSpPr/>
            <p:nvPr/>
          </p:nvGrpSpPr>
          <p:grpSpPr>
            <a:xfrm>
              <a:off x="6019800" y="5173301"/>
              <a:ext cx="1447800" cy="289560"/>
              <a:chOff x="2286000" y="6019800"/>
              <a:chExt cx="3048000" cy="609600"/>
            </a:xfrm>
          </p:grpSpPr>
          <p:grpSp>
            <p:nvGrpSpPr>
              <p:cNvPr id="26" name="Group 175"/>
              <p:cNvGrpSpPr/>
              <p:nvPr/>
            </p:nvGrpSpPr>
            <p:grpSpPr>
              <a:xfrm>
                <a:off x="2286000" y="6019800"/>
                <a:ext cx="609600" cy="609600"/>
                <a:chOff x="2286000" y="6019800"/>
                <a:chExt cx="609600" cy="609600"/>
              </a:xfrm>
            </p:grpSpPr>
            <p:sp>
              <p:nvSpPr>
                <p:cNvPr id="213" name="Quad Arrow Callout 21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ross 21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76"/>
              <p:cNvGrpSpPr/>
              <p:nvPr/>
            </p:nvGrpSpPr>
            <p:grpSpPr>
              <a:xfrm>
                <a:off x="2895600" y="6019800"/>
                <a:ext cx="609600" cy="609600"/>
                <a:chOff x="2286000" y="6019800"/>
                <a:chExt cx="609600" cy="609600"/>
              </a:xfrm>
            </p:grpSpPr>
            <p:sp>
              <p:nvSpPr>
                <p:cNvPr id="211" name="Quad Arrow Callout 21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ross 21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79"/>
              <p:cNvGrpSpPr/>
              <p:nvPr/>
            </p:nvGrpSpPr>
            <p:grpSpPr>
              <a:xfrm>
                <a:off x="3505200" y="6019800"/>
                <a:ext cx="609600" cy="609600"/>
                <a:chOff x="2286000" y="6019800"/>
                <a:chExt cx="609600" cy="609600"/>
              </a:xfrm>
            </p:grpSpPr>
            <p:sp>
              <p:nvSpPr>
                <p:cNvPr id="209" name="Quad Arrow Callout 20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ross 20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82"/>
              <p:cNvGrpSpPr/>
              <p:nvPr/>
            </p:nvGrpSpPr>
            <p:grpSpPr>
              <a:xfrm>
                <a:off x="4114800" y="6019800"/>
                <a:ext cx="609600" cy="609600"/>
                <a:chOff x="2286000" y="6019800"/>
                <a:chExt cx="609600" cy="609600"/>
              </a:xfrm>
            </p:grpSpPr>
            <p:sp>
              <p:nvSpPr>
                <p:cNvPr id="207" name="Quad Arrow Callout 20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ross 20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85"/>
              <p:cNvGrpSpPr/>
              <p:nvPr/>
            </p:nvGrpSpPr>
            <p:grpSpPr>
              <a:xfrm>
                <a:off x="4724400" y="6019800"/>
                <a:ext cx="609600" cy="609600"/>
                <a:chOff x="2286000" y="6019800"/>
                <a:chExt cx="609600" cy="609600"/>
              </a:xfrm>
            </p:grpSpPr>
            <p:sp>
              <p:nvSpPr>
                <p:cNvPr id="205" name="Quad Arrow Callout 20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ross 20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1"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89"/>
            <p:cNvGrpSpPr/>
            <p:nvPr/>
          </p:nvGrpSpPr>
          <p:grpSpPr>
            <a:xfrm>
              <a:off x="6172200" y="1357767"/>
              <a:ext cx="1054396" cy="210879"/>
              <a:chOff x="2286000" y="6019800"/>
              <a:chExt cx="3048000" cy="609600"/>
            </a:xfrm>
          </p:grpSpPr>
          <p:grpSp>
            <p:nvGrpSpPr>
              <p:cNvPr id="32" name="Group 175"/>
              <p:cNvGrpSpPr/>
              <p:nvPr/>
            </p:nvGrpSpPr>
            <p:grpSpPr>
              <a:xfrm>
                <a:off x="2286000" y="6019800"/>
                <a:ext cx="609600" cy="609600"/>
                <a:chOff x="2286000" y="6019800"/>
                <a:chExt cx="609600" cy="609600"/>
              </a:xfrm>
            </p:grpSpPr>
            <p:sp>
              <p:nvSpPr>
                <p:cNvPr id="198" name="Quad Arrow Callout 19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ross 19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76"/>
              <p:cNvGrpSpPr/>
              <p:nvPr/>
            </p:nvGrpSpPr>
            <p:grpSpPr>
              <a:xfrm>
                <a:off x="2895600" y="6019800"/>
                <a:ext cx="609600" cy="609600"/>
                <a:chOff x="2286000" y="6019800"/>
                <a:chExt cx="609600" cy="609600"/>
              </a:xfrm>
            </p:grpSpPr>
            <p:sp>
              <p:nvSpPr>
                <p:cNvPr id="196" name="Quad Arrow Callout 19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ross 19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79"/>
              <p:cNvGrpSpPr/>
              <p:nvPr/>
            </p:nvGrpSpPr>
            <p:grpSpPr>
              <a:xfrm>
                <a:off x="3505200" y="6019800"/>
                <a:ext cx="609600" cy="609600"/>
                <a:chOff x="2286000" y="6019800"/>
                <a:chExt cx="609600" cy="609600"/>
              </a:xfrm>
            </p:grpSpPr>
            <p:sp>
              <p:nvSpPr>
                <p:cNvPr id="194" name="Quad Arrow Callout 19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ross 19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82"/>
              <p:cNvGrpSpPr/>
              <p:nvPr/>
            </p:nvGrpSpPr>
            <p:grpSpPr>
              <a:xfrm>
                <a:off x="4114800" y="6019800"/>
                <a:ext cx="609600" cy="609600"/>
                <a:chOff x="2286000" y="6019800"/>
                <a:chExt cx="609600" cy="609600"/>
              </a:xfrm>
            </p:grpSpPr>
            <p:sp>
              <p:nvSpPr>
                <p:cNvPr id="192" name="Quad Arrow Callout 19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ross 19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85"/>
              <p:cNvGrpSpPr/>
              <p:nvPr/>
            </p:nvGrpSpPr>
            <p:grpSpPr>
              <a:xfrm>
                <a:off x="4724400" y="6019800"/>
                <a:ext cx="609600" cy="609600"/>
                <a:chOff x="2286000" y="6019800"/>
                <a:chExt cx="609600" cy="609600"/>
              </a:xfrm>
            </p:grpSpPr>
            <p:sp>
              <p:nvSpPr>
                <p:cNvPr id="190" name="Quad Arrow Callout 18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ross 19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88" name="TextBox 687"/>
          <p:cNvSpPr txBox="1"/>
          <p:nvPr/>
        </p:nvSpPr>
        <p:spPr>
          <a:xfrm>
            <a:off x="5867400" y="3505200"/>
            <a:ext cx="5638800" cy="369332"/>
          </a:xfrm>
          <a:prstGeom prst="rect">
            <a:avLst/>
          </a:prstGeom>
          <a:noFill/>
        </p:spPr>
        <p:txBody>
          <a:bodyPr wrap="square" rtlCol="0">
            <a:spAutoFit/>
          </a:bodyPr>
          <a:lstStyle/>
          <a:p>
            <a:r>
              <a:rPr lang="en-US" dirty="0">
                <a:solidFill>
                  <a:schemeClr val="bg1"/>
                </a:solidFill>
              </a:rPr>
              <a:t>Ammon went to the Land of Ishmael</a:t>
            </a:r>
          </a:p>
        </p:txBody>
      </p:sp>
      <p:grpSp>
        <p:nvGrpSpPr>
          <p:cNvPr id="647" name="Group 646"/>
          <p:cNvGrpSpPr/>
          <p:nvPr/>
        </p:nvGrpSpPr>
        <p:grpSpPr>
          <a:xfrm>
            <a:off x="1828800" y="1143000"/>
            <a:ext cx="3962400" cy="3048000"/>
            <a:chOff x="2819400" y="2286000"/>
            <a:chExt cx="4724400" cy="3886200"/>
          </a:xfrm>
        </p:grpSpPr>
        <p:sp>
          <p:nvSpPr>
            <p:cNvPr id="667" name="Rectangle 666"/>
            <p:cNvSpPr/>
            <p:nvPr/>
          </p:nvSpPr>
          <p:spPr>
            <a:xfrm>
              <a:off x="2819400" y="2286000"/>
              <a:ext cx="4724400" cy="388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7" name="Group 32"/>
            <p:cNvGrpSpPr/>
            <p:nvPr/>
          </p:nvGrpSpPr>
          <p:grpSpPr>
            <a:xfrm>
              <a:off x="3546231" y="2377578"/>
              <a:ext cx="3786900" cy="3479332"/>
              <a:chOff x="3893525" y="158950"/>
              <a:chExt cx="5364774" cy="5252129"/>
            </a:xfrm>
          </p:grpSpPr>
          <p:sp>
            <p:nvSpPr>
              <p:cNvPr id="690" name="Double Wave 689"/>
              <p:cNvSpPr/>
              <p:nvPr/>
            </p:nvSpPr>
            <p:spPr>
              <a:xfrm rot="10800000">
                <a:off x="3893525" y="3247178"/>
                <a:ext cx="4862608" cy="376683"/>
              </a:xfrm>
              <a:prstGeom prst="doubleWave">
                <a:avLst>
                  <a:gd name="adj1" fmla="val 6250"/>
                  <a:gd name="adj2" fmla="val -1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TextBox 690"/>
              <p:cNvSpPr txBox="1"/>
              <p:nvPr/>
            </p:nvSpPr>
            <p:spPr>
              <a:xfrm>
                <a:off x="4279654" y="1340629"/>
                <a:ext cx="2133599" cy="444269"/>
              </a:xfrm>
              <a:prstGeom prst="rect">
                <a:avLst/>
              </a:prstGeom>
              <a:noFill/>
            </p:spPr>
            <p:txBody>
              <a:bodyPr wrap="square" rtlCol="0">
                <a:spAutoFit/>
              </a:bodyPr>
              <a:lstStyle/>
              <a:p>
                <a:r>
                  <a:rPr lang="en-US" sz="900" dirty="0"/>
                  <a:t>Zarahemla</a:t>
                </a:r>
              </a:p>
            </p:txBody>
          </p:sp>
          <p:sp>
            <p:nvSpPr>
              <p:cNvPr id="694" name="Double Wave 693"/>
              <p:cNvSpPr/>
              <p:nvPr/>
            </p:nvSpPr>
            <p:spPr>
              <a:xfrm rot="15452034">
                <a:off x="4176421" y="1742031"/>
                <a:ext cx="3426100" cy="259938"/>
              </a:xfrm>
              <a:prstGeom prst="doubleWave">
                <a:avLst>
                  <a:gd name="adj1" fmla="val 6250"/>
                  <a:gd name="adj2" fmla="val -1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TextBox 694"/>
              <p:cNvSpPr txBox="1"/>
              <p:nvPr/>
            </p:nvSpPr>
            <p:spPr>
              <a:xfrm>
                <a:off x="6467717" y="4273782"/>
                <a:ext cx="2133599" cy="444269"/>
              </a:xfrm>
              <a:prstGeom prst="rect">
                <a:avLst/>
              </a:prstGeom>
              <a:noFill/>
            </p:spPr>
            <p:txBody>
              <a:bodyPr wrap="square" rtlCol="0">
                <a:spAutoFit/>
              </a:bodyPr>
              <a:lstStyle/>
              <a:p>
                <a:r>
                  <a:rPr lang="en-US" sz="900" dirty="0"/>
                  <a:t>Nephi</a:t>
                </a:r>
              </a:p>
            </p:txBody>
          </p:sp>
          <p:sp>
            <p:nvSpPr>
              <p:cNvPr id="698" name="TextBox 697"/>
              <p:cNvSpPr txBox="1"/>
              <p:nvPr/>
            </p:nvSpPr>
            <p:spPr>
              <a:xfrm>
                <a:off x="4051299" y="4966810"/>
                <a:ext cx="3276598" cy="444269"/>
              </a:xfrm>
              <a:prstGeom prst="rect">
                <a:avLst/>
              </a:prstGeom>
              <a:noFill/>
            </p:spPr>
            <p:txBody>
              <a:bodyPr wrap="square" rtlCol="0">
                <a:spAutoFit/>
              </a:bodyPr>
              <a:lstStyle/>
              <a:p>
                <a:r>
                  <a:rPr lang="en-US" sz="900" dirty="0"/>
                  <a:t>Land of Ishmael</a:t>
                </a:r>
              </a:p>
            </p:txBody>
          </p:sp>
          <p:sp>
            <p:nvSpPr>
              <p:cNvPr id="699" name="Oval 698"/>
              <p:cNvSpPr/>
              <p:nvPr/>
            </p:nvSpPr>
            <p:spPr>
              <a:xfrm rot="20226769">
                <a:off x="6109129" y="3296819"/>
                <a:ext cx="263510" cy="2221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Up Arrow 703"/>
              <p:cNvSpPr/>
              <p:nvPr/>
            </p:nvSpPr>
            <p:spPr>
              <a:xfrm>
                <a:off x="8585200" y="250762"/>
                <a:ext cx="381000" cy="5334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TextBox 704"/>
              <p:cNvSpPr txBox="1"/>
              <p:nvPr/>
            </p:nvSpPr>
            <p:spPr>
              <a:xfrm>
                <a:off x="8477250" y="825890"/>
                <a:ext cx="781049" cy="444269"/>
              </a:xfrm>
              <a:prstGeom prst="rect">
                <a:avLst/>
              </a:prstGeom>
              <a:noFill/>
            </p:spPr>
            <p:txBody>
              <a:bodyPr wrap="square" rtlCol="0">
                <a:spAutoFit/>
              </a:bodyPr>
              <a:lstStyle/>
              <a:p>
                <a:r>
                  <a:rPr lang="en-US" sz="900" dirty="0"/>
                  <a:t>North</a:t>
                </a:r>
              </a:p>
            </p:txBody>
          </p:sp>
          <p:sp>
            <p:nvSpPr>
              <p:cNvPr id="712" name="Oval 711"/>
              <p:cNvSpPr/>
              <p:nvPr/>
            </p:nvSpPr>
            <p:spPr>
              <a:xfrm rot="4472555">
                <a:off x="6990066" y="4013271"/>
                <a:ext cx="186315" cy="1636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rot="4472555">
                <a:off x="4802003" y="1813402"/>
                <a:ext cx="186315" cy="1636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4" name="Oval 713"/>
          <p:cNvSpPr/>
          <p:nvPr/>
        </p:nvSpPr>
        <p:spPr>
          <a:xfrm rot="4472555">
            <a:off x="2906796" y="3897313"/>
            <a:ext cx="96805" cy="9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TextBox 715"/>
          <p:cNvSpPr txBox="1"/>
          <p:nvPr/>
        </p:nvSpPr>
        <p:spPr>
          <a:xfrm>
            <a:off x="5486400" y="4343400"/>
            <a:ext cx="4495800" cy="2308324"/>
          </a:xfrm>
          <a:prstGeom prst="rect">
            <a:avLst/>
          </a:prstGeom>
          <a:noFill/>
        </p:spPr>
        <p:txBody>
          <a:bodyPr wrap="square" rtlCol="0">
            <a:spAutoFit/>
          </a:bodyPr>
          <a:lstStyle/>
          <a:p>
            <a:r>
              <a:rPr lang="en-US" dirty="0">
                <a:solidFill>
                  <a:schemeClr val="bg1"/>
                </a:solidFill>
              </a:rPr>
              <a:t>Customs of the Lamanites:</a:t>
            </a:r>
          </a:p>
          <a:p>
            <a:endParaRPr lang="en-US" dirty="0">
              <a:solidFill>
                <a:schemeClr val="bg1"/>
              </a:solidFill>
            </a:endParaRPr>
          </a:p>
          <a:p>
            <a:r>
              <a:rPr lang="en-US" dirty="0">
                <a:solidFill>
                  <a:schemeClr val="bg1"/>
                </a:solidFill>
              </a:rPr>
              <a:t>To bind strangers </a:t>
            </a:r>
          </a:p>
          <a:p>
            <a:endParaRPr lang="en-US" dirty="0">
              <a:solidFill>
                <a:schemeClr val="bg1"/>
              </a:solidFill>
            </a:endParaRPr>
          </a:p>
          <a:p>
            <a:r>
              <a:rPr lang="en-US" dirty="0">
                <a:solidFill>
                  <a:schemeClr val="bg1"/>
                </a:solidFill>
              </a:rPr>
              <a:t>To carry before the king</a:t>
            </a:r>
          </a:p>
          <a:p>
            <a:endParaRPr lang="en-US" dirty="0">
              <a:solidFill>
                <a:schemeClr val="bg1"/>
              </a:solidFill>
            </a:endParaRPr>
          </a:p>
          <a:p>
            <a:r>
              <a:rPr lang="en-US" dirty="0">
                <a:solidFill>
                  <a:schemeClr val="bg1"/>
                </a:solidFill>
              </a:rPr>
              <a:t>If the king so wished he would have them killed or taken into captivity and put in prison</a:t>
            </a:r>
          </a:p>
        </p:txBody>
      </p:sp>
      <p:grpSp>
        <p:nvGrpSpPr>
          <p:cNvPr id="38" name="Group 219"/>
          <p:cNvGrpSpPr/>
          <p:nvPr/>
        </p:nvGrpSpPr>
        <p:grpSpPr>
          <a:xfrm>
            <a:off x="6324600" y="1676400"/>
            <a:ext cx="838200" cy="1752600"/>
            <a:chOff x="2971800" y="685800"/>
            <a:chExt cx="1353845" cy="2971800"/>
          </a:xfrm>
        </p:grpSpPr>
        <p:sp>
          <p:nvSpPr>
            <p:cNvPr id="221" name="Oval 220"/>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Manual Operation 221"/>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Manual Operation 223"/>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loud 227"/>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Extract 229"/>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entagon 233"/>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loud 235"/>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entagon 239"/>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entagon 240"/>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entagon 242"/>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entagon 243"/>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230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8"/>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0416 0.03887 L -0.3125 0.24983 " pathEditMode="relative" rAng="0" ptsTypes="AA">
                                      <p:cBhvr>
                                        <p:cTn id="8" dur="2000" fill="hold"/>
                                        <p:tgtEl>
                                          <p:spTgt spid="38"/>
                                        </p:tgtEl>
                                        <p:attrNameLst>
                                          <p:attrName>ppt_x</p:attrName>
                                          <p:attrName>ppt_y</p:attrName>
                                        </p:attrNameLst>
                                      </p:cBhvr>
                                      <p:rCtr x="-15400" y="10500"/>
                                    </p:animMotion>
                                  </p:childTnLst>
                                </p:cTn>
                              </p:par>
                              <p:par>
                                <p:cTn id="9" presetID="2" presetClass="exit" presetSubtype="2" fill="hold" nodeType="withEffect">
                                  <p:stCondLst>
                                    <p:cond delay="0"/>
                                  </p:stCondLst>
                                  <p:childTnLst>
                                    <p:anim calcmode="lin" valueType="num">
                                      <p:cBhvr additive="base">
                                        <p:cTn id="10" dur="500"/>
                                        <p:tgtEl>
                                          <p:spTgt spid="22"/>
                                        </p:tgtEl>
                                        <p:attrNameLst>
                                          <p:attrName>ppt_x</p:attrName>
                                        </p:attrNameLst>
                                      </p:cBhvr>
                                      <p:tavLst>
                                        <p:tav tm="0">
                                          <p:val>
                                            <p:strVal val="ppt_x"/>
                                          </p:val>
                                        </p:tav>
                                        <p:tav tm="100000">
                                          <p:val>
                                            <p:strVal val="1+ppt_w/2"/>
                                          </p:val>
                                        </p:tav>
                                      </p:tavLst>
                                    </p:anim>
                                    <p:anim calcmode="lin" valueType="num">
                                      <p:cBhvr additive="base">
                                        <p:cTn id="11" dur="500"/>
                                        <p:tgtEl>
                                          <p:spTgt spid="22"/>
                                        </p:tgtEl>
                                        <p:attrNameLst>
                                          <p:attrName>ppt_y</p:attrName>
                                        </p:attrNameLst>
                                      </p:cBhvr>
                                      <p:tavLst>
                                        <p:tav tm="0">
                                          <p:val>
                                            <p:strVal val="ppt_y"/>
                                          </p:val>
                                        </p:tav>
                                        <p:tav tm="100000">
                                          <p:val>
                                            <p:strVal val="ppt_y"/>
                                          </p:val>
                                        </p:tav>
                                      </p:tavLst>
                                    </p:anim>
                                    <p:set>
                                      <p:cBhvr>
                                        <p:cTn id="12" dur="1" fill="hold">
                                          <p:stCondLst>
                                            <p:cond delay="499"/>
                                          </p:stCondLst>
                                        </p:cTn>
                                        <p:tgtEl>
                                          <p:spTgt spid="22"/>
                                        </p:tgtEl>
                                        <p:attrNameLst>
                                          <p:attrName>style.visibility</p:attrName>
                                        </p:attrNameLst>
                                      </p:cBhvr>
                                      <p:to>
                                        <p:strVal val="hidden"/>
                                      </p:to>
                                    </p:set>
                                  </p:childTnLst>
                                </p:cTn>
                              </p:par>
                              <p:par>
                                <p:cTn id="13" presetID="2" presetClass="exit" presetSubtype="2" fill="hold" nodeType="withEffect">
                                  <p:stCondLst>
                                    <p:cond delay="0"/>
                                  </p:stCondLst>
                                  <p:childTnLst>
                                    <p:anim calcmode="lin" valueType="num">
                                      <p:cBhvr additive="base">
                                        <p:cTn id="14" dur="500"/>
                                        <p:tgtEl>
                                          <p:spTgt spid="13"/>
                                        </p:tgtEl>
                                        <p:attrNameLst>
                                          <p:attrName>ppt_x</p:attrName>
                                        </p:attrNameLst>
                                      </p:cBhvr>
                                      <p:tavLst>
                                        <p:tav tm="0">
                                          <p:val>
                                            <p:strVal val="ppt_x"/>
                                          </p:val>
                                        </p:tav>
                                        <p:tav tm="100000">
                                          <p:val>
                                            <p:strVal val="1+ppt_w/2"/>
                                          </p:val>
                                        </p:tav>
                                      </p:tavLst>
                                    </p:anim>
                                    <p:anim calcmode="lin" valueType="num">
                                      <p:cBhvr additive="base">
                                        <p:cTn id="15" dur="500"/>
                                        <p:tgtEl>
                                          <p:spTgt spid="13"/>
                                        </p:tgtEl>
                                        <p:attrNameLst>
                                          <p:attrName>ppt_y</p:attrName>
                                        </p:attrNameLst>
                                      </p:cBhvr>
                                      <p:tavLst>
                                        <p:tav tm="0">
                                          <p:val>
                                            <p:strVal val="ppt_y"/>
                                          </p:val>
                                        </p:tav>
                                        <p:tav tm="100000">
                                          <p:val>
                                            <p:strVal val="ppt_y"/>
                                          </p:val>
                                        </p:tav>
                                      </p:tavLst>
                                    </p:anim>
                                    <p:set>
                                      <p:cBhvr>
                                        <p:cTn id="16" dur="1" fill="hold">
                                          <p:stCondLst>
                                            <p:cond delay="499"/>
                                          </p:stCondLst>
                                        </p:cTn>
                                        <p:tgtEl>
                                          <p:spTgt spid="13"/>
                                        </p:tgtEl>
                                        <p:attrNameLst>
                                          <p:attrName>style.visibility</p:attrName>
                                        </p:attrNameLst>
                                      </p:cBhvr>
                                      <p:to>
                                        <p:strVal val="hidden"/>
                                      </p:to>
                                    </p:set>
                                  </p:childTnLst>
                                </p:cTn>
                              </p:par>
                              <p:par>
                                <p:cTn id="17" presetID="2" presetClass="exit" presetSubtype="2" fill="hold" nodeType="with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1+ppt_w/2"/>
                                          </p:val>
                                        </p:tav>
                                      </p:tavLst>
                                    </p:anim>
                                    <p:anim calcmode="lin" valueType="num">
                                      <p:cBhvr additive="base">
                                        <p:cTn id="19" dur="500"/>
                                        <p:tgtEl>
                                          <p:spTgt spid="3"/>
                                        </p:tgtEl>
                                        <p:attrNameLst>
                                          <p:attrName>ppt_y</p:attrName>
                                        </p:attrNameLst>
                                      </p:cBhvr>
                                      <p:tavLst>
                                        <p:tav tm="0">
                                          <p:val>
                                            <p:strVal val="ppt_y"/>
                                          </p:val>
                                        </p:tav>
                                        <p:tav tm="100000">
                                          <p:val>
                                            <p:strVal val="ppt_y"/>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2966</Words>
  <Application>Microsoft Office PowerPoint</Application>
  <PresentationFormat>Widescreen</PresentationFormat>
  <Paragraphs>263</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Tempus Sans ITC</vt:lpstr>
      <vt:lpstr>inherit</vt:lpstr>
      <vt:lpstr>Open Sans</vt:lpstr>
      <vt:lpstr>Calibri</vt:lpstr>
      <vt:lpstr>Calibri Light</vt:lpstr>
      <vt:lpstr>Child's Play</vt:lpstr>
      <vt:lpstr>Abadi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15</cp:revision>
  <dcterms:created xsi:type="dcterms:W3CDTF">2017-08-24T15:01:10Z</dcterms:created>
  <dcterms:modified xsi:type="dcterms:W3CDTF">2020-06-17T16:36:49Z</dcterms:modified>
</cp:coreProperties>
</file>