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83" r:id="rId9"/>
    <p:sldId id="264" r:id="rId10"/>
    <p:sldId id="265" r:id="rId11"/>
    <p:sldId id="281" r:id="rId12"/>
    <p:sldId id="266" r:id="rId13"/>
    <p:sldId id="268" r:id="rId14"/>
    <p:sldId id="269" r:id="rId15"/>
    <p:sldId id="270" r:id="rId16"/>
    <p:sldId id="271" r:id="rId17"/>
    <p:sldId id="272" r:id="rId18"/>
    <p:sldId id="273" r:id="rId19"/>
    <p:sldId id="274" r:id="rId20"/>
    <p:sldId id="275" r:id="rId21"/>
    <p:sldId id="277" r:id="rId22"/>
    <p:sldId id="278" r:id="rId23"/>
    <p:sldId id="280" r:id="rId24"/>
    <p:sldId id="282"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Engravers MT" panose="02090707080505020304" pitchFamily="18" charset="0"/>
      <p:regular r:id="rId32"/>
    </p:embeddedFont>
    <p:embeddedFont>
      <p:font typeface="Franklin Gothic Demi Cond" panose="020B0706030402020204" pitchFamily="34" charset="0"/>
      <p:regular r:id="rId33"/>
    </p:embeddedFont>
    <p:embeddedFont>
      <p:font typeface="Tempus Sans ITC" panose="04020404030D07020202" pitchFamily="82"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8200"/>
    <a:srgbClr val="EEB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CB2DA-5095-4D98-8383-FCA42932E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99B500-C084-4F29-8C87-8D4449510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590F8-649D-424A-A5BD-86942E7EA688}"/>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060B7985-A9CF-4AD9-A00E-AAD9FA19E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A43AC-3356-4BB3-BE3B-45F037640B9E}"/>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4206487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C57D0-0DE6-4A44-9FC5-904AF71E8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F21A8-9957-4C4B-AC73-C6BFAC5A48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85A3F-F80A-472C-87CA-36FEB8D84955}"/>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CAEFC10B-AE9C-4A43-95CD-8E10FD7E84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EE2D5-9CFD-41CB-942E-190ACF162E17}"/>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270120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FD9AB6-1FBD-4620-87E4-DA59DBC1CE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832BF1-4A0F-443C-B8E2-80E78A50FB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081A31-3253-4C83-AF1A-DAD7C581060E}"/>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72D01329-94AB-487C-B26E-B5E7DCC182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B72FF-7883-467A-953E-9A7CF2462D6A}"/>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340744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B2DE-D508-41B5-8511-78AB2C8D3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196AD8-1BCC-4FBA-A75A-484AA3DACA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6EFD0F-0FBC-4B3E-96FE-DDAA1778EF89}"/>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5A938963-28B9-477D-96C0-D753717A4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6278D2-5CA9-4439-A785-7F159FBFB914}"/>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410417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D69-1BA2-485E-8175-24D219C26C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F01BB0-EDD1-4C97-AF5E-2F29A4087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469BE90-28BC-42CE-A878-F5B0E4A1B503}"/>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FA4F410D-9816-4E62-A9FE-744169888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3BF99-BCDF-4235-92C6-0A417C906540}"/>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312252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2092-18C4-4B3C-897F-ACD3F6113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8ABCC8-412B-412F-8721-8C6D4453EC7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389E4A-E191-4FB3-B78E-59DB3FE31A3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7087C1-9ABA-46F4-A09F-D768CCCFD40F}"/>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6" name="Footer Placeholder 5">
            <a:extLst>
              <a:ext uri="{FF2B5EF4-FFF2-40B4-BE49-F238E27FC236}">
                <a16:creationId xmlns:a16="http://schemas.microsoft.com/office/drawing/2014/main" id="{C03F2B76-FB9B-4A0F-8652-FC8FA6C273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AE143-D98F-4925-B055-B7412250AE2B}"/>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157288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1A05-2434-4CA4-A187-30784E3F34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A64E03-3A79-42E5-AA17-EAC8D5DF13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FF79A8-9E1E-413F-AB41-19D60CEC51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228755-5BC8-4F67-8D6D-829D109137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A60552-51D9-424F-BA5D-4B852713F3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80A86D-2A17-4C25-8106-B65C8C1ED2E7}"/>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8" name="Footer Placeholder 7">
            <a:extLst>
              <a:ext uri="{FF2B5EF4-FFF2-40B4-BE49-F238E27FC236}">
                <a16:creationId xmlns:a16="http://schemas.microsoft.com/office/drawing/2014/main" id="{87E06CE7-0C50-4991-B4CB-2C86DD1EAB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CDDF6F-A380-4B19-89D9-9AD35FD00D5E}"/>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167622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2EB3-4E6D-493E-B38F-A7A43202A8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489F31-AB07-4843-AF11-AB367BD8EAE4}"/>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4" name="Footer Placeholder 3">
            <a:extLst>
              <a:ext uri="{FF2B5EF4-FFF2-40B4-BE49-F238E27FC236}">
                <a16:creationId xmlns:a16="http://schemas.microsoft.com/office/drawing/2014/main" id="{CEEC2B31-578A-45A4-A106-7D33C35587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ABD417-E573-43BB-A074-C289194C868F}"/>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680695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155316-7556-4DA7-BC62-60E760B5DF06}"/>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3" name="Footer Placeholder 2">
            <a:extLst>
              <a:ext uri="{FF2B5EF4-FFF2-40B4-BE49-F238E27FC236}">
                <a16:creationId xmlns:a16="http://schemas.microsoft.com/office/drawing/2014/main" id="{4BD70C23-0E0F-4EF0-99BD-26F95B770D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75BBB9-4F04-4618-BAA0-CDE22C423E29}"/>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384105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75232-860E-4037-B48E-3E8997AA3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BE071D-C663-4787-9C6D-43F07412E4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6B6EAA-E84C-4812-A2A4-C2C4F608D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5D44DBF-92EC-4E13-B78E-C76BA1F5EA93}"/>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6" name="Footer Placeholder 5">
            <a:extLst>
              <a:ext uri="{FF2B5EF4-FFF2-40B4-BE49-F238E27FC236}">
                <a16:creationId xmlns:a16="http://schemas.microsoft.com/office/drawing/2014/main" id="{6B991228-1701-4162-BB5E-FE81D075E8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F9AB35-C060-40B5-8398-77F64EE37825}"/>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1195420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DDF2-5E24-4A7D-895A-2AAD6D8D6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627E4D-185A-4588-8FAD-0D0E7D357D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3D60ED-1189-4852-9506-971DB990B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761CD2-452E-44B2-8E6F-21459B6D708B}"/>
              </a:ext>
            </a:extLst>
          </p:cNvPr>
          <p:cNvSpPr>
            <a:spLocks noGrp="1"/>
          </p:cNvSpPr>
          <p:nvPr>
            <p:ph type="dt" sz="half" idx="10"/>
          </p:nvPr>
        </p:nvSpPr>
        <p:spPr/>
        <p:txBody>
          <a:bodyPr/>
          <a:lstStyle/>
          <a:p>
            <a:fld id="{E7CDF6CC-D96F-4078-B659-BE1D6845706C}" type="datetimeFigureOut">
              <a:rPr lang="en-US" smtClean="0"/>
              <a:t>6/17/2020</a:t>
            </a:fld>
            <a:endParaRPr lang="en-US"/>
          </a:p>
        </p:txBody>
      </p:sp>
      <p:sp>
        <p:nvSpPr>
          <p:cNvPr id="6" name="Footer Placeholder 5">
            <a:extLst>
              <a:ext uri="{FF2B5EF4-FFF2-40B4-BE49-F238E27FC236}">
                <a16:creationId xmlns:a16="http://schemas.microsoft.com/office/drawing/2014/main" id="{C361A4FB-7AB6-4958-9A66-277B255C7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20340-4C09-4FA3-B13D-2B31D1CB9666}"/>
              </a:ext>
            </a:extLst>
          </p:cNvPr>
          <p:cNvSpPr>
            <a:spLocks noGrp="1"/>
          </p:cNvSpPr>
          <p:nvPr>
            <p:ph type="sldNum" sz="quarter" idx="12"/>
          </p:nvPr>
        </p:nvSpPr>
        <p:spPr/>
        <p:txBody>
          <a:bodyPr/>
          <a:lstStyle/>
          <a:p>
            <a:fld id="{FFEBDDB2-E5D6-4F01-AEB7-95E46D1F59DF}" type="slidenum">
              <a:rPr lang="en-US" smtClean="0"/>
              <a:t>‹#›</a:t>
            </a:fld>
            <a:endParaRPr lang="en-US"/>
          </a:p>
        </p:txBody>
      </p:sp>
    </p:spTree>
    <p:extLst>
      <p:ext uri="{BB962C8B-B14F-4D97-AF65-F5344CB8AC3E}">
        <p14:creationId xmlns:p14="http://schemas.microsoft.com/office/powerpoint/2010/main" val="204413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80288-A872-459A-8A5A-D9B4336F4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98ED56-8964-4E3F-B395-8E54FB905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A7271-11F3-4DF0-951A-2739AFE5E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DF6CC-D96F-4078-B659-BE1D6845706C}" type="datetimeFigureOut">
              <a:rPr lang="en-US" smtClean="0"/>
              <a:t>6/17/2020</a:t>
            </a:fld>
            <a:endParaRPr lang="en-US"/>
          </a:p>
        </p:txBody>
      </p:sp>
      <p:sp>
        <p:nvSpPr>
          <p:cNvPr id="5" name="Footer Placeholder 4">
            <a:extLst>
              <a:ext uri="{FF2B5EF4-FFF2-40B4-BE49-F238E27FC236}">
                <a16:creationId xmlns:a16="http://schemas.microsoft.com/office/drawing/2014/main" id="{EB0566DF-DDD3-49B2-ACBE-51694975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E85D1D-CD45-4624-8FDB-19096FFE6B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BDDB2-E5D6-4F01-AEB7-95E46D1F59DF}" type="slidenum">
              <a:rPr lang="en-US" smtClean="0"/>
              <a:t>‹#›</a:t>
            </a:fld>
            <a:endParaRPr lang="en-US"/>
          </a:p>
        </p:txBody>
      </p:sp>
    </p:spTree>
    <p:extLst>
      <p:ext uri="{BB962C8B-B14F-4D97-AF65-F5344CB8AC3E}">
        <p14:creationId xmlns:p14="http://schemas.microsoft.com/office/powerpoint/2010/main" val="3056876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a:extLst>
              <a:ext uri="{FF2B5EF4-FFF2-40B4-BE49-F238E27FC236}">
                <a16:creationId xmlns:a16="http://schemas.microsoft.com/office/drawing/2014/main" id="{B474984D-C566-4950-899A-A95CAC9BD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8418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icture 390">
            <a:extLst>
              <a:ext uri="{FF2B5EF4-FFF2-40B4-BE49-F238E27FC236}">
                <a16:creationId xmlns:a16="http://schemas.microsoft.com/office/drawing/2014/main" id="{6C165CE6-3CDC-472C-9D87-852D9F740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Thrown in Prison</a:t>
            </a:r>
          </a:p>
        </p:txBody>
      </p:sp>
      <p:sp>
        <p:nvSpPr>
          <p:cNvPr id="6" name="TextBox 5"/>
          <p:cNvSpPr txBox="1"/>
          <p:nvPr/>
        </p:nvSpPr>
        <p:spPr>
          <a:xfrm>
            <a:off x="1752600" y="1219201"/>
            <a:ext cx="3733800" cy="1200329"/>
          </a:xfrm>
          <a:prstGeom prst="rect">
            <a:avLst/>
          </a:prstGeom>
          <a:noFill/>
        </p:spPr>
        <p:txBody>
          <a:bodyPr wrap="square" rtlCol="0">
            <a:spAutoFit/>
          </a:bodyPr>
          <a:lstStyle/>
          <a:p>
            <a:r>
              <a:rPr lang="en-US" dirty="0">
                <a:solidFill>
                  <a:schemeClr val="bg1"/>
                </a:solidFill>
              </a:rPr>
              <a:t>In the land of </a:t>
            </a:r>
            <a:r>
              <a:rPr lang="en-US" dirty="0" err="1">
                <a:solidFill>
                  <a:schemeClr val="bg1"/>
                </a:solidFill>
              </a:rPr>
              <a:t>Middoni</a:t>
            </a:r>
            <a:r>
              <a:rPr lang="en-US" dirty="0">
                <a:solidFill>
                  <a:schemeClr val="bg1"/>
                </a:solidFill>
              </a:rPr>
              <a:t>, Aaron, </a:t>
            </a:r>
            <a:r>
              <a:rPr lang="en-US" dirty="0" err="1">
                <a:solidFill>
                  <a:schemeClr val="bg1"/>
                </a:solidFill>
              </a:rPr>
              <a:t>Muloki</a:t>
            </a:r>
            <a:r>
              <a:rPr lang="en-US" dirty="0">
                <a:solidFill>
                  <a:schemeClr val="bg1"/>
                </a:solidFill>
              </a:rPr>
              <a:t>, and </a:t>
            </a:r>
            <a:r>
              <a:rPr lang="en-US" dirty="0" err="1">
                <a:solidFill>
                  <a:schemeClr val="bg1"/>
                </a:solidFill>
              </a:rPr>
              <a:t>Ammah</a:t>
            </a:r>
            <a:r>
              <a:rPr lang="en-US" dirty="0">
                <a:solidFill>
                  <a:schemeClr val="bg1"/>
                </a:solidFill>
              </a:rPr>
              <a:t> were cast into prison while the other companions fled out of the regions round about.</a:t>
            </a:r>
          </a:p>
        </p:txBody>
      </p:sp>
      <p:sp>
        <p:nvSpPr>
          <p:cNvPr id="172" name="TextBox 171"/>
          <p:cNvSpPr txBox="1"/>
          <p:nvPr/>
        </p:nvSpPr>
        <p:spPr>
          <a:xfrm>
            <a:off x="70104" y="6488668"/>
            <a:ext cx="1600200" cy="369332"/>
          </a:xfrm>
          <a:prstGeom prst="rect">
            <a:avLst/>
          </a:prstGeom>
          <a:noFill/>
        </p:spPr>
        <p:txBody>
          <a:bodyPr wrap="square" rtlCol="0">
            <a:spAutoFit/>
          </a:bodyPr>
          <a:lstStyle/>
          <a:p>
            <a:r>
              <a:rPr lang="en-US" dirty="0">
                <a:solidFill>
                  <a:schemeClr val="bg1"/>
                </a:solidFill>
              </a:rPr>
              <a:t>Alma 21:13</a:t>
            </a:r>
          </a:p>
        </p:txBody>
      </p:sp>
      <p:sp>
        <p:nvSpPr>
          <p:cNvPr id="175" name="TextBox 174"/>
          <p:cNvSpPr txBox="1"/>
          <p:nvPr/>
        </p:nvSpPr>
        <p:spPr>
          <a:xfrm>
            <a:off x="6074228" y="5895703"/>
            <a:ext cx="3962400" cy="400110"/>
          </a:xfrm>
          <a:prstGeom prst="rect">
            <a:avLst/>
          </a:prstGeom>
          <a:noFill/>
        </p:spPr>
        <p:txBody>
          <a:bodyPr wrap="square" rtlCol="0">
            <a:spAutoFit/>
          </a:bodyPr>
          <a:lstStyle/>
          <a:p>
            <a:r>
              <a:rPr lang="en-US" sz="2000" dirty="0">
                <a:solidFill>
                  <a:schemeClr val="bg1"/>
                </a:solidFill>
              </a:rPr>
              <a:t>There they suffered many things</a:t>
            </a:r>
          </a:p>
        </p:txBody>
      </p:sp>
      <p:grpSp>
        <p:nvGrpSpPr>
          <p:cNvPr id="390" name="Group 389"/>
          <p:cNvGrpSpPr/>
          <p:nvPr/>
        </p:nvGrpSpPr>
        <p:grpSpPr>
          <a:xfrm>
            <a:off x="2691480" y="3239589"/>
            <a:ext cx="2533452" cy="2260359"/>
            <a:chOff x="838201" y="3200400"/>
            <a:chExt cx="2901919" cy="2589107"/>
          </a:xfrm>
        </p:grpSpPr>
        <p:grpSp>
          <p:nvGrpSpPr>
            <p:cNvPr id="12" name="Group 131"/>
            <p:cNvGrpSpPr/>
            <p:nvPr/>
          </p:nvGrpSpPr>
          <p:grpSpPr>
            <a:xfrm>
              <a:off x="838201" y="3200400"/>
              <a:ext cx="1066800" cy="2525212"/>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88"/>
              <p:cNvGrpSpPr/>
              <p:nvPr/>
            </p:nvGrpSpPr>
            <p:grpSpPr>
              <a:xfrm>
                <a:off x="6019800" y="5173301"/>
                <a:ext cx="1447800" cy="289560"/>
                <a:chOff x="2286000" y="6019800"/>
                <a:chExt cx="3048000" cy="609600"/>
              </a:xfrm>
            </p:grpSpPr>
            <p:grpSp>
              <p:nvGrpSpPr>
                <p:cNvPr id="16"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9"/>
              <p:cNvGrpSpPr/>
              <p:nvPr/>
            </p:nvGrpSpPr>
            <p:grpSpPr>
              <a:xfrm>
                <a:off x="6172200" y="1357767"/>
                <a:ext cx="1054396" cy="210879"/>
                <a:chOff x="2286000" y="6019800"/>
                <a:chExt cx="3048000" cy="609600"/>
              </a:xfrm>
            </p:grpSpPr>
            <p:grpSp>
              <p:nvGrpSpPr>
                <p:cNvPr id="22"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5" name="Group 304"/>
            <p:cNvGrpSpPr/>
            <p:nvPr/>
          </p:nvGrpSpPr>
          <p:grpSpPr>
            <a:xfrm>
              <a:off x="1828800" y="3429000"/>
              <a:ext cx="996795" cy="2360507"/>
              <a:chOff x="2881866" y="304800"/>
              <a:chExt cx="2063595" cy="4886793"/>
            </a:xfrm>
          </p:grpSpPr>
          <p:sp>
            <p:nvSpPr>
              <p:cNvPr id="306" name="Oval 305"/>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 Diagonal Corner Rectangle 308"/>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309"/>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436672" y="1543508"/>
                <a:ext cx="738452"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18"/>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
              <p:cNvGrpSpPr/>
              <p:nvPr/>
            </p:nvGrpSpPr>
            <p:grpSpPr>
              <a:xfrm>
                <a:off x="3352800" y="3124199"/>
                <a:ext cx="994348" cy="428470"/>
                <a:chOff x="5261548" y="1184223"/>
                <a:chExt cx="2878111" cy="1154244"/>
              </a:xfrm>
            </p:grpSpPr>
            <p:sp>
              <p:nvSpPr>
                <p:cNvPr id="333" name="Rounded Rectangle 332"/>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24"/>
                <p:cNvGrpSpPr/>
                <p:nvPr/>
              </p:nvGrpSpPr>
              <p:grpSpPr>
                <a:xfrm>
                  <a:off x="5334000" y="1219200"/>
                  <a:ext cx="990600" cy="1066800"/>
                  <a:chOff x="5334000" y="1219200"/>
                  <a:chExt cx="990600" cy="1066800"/>
                </a:xfrm>
              </p:grpSpPr>
              <p:sp>
                <p:nvSpPr>
                  <p:cNvPr id="341"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25"/>
                <p:cNvGrpSpPr/>
                <p:nvPr/>
              </p:nvGrpSpPr>
              <p:grpSpPr>
                <a:xfrm>
                  <a:off x="6227164" y="1215452"/>
                  <a:ext cx="990600" cy="1066800"/>
                  <a:chOff x="5334000" y="1219200"/>
                  <a:chExt cx="990600" cy="1066800"/>
                </a:xfrm>
              </p:grpSpPr>
              <p:sp>
                <p:nvSpPr>
                  <p:cNvPr id="339" name="Quad Arrow 33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28"/>
                <p:cNvGrpSpPr/>
                <p:nvPr/>
              </p:nvGrpSpPr>
              <p:grpSpPr>
                <a:xfrm>
                  <a:off x="7135318" y="1251678"/>
                  <a:ext cx="990600" cy="1066800"/>
                  <a:chOff x="5334000" y="1219200"/>
                  <a:chExt cx="990600" cy="1066800"/>
                </a:xfrm>
              </p:grpSpPr>
              <p:sp>
                <p:nvSpPr>
                  <p:cNvPr id="337" name="Quad Arrow 33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33"/>
              <p:cNvGrpSpPr/>
              <p:nvPr/>
            </p:nvGrpSpPr>
            <p:grpSpPr>
              <a:xfrm>
                <a:off x="2910590" y="695792"/>
                <a:ext cx="1813810" cy="308549"/>
                <a:chOff x="5261548" y="1184223"/>
                <a:chExt cx="2878111" cy="1154244"/>
              </a:xfrm>
            </p:grpSpPr>
            <p:sp>
              <p:nvSpPr>
                <p:cNvPr id="323" name="Rounded Rectangle 322"/>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24"/>
                <p:cNvGrpSpPr/>
                <p:nvPr/>
              </p:nvGrpSpPr>
              <p:grpSpPr>
                <a:xfrm>
                  <a:off x="5334000" y="1219200"/>
                  <a:ext cx="990600" cy="1066800"/>
                  <a:chOff x="5334000" y="1219200"/>
                  <a:chExt cx="990600" cy="1066800"/>
                </a:xfrm>
              </p:grpSpPr>
              <p:sp>
                <p:nvSpPr>
                  <p:cNvPr id="331" name="Quad Arrow 330"/>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25"/>
                <p:cNvGrpSpPr/>
                <p:nvPr/>
              </p:nvGrpSpPr>
              <p:grpSpPr>
                <a:xfrm>
                  <a:off x="6227164" y="1215452"/>
                  <a:ext cx="990600" cy="1066800"/>
                  <a:chOff x="5334000" y="1219200"/>
                  <a:chExt cx="990600" cy="1066800"/>
                </a:xfrm>
              </p:grpSpPr>
              <p:sp>
                <p:nvSpPr>
                  <p:cNvPr id="329" name="Quad Arrow 32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28"/>
                <p:cNvGrpSpPr/>
                <p:nvPr/>
              </p:nvGrpSpPr>
              <p:grpSpPr>
                <a:xfrm>
                  <a:off x="7135318" y="1251678"/>
                  <a:ext cx="990600" cy="1066800"/>
                  <a:chOff x="5334000" y="1219200"/>
                  <a:chExt cx="990600" cy="1066800"/>
                </a:xfrm>
              </p:grpSpPr>
              <p:sp>
                <p:nvSpPr>
                  <p:cNvPr id="327" name="Quad Arrow 32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3" name="Group 342"/>
            <p:cNvGrpSpPr/>
            <p:nvPr/>
          </p:nvGrpSpPr>
          <p:grpSpPr>
            <a:xfrm>
              <a:off x="2819400" y="3276600"/>
              <a:ext cx="920720" cy="2360507"/>
              <a:chOff x="5236903" y="382249"/>
              <a:chExt cx="1906102" cy="4886793"/>
            </a:xfrm>
          </p:grpSpPr>
          <p:sp>
            <p:nvSpPr>
              <p:cNvPr id="344" name="Oval 343"/>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 Diagonal Corner Rectangle 355"/>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87"/>
              <p:cNvGrpSpPr/>
              <p:nvPr/>
            </p:nvGrpSpPr>
            <p:grpSpPr>
              <a:xfrm>
                <a:off x="6400800" y="3276600"/>
                <a:ext cx="354228" cy="699540"/>
                <a:chOff x="7565037" y="3186660"/>
                <a:chExt cx="893162" cy="1763843"/>
              </a:xfrm>
            </p:grpSpPr>
            <p:sp>
              <p:nvSpPr>
                <p:cNvPr id="388" name="Rounded Rectangle 387"/>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Rounded Rectangle 359"/>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02"/>
              <p:cNvGrpSpPr/>
              <p:nvPr/>
            </p:nvGrpSpPr>
            <p:grpSpPr>
              <a:xfrm>
                <a:off x="5661287" y="4452080"/>
                <a:ext cx="1051323" cy="304799"/>
                <a:chOff x="3366541" y="4831830"/>
                <a:chExt cx="5601325" cy="1623934"/>
              </a:xfrm>
            </p:grpSpPr>
            <p:grpSp>
              <p:nvGrpSpPr>
                <p:cNvPr id="376" name="Group 91"/>
                <p:cNvGrpSpPr/>
                <p:nvPr/>
              </p:nvGrpSpPr>
              <p:grpSpPr>
                <a:xfrm>
                  <a:off x="3366541" y="4831830"/>
                  <a:ext cx="1926236" cy="1606445"/>
                  <a:chOff x="3366541" y="4831830"/>
                  <a:chExt cx="1926236" cy="1606445"/>
                </a:xfrm>
              </p:grpSpPr>
              <p:sp>
                <p:nvSpPr>
                  <p:cNvPr id="385" name="Left-Right-Up Arrow 384"/>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eft-Right-Up Arrow 38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92"/>
                <p:cNvGrpSpPr/>
                <p:nvPr/>
              </p:nvGrpSpPr>
              <p:grpSpPr>
                <a:xfrm>
                  <a:off x="5214079" y="4845571"/>
                  <a:ext cx="1926236" cy="1606445"/>
                  <a:chOff x="3366541" y="4831830"/>
                  <a:chExt cx="1926236" cy="1606445"/>
                </a:xfrm>
              </p:grpSpPr>
              <p:sp>
                <p:nvSpPr>
                  <p:cNvPr id="382" name="Left-Right-Up Arrow 38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eft-Right-Up Arrow 38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6"/>
                <p:cNvGrpSpPr/>
                <p:nvPr/>
              </p:nvGrpSpPr>
              <p:grpSpPr>
                <a:xfrm>
                  <a:off x="7041630" y="4849319"/>
                  <a:ext cx="1926236" cy="1606445"/>
                  <a:chOff x="3366541" y="4831830"/>
                  <a:chExt cx="1926236" cy="1606445"/>
                </a:xfrm>
              </p:grpSpPr>
              <p:sp>
                <p:nvSpPr>
                  <p:cNvPr id="379" name="Left-Right-Up Arrow 37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eft-Right-Up Arrow 37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100"/>
              <p:cNvGrpSpPr/>
              <p:nvPr/>
            </p:nvGrpSpPr>
            <p:grpSpPr>
              <a:xfrm>
                <a:off x="5628808" y="762001"/>
                <a:ext cx="1051323" cy="304799"/>
                <a:chOff x="3366541" y="4831830"/>
                <a:chExt cx="5601325" cy="1623934"/>
              </a:xfrm>
            </p:grpSpPr>
            <p:grpSp>
              <p:nvGrpSpPr>
                <p:cNvPr id="364" name="Group 91"/>
                <p:cNvGrpSpPr/>
                <p:nvPr/>
              </p:nvGrpSpPr>
              <p:grpSpPr>
                <a:xfrm>
                  <a:off x="3366541" y="4831830"/>
                  <a:ext cx="1926236" cy="1606445"/>
                  <a:chOff x="3366541" y="4831830"/>
                  <a:chExt cx="1926236" cy="1606445"/>
                </a:xfrm>
              </p:grpSpPr>
              <p:sp>
                <p:nvSpPr>
                  <p:cNvPr id="373" name="Left-Right-Up Arrow 372"/>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Left-Right-Up Arrow 37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92"/>
                <p:cNvGrpSpPr/>
                <p:nvPr/>
              </p:nvGrpSpPr>
              <p:grpSpPr>
                <a:xfrm>
                  <a:off x="5214079" y="4845571"/>
                  <a:ext cx="1926236" cy="1606445"/>
                  <a:chOff x="3366541" y="4831830"/>
                  <a:chExt cx="1926236" cy="1606445"/>
                </a:xfrm>
              </p:grpSpPr>
              <p:sp>
                <p:nvSpPr>
                  <p:cNvPr id="370" name="Left-Right-Up Arrow 36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Up Arrow 37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96"/>
                <p:cNvGrpSpPr/>
                <p:nvPr/>
              </p:nvGrpSpPr>
              <p:grpSpPr>
                <a:xfrm>
                  <a:off x="7041630" y="4849319"/>
                  <a:ext cx="1926236" cy="1606445"/>
                  <a:chOff x="3366541" y="4831830"/>
                  <a:chExt cx="1926236" cy="1606445"/>
                </a:xfrm>
              </p:grpSpPr>
              <p:sp>
                <p:nvSpPr>
                  <p:cNvPr id="367" name="Left-Right-Up Arrow 366"/>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Left-Right-Up Arrow 36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 name="Group 1">
            <a:extLst>
              <a:ext uri="{FF2B5EF4-FFF2-40B4-BE49-F238E27FC236}">
                <a16:creationId xmlns:a16="http://schemas.microsoft.com/office/drawing/2014/main" id="{F366C22A-653E-4AEB-BD24-862DF01011C2}"/>
              </a:ext>
            </a:extLst>
          </p:cNvPr>
          <p:cNvGrpSpPr/>
          <p:nvPr/>
        </p:nvGrpSpPr>
        <p:grpSpPr>
          <a:xfrm>
            <a:off x="5273812" y="1436914"/>
            <a:ext cx="5294039" cy="4101737"/>
            <a:chOff x="5469755" y="1780904"/>
            <a:chExt cx="4902153" cy="3770810"/>
          </a:xfrm>
        </p:grpSpPr>
        <p:grpSp>
          <p:nvGrpSpPr>
            <p:cNvPr id="392" name="Group 391">
              <a:extLst>
                <a:ext uri="{FF2B5EF4-FFF2-40B4-BE49-F238E27FC236}">
                  <a16:creationId xmlns:a16="http://schemas.microsoft.com/office/drawing/2014/main" id="{8D142E3A-D08C-47FD-8948-21053059AE44}"/>
                </a:ext>
              </a:extLst>
            </p:cNvPr>
            <p:cNvGrpSpPr/>
            <p:nvPr/>
          </p:nvGrpSpPr>
          <p:grpSpPr>
            <a:xfrm>
              <a:off x="5490754" y="1780904"/>
              <a:ext cx="4746067" cy="3513050"/>
              <a:chOff x="1650273" y="1219201"/>
              <a:chExt cx="4746067" cy="3513050"/>
            </a:xfrm>
          </p:grpSpPr>
          <p:sp>
            <p:nvSpPr>
              <p:cNvPr id="393" name="Rounded Rectangle 290">
                <a:extLst>
                  <a:ext uri="{FF2B5EF4-FFF2-40B4-BE49-F238E27FC236}">
                    <a16:creationId xmlns:a16="http://schemas.microsoft.com/office/drawing/2014/main" id="{78B93296-55F4-411B-B307-712DDE4F6655}"/>
                  </a:ext>
                </a:extLst>
              </p:cNvPr>
              <p:cNvSpPr/>
              <p:nvPr/>
            </p:nvSpPr>
            <p:spPr>
              <a:xfrm>
                <a:off x="4025250" y="2544162"/>
                <a:ext cx="1561299"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7">
                <a:extLst>
                  <a:ext uri="{FF2B5EF4-FFF2-40B4-BE49-F238E27FC236}">
                    <a16:creationId xmlns:a16="http://schemas.microsoft.com/office/drawing/2014/main" id="{11F2D84B-4825-4F95-A823-55BCD0F59977}"/>
                  </a:ext>
                </a:extLst>
              </p:cNvPr>
              <p:cNvSpPr/>
              <p:nvPr/>
            </p:nvSpPr>
            <p:spPr>
              <a:xfrm>
                <a:off x="4863751" y="3632984"/>
                <a:ext cx="827302"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5" name="Group 5">
                <a:extLst>
                  <a:ext uri="{FF2B5EF4-FFF2-40B4-BE49-F238E27FC236}">
                    <a16:creationId xmlns:a16="http://schemas.microsoft.com/office/drawing/2014/main" id="{342C6498-EF6D-44F0-8B4B-CCDFE95DD005}"/>
                  </a:ext>
                </a:extLst>
              </p:cNvPr>
              <p:cNvGrpSpPr/>
              <p:nvPr/>
            </p:nvGrpSpPr>
            <p:grpSpPr>
              <a:xfrm>
                <a:off x="2026954" y="4165894"/>
                <a:ext cx="4094084" cy="562861"/>
                <a:chOff x="1447800" y="4483308"/>
                <a:chExt cx="5797446" cy="798155"/>
              </a:xfrm>
              <a:solidFill>
                <a:schemeClr val="bg1">
                  <a:lumMod val="85000"/>
                </a:schemeClr>
              </a:solidFill>
            </p:grpSpPr>
            <p:sp>
              <p:nvSpPr>
                <p:cNvPr id="484" name="Rounded Rectangle 1">
                  <a:extLst>
                    <a:ext uri="{FF2B5EF4-FFF2-40B4-BE49-F238E27FC236}">
                      <a16:creationId xmlns:a16="http://schemas.microsoft.com/office/drawing/2014/main" id="{0412BE05-B50F-47A9-BBC6-828F4E42C5E4}"/>
                    </a:ext>
                  </a:extLst>
                </p:cNvPr>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ounded Rectangle 2">
                  <a:extLst>
                    <a:ext uri="{FF2B5EF4-FFF2-40B4-BE49-F238E27FC236}">
                      <a16:creationId xmlns:a16="http://schemas.microsoft.com/office/drawing/2014/main" id="{BDA220DB-D3A1-432A-80E5-764C7ADF8DC8}"/>
                    </a:ext>
                  </a:extLst>
                </p:cNvPr>
                <p:cNvSpPr/>
                <p:nvPr/>
              </p:nvSpPr>
              <p:spPr>
                <a:xfrm>
                  <a:off x="2925580" y="4490802"/>
                  <a:ext cx="1447800" cy="79066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3">
                  <a:extLst>
                    <a:ext uri="{FF2B5EF4-FFF2-40B4-BE49-F238E27FC236}">
                      <a16:creationId xmlns:a16="http://schemas.microsoft.com/office/drawing/2014/main" id="{B91C9FC0-06B3-40FC-9F64-9AE8A7F0A77A}"/>
                    </a:ext>
                  </a:extLst>
                </p:cNvPr>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
                  <a:extLst>
                    <a:ext uri="{FF2B5EF4-FFF2-40B4-BE49-F238E27FC236}">
                      <a16:creationId xmlns:a16="http://schemas.microsoft.com/office/drawing/2014/main" id="{3D6C0E61-E1D1-4209-A52E-829D4A8256A0}"/>
                    </a:ext>
                  </a:extLst>
                </p:cNvPr>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6" name="Rounded Rectangle 7">
                <a:extLst>
                  <a:ext uri="{FF2B5EF4-FFF2-40B4-BE49-F238E27FC236}">
                    <a16:creationId xmlns:a16="http://schemas.microsoft.com/office/drawing/2014/main" id="{3BA892B0-5749-4803-8315-42CD68D6C900}"/>
                  </a:ext>
                </a:extLst>
              </p:cNvPr>
              <p:cNvSpPr/>
              <p:nvPr/>
            </p:nvSpPr>
            <p:spPr>
              <a:xfrm>
                <a:off x="2412288" y="3637338"/>
                <a:ext cx="722798"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7" name="Group 11">
                <a:extLst>
                  <a:ext uri="{FF2B5EF4-FFF2-40B4-BE49-F238E27FC236}">
                    <a16:creationId xmlns:a16="http://schemas.microsoft.com/office/drawing/2014/main" id="{2DCF9C57-14E2-413B-B59F-5F8596F02AF7}"/>
                  </a:ext>
                </a:extLst>
              </p:cNvPr>
              <p:cNvGrpSpPr/>
              <p:nvPr/>
            </p:nvGrpSpPr>
            <p:grpSpPr>
              <a:xfrm>
                <a:off x="2005782" y="3099977"/>
                <a:ext cx="4094084" cy="546174"/>
                <a:chOff x="1447800" y="4483308"/>
                <a:chExt cx="5797446" cy="774492"/>
              </a:xfrm>
              <a:solidFill>
                <a:schemeClr val="bg1">
                  <a:lumMod val="85000"/>
                </a:schemeClr>
              </a:solidFill>
            </p:grpSpPr>
            <p:sp>
              <p:nvSpPr>
                <p:cNvPr id="482" name="Rounded Rectangle 12">
                  <a:extLst>
                    <a:ext uri="{FF2B5EF4-FFF2-40B4-BE49-F238E27FC236}">
                      <a16:creationId xmlns:a16="http://schemas.microsoft.com/office/drawing/2014/main" id="{CF3B824F-C190-48CC-9F7A-16F00D6AC1BF}"/>
                    </a:ext>
                  </a:extLst>
                </p:cNvPr>
                <p:cNvSpPr/>
                <p:nvPr/>
              </p:nvSpPr>
              <p:spPr>
                <a:xfrm>
                  <a:off x="1447800" y="4495799"/>
                  <a:ext cx="1599156" cy="76200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15">
                  <a:extLst>
                    <a:ext uri="{FF2B5EF4-FFF2-40B4-BE49-F238E27FC236}">
                      <a16:creationId xmlns:a16="http://schemas.microsoft.com/office/drawing/2014/main" id="{364EAB72-829E-4D2A-B0C1-A9652307D821}"/>
                    </a:ext>
                  </a:extLst>
                </p:cNvPr>
                <p:cNvSpPr/>
                <p:nvPr/>
              </p:nvSpPr>
              <p:spPr>
                <a:xfrm>
                  <a:off x="5581143" y="4483308"/>
                  <a:ext cx="1664103" cy="76200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Rounded Rectangle 290">
                <a:extLst>
                  <a:ext uri="{FF2B5EF4-FFF2-40B4-BE49-F238E27FC236}">
                    <a16:creationId xmlns:a16="http://schemas.microsoft.com/office/drawing/2014/main" id="{DDFB2894-6DE8-4CDC-BC59-5414011E01C6}"/>
                  </a:ext>
                </a:extLst>
              </p:cNvPr>
              <p:cNvSpPr/>
              <p:nvPr/>
            </p:nvSpPr>
            <p:spPr>
              <a:xfrm>
                <a:off x="2409810" y="2548516"/>
                <a:ext cx="1561299"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9" name="Group 21">
                <a:extLst>
                  <a:ext uri="{FF2B5EF4-FFF2-40B4-BE49-F238E27FC236}">
                    <a16:creationId xmlns:a16="http://schemas.microsoft.com/office/drawing/2014/main" id="{607C445E-FE54-40D2-9E6B-C8447B713534}"/>
                  </a:ext>
                </a:extLst>
              </p:cNvPr>
              <p:cNvGrpSpPr/>
              <p:nvPr/>
            </p:nvGrpSpPr>
            <p:grpSpPr>
              <a:xfrm>
                <a:off x="1975790" y="2000581"/>
                <a:ext cx="4094084" cy="547936"/>
                <a:chOff x="1447800" y="4483308"/>
                <a:chExt cx="5797446" cy="776991"/>
              </a:xfrm>
              <a:solidFill>
                <a:schemeClr val="bg1">
                  <a:lumMod val="85000"/>
                </a:schemeClr>
              </a:solidFill>
            </p:grpSpPr>
            <p:sp>
              <p:nvSpPr>
                <p:cNvPr id="478" name="Rounded Rectangle 286">
                  <a:extLst>
                    <a:ext uri="{FF2B5EF4-FFF2-40B4-BE49-F238E27FC236}">
                      <a16:creationId xmlns:a16="http://schemas.microsoft.com/office/drawing/2014/main" id="{E06E231A-0FC4-48B3-8613-4F60894AC2DB}"/>
                    </a:ext>
                  </a:extLst>
                </p:cNvPr>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ed Rectangle 287">
                  <a:extLst>
                    <a:ext uri="{FF2B5EF4-FFF2-40B4-BE49-F238E27FC236}">
                      <a16:creationId xmlns:a16="http://schemas.microsoft.com/office/drawing/2014/main" id="{75D4CB1C-8868-4593-AC38-A88D98B4252E}"/>
                    </a:ext>
                  </a:extLst>
                </p:cNvPr>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288">
                  <a:extLst>
                    <a:ext uri="{FF2B5EF4-FFF2-40B4-BE49-F238E27FC236}">
                      <a16:creationId xmlns:a16="http://schemas.microsoft.com/office/drawing/2014/main" id="{D205D659-7635-4479-B169-BDCAA6D44DBC}"/>
                    </a:ext>
                  </a:extLst>
                </p:cNvPr>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289">
                  <a:extLst>
                    <a:ext uri="{FF2B5EF4-FFF2-40B4-BE49-F238E27FC236}">
                      <a16:creationId xmlns:a16="http://schemas.microsoft.com/office/drawing/2014/main" id="{81C1BF5A-C653-4336-8DBA-729036C728B2}"/>
                    </a:ext>
                  </a:extLst>
                </p:cNvPr>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Flowchart: Delay 399">
                <a:extLst>
                  <a:ext uri="{FF2B5EF4-FFF2-40B4-BE49-F238E27FC236}">
                    <a16:creationId xmlns:a16="http://schemas.microsoft.com/office/drawing/2014/main" id="{DEF60C05-35CE-462E-A072-16399CE8121D}"/>
                  </a:ext>
                </a:extLst>
              </p:cNvPr>
              <p:cNvSpPr/>
              <p:nvPr/>
            </p:nvSpPr>
            <p:spPr>
              <a:xfrm rot="16200000">
                <a:off x="3269831" y="2399447"/>
                <a:ext cx="1559311" cy="1959431"/>
              </a:xfrm>
              <a:prstGeom prst="flowChartDelay">
                <a:avLst/>
              </a:prstGeom>
              <a:solidFill>
                <a:srgbClr val="E6C158">
                  <a:alpha val="36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1" name="Group 400">
                <a:extLst>
                  <a:ext uri="{FF2B5EF4-FFF2-40B4-BE49-F238E27FC236}">
                    <a16:creationId xmlns:a16="http://schemas.microsoft.com/office/drawing/2014/main" id="{695C8A94-58B2-4C03-98D2-71668D4DF1AF}"/>
                  </a:ext>
                </a:extLst>
              </p:cNvPr>
              <p:cNvGrpSpPr/>
              <p:nvPr/>
            </p:nvGrpSpPr>
            <p:grpSpPr>
              <a:xfrm>
                <a:off x="3336168" y="2599509"/>
                <a:ext cx="1340332" cy="1554479"/>
                <a:chOff x="9632470" y="2815214"/>
                <a:chExt cx="1084022" cy="1421909"/>
              </a:xfrm>
            </p:grpSpPr>
            <p:sp>
              <p:nvSpPr>
                <p:cNvPr id="473" name="Rectangle 472">
                  <a:extLst>
                    <a:ext uri="{FF2B5EF4-FFF2-40B4-BE49-F238E27FC236}">
                      <a16:creationId xmlns:a16="http://schemas.microsoft.com/office/drawing/2014/main" id="{E55BB2B6-25D8-4276-8DE0-8222863FAE1C}"/>
                    </a:ext>
                  </a:extLst>
                </p:cNvPr>
                <p:cNvSpPr/>
                <p:nvPr/>
              </p:nvSpPr>
              <p:spPr>
                <a:xfrm>
                  <a:off x="9632470" y="301565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9129DA3E-88A9-4C8D-93F6-EE79644F3CFD}"/>
                    </a:ext>
                  </a:extLst>
                </p:cNvPr>
                <p:cNvSpPr/>
                <p:nvPr/>
              </p:nvSpPr>
              <p:spPr>
                <a:xfrm>
                  <a:off x="9862457" y="2886906"/>
                  <a:ext cx="61670" cy="13347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a:extLst>
                    <a:ext uri="{FF2B5EF4-FFF2-40B4-BE49-F238E27FC236}">
                      <a16:creationId xmlns:a16="http://schemas.microsoft.com/office/drawing/2014/main" id="{D528DFC1-4831-4BDF-80E8-993520E607A8}"/>
                    </a:ext>
                  </a:extLst>
                </p:cNvPr>
                <p:cNvSpPr/>
                <p:nvPr/>
              </p:nvSpPr>
              <p:spPr>
                <a:xfrm>
                  <a:off x="10110597" y="2815214"/>
                  <a:ext cx="88215" cy="14171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a:extLst>
                    <a:ext uri="{FF2B5EF4-FFF2-40B4-BE49-F238E27FC236}">
                      <a16:creationId xmlns:a16="http://schemas.microsoft.com/office/drawing/2014/main" id="{0B17260B-9EB9-4137-82C5-480202EBF410}"/>
                    </a:ext>
                  </a:extLst>
                </p:cNvPr>
                <p:cNvSpPr/>
                <p:nvPr/>
              </p:nvSpPr>
              <p:spPr>
                <a:xfrm>
                  <a:off x="10385831" y="2863008"/>
                  <a:ext cx="55977" cy="13741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a:extLst>
                    <a:ext uri="{FF2B5EF4-FFF2-40B4-BE49-F238E27FC236}">
                      <a16:creationId xmlns:a16="http://schemas.microsoft.com/office/drawing/2014/main" id="{37C7582A-5277-40BD-82A2-D7637540E7B5}"/>
                    </a:ext>
                  </a:extLst>
                </p:cNvPr>
                <p:cNvSpPr/>
                <p:nvPr/>
              </p:nvSpPr>
              <p:spPr>
                <a:xfrm flipH="1">
                  <a:off x="10642540" y="2955452"/>
                  <a:ext cx="73952" cy="12697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2" name="Isosceles Triangle 401">
                <a:extLst>
                  <a:ext uri="{FF2B5EF4-FFF2-40B4-BE49-F238E27FC236}">
                    <a16:creationId xmlns:a16="http://schemas.microsoft.com/office/drawing/2014/main" id="{CDFECE32-A115-4862-96D5-9194F831BE9F}"/>
                  </a:ext>
                </a:extLst>
              </p:cNvPr>
              <p:cNvSpPr/>
              <p:nvPr/>
            </p:nvSpPr>
            <p:spPr>
              <a:xfrm>
                <a:off x="1811708" y="1219201"/>
                <a:ext cx="4197296" cy="752310"/>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Isosceles Triangle 402">
                <a:extLst>
                  <a:ext uri="{FF2B5EF4-FFF2-40B4-BE49-F238E27FC236}">
                    <a16:creationId xmlns:a16="http://schemas.microsoft.com/office/drawing/2014/main" id="{F31CF367-DABC-4327-BA44-7240E8D16691}"/>
                  </a:ext>
                </a:extLst>
              </p:cNvPr>
              <p:cNvSpPr/>
              <p:nvPr/>
            </p:nvSpPr>
            <p:spPr>
              <a:xfrm>
                <a:off x="2120463" y="1326674"/>
                <a:ext cx="3573613" cy="660693"/>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250">
                <a:extLst>
                  <a:ext uri="{FF2B5EF4-FFF2-40B4-BE49-F238E27FC236}">
                    <a16:creationId xmlns:a16="http://schemas.microsoft.com/office/drawing/2014/main" id="{CC2C344A-D87C-4B98-886E-756905ED2931}"/>
                  </a:ext>
                </a:extLst>
              </p:cNvPr>
              <p:cNvSpPr/>
              <p:nvPr/>
            </p:nvSpPr>
            <p:spPr>
              <a:xfrm>
                <a:off x="1998726" y="2550278"/>
                <a:ext cx="487831" cy="537364"/>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ed Rectangle 37">
                <a:extLst>
                  <a:ext uri="{FF2B5EF4-FFF2-40B4-BE49-F238E27FC236}">
                    <a16:creationId xmlns:a16="http://schemas.microsoft.com/office/drawing/2014/main" id="{D0363E51-DC1C-42A4-9C5C-E369C66134ED}"/>
                  </a:ext>
                </a:extLst>
              </p:cNvPr>
              <p:cNvSpPr/>
              <p:nvPr/>
            </p:nvSpPr>
            <p:spPr>
              <a:xfrm>
                <a:off x="1919331" y="2132719"/>
                <a:ext cx="538115" cy="257934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38">
                <a:extLst>
                  <a:ext uri="{FF2B5EF4-FFF2-40B4-BE49-F238E27FC236}">
                    <a16:creationId xmlns:a16="http://schemas.microsoft.com/office/drawing/2014/main" id="{1D32A956-0080-433D-8836-6BB2ABA28C73}"/>
                  </a:ext>
                </a:extLst>
              </p:cNvPr>
              <p:cNvSpPr/>
              <p:nvPr/>
            </p:nvSpPr>
            <p:spPr>
              <a:xfrm>
                <a:off x="1673210" y="2009390"/>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7" name="Rounded Rectangle 39">
                <a:extLst>
                  <a:ext uri="{FF2B5EF4-FFF2-40B4-BE49-F238E27FC236}">
                    <a16:creationId xmlns:a16="http://schemas.microsoft.com/office/drawing/2014/main" id="{B8BF4724-10B2-4648-97A7-A542FEF03BBC}"/>
                  </a:ext>
                </a:extLst>
              </p:cNvPr>
              <p:cNvSpPr/>
              <p:nvPr/>
            </p:nvSpPr>
            <p:spPr>
              <a:xfrm>
                <a:off x="1687325" y="4187036"/>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08" name="Rectangle 40">
                <a:extLst>
                  <a:ext uri="{FF2B5EF4-FFF2-40B4-BE49-F238E27FC236}">
                    <a16:creationId xmlns:a16="http://schemas.microsoft.com/office/drawing/2014/main" id="{AA56D064-A9D7-46D0-A223-B8BFA82CB087}"/>
                  </a:ext>
                </a:extLst>
              </p:cNvPr>
              <p:cNvSpPr/>
              <p:nvPr/>
            </p:nvSpPr>
            <p:spPr>
              <a:xfrm>
                <a:off x="1999608" y="2728224"/>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1">
                <a:extLst>
                  <a:ext uri="{FF2B5EF4-FFF2-40B4-BE49-F238E27FC236}">
                    <a16:creationId xmlns:a16="http://schemas.microsoft.com/office/drawing/2014/main" id="{7FEC6059-5D82-45D8-93F2-DB9E664C6355}"/>
                  </a:ext>
                </a:extLst>
              </p:cNvPr>
              <p:cNvSpPr/>
              <p:nvPr/>
            </p:nvSpPr>
            <p:spPr>
              <a:xfrm>
                <a:off x="2149574" y="274055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a:extLst>
                  <a:ext uri="{FF2B5EF4-FFF2-40B4-BE49-F238E27FC236}">
                    <a16:creationId xmlns:a16="http://schemas.microsoft.com/office/drawing/2014/main" id="{0CE20AB0-BD9F-4A07-8187-BB6581E49737}"/>
                  </a:ext>
                </a:extLst>
              </p:cNvPr>
              <p:cNvSpPr/>
              <p:nvPr/>
            </p:nvSpPr>
            <p:spPr>
              <a:xfrm>
                <a:off x="2297776" y="2729986"/>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45">
                <a:extLst>
                  <a:ext uri="{FF2B5EF4-FFF2-40B4-BE49-F238E27FC236}">
                    <a16:creationId xmlns:a16="http://schemas.microsoft.com/office/drawing/2014/main" id="{85B0CC90-DF54-4C18-983E-B8D8D9588217}"/>
                  </a:ext>
                </a:extLst>
              </p:cNvPr>
              <p:cNvGrpSpPr/>
              <p:nvPr/>
            </p:nvGrpSpPr>
            <p:grpSpPr>
              <a:xfrm>
                <a:off x="1650273" y="2038308"/>
                <a:ext cx="1079758" cy="490675"/>
                <a:chOff x="4953000" y="1968708"/>
                <a:chExt cx="5056682" cy="1751350"/>
              </a:xfrm>
              <a:solidFill>
                <a:schemeClr val="bg2">
                  <a:lumMod val="50000"/>
                </a:schemeClr>
              </a:solidFill>
            </p:grpSpPr>
            <p:grpSp>
              <p:nvGrpSpPr>
                <p:cNvPr id="460" name="Group 268">
                  <a:extLst>
                    <a:ext uri="{FF2B5EF4-FFF2-40B4-BE49-F238E27FC236}">
                      <a16:creationId xmlns:a16="http://schemas.microsoft.com/office/drawing/2014/main" id="{D70DF4DD-88F7-4F01-888C-60D470D4A959}"/>
                    </a:ext>
                  </a:extLst>
                </p:cNvPr>
                <p:cNvGrpSpPr/>
                <p:nvPr/>
              </p:nvGrpSpPr>
              <p:grpSpPr>
                <a:xfrm>
                  <a:off x="4953000" y="1981200"/>
                  <a:ext cx="1681397" cy="1721370"/>
                  <a:chOff x="4953000" y="1981200"/>
                  <a:chExt cx="1681397" cy="1721370"/>
                </a:xfrm>
                <a:grpFill/>
              </p:grpSpPr>
              <p:sp>
                <p:nvSpPr>
                  <p:cNvPr id="471" name="Quad Arrow 284">
                    <a:extLst>
                      <a:ext uri="{FF2B5EF4-FFF2-40B4-BE49-F238E27FC236}">
                        <a16:creationId xmlns:a16="http://schemas.microsoft.com/office/drawing/2014/main" id="{8DAA8699-2764-409D-A19F-1583D8E40535}"/>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a:extLst>
                      <a:ext uri="{FF2B5EF4-FFF2-40B4-BE49-F238E27FC236}">
                        <a16:creationId xmlns:a16="http://schemas.microsoft.com/office/drawing/2014/main" id="{4F364706-CA78-4404-B04A-DD73B10174F0}"/>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1" name="Group 269">
                  <a:extLst>
                    <a:ext uri="{FF2B5EF4-FFF2-40B4-BE49-F238E27FC236}">
                      <a16:creationId xmlns:a16="http://schemas.microsoft.com/office/drawing/2014/main" id="{C23210B8-C290-49A5-A92B-F361BDF615B8}"/>
                    </a:ext>
                  </a:extLst>
                </p:cNvPr>
                <p:cNvGrpSpPr/>
                <p:nvPr/>
              </p:nvGrpSpPr>
              <p:grpSpPr>
                <a:xfrm>
                  <a:off x="6634397" y="1968708"/>
                  <a:ext cx="1681397" cy="1721370"/>
                  <a:chOff x="4953000" y="1981200"/>
                  <a:chExt cx="1681397" cy="1721370"/>
                </a:xfrm>
                <a:grpFill/>
              </p:grpSpPr>
              <p:sp>
                <p:nvSpPr>
                  <p:cNvPr id="469" name="Quad Arrow 282">
                    <a:extLst>
                      <a:ext uri="{FF2B5EF4-FFF2-40B4-BE49-F238E27FC236}">
                        <a16:creationId xmlns:a16="http://schemas.microsoft.com/office/drawing/2014/main" id="{B7F88A7B-A4E9-464B-AE32-388AE174D46C}"/>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Diamond 469">
                    <a:extLst>
                      <a:ext uri="{FF2B5EF4-FFF2-40B4-BE49-F238E27FC236}">
                        <a16:creationId xmlns:a16="http://schemas.microsoft.com/office/drawing/2014/main" id="{F49878CB-A302-4254-98B4-4CF2DBFF9A65}"/>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2" name="Group 272">
                  <a:extLst>
                    <a:ext uri="{FF2B5EF4-FFF2-40B4-BE49-F238E27FC236}">
                      <a16:creationId xmlns:a16="http://schemas.microsoft.com/office/drawing/2014/main" id="{5DECCF28-EF20-42C8-BFF3-823CAEEDC12D}"/>
                    </a:ext>
                  </a:extLst>
                </p:cNvPr>
                <p:cNvGrpSpPr/>
                <p:nvPr/>
              </p:nvGrpSpPr>
              <p:grpSpPr>
                <a:xfrm>
                  <a:off x="8328285" y="1998688"/>
                  <a:ext cx="1681397" cy="1721370"/>
                  <a:chOff x="4953000" y="1981200"/>
                  <a:chExt cx="1681397" cy="1721370"/>
                </a:xfrm>
                <a:grpFill/>
              </p:grpSpPr>
              <p:sp>
                <p:nvSpPr>
                  <p:cNvPr id="467" name="Quad Arrow 280">
                    <a:extLst>
                      <a:ext uri="{FF2B5EF4-FFF2-40B4-BE49-F238E27FC236}">
                        <a16:creationId xmlns:a16="http://schemas.microsoft.com/office/drawing/2014/main" id="{8CCE1242-CD66-4C10-98FF-B70C64D0CF37}"/>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Diamond 467">
                    <a:extLst>
                      <a:ext uri="{FF2B5EF4-FFF2-40B4-BE49-F238E27FC236}">
                        <a16:creationId xmlns:a16="http://schemas.microsoft.com/office/drawing/2014/main" id="{A8AFE8F3-589F-4D27-A2B3-2F2BA8D5EEC3}"/>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3" name="Isosceles Triangle 462">
                  <a:extLst>
                    <a:ext uri="{FF2B5EF4-FFF2-40B4-BE49-F238E27FC236}">
                      <a16:creationId xmlns:a16="http://schemas.microsoft.com/office/drawing/2014/main" id="{E356B580-F3BA-4FEE-9636-9869A49D3027}"/>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Isosceles Triangle 463">
                  <a:extLst>
                    <a:ext uri="{FF2B5EF4-FFF2-40B4-BE49-F238E27FC236}">
                      <a16:creationId xmlns:a16="http://schemas.microsoft.com/office/drawing/2014/main" id="{D20C69D5-5CD2-48BE-A9B9-EAC324648CC5}"/>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Isosceles Triangle 464">
                  <a:extLst>
                    <a:ext uri="{FF2B5EF4-FFF2-40B4-BE49-F238E27FC236}">
                      <a16:creationId xmlns:a16="http://schemas.microsoft.com/office/drawing/2014/main" id="{FC271ABE-AD1E-4444-A1CB-E0A8338D3689}"/>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Isosceles Triangle 465">
                  <a:extLst>
                    <a:ext uri="{FF2B5EF4-FFF2-40B4-BE49-F238E27FC236}">
                      <a16:creationId xmlns:a16="http://schemas.microsoft.com/office/drawing/2014/main" id="{B2541297-583C-4D69-9E7B-AFD37C0481FA}"/>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2" name="Rounded Rectangle 216">
                <a:extLst>
                  <a:ext uri="{FF2B5EF4-FFF2-40B4-BE49-F238E27FC236}">
                    <a16:creationId xmlns:a16="http://schemas.microsoft.com/office/drawing/2014/main" id="{A22AA5FC-3475-4A8D-A205-3C61E844760C}"/>
                  </a:ext>
                </a:extLst>
              </p:cNvPr>
              <p:cNvSpPr/>
              <p:nvPr/>
            </p:nvSpPr>
            <p:spPr>
              <a:xfrm>
                <a:off x="5578513" y="2081777"/>
                <a:ext cx="538115" cy="257934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217">
                <a:extLst>
                  <a:ext uri="{FF2B5EF4-FFF2-40B4-BE49-F238E27FC236}">
                    <a16:creationId xmlns:a16="http://schemas.microsoft.com/office/drawing/2014/main" id="{17BB0B53-388E-461C-BCC9-B73DA8DDBAFB}"/>
                  </a:ext>
                </a:extLst>
              </p:cNvPr>
              <p:cNvSpPr/>
              <p:nvPr/>
            </p:nvSpPr>
            <p:spPr>
              <a:xfrm>
                <a:off x="5332392" y="1971511"/>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4" name="Rounded Rectangle 218">
                <a:extLst>
                  <a:ext uri="{FF2B5EF4-FFF2-40B4-BE49-F238E27FC236}">
                    <a16:creationId xmlns:a16="http://schemas.microsoft.com/office/drawing/2014/main" id="{9BC8467C-9A03-4172-874A-1B14C3FE8EC4}"/>
                  </a:ext>
                </a:extLst>
              </p:cNvPr>
              <p:cNvSpPr/>
              <p:nvPr/>
            </p:nvSpPr>
            <p:spPr>
              <a:xfrm>
                <a:off x="5346507" y="4149157"/>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5" name="Rectangle 414">
                <a:extLst>
                  <a:ext uri="{FF2B5EF4-FFF2-40B4-BE49-F238E27FC236}">
                    <a16:creationId xmlns:a16="http://schemas.microsoft.com/office/drawing/2014/main" id="{ADD32FA4-BAE2-4BAF-AF06-55FD0343EBB8}"/>
                  </a:ext>
                </a:extLst>
              </p:cNvPr>
              <p:cNvSpPr/>
              <p:nvPr/>
            </p:nvSpPr>
            <p:spPr>
              <a:xfrm>
                <a:off x="5658790" y="2690345"/>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a:extLst>
                  <a:ext uri="{FF2B5EF4-FFF2-40B4-BE49-F238E27FC236}">
                    <a16:creationId xmlns:a16="http://schemas.microsoft.com/office/drawing/2014/main" id="{FAFCF6E2-E83D-4706-92A9-C3EB879619C2}"/>
                  </a:ext>
                </a:extLst>
              </p:cNvPr>
              <p:cNvSpPr/>
              <p:nvPr/>
            </p:nvSpPr>
            <p:spPr>
              <a:xfrm>
                <a:off x="5808756" y="2702678"/>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a:extLst>
                  <a:ext uri="{FF2B5EF4-FFF2-40B4-BE49-F238E27FC236}">
                    <a16:creationId xmlns:a16="http://schemas.microsoft.com/office/drawing/2014/main" id="{2EF8E0FE-DBDB-4E84-81C2-6B7F32794648}"/>
                  </a:ext>
                </a:extLst>
              </p:cNvPr>
              <p:cNvSpPr/>
              <p:nvPr/>
            </p:nvSpPr>
            <p:spPr>
              <a:xfrm>
                <a:off x="5956958" y="269210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5">
                <a:extLst>
                  <a:ext uri="{FF2B5EF4-FFF2-40B4-BE49-F238E27FC236}">
                    <a16:creationId xmlns:a16="http://schemas.microsoft.com/office/drawing/2014/main" id="{6B14DA58-2E0B-42DD-8FE7-CA1FC3DDCBE9}"/>
                  </a:ext>
                </a:extLst>
              </p:cNvPr>
              <p:cNvGrpSpPr/>
              <p:nvPr/>
            </p:nvGrpSpPr>
            <p:grpSpPr>
              <a:xfrm>
                <a:off x="5303519" y="1981702"/>
                <a:ext cx="1079758" cy="490675"/>
                <a:chOff x="4953000" y="1968708"/>
                <a:chExt cx="5056682" cy="1751350"/>
              </a:xfrm>
              <a:solidFill>
                <a:schemeClr val="bg2">
                  <a:lumMod val="50000"/>
                </a:schemeClr>
              </a:solidFill>
            </p:grpSpPr>
            <p:grpSp>
              <p:nvGrpSpPr>
                <p:cNvPr id="447" name="Group 268">
                  <a:extLst>
                    <a:ext uri="{FF2B5EF4-FFF2-40B4-BE49-F238E27FC236}">
                      <a16:creationId xmlns:a16="http://schemas.microsoft.com/office/drawing/2014/main" id="{C00AC810-580E-41AA-B506-E62C1F47CFC2}"/>
                    </a:ext>
                  </a:extLst>
                </p:cNvPr>
                <p:cNvGrpSpPr/>
                <p:nvPr/>
              </p:nvGrpSpPr>
              <p:grpSpPr>
                <a:xfrm>
                  <a:off x="4953000" y="1981200"/>
                  <a:ext cx="1681397" cy="1721370"/>
                  <a:chOff x="4953000" y="1981200"/>
                  <a:chExt cx="1681397" cy="1721370"/>
                </a:xfrm>
                <a:grpFill/>
              </p:grpSpPr>
              <p:sp>
                <p:nvSpPr>
                  <p:cNvPr id="458" name="Quad Arrow 284">
                    <a:extLst>
                      <a:ext uri="{FF2B5EF4-FFF2-40B4-BE49-F238E27FC236}">
                        <a16:creationId xmlns:a16="http://schemas.microsoft.com/office/drawing/2014/main" id="{EA9F06F9-0FBF-490D-BEC5-4B07C51EF411}"/>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Diamond 458">
                    <a:extLst>
                      <a:ext uri="{FF2B5EF4-FFF2-40B4-BE49-F238E27FC236}">
                        <a16:creationId xmlns:a16="http://schemas.microsoft.com/office/drawing/2014/main" id="{B066C141-4E57-44B3-8A9C-C58E22AAA05A}"/>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269">
                  <a:extLst>
                    <a:ext uri="{FF2B5EF4-FFF2-40B4-BE49-F238E27FC236}">
                      <a16:creationId xmlns:a16="http://schemas.microsoft.com/office/drawing/2014/main" id="{FD9784A2-7450-4670-85DF-735DB44E615E}"/>
                    </a:ext>
                  </a:extLst>
                </p:cNvPr>
                <p:cNvGrpSpPr/>
                <p:nvPr/>
              </p:nvGrpSpPr>
              <p:grpSpPr>
                <a:xfrm>
                  <a:off x="6634397" y="1968708"/>
                  <a:ext cx="1681397" cy="1721370"/>
                  <a:chOff x="4953000" y="1981200"/>
                  <a:chExt cx="1681397" cy="1721370"/>
                </a:xfrm>
                <a:grpFill/>
              </p:grpSpPr>
              <p:sp>
                <p:nvSpPr>
                  <p:cNvPr id="456" name="Quad Arrow 282">
                    <a:extLst>
                      <a:ext uri="{FF2B5EF4-FFF2-40B4-BE49-F238E27FC236}">
                        <a16:creationId xmlns:a16="http://schemas.microsoft.com/office/drawing/2014/main" id="{66E81F31-7988-4609-A0B3-B3E82EBB70B0}"/>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Diamond 456">
                    <a:extLst>
                      <a:ext uri="{FF2B5EF4-FFF2-40B4-BE49-F238E27FC236}">
                        <a16:creationId xmlns:a16="http://schemas.microsoft.com/office/drawing/2014/main" id="{AB2371A0-252C-4F00-88C9-32B3A312F1E3}"/>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9" name="Group 272">
                  <a:extLst>
                    <a:ext uri="{FF2B5EF4-FFF2-40B4-BE49-F238E27FC236}">
                      <a16:creationId xmlns:a16="http://schemas.microsoft.com/office/drawing/2014/main" id="{3826FC08-C4E3-449A-93C5-130C20C7B2CA}"/>
                    </a:ext>
                  </a:extLst>
                </p:cNvPr>
                <p:cNvGrpSpPr/>
                <p:nvPr/>
              </p:nvGrpSpPr>
              <p:grpSpPr>
                <a:xfrm>
                  <a:off x="8328285" y="1998688"/>
                  <a:ext cx="1681397" cy="1721370"/>
                  <a:chOff x="4953000" y="1981200"/>
                  <a:chExt cx="1681397" cy="1721370"/>
                </a:xfrm>
                <a:grpFill/>
              </p:grpSpPr>
              <p:sp>
                <p:nvSpPr>
                  <p:cNvPr id="454" name="Quad Arrow 280">
                    <a:extLst>
                      <a:ext uri="{FF2B5EF4-FFF2-40B4-BE49-F238E27FC236}">
                        <a16:creationId xmlns:a16="http://schemas.microsoft.com/office/drawing/2014/main" id="{294ED58A-55B3-41F1-88F2-679F2DB8178A}"/>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Diamond 454">
                    <a:extLst>
                      <a:ext uri="{FF2B5EF4-FFF2-40B4-BE49-F238E27FC236}">
                        <a16:creationId xmlns:a16="http://schemas.microsoft.com/office/drawing/2014/main" id="{E80F02FE-D88F-443B-8ECA-00793A4DE45E}"/>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0" name="Isosceles Triangle 449">
                  <a:extLst>
                    <a:ext uri="{FF2B5EF4-FFF2-40B4-BE49-F238E27FC236}">
                      <a16:creationId xmlns:a16="http://schemas.microsoft.com/office/drawing/2014/main" id="{7A69A297-4C23-41B5-9022-609216AAB08E}"/>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Isosceles Triangle 450">
                  <a:extLst>
                    <a:ext uri="{FF2B5EF4-FFF2-40B4-BE49-F238E27FC236}">
                      <a16:creationId xmlns:a16="http://schemas.microsoft.com/office/drawing/2014/main" id="{8B1BAA4D-BBF8-4777-B377-A37BBF3BC1A4}"/>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Isosceles Triangle 451">
                  <a:extLst>
                    <a:ext uri="{FF2B5EF4-FFF2-40B4-BE49-F238E27FC236}">
                      <a16:creationId xmlns:a16="http://schemas.microsoft.com/office/drawing/2014/main" id="{740E9C05-7F19-4034-A019-107584B52293}"/>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Isosceles Triangle 452">
                  <a:extLst>
                    <a:ext uri="{FF2B5EF4-FFF2-40B4-BE49-F238E27FC236}">
                      <a16:creationId xmlns:a16="http://schemas.microsoft.com/office/drawing/2014/main" id="{B997FEA0-434A-40AD-A279-4B17CBB67036}"/>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5">
                <a:extLst>
                  <a:ext uri="{FF2B5EF4-FFF2-40B4-BE49-F238E27FC236}">
                    <a16:creationId xmlns:a16="http://schemas.microsoft.com/office/drawing/2014/main" id="{7FD9BF99-BC9E-40F2-BD1B-5243E0DB4422}"/>
                  </a:ext>
                </a:extLst>
              </p:cNvPr>
              <p:cNvGrpSpPr/>
              <p:nvPr/>
            </p:nvGrpSpPr>
            <p:grpSpPr>
              <a:xfrm>
                <a:off x="1658982" y="4241576"/>
                <a:ext cx="1079758" cy="490675"/>
                <a:chOff x="4953000" y="1968708"/>
                <a:chExt cx="5056682" cy="1751350"/>
              </a:xfrm>
              <a:solidFill>
                <a:schemeClr val="bg2">
                  <a:lumMod val="50000"/>
                </a:schemeClr>
              </a:solidFill>
            </p:grpSpPr>
            <p:grpSp>
              <p:nvGrpSpPr>
                <p:cNvPr id="434" name="Group 268">
                  <a:extLst>
                    <a:ext uri="{FF2B5EF4-FFF2-40B4-BE49-F238E27FC236}">
                      <a16:creationId xmlns:a16="http://schemas.microsoft.com/office/drawing/2014/main" id="{C09C2CBE-3580-4A1D-98DC-EA7D7F2E0992}"/>
                    </a:ext>
                  </a:extLst>
                </p:cNvPr>
                <p:cNvGrpSpPr/>
                <p:nvPr/>
              </p:nvGrpSpPr>
              <p:grpSpPr>
                <a:xfrm>
                  <a:off x="4953000" y="1981200"/>
                  <a:ext cx="1681397" cy="1721370"/>
                  <a:chOff x="4953000" y="1981200"/>
                  <a:chExt cx="1681397" cy="1721370"/>
                </a:xfrm>
                <a:grpFill/>
              </p:grpSpPr>
              <p:sp>
                <p:nvSpPr>
                  <p:cNvPr id="445" name="Quad Arrow 284">
                    <a:extLst>
                      <a:ext uri="{FF2B5EF4-FFF2-40B4-BE49-F238E27FC236}">
                        <a16:creationId xmlns:a16="http://schemas.microsoft.com/office/drawing/2014/main" id="{17A59D01-6616-4CED-8805-84BD9AEDF2A7}"/>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a:extLst>
                      <a:ext uri="{FF2B5EF4-FFF2-40B4-BE49-F238E27FC236}">
                        <a16:creationId xmlns:a16="http://schemas.microsoft.com/office/drawing/2014/main" id="{D0F72850-C5FE-4329-8A85-FA28E56EBC26}"/>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269">
                  <a:extLst>
                    <a:ext uri="{FF2B5EF4-FFF2-40B4-BE49-F238E27FC236}">
                      <a16:creationId xmlns:a16="http://schemas.microsoft.com/office/drawing/2014/main" id="{0FD1D2A0-459D-433C-B68E-4C5260C18533}"/>
                    </a:ext>
                  </a:extLst>
                </p:cNvPr>
                <p:cNvGrpSpPr/>
                <p:nvPr/>
              </p:nvGrpSpPr>
              <p:grpSpPr>
                <a:xfrm>
                  <a:off x="6634397" y="1968708"/>
                  <a:ext cx="1681397" cy="1721370"/>
                  <a:chOff x="4953000" y="1981200"/>
                  <a:chExt cx="1681397" cy="1721370"/>
                </a:xfrm>
                <a:grpFill/>
              </p:grpSpPr>
              <p:sp>
                <p:nvSpPr>
                  <p:cNvPr id="443" name="Quad Arrow 282">
                    <a:extLst>
                      <a:ext uri="{FF2B5EF4-FFF2-40B4-BE49-F238E27FC236}">
                        <a16:creationId xmlns:a16="http://schemas.microsoft.com/office/drawing/2014/main" id="{AC327EEA-DE03-40EC-9720-A9BDC0290B26}"/>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a:extLst>
                      <a:ext uri="{FF2B5EF4-FFF2-40B4-BE49-F238E27FC236}">
                        <a16:creationId xmlns:a16="http://schemas.microsoft.com/office/drawing/2014/main" id="{59C872B9-58C3-49A9-BCF5-838E1F506921}"/>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6" name="Group 272">
                  <a:extLst>
                    <a:ext uri="{FF2B5EF4-FFF2-40B4-BE49-F238E27FC236}">
                      <a16:creationId xmlns:a16="http://schemas.microsoft.com/office/drawing/2014/main" id="{F697E903-0B2D-40A9-84E0-B54ECD72235C}"/>
                    </a:ext>
                  </a:extLst>
                </p:cNvPr>
                <p:cNvGrpSpPr/>
                <p:nvPr/>
              </p:nvGrpSpPr>
              <p:grpSpPr>
                <a:xfrm>
                  <a:off x="8328285" y="1998688"/>
                  <a:ext cx="1681397" cy="1721370"/>
                  <a:chOff x="4953000" y="1981200"/>
                  <a:chExt cx="1681397" cy="1721370"/>
                </a:xfrm>
                <a:grpFill/>
              </p:grpSpPr>
              <p:sp>
                <p:nvSpPr>
                  <p:cNvPr id="441" name="Quad Arrow 280">
                    <a:extLst>
                      <a:ext uri="{FF2B5EF4-FFF2-40B4-BE49-F238E27FC236}">
                        <a16:creationId xmlns:a16="http://schemas.microsoft.com/office/drawing/2014/main" id="{92880DEF-83C4-417B-B7C0-9A7842843382}"/>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a:extLst>
                      <a:ext uri="{FF2B5EF4-FFF2-40B4-BE49-F238E27FC236}">
                        <a16:creationId xmlns:a16="http://schemas.microsoft.com/office/drawing/2014/main" id="{A415BCB1-FAEF-4A1A-8DDF-FC369B6F6A26}"/>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7" name="Isosceles Triangle 436">
                  <a:extLst>
                    <a:ext uri="{FF2B5EF4-FFF2-40B4-BE49-F238E27FC236}">
                      <a16:creationId xmlns:a16="http://schemas.microsoft.com/office/drawing/2014/main" id="{89298D5C-E51C-4F05-B15F-D7BEFD53E05E}"/>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Isosceles Triangle 437">
                  <a:extLst>
                    <a:ext uri="{FF2B5EF4-FFF2-40B4-BE49-F238E27FC236}">
                      <a16:creationId xmlns:a16="http://schemas.microsoft.com/office/drawing/2014/main" id="{46CFCB1C-35DC-4F5A-8EFD-101432E3CE5A}"/>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Isosceles Triangle 438">
                  <a:extLst>
                    <a:ext uri="{FF2B5EF4-FFF2-40B4-BE49-F238E27FC236}">
                      <a16:creationId xmlns:a16="http://schemas.microsoft.com/office/drawing/2014/main" id="{54015B0F-DD6B-4513-B809-7F9487E58661}"/>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Isosceles Triangle 439">
                  <a:extLst>
                    <a:ext uri="{FF2B5EF4-FFF2-40B4-BE49-F238E27FC236}">
                      <a16:creationId xmlns:a16="http://schemas.microsoft.com/office/drawing/2014/main" id="{D7AACE56-00E0-4D9B-B15F-53A111AC6BBD}"/>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5">
                <a:extLst>
                  <a:ext uri="{FF2B5EF4-FFF2-40B4-BE49-F238E27FC236}">
                    <a16:creationId xmlns:a16="http://schemas.microsoft.com/office/drawing/2014/main" id="{D50C5EC1-3DF6-4183-94D7-8C9005E6F162}"/>
                  </a:ext>
                </a:extLst>
              </p:cNvPr>
              <p:cNvGrpSpPr/>
              <p:nvPr/>
            </p:nvGrpSpPr>
            <p:grpSpPr>
              <a:xfrm>
                <a:off x="5316582" y="4189326"/>
                <a:ext cx="1079758" cy="490675"/>
                <a:chOff x="4953000" y="1968708"/>
                <a:chExt cx="5056682" cy="1751350"/>
              </a:xfrm>
              <a:solidFill>
                <a:schemeClr val="bg2">
                  <a:lumMod val="50000"/>
                </a:schemeClr>
              </a:solidFill>
            </p:grpSpPr>
            <p:grpSp>
              <p:nvGrpSpPr>
                <p:cNvPr id="421" name="Group 268">
                  <a:extLst>
                    <a:ext uri="{FF2B5EF4-FFF2-40B4-BE49-F238E27FC236}">
                      <a16:creationId xmlns:a16="http://schemas.microsoft.com/office/drawing/2014/main" id="{67C34156-B98B-4E70-9537-E2C4C5082D3C}"/>
                    </a:ext>
                  </a:extLst>
                </p:cNvPr>
                <p:cNvGrpSpPr/>
                <p:nvPr/>
              </p:nvGrpSpPr>
              <p:grpSpPr>
                <a:xfrm>
                  <a:off x="4953000" y="1981200"/>
                  <a:ext cx="1681397" cy="1721370"/>
                  <a:chOff x="4953000" y="1981200"/>
                  <a:chExt cx="1681397" cy="1721370"/>
                </a:xfrm>
                <a:grpFill/>
              </p:grpSpPr>
              <p:sp>
                <p:nvSpPr>
                  <p:cNvPr id="432" name="Quad Arrow 284">
                    <a:extLst>
                      <a:ext uri="{FF2B5EF4-FFF2-40B4-BE49-F238E27FC236}">
                        <a16:creationId xmlns:a16="http://schemas.microsoft.com/office/drawing/2014/main" id="{ECB903D3-11FE-4DFF-AC1F-7646063FADBA}"/>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Diamond 432">
                    <a:extLst>
                      <a:ext uri="{FF2B5EF4-FFF2-40B4-BE49-F238E27FC236}">
                        <a16:creationId xmlns:a16="http://schemas.microsoft.com/office/drawing/2014/main" id="{3A3D5069-6296-428A-B6AA-DA62EAC80394}"/>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269">
                  <a:extLst>
                    <a:ext uri="{FF2B5EF4-FFF2-40B4-BE49-F238E27FC236}">
                      <a16:creationId xmlns:a16="http://schemas.microsoft.com/office/drawing/2014/main" id="{FE6E0EDE-E084-4E04-A441-0B228732B9C8}"/>
                    </a:ext>
                  </a:extLst>
                </p:cNvPr>
                <p:cNvGrpSpPr/>
                <p:nvPr/>
              </p:nvGrpSpPr>
              <p:grpSpPr>
                <a:xfrm>
                  <a:off x="6634397" y="1968708"/>
                  <a:ext cx="1681397" cy="1721370"/>
                  <a:chOff x="4953000" y="1981200"/>
                  <a:chExt cx="1681397" cy="1721370"/>
                </a:xfrm>
                <a:grpFill/>
              </p:grpSpPr>
              <p:sp>
                <p:nvSpPr>
                  <p:cNvPr id="430" name="Quad Arrow 282">
                    <a:extLst>
                      <a:ext uri="{FF2B5EF4-FFF2-40B4-BE49-F238E27FC236}">
                        <a16:creationId xmlns:a16="http://schemas.microsoft.com/office/drawing/2014/main" id="{D47C17A7-A802-42E5-830A-05F7170F8CE0}"/>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a:extLst>
                      <a:ext uri="{FF2B5EF4-FFF2-40B4-BE49-F238E27FC236}">
                        <a16:creationId xmlns:a16="http://schemas.microsoft.com/office/drawing/2014/main" id="{C4F2E07A-5B71-4703-97E7-86AC70EA1329}"/>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3" name="Group 272">
                  <a:extLst>
                    <a:ext uri="{FF2B5EF4-FFF2-40B4-BE49-F238E27FC236}">
                      <a16:creationId xmlns:a16="http://schemas.microsoft.com/office/drawing/2014/main" id="{51F816C6-17F0-4F12-AF13-60D83F33F245}"/>
                    </a:ext>
                  </a:extLst>
                </p:cNvPr>
                <p:cNvGrpSpPr/>
                <p:nvPr/>
              </p:nvGrpSpPr>
              <p:grpSpPr>
                <a:xfrm>
                  <a:off x="8328285" y="1998688"/>
                  <a:ext cx="1681397" cy="1721370"/>
                  <a:chOff x="4953000" y="1981200"/>
                  <a:chExt cx="1681397" cy="1721370"/>
                </a:xfrm>
                <a:grpFill/>
              </p:grpSpPr>
              <p:sp>
                <p:nvSpPr>
                  <p:cNvPr id="428" name="Quad Arrow 280">
                    <a:extLst>
                      <a:ext uri="{FF2B5EF4-FFF2-40B4-BE49-F238E27FC236}">
                        <a16:creationId xmlns:a16="http://schemas.microsoft.com/office/drawing/2014/main" id="{249F1BDB-8098-490E-8D64-A9F9A08675A0}"/>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Diamond 428">
                    <a:extLst>
                      <a:ext uri="{FF2B5EF4-FFF2-40B4-BE49-F238E27FC236}">
                        <a16:creationId xmlns:a16="http://schemas.microsoft.com/office/drawing/2014/main" id="{52252C6C-5AA5-48F5-AADB-D9A12180E638}"/>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Isosceles Triangle 423">
                  <a:extLst>
                    <a:ext uri="{FF2B5EF4-FFF2-40B4-BE49-F238E27FC236}">
                      <a16:creationId xmlns:a16="http://schemas.microsoft.com/office/drawing/2014/main" id="{A1F6016E-94F6-4C3B-B40E-2826F6947C69}"/>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Isosceles Triangle 424">
                  <a:extLst>
                    <a:ext uri="{FF2B5EF4-FFF2-40B4-BE49-F238E27FC236}">
                      <a16:creationId xmlns:a16="http://schemas.microsoft.com/office/drawing/2014/main" id="{EE28F8E0-9850-4428-9B2B-F593DF45ED5A}"/>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Isosceles Triangle 425">
                  <a:extLst>
                    <a:ext uri="{FF2B5EF4-FFF2-40B4-BE49-F238E27FC236}">
                      <a16:creationId xmlns:a16="http://schemas.microsoft.com/office/drawing/2014/main" id="{1EF1CE90-BDDA-4ADA-84D6-25F7792D0C38}"/>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Isosceles Triangle 426">
                  <a:extLst>
                    <a:ext uri="{FF2B5EF4-FFF2-40B4-BE49-F238E27FC236}">
                      <a16:creationId xmlns:a16="http://schemas.microsoft.com/office/drawing/2014/main" id="{2D8BFB7E-0980-4B77-8749-BB3330D2E07C}"/>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8" name="Rounded Rectangle 2">
              <a:extLst>
                <a:ext uri="{FF2B5EF4-FFF2-40B4-BE49-F238E27FC236}">
                  <a16:creationId xmlns:a16="http://schemas.microsoft.com/office/drawing/2014/main" id="{D16AF5C6-2FBF-4ABF-9895-DD09BEC015F2}"/>
                </a:ext>
              </a:extLst>
            </p:cNvPr>
            <p:cNvSpPr/>
            <p:nvPr/>
          </p:nvSpPr>
          <p:spPr>
            <a:xfrm>
              <a:off x="5469755" y="5264104"/>
              <a:ext cx="4902153" cy="28761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3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3" presetClass="path" presetSubtype="0" accel="50000" decel="50000" fill="hold" nodeType="withEffect">
                                  <p:stCondLst>
                                    <p:cond delay="0"/>
                                  </p:stCondLst>
                                  <p:childTnLst>
                                    <p:animMotion origin="layout" path="M 6.25E-7 1.48148E-6 L 0.32005 -0.03357 " pathEditMode="relative" rAng="0" ptsTypes="AA">
                                      <p:cBhvr>
                                        <p:cTn id="8" dur="2000" fill="hold"/>
                                        <p:tgtEl>
                                          <p:spTgt spid="390"/>
                                        </p:tgtEl>
                                        <p:attrNameLst>
                                          <p:attrName>ppt_x</p:attrName>
                                          <p:attrName>ppt_y</p:attrName>
                                        </p:attrNameLst>
                                      </p:cBhvr>
                                      <p:rCtr x="16003" y="-1690"/>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1" name="Picture 390">
            <a:extLst>
              <a:ext uri="{FF2B5EF4-FFF2-40B4-BE49-F238E27FC236}">
                <a16:creationId xmlns:a16="http://schemas.microsoft.com/office/drawing/2014/main" id="{6C165CE6-3CDC-472C-9D87-852D9F740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Hardships While Preaching</a:t>
            </a:r>
          </a:p>
        </p:txBody>
      </p:sp>
      <p:grpSp>
        <p:nvGrpSpPr>
          <p:cNvPr id="12" name="Group 131"/>
          <p:cNvGrpSpPr/>
          <p:nvPr/>
        </p:nvGrpSpPr>
        <p:grpSpPr>
          <a:xfrm>
            <a:off x="2627377" y="1441744"/>
            <a:ext cx="835294" cy="2142465"/>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88"/>
            <p:cNvGrpSpPr/>
            <p:nvPr/>
          </p:nvGrpSpPr>
          <p:grpSpPr>
            <a:xfrm>
              <a:off x="6019800" y="5173301"/>
              <a:ext cx="1447800" cy="289560"/>
              <a:chOff x="2286000" y="6019800"/>
              <a:chExt cx="3048000" cy="609600"/>
            </a:xfrm>
          </p:grpSpPr>
          <p:grpSp>
            <p:nvGrpSpPr>
              <p:cNvPr id="16"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9"/>
            <p:cNvGrpSpPr/>
            <p:nvPr/>
          </p:nvGrpSpPr>
          <p:grpSpPr>
            <a:xfrm>
              <a:off x="6172200" y="1357767"/>
              <a:ext cx="1054396" cy="210879"/>
              <a:chOff x="2286000" y="6019800"/>
              <a:chExt cx="3048000" cy="609600"/>
            </a:xfrm>
          </p:grpSpPr>
          <p:grpSp>
            <p:nvGrpSpPr>
              <p:cNvPr id="22"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5" name="Group 304"/>
          <p:cNvGrpSpPr/>
          <p:nvPr/>
        </p:nvGrpSpPr>
        <p:grpSpPr>
          <a:xfrm>
            <a:off x="5607527" y="1554293"/>
            <a:ext cx="780481" cy="2002724"/>
            <a:chOff x="2881866" y="304800"/>
            <a:chExt cx="2063595" cy="4886793"/>
          </a:xfrm>
        </p:grpSpPr>
        <p:sp>
          <p:nvSpPr>
            <p:cNvPr id="306" name="Oval 305"/>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 Diagonal Corner Rectangle 308"/>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309"/>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436672" y="1543508"/>
              <a:ext cx="738452"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18"/>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1" name="Group 32"/>
            <p:cNvGrpSpPr/>
            <p:nvPr/>
          </p:nvGrpSpPr>
          <p:grpSpPr>
            <a:xfrm>
              <a:off x="3352800" y="3124199"/>
              <a:ext cx="994348" cy="428470"/>
              <a:chOff x="5261548" y="1184223"/>
              <a:chExt cx="2878111" cy="1154244"/>
            </a:xfrm>
          </p:grpSpPr>
          <p:sp>
            <p:nvSpPr>
              <p:cNvPr id="333" name="Rounded Rectangle 332"/>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4" name="Group 24"/>
              <p:cNvGrpSpPr/>
              <p:nvPr/>
            </p:nvGrpSpPr>
            <p:grpSpPr>
              <a:xfrm>
                <a:off x="5334000" y="1219200"/>
                <a:ext cx="990600" cy="1066800"/>
                <a:chOff x="5334000" y="1219200"/>
                <a:chExt cx="990600" cy="1066800"/>
              </a:xfrm>
            </p:grpSpPr>
            <p:sp>
              <p:nvSpPr>
                <p:cNvPr id="341"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25"/>
              <p:cNvGrpSpPr/>
              <p:nvPr/>
            </p:nvGrpSpPr>
            <p:grpSpPr>
              <a:xfrm>
                <a:off x="6227164" y="1215452"/>
                <a:ext cx="990600" cy="1066800"/>
                <a:chOff x="5334000" y="1219200"/>
                <a:chExt cx="990600" cy="1066800"/>
              </a:xfrm>
            </p:grpSpPr>
            <p:sp>
              <p:nvSpPr>
                <p:cNvPr id="339" name="Quad Arrow 33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28"/>
              <p:cNvGrpSpPr/>
              <p:nvPr/>
            </p:nvGrpSpPr>
            <p:grpSpPr>
              <a:xfrm>
                <a:off x="7135318" y="1251678"/>
                <a:ext cx="990600" cy="1066800"/>
                <a:chOff x="5334000" y="1219200"/>
                <a:chExt cx="990600" cy="1066800"/>
              </a:xfrm>
            </p:grpSpPr>
            <p:sp>
              <p:nvSpPr>
                <p:cNvPr id="337" name="Quad Arrow 33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22" name="Group 33"/>
            <p:cNvGrpSpPr/>
            <p:nvPr/>
          </p:nvGrpSpPr>
          <p:grpSpPr>
            <a:xfrm>
              <a:off x="2910590" y="695792"/>
              <a:ext cx="1813810" cy="308549"/>
              <a:chOff x="5261548" y="1184223"/>
              <a:chExt cx="2878111" cy="1154244"/>
            </a:xfrm>
          </p:grpSpPr>
          <p:sp>
            <p:nvSpPr>
              <p:cNvPr id="323" name="Rounded Rectangle 322"/>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4" name="Group 24"/>
              <p:cNvGrpSpPr/>
              <p:nvPr/>
            </p:nvGrpSpPr>
            <p:grpSpPr>
              <a:xfrm>
                <a:off x="5334000" y="1219200"/>
                <a:ext cx="990600" cy="1066800"/>
                <a:chOff x="5334000" y="1219200"/>
                <a:chExt cx="990600" cy="1066800"/>
              </a:xfrm>
            </p:grpSpPr>
            <p:sp>
              <p:nvSpPr>
                <p:cNvPr id="331" name="Quad Arrow 330"/>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25"/>
              <p:cNvGrpSpPr/>
              <p:nvPr/>
            </p:nvGrpSpPr>
            <p:grpSpPr>
              <a:xfrm>
                <a:off x="6227164" y="1215452"/>
                <a:ext cx="990600" cy="1066800"/>
                <a:chOff x="5334000" y="1219200"/>
                <a:chExt cx="990600" cy="1066800"/>
              </a:xfrm>
            </p:grpSpPr>
            <p:sp>
              <p:nvSpPr>
                <p:cNvPr id="329" name="Quad Arrow 32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28"/>
              <p:cNvGrpSpPr/>
              <p:nvPr/>
            </p:nvGrpSpPr>
            <p:grpSpPr>
              <a:xfrm>
                <a:off x="7135318" y="1251678"/>
                <a:ext cx="990600" cy="1066800"/>
                <a:chOff x="5334000" y="1219200"/>
                <a:chExt cx="990600" cy="1066800"/>
              </a:xfrm>
            </p:grpSpPr>
            <p:sp>
              <p:nvSpPr>
                <p:cNvPr id="327" name="Quad Arrow 32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43" name="Group 342"/>
          <p:cNvGrpSpPr/>
          <p:nvPr/>
        </p:nvGrpSpPr>
        <p:grpSpPr>
          <a:xfrm>
            <a:off x="8624253" y="1554399"/>
            <a:ext cx="720915" cy="2002725"/>
            <a:chOff x="5236903" y="382249"/>
            <a:chExt cx="1906102" cy="4886793"/>
          </a:xfrm>
        </p:grpSpPr>
        <p:sp>
          <p:nvSpPr>
            <p:cNvPr id="344" name="Oval 343"/>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 Diagonal Corner Rectangle 355"/>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9" name="Group 87"/>
            <p:cNvGrpSpPr/>
            <p:nvPr/>
          </p:nvGrpSpPr>
          <p:grpSpPr>
            <a:xfrm>
              <a:off x="6400800" y="3276600"/>
              <a:ext cx="354228" cy="699540"/>
              <a:chOff x="7565037" y="3186660"/>
              <a:chExt cx="893162" cy="1763843"/>
            </a:xfrm>
          </p:grpSpPr>
          <p:sp>
            <p:nvSpPr>
              <p:cNvPr id="388" name="Rounded Rectangle 387"/>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Rounded Rectangle 359"/>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02"/>
            <p:cNvGrpSpPr/>
            <p:nvPr/>
          </p:nvGrpSpPr>
          <p:grpSpPr>
            <a:xfrm>
              <a:off x="5661287" y="4452080"/>
              <a:ext cx="1051323" cy="304799"/>
              <a:chOff x="3366541" y="4831830"/>
              <a:chExt cx="5601325" cy="1623934"/>
            </a:xfrm>
          </p:grpSpPr>
          <p:grpSp>
            <p:nvGrpSpPr>
              <p:cNvPr id="376" name="Group 91"/>
              <p:cNvGrpSpPr/>
              <p:nvPr/>
            </p:nvGrpSpPr>
            <p:grpSpPr>
              <a:xfrm>
                <a:off x="3366541" y="4831830"/>
                <a:ext cx="1926236" cy="1606445"/>
                <a:chOff x="3366541" y="4831830"/>
                <a:chExt cx="1926236" cy="1606445"/>
              </a:xfrm>
            </p:grpSpPr>
            <p:sp>
              <p:nvSpPr>
                <p:cNvPr id="385" name="Left-Right-Up Arrow 384"/>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eft-Right-Up Arrow 38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92"/>
              <p:cNvGrpSpPr/>
              <p:nvPr/>
            </p:nvGrpSpPr>
            <p:grpSpPr>
              <a:xfrm>
                <a:off x="5214079" y="4845571"/>
                <a:ext cx="1926236" cy="1606445"/>
                <a:chOff x="3366541" y="4831830"/>
                <a:chExt cx="1926236" cy="1606445"/>
              </a:xfrm>
            </p:grpSpPr>
            <p:sp>
              <p:nvSpPr>
                <p:cNvPr id="382" name="Left-Right-Up Arrow 38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eft-Right-Up Arrow 38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6"/>
              <p:cNvGrpSpPr/>
              <p:nvPr/>
            </p:nvGrpSpPr>
            <p:grpSpPr>
              <a:xfrm>
                <a:off x="7041630" y="4849319"/>
                <a:ext cx="1926236" cy="1606445"/>
                <a:chOff x="3366541" y="4831830"/>
                <a:chExt cx="1926236" cy="1606445"/>
              </a:xfrm>
            </p:grpSpPr>
            <p:sp>
              <p:nvSpPr>
                <p:cNvPr id="379" name="Left-Right-Up Arrow 37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eft-Right-Up Arrow 37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63" name="Group 100"/>
            <p:cNvGrpSpPr/>
            <p:nvPr/>
          </p:nvGrpSpPr>
          <p:grpSpPr>
            <a:xfrm>
              <a:off x="5628808" y="762001"/>
              <a:ext cx="1051323" cy="304799"/>
              <a:chOff x="3366541" y="4831830"/>
              <a:chExt cx="5601325" cy="1623934"/>
            </a:xfrm>
          </p:grpSpPr>
          <p:grpSp>
            <p:nvGrpSpPr>
              <p:cNvPr id="364" name="Group 91"/>
              <p:cNvGrpSpPr/>
              <p:nvPr/>
            </p:nvGrpSpPr>
            <p:grpSpPr>
              <a:xfrm>
                <a:off x="3366541" y="4831830"/>
                <a:ext cx="1926236" cy="1606445"/>
                <a:chOff x="3366541" y="4831830"/>
                <a:chExt cx="1926236" cy="1606445"/>
              </a:xfrm>
            </p:grpSpPr>
            <p:sp>
              <p:nvSpPr>
                <p:cNvPr id="373" name="Left-Right-Up Arrow 372"/>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Left-Right-Up Arrow 37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5" name="Group 92"/>
              <p:cNvGrpSpPr/>
              <p:nvPr/>
            </p:nvGrpSpPr>
            <p:grpSpPr>
              <a:xfrm>
                <a:off x="5214079" y="4845571"/>
                <a:ext cx="1926236" cy="1606445"/>
                <a:chOff x="3366541" y="4831830"/>
                <a:chExt cx="1926236" cy="1606445"/>
              </a:xfrm>
            </p:grpSpPr>
            <p:sp>
              <p:nvSpPr>
                <p:cNvPr id="370" name="Left-Right-Up Arrow 36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Up Arrow 37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96"/>
              <p:cNvGrpSpPr/>
              <p:nvPr/>
            </p:nvGrpSpPr>
            <p:grpSpPr>
              <a:xfrm>
                <a:off x="7041630" y="4849319"/>
                <a:ext cx="1926236" cy="1606445"/>
                <a:chOff x="3366541" y="4831830"/>
                <a:chExt cx="1926236" cy="1606445"/>
              </a:xfrm>
            </p:grpSpPr>
            <p:sp>
              <p:nvSpPr>
                <p:cNvPr id="367" name="Left-Right-Up Arrow 366"/>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Left-Right-Up Arrow 36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 name="Group 1">
            <a:extLst>
              <a:ext uri="{FF2B5EF4-FFF2-40B4-BE49-F238E27FC236}">
                <a16:creationId xmlns:a16="http://schemas.microsoft.com/office/drawing/2014/main" id="{BB657BD7-C164-4D23-8D3F-D945CD595C2A}"/>
              </a:ext>
            </a:extLst>
          </p:cNvPr>
          <p:cNvGrpSpPr/>
          <p:nvPr/>
        </p:nvGrpSpPr>
        <p:grpSpPr>
          <a:xfrm>
            <a:off x="579120" y="1204402"/>
            <a:ext cx="1917191" cy="3659623"/>
            <a:chOff x="579120" y="1204402"/>
            <a:chExt cx="1917191" cy="3659623"/>
          </a:xfrm>
        </p:grpSpPr>
        <p:grpSp>
          <p:nvGrpSpPr>
            <p:cNvPr id="397" name="Group 396">
              <a:extLst>
                <a:ext uri="{FF2B5EF4-FFF2-40B4-BE49-F238E27FC236}">
                  <a16:creationId xmlns:a16="http://schemas.microsoft.com/office/drawing/2014/main" id="{A653910D-A773-4066-B64B-0A9ADB5E7082}"/>
                </a:ext>
              </a:extLst>
            </p:cNvPr>
            <p:cNvGrpSpPr/>
            <p:nvPr/>
          </p:nvGrpSpPr>
          <p:grpSpPr>
            <a:xfrm rot="5400000" flipV="1">
              <a:off x="-158500" y="2666692"/>
              <a:ext cx="3466859" cy="542280"/>
              <a:chOff x="-953486" y="3704687"/>
              <a:chExt cx="9941008" cy="1478772"/>
            </a:xfrm>
          </p:grpSpPr>
          <p:sp>
            <p:nvSpPr>
              <p:cNvPr id="401" name="Donut 45">
                <a:extLst>
                  <a:ext uri="{FF2B5EF4-FFF2-40B4-BE49-F238E27FC236}">
                    <a16:creationId xmlns:a16="http://schemas.microsoft.com/office/drawing/2014/main" id="{BB0E4420-9D96-473A-9783-E41E39A16AA4}"/>
                  </a:ext>
                </a:extLst>
              </p:cNvPr>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2" name="Rounded Rectangle 46">
                <a:extLst>
                  <a:ext uri="{FF2B5EF4-FFF2-40B4-BE49-F238E27FC236}">
                    <a16:creationId xmlns:a16="http://schemas.microsoft.com/office/drawing/2014/main" id="{203A6CEB-C3D8-4C11-8959-5E5766422057}"/>
                  </a:ext>
                </a:extLst>
              </p:cNvPr>
              <p:cNvSpPr/>
              <p:nvPr/>
            </p:nvSpPr>
            <p:spPr>
              <a:xfrm>
                <a:off x="7187496" y="4307159"/>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onut 36">
                <a:extLst>
                  <a:ext uri="{FF2B5EF4-FFF2-40B4-BE49-F238E27FC236}">
                    <a16:creationId xmlns:a16="http://schemas.microsoft.com/office/drawing/2014/main" id="{21222170-C8A0-4603-A92A-09B4E2AE2EE3}"/>
                  </a:ext>
                </a:extLst>
              </p:cNvPr>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4" name="Donut 40">
                <a:extLst>
                  <a:ext uri="{FF2B5EF4-FFF2-40B4-BE49-F238E27FC236}">
                    <a16:creationId xmlns:a16="http://schemas.microsoft.com/office/drawing/2014/main" id="{2C8C300C-25EC-4B98-BDDC-39337B2FE333}"/>
                  </a:ext>
                </a:extLst>
              </p:cNvPr>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5" name="Rounded Rectangle 37">
                <a:extLst>
                  <a:ext uri="{FF2B5EF4-FFF2-40B4-BE49-F238E27FC236}">
                    <a16:creationId xmlns:a16="http://schemas.microsoft.com/office/drawing/2014/main" id="{F235E714-E1A0-4FC1-BAD1-97BD9218ED17}"/>
                  </a:ext>
                </a:extLst>
              </p:cNvPr>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ed Rectangle 43">
                <a:extLst>
                  <a:ext uri="{FF2B5EF4-FFF2-40B4-BE49-F238E27FC236}">
                    <a16:creationId xmlns:a16="http://schemas.microsoft.com/office/drawing/2014/main" id="{055265BC-222F-4C75-A3E5-F93CBB1CBB7E}"/>
                  </a:ext>
                </a:extLst>
              </p:cNvPr>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5" name="TextBox 394">
              <a:extLst>
                <a:ext uri="{FF2B5EF4-FFF2-40B4-BE49-F238E27FC236}">
                  <a16:creationId xmlns:a16="http://schemas.microsoft.com/office/drawing/2014/main" id="{9E9A0EC0-1707-41A2-B42F-D65F26217FC2}"/>
                </a:ext>
              </a:extLst>
            </p:cNvPr>
            <p:cNvSpPr txBox="1"/>
            <p:nvPr/>
          </p:nvSpPr>
          <p:spPr>
            <a:xfrm>
              <a:off x="579120" y="3663696"/>
              <a:ext cx="1917191" cy="1200329"/>
            </a:xfrm>
            <a:prstGeom prst="rect">
              <a:avLst/>
            </a:prstGeom>
            <a:solidFill>
              <a:schemeClr val="accent6">
                <a:lumMod val="75000"/>
              </a:schemeClr>
            </a:solidFill>
          </p:spPr>
          <p:txBody>
            <a:bodyPr wrap="square" rtlCol="0">
              <a:spAutoFit/>
            </a:bodyPr>
            <a:lstStyle/>
            <a:p>
              <a:pPr algn="ctr"/>
              <a:r>
                <a:rPr lang="en-US" dirty="0">
                  <a:solidFill>
                    <a:schemeClr val="bg1"/>
                  </a:solidFill>
                </a:rPr>
                <a:t> Contention among them…</a:t>
              </a:r>
            </a:p>
            <a:p>
              <a:pPr algn="ctr"/>
              <a:r>
                <a:rPr lang="en-US" dirty="0">
                  <a:solidFill>
                    <a:schemeClr val="bg1"/>
                  </a:solidFill>
                </a:rPr>
                <a:t>Aaron was preaching in vain</a:t>
              </a:r>
            </a:p>
          </p:txBody>
        </p:sp>
      </p:grpSp>
      <p:grpSp>
        <p:nvGrpSpPr>
          <p:cNvPr id="3" name="Group 2">
            <a:extLst>
              <a:ext uri="{FF2B5EF4-FFF2-40B4-BE49-F238E27FC236}">
                <a16:creationId xmlns:a16="http://schemas.microsoft.com/office/drawing/2014/main" id="{617901EB-A61C-4992-91F9-573E4F21B7EB}"/>
              </a:ext>
            </a:extLst>
          </p:cNvPr>
          <p:cNvGrpSpPr/>
          <p:nvPr/>
        </p:nvGrpSpPr>
        <p:grpSpPr>
          <a:xfrm>
            <a:off x="3465576" y="1201355"/>
            <a:ext cx="1917191" cy="3382623"/>
            <a:chOff x="3465576" y="1201355"/>
            <a:chExt cx="1917191" cy="3382623"/>
          </a:xfrm>
        </p:grpSpPr>
        <p:grpSp>
          <p:nvGrpSpPr>
            <p:cNvPr id="407" name="Group 406">
              <a:extLst>
                <a:ext uri="{FF2B5EF4-FFF2-40B4-BE49-F238E27FC236}">
                  <a16:creationId xmlns:a16="http://schemas.microsoft.com/office/drawing/2014/main" id="{E8680979-DF85-41F4-BF8D-67F51435AB67}"/>
                </a:ext>
              </a:extLst>
            </p:cNvPr>
            <p:cNvGrpSpPr/>
            <p:nvPr/>
          </p:nvGrpSpPr>
          <p:grpSpPr>
            <a:xfrm rot="5400000" flipV="1">
              <a:off x="2970177" y="2421424"/>
              <a:ext cx="2982418" cy="542280"/>
              <a:chOff x="-953486" y="3704687"/>
              <a:chExt cx="8551904" cy="1478772"/>
            </a:xfrm>
          </p:grpSpPr>
          <p:sp>
            <p:nvSpPr>
              <p:cNvPr id="408" name="Donut 45">
                <a:extLst>
                  <a:ext uri="{FF2B5EF4-FFF2-40B4-BE49-F238E27FC236}">
                    <a16:creationId xmlns:a16="http://schemas.microsoft.com/office/drawing/2014/main" id="{842FC58E-09B1-4C47-902E-5D71C70C1804}"/>
                  </a:ext>
                </a:extLst>
              </p:cNvPr>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0" name="Donut 36">
                <a:extLst>
                  <a:ext uri="{FF2B5EF4-FFF2-40B4-BE49-F238E27FC236}">
                    <a16:creationId xmlns:a16="http://schemas.microsoft.com/office/drawing/2014/main" id="{03FE8026-2E94-409A-B6EF-667D938DC298}"/>
                  </a:ext>
                </a:extLst>
              </p:cNvPr>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1" name="Donut 40">
                <a:extLst>
                  <a:ext uri="{FF2B5EF4-FFF2-40B4-BE49-F238E27FC236}">
                    <a16:creationId xmlns:a16="http://schemas.microsoft.com/office/drawing/2014/main" id="{FC5229B7-F56E-49E5-A698-93D7ADB0E65D}"/>
                  </a:ext>
                </a:extLst>
              </p:cNvPr>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2" name="Rounded Rectangle 37">
                <a:extLst>
                  <a:ext uri="{FF2B5EF4-FFF2-40B4-BE49-F238E27FC236}">
                    <a16:creationId xmlns:a16="http://schemas.microsoft.com/office/drawing/2014/main" id="{0860CA73-BD57-4F01-ADD9-A30EE7681F72}"/>
                  </a:ext>
                </a:extLst>
              </p:cNvPr>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3">
                <a:extLst>
                  <a:ext uri="{FF2B5EF4-FFF2-40B4-BE49-F238E27FC236}">
                    <a16:creationId xmlns:a16="http://schemas.microsoft.com/office/drawing/2014/main" id="{BE5B2583-6994-4980-B292-4143D7348516}"/>
                  </a:ext>
                </a:extLst>
              </p:cNvPr>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4" name="TextBox 413">
              <a:extLst>
                <a:ext uri="{FF2B5EF4-FFF2-40B4-BE49-F238E27FC236}">
                  <a16:creationId xmlns:a16="http://schemas.microsoft.com/office/drawing/2014/main" id="{0F519F57-171A-4AA3-9E50-86E84F3FB959}"/>
                </a:ext>
              </a:extLst>
            </p:cNvPr>
            <p:cNvSpPr txBox="1"/>
            <p:nvPr/>
          </p:nvSpPr>
          <p:spPr>
            <a:xfrm>
              <a:off x="3465576" y="3660648"/>
              <a:ext cx="1917191" cy="923330"/>
            </a:xfrm>
            <a:prstGeom prst="rect">
              <a:avLst/>
            </a:prstGeom>
            <a:solidFill>
              <a:schemeClr val="accent6">
                <a:lumMod val="75000"/>
              </a:schemeClr>
            </a:solidFill>
          </p:spPr>
          <p:txBody>
            <a:bodyPr wrap="square" rtlCol="0">
              <a:spAutoFit/>
            </a:bodyPr>
            <a:lstStyle/>
            <a:p>
              <a:pPr algn="ctr"/>
              <a:r>
                <a:rPr lang="en-US" dirty="0">
                  <a:solidFill>
                    <a:schemeClr val="bg1"/>
                  </a:solidFill>
                </a:rPr>
                <a:t> The Amalekites were mocking and angry</a:t>
              </a:r>
            </a:p>
          </p:txBody>
        </p:sp>
      </p:grpSp>
      <p:grpSp>
        <p:nvGrpSpPr>
          <p:cNvPr id="7" name="Group 6">
            <a:extLst>
              <a:ext uri="{FF2B5EF4-FFF2-40B4-BE49-F238E27FC236}">
                <a16:creationId xmlns:a16="http://schemas.microsoft.com/office/drawing/2014/main" id="{DDE59BFA-A66F-436E-A60E-C342AA3381EB}"/>
              </a:ext>
            </a:extLst>
          </p:cNvPr>
          <p:cNvGrpSpPr/>
          <p:nvPr/>
        </p:nvGrpSpPr>
        <p:grpSpPr>
          <a:xfrm>
            <a:off x="6428232" y="1164779"/>
            <a:ext cx="1917191" cy="3105624"/>
            <a:chOff x="6428232" y="1164779"/>
            <a:chExt cx="1917191" cy="3105624"/>
          </a:xfrm>
        </p:grpSpPr>
        <p:grpSp>
          <p:nvGrpSpPr>
            <p:cNvPr id="415" name="Group 414">
              <a:extLst>
                <a:ext uri="{FF2B5EF4-FFF2-40B4-BE49-F238E27FC236}">
                  <a16:creationId xmlns:a16="http://schemas.microsoft.com/office/drawing/2014/main" id="{546BC9D3-3D2F-4872-96E8-C1A416AE5A9A}"/>
                </a:ext>
              </a:extLst>
            </p:cNvPr>
            <p:cNvGrpSpPr/>
            <p:nvPr/>
          </p:nvGrpSpPr>
          <p:grpSpPr>
            <a:xfrm rot="5400000" flipV="1">
              <a:off x="5932833" y="2384848"/>
              <a:ext cx="2982418" cy="542280"/>
              <a:chOff x="-953486" y="3704687"/>
              <a:chExt cx="8551904" cy="1478772"/>
            </a:xfrm>
          </p:grpSpPr>
          <p:sp>
            <p:nvSpPr>
              <p:cNvPr id="416" name="Donut 45">
                <a:extLst>
                  <a:ext uri="{FF2B5EF4-FFF2-40B4-BE49-F238E27FC236}">
                    <a16:creationId xmlns:a16="http://schemas.microsoft.com/office/drawing/2014/main" id="{9F45843D-F044-4F6C-AF87-2DD6692D46DE}"/>
                  </a:ext>
                </a:extLst>
              </p:cNvPr>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8" name="Donut 36">
                <a:extLst>
                  <a:ext uri="{FF2B5EF4-FFF2-40B4-BE49-F238E27FC236}">
                    <a16:creationId xmlns:a16="http://schemas.microsoft.com/office/drawing/2014/main" id="{E216C5B1-19A3-488E-BBDD-75AA30912763}"/>
                  </a:ext>
                </a:extLst>
              </p:cNvPr>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9" name="Donut 40">
                <a:extLst>
                  <a:ext uri="{FF2B5EF4-FFF2-40B4-BE49-F238E27FC236}">
                    <a16:creationId xmlns:a16="http://schemas.microsoft.com/office/drawing/2014/main" id="{6F26B355-C778-4587-AD25-40C1D24DD99C}"/>
                  </a:ext>
                </a:extLst>
              </p:cNvPr>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0" name="Rounded Rectangle 37">
                <a:extLst>
                  <a:ext uri="{FF2B5EF4-FFF2-40B4-BE49-F238E27FC236}">
                    <a16:creationId xmlns:a16="http://schemas.microsoft.com/office/drawing/2014/main" id="{D30084C4-530B-4789-BF0E-C2F40C7DA89C}"/>
                  </a:ext>
                </a:extLst>
              </p:cNvPr>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3">
                <a:extLst>
                  <a:ext uri="{FF2B5EF4-FFF2-40B4-BE49-F238E27FC236}">
                    <a16:creationId xmlns:a16="http://schemas.microsoft.com/office/drawing/2014/main" id="{54292879-95DE-4179-ACBB-511E3F2BDEB4}"/>
                  </a:ext>
                </a:extLst>
              </p:cNvPr>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2" name="TextBox 421">
              <a:extLst>
                <a:ext uri="{FF2B5EF4-FFF2-40B4-BE49-F238E27FC236}">
                  <a16:creationId xmlns:a16="http://schemas.microsoft.com/office/drawing/2014/main" id="{65CD5DA5-4AF0-4392-9CE1-BF022592E82D}"/>
                </a:ext>
              </a:extLst>
            </p:cNvPr>
            <p:cNvSpPr txBox="1"/>
            <p:nvPr/>
          </p:nvSpPr>
          <p:spPr>
            <a:xfrm>
              <a:off x="6428232" y="3624072"/>
              <a:ext cx="1917191" cy="646331"/>
            </a:xfrm>
            <a:prstGeom prst="rect">
              <a:avLst/>
            </a:prstGeom>
            <a:solidFill>
              <a:schemeClr val="accent6">
                <a:lumMod val="75000"/>
              </a:schemeClr>
            </a:solidFill>
          </p:spPr>
          <p:txBody>
            <a:bodyPr wrap="square" rtlCol="0">
              <a:spAutoFit/>
            </a:bodyPr>
            <a:lstStyle/>
            <a:p>
              <a:pPr algn="ctr"/>
              <a:r>
                <a:rPr lang="en-US" dirty="0">
                  <a:solidFill>
                    <a:schemeClr val="bg1"/>
                  </a:solidFill>
                </a:rPr>
                <a:t>They were cast into prison</a:t>
              </a:r>
            </a:p>
          </p:txBody>
        </p:sp>
      </p:grpSp>
      <p:grpSp>
        <p:nvGrpSpPr>
          <p:cNvPr id="8" name="Group 7">
            <a:extLst>
              <a:ext uri="{FF2B5EF4-FFF2-40B4-BE49-F238E27FC236}">
                <a16:creationId xmlns:a16="http://schemas.microsoft.com/office/drawing/2014/main" id="{B5CDE70A-2A97-463D-8BB2-CF3A9DB2E77C}"/>
              </a:ext>
            </a:extLst>
          </p:cNvPr>
          <p:cNvGrpSpPr/>
          <p:nvPr/>
        </p:nvGrpSpPr>
        <p:grpSpPr>
          <a:xfrm>
            <a:off x="9447059" y="1128203"/>
            <a:ext cx="1917191" cy="3356497"/>
            <a:chOff x="9447059" y="1128203"/>
            <a:chExt cx="1917191" cy="3356497"/>
          </a:xfrm>
        </p:grpSpPr>
        <p:grpSp>
          <p:nvGrpSpPr>
            <p:cNvPr id="423" name="Group 422">
              <a:extLst>
                <a:ext uri="{FF2B5EF4-FFF2-40B4-BE49-F238E27FC236}">
                  <a16:creationId xmlns:a16="http://schemas.microsoft.com/office/drawing/2014/main" id="{01563F2A-E846-4A55-ADAC-2EA8D5858AA1}"/>
                </a:ext>
              </a:extLst>
            </p:cNvPr>
            <p:cNvGrpSpPr/>
            <p:nvPr/>
          </p:nvGrpSpPr>
          <p:grpSpPr>
            <a:xfrm rot="5400000" flipV="1">
              <a:off x="8873283" y="2348272"/>
              <a:ext cx="2982418" cy="542280"/>
              <a:chOff x="-953486" y="3704687"/>
              <a:chExt cx="8551904" cy="1478772"/>
            </a:xfrm>
          </p:grpSpPr>
          <p:sp>
            <p:nvSpPr>
              <p:cNvPr id="424" name="Donut 45">
                <a:extLst>
                  <a:ext uri="{FF2B5EF4-FFF2-40B4-BE49-F238E27FC236}">
                    <a16:creationId xmlns:a16="http://schemas.microsoft.com/office/drawing/2014/main" id="{CD620F99-04C8-473B-881F-7916F54793DD}"/>
                  </a:ext>
                </a:extLst>
              </p:cNvPr>
              <p:cNvSpPr/>
              <p:nvPr/>
            </p:nvSpPr>
            <p:spPr>
              <a:xfrm>
                <a:off x="5464818" y="3735659"/>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Donut 36">
                <a:extLst>
                  <a:ext uri="{FF2B5EF4-FFF2-40B4-BE49-F238E27FC236}">
                    <a16:creationId xmlns:a16="http://schemas.microsoft.com/office/drawing/2014/main" id="{91473754-B183-4104-ABA6-8451646BFF8C}"/>
                  </a:ext>
                </a:extLst>
              </p:cNvPr>
              <p:cNvSpPr/>
              <p:nvPr/>
            </p:nvSpPr>
            <p:spPr>
              <a:xfrm>
                <a:off x="2158296" y="3729446"/>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7" name="Donut 40">
                <a:extLst>
                  <a:ext uri="{FF2B5EF4-FFF2-40B4-BE49-F238E27FC236}">
                    <a16:creationId xmlns:a16="http://schemas.microsoft.com/office/drawing/2014/main" id="{00E2A1F4-3733-47E9-BBFE-9C996CF0CF8B}"/>
                  </a:ext>
                </a:extLst>
              </p:cNvPr>
              <p:cNvSpPr/>
              <p:nvPr/>
            </p:nvSpPr>
            <p:spPr>
              <a:xfrm>
                <a:off x="-953486" y="3704687"/>
                <a:ext cx="2133600" cy="1447800"/>
              </a:xfrm>
              <a:prstGeom prst="donut">
                <a:avLst>
                  <a:gd name="adj" fmla="val 10509"/>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8" name="Rounded Rectangle 37">
                <a:extLst>
                  <a:ext uri="{FF2B5EF4-FFF2-40B4-BE49-F238E27FC236}">
                    <a16:creationId xmlns:a16="http://schemas.microsoft.com/office/drawing/2014/main" id="{A298F5BB-62D7-4E52-8DB3-9CB45A80430A}"/>
                  </a:ext>
                </a:extLst>
              </p:cNvPr>
              <p:cNvSpPr/>
              <p:nvPr/>
            </p:nvSpPr>
            <p:spPr>
              <a:xfrm>
                <a:off x="769192" y="4276187"/>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3">
                <a:extLst>
                  <a:ext uri="{FF2B5EF4-FFF2-40B4-BE49-F238E27FC236}">
                    <a16:creationId xmlns:a16="http://schemas.microsoft.com/office/drawing/2014/main" id="{592E00DB-AEB1-4939-A9B1-86AE495FD808}"/>
                  </a:ext>
                </a:extLst>
              </p:cNvPr>
              <p:cNvSpPr/>
              <p:nvPr/>
            </p:nvSpPr>
            <p:spPr>
              <a:xfrm>
                <a:off x="3987096" y="4300946"/>
                <a:ext cx="1800026" cy="304800"/>
              </a:xfrm>
              <a:prstGeom prst="roundRect">
                <a:avLst>
                  <a:gd name="adj" fmla="val 5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TextBox 429">
              <a:extLst>
                <a:ext uri="{FF2B5EF4-FFF2-40B4-BE49-F238E27FC236}">
                  <a16:creationId xmlns:a16="http://schemas.microsoft.com/office/drawing/2014/main" id="{5C0A167C-AC21-4BF3-A137-4FE64BC3A62E}"/>
                </a:ext>
              </a:extLst>
            </p:cNvPr>
            <p:cNvSpPr txBox="1"/>
            <p:nvPr/>
          </p:nvSpPr>
          <p:spPr>
            <a:xfrm>
              <a:off x="9447059" y="3561370"/>
              <a:ext cx="1917191" cy="923330"/>
            </a:xfrm>
            <a:prstGeom prst="rect">
              <a:avLst/>
            </a:prstGeom>
            <a:solidFill>
              <a:schemeClr val="accent6">
                <a:lumMod val="75000"/>
              </a:schemeClr>
            </a:solidFill>
          </p:spPr>
          <p:txBody>
            <a:bodyPr wrap="square" rtlCol="0">
              <a:spAutoFit/>
            </a:bodyPr>
            <a:lstStyle/>
            <a:p>
              <a:pPr algn="ctr"/>
              <a:r>
                <a:rPr lang="en-US" dirty="0">
                  <a:solidFill>
                    <a:schemeClr val="bg1"/>
                  </a:solidFill>
                </a:rPr>
                <a:t> Cast out, bound with cords, and smitten</a:t>
              </a:r>
            </a:p>
          </p:txBody>
        </p:sp>
      </p:grpSp>
      <p:sp>
        <p:nvSpPr>
          <p:cNvPr id="392" name="TextBox 391">
            <a:extLst>
              <a:ext uri="{FF2B5EF4-FFF2-40B4-BE49-F238E27FC236}">
                <a16:creationId xmlns:a16="http://schemas.microsoft.com/office/drawing/2014/main" id="{8A8F8D91-C5A1-4A7C-BF72-25873D0BE7B4}"/>
              </a:ext>
            </a:extLst>
          </p:cNvPr>
          <p:cNvSpPr txBox="1"/>
          <p:nvPr/>
        </p:nvSpPr>
        <p:spPr>
          <a:xfrm>
            <a:off x="3590545" y="969264"/>
            <a:ext cx="1743456" cy="369332"/>
          </a:xfrm>
          <a:prstGeom prst="rect">
            <a:avLst/>
          </a:prstGeom>
          <a:solidFill>
            <a:schemeClr val="accent6">
              <a:lumMod val="75000"/>
            </a:schemeClr>
          </a:solidFill>
        </p:spPr>
        <p:txBody>
          <a:bodyPr wrap="square" rtlCol="0">
            <a:spAutoFit/>
          </a:bodyPr>
          <a:lstStyle/>
          <a:p>
            <a:pPr algn="ctr"/>
            <a:r>
              <a:rPr lang="en-US" i="1" dirty="0">
                <a:solidFill>
                  <a:schemeClr val="bg1"/>
                </a:solidFill>
              </a:rPr>
              <a:t> Alma 21:9–11</a:t>
            </a:r>
            <a:endParaRPr lang="en-US" dirty="0">
              <a:solidFill>
                <a:schemeClr val="bg1"/>
              </a:solidFill>
            </a:endParaRPr>
          </a:p>
        </p:txBody>
      </p:sp>
      <p:sp>
        <p:nvSpPr>
          <p:cNvPr id="393" name="TextBox 392">
            <a:extLst>
              <a:ext uri="{FF2B5EF4-FFF2-40B4-BE49-F238E27FC236}">
                <a16:creationId xmlns:a16="http://schemas.microsoft.com/office/drawing/2014/main" id="{1CE42CB8-9728-41C1-A8C2-6979ED610D33}"/>
              </a:ext>
            </a:extLst>
          </p:cNvPr>
          <p:cNvSpPr txBox="1"/>
          <p:nvPr/>
        </p:nvSpPr>
        <p:spPr>
          <a:xfrm>
            <a:off x="6547105" y="969264"/>
            <a:ext cx="1719072" cy="369332"/>
          </a:xfrm>
          <a:prstGeom prst="rect">
            <a:avLst/>
          </a:prstGeom>
          <a:solidFill>
            <a:schemeClr val="accent6">
              <a:lumMod val="75000"/>
            </a:schemeClr>
          </a:solidFill>
        </p:spPr>
        <p:txBody>
          <a:bodyPr wrap="square" rtlCol="0">
            <a:spAutoFit/>
          </a:bodyPr>
          <a:lstStyle/>
          <a:p>
            <a:pPr algn="ctr"/>
            <a:r>
              <a:rPr lang="en-US" i="1" dirty="0">
                <a:solidFill>
                  <a:schemeClr val="bg1"/>
                </a:solidFill>
              </a:rPr>
              <a:t> Alma 21:12–13</a:t>
            </a:r>
            <a:endParaRPr lang="en-US" dirty="0">
              <a:solidFill>
                <a:schemeClr val="bg1"/>
              </a:solidFill>
            </a:endParaRPr>
          </a:p>
        </p:txBody>
      </p:sp>
      <p:sp>
        <p:nvSpPr>
          <p:cNvPr id="394" name="TextBox 393">
            <a:extLst>
              <a:ext uri="{FF2B5EF4-FFF2-40B4-BE49-F238E27FC236}">
                <a16:creationId xmlns:a16="http://schemas.microsoft.com/office/drawing/2014/main" id="{8E7F1E47-7A39-4CA3-9553-D29615D7B6A5}"/>
              </a:ext>
            </a:extLst>
          </p:cNvPr>
          <p:cNvSpPr txBox="1"/>
          <p:nvPr/>
        </p:nvSpPr>
        <p:spPr>
          <a:xfrm>
            <a:off x="9479281" y="969264"/>
            <a:ext cx="1776984" cy="369332"/>
          </a:xfrm>
          <a:prstGeom prst="rect">
            <a:avLst/>
          </a:prstGeom>
          <a:solidFill>
            <a:schemeClr val="accent6">
              <a:lumMod val="75000"/>
            </a:schemeClr>
          </a:solidFill>
        </p:spPr>
        <p:txBody>
          <a:bodyPr wrap="square" rtlCol="0">
            <a:spAutoFit/>
          </a:bodyPr>
          <a:lstStyle/>
          <a:p>
            <a:pPr algn="ctr"/>
            <a:r>
              <a:rPr lang="en-US" i="1" dirty="0">
                <a:solidFill>
                  <a:schemeClr val="bg1"/>
                </a:solidFill>
              </a:rPr>
              <a:t>Alma 20:29–30</a:t>
            </a:r>
            <a:endParaRPr lang="en-US" dirty="0">
              <a:solidFill>
                <a:schemeClr val="bg1"/>
              </a:solidFill>
            </a:endParaRPr>
          </a:p>
        </p:txBody>
      </p:sp>
      <p:sp>
        <p:nvSpPr>
          <p:cNvPr id="431" name="TextBox 430">
            <a:extLst>
              <a:ext uri="{FF2B5EF4-FFF2-40B4-BE49-F238E27FC236}">
                <a16:creationId xmlns:a16="http://schemas.microsoft.com/office/drawing/2014/main" id="{459D2D69-74AA-4077-834E-617B1461B74C}"/>
              </a:ext>
            </a:extLst>
          </p:cNvPr>
          <p:cNvSpPr txBox="1"/>
          <p:nvPr/>
        </p:nvSpPr>
        <p:spPr>
          <a:xfrm>
            <a:off x="2618232" y="5154169"/>
            <a:ext cx="2529840" cy="830997"/>
          </a:xfrm>
          <a:prstGeom prst="rect">
            <a:avLst/>
          </a:prstGeom>
          <a:noFill/>
        </p:spPr>
        <p:txBody>
          <a:bodyPr wrap="square" rtlCol="0">
            <a:spAutoFit/>
          </a:bodyPr>
          <a:lstStyle/>
          <a:p>
            <a:r>
              <a:rPr lang="en-US" sz="4800" dirty="0">
                <a:solidFill>
                  <a:schemeClr val="bg1"/>
                </a:solidFill>
                <a:latin typeface="Franklin Gothic Demi Cond" pitchFamily="34" charset="0"/>
              </a:rPr>
              <a:t>However:</a:t>
            </a:r>
          </a:p>
        </p:txBody>
      </p:sp>
      <p:grpSp>
        <p:nvGrpSpPr>
          <p:cNvPr id="432" name="Group 3">
            <a:extLst>
              <a:ext uri="{FF2B5EF4-FFF2-40B4-BE49-F238E27FC236}">
                <a16:creationId xmlns:a16="http://schemas.microsoft.com/office/drawing/2014/main" id="{B3AD9957-4F82-4D62-9D7D-914EE408B452}"/>
              </a:ext>
            </a:extLst>
          </p:cNvPr>
          <p:cNvGrpSpPr/>
          <p:nvPr/>
        </p:nvGrpSpPr>
        <p:grpSpPr>
          <a:xfrm>
            <a:off x="5230368" y="4370645"/>
            <a:ext cx="2041116" cy="2301261"/>
            <a:chOff x="71718" y="1120588"/>
            <a:chExt cx="3084352" cy="4572000"/>
          </a:xfrm>
        </p:grpSpPr>
        <p:grpSp>
          <p:nvGrpSpPr>
            <p:cNvPr id="433" name="Group 13">
              <a:extLst>
                <a:ext uri="{FF2B5EF4-FFF2-40B4-BE49-F238E27FC236}">
                  <a16:creationId xmlns:a16="http://schemas.microsoft.com/office/drawing/2014/main" id="{C49F2332-7F98-4E76-B837-7A5479CE7713}"/>
                </a:ext>
              </a:extLst>
            </p:cNvPr>
            <p:cNvGrpSpPr/>
            <p:nvPr/>
          </p:nvGrpSpPr>
          <p:grpSpPr>
            <a:xfrm>
              <a:off x="71718" y="1120588"/>
              <a:ext cx="3048000" cy="4572000"/>
              <a:chOff x="838200" y="1066800"/>
              <a:chExt cx="2438400" cy="3352800"/>
            </a:xfrm>
          </p:grpSpPr>
          <p:sp>
            <p:nvSpPr>
              <p:cNvPr id="435" name="Rounded Rectangle 61">
                <a:extLst>
                  <a:ext uri="{FF2B5EF4-FFF2-40B4-BE49-F238E27FC236}">
                    <a16:creationId xmlns:a16="http://schemas.microsoft.com/office/drawing/2014/main" id="{47ECA37B-22B1-4587-BABF-5ED5A01A2F73}"/>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2">
                <a:extLst>
                  <a:ext uri="{FF2B5EF4-FFF2-40B4-BE49-F238E27FC236}">
                    <a16:creationId xmlns:a16="http://schemas.microsoft.com/office/drawing/2014/main" id="{AB24AC24-AA2C-477A-8C17-5A067585B59A}"/>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3">
                <a:extLst>
                  <a:ext uri="{FF2B5EF4-FFF2-40B4-BE49-F238E27FC236}">
                    <a16:creationId xmlns:a16="http://schemas.microsoft.com/office/drawing/2014/main" id="{F959D95C-7F41-4861-BAEA-3AD2455102B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
                <a:extLst>
                  <a:ext uri="{FF2B5EF4-FFF2-40B4-BE49-F238E27FC236}">
                    <a16:creationId xmlns:a16="http://schemas.microsoft.com/office/drawing/2014/main" id="{8CBA7D36-9804-4577-ABEB-83B18150F0DE}"/>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Donut 5">
                <a:extLst>
                  <a:ext uri="{FF2B5EF4-FFF2-40B4-BE49-F238E27FC236}">
                    <a16:creationId xmlns:a16="http://schemas.microsoft.com/office/drawing/2014/main" id="{E8CA64B4-8D16-423D-BD62-7D3AE837855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onut 6">
                <a:extLst>
                  <a:ext uri="{FF2B5EF4-FFF2-40B4-BE49-F238E27FC236}">
                    <a16:creationId xmlns:a16="http://schemas.microsoft.com/office/drawing/2014/main" id="{1885E2A5-1484-4BC0-A51B-D8CA65E476E2}"/>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1" name="Donut 7">
                <a:extLst>
                  <a:ext uri="{FF2B5EF4-FFF2-40B4-BE49-F238E27FC236}">
                    <a16:creationId xmlns:a16="http://schemas.microsoft.com/office/drawing/2014/main" id="{8A1B3BDF-4AC1-4014-B1C2-20502A592AC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2" name="Plaque 8">
                <a:extLst>
                  <a:ext uri="{FF2B5EF4-FFF2-40B4-BE49-F238E27FC236}">
                    <a16:creationId xmlns:a16="http://schemas.microsoft.com/office/drawing/2014/main" id="{2EB2D754-A6C2-4B2D-AEFC-7C276B7D1954}"/>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Plaque 9">
                <a:extLst>
                  <a:ext uri="{FF2B5EF4-FFF2-40B4-BE49-F238E27FC236}">
                    <a16:creationId xmlns:a16="http://schemas.microsoft.com/office/drawing/2014/main" id="{E5D87658-D404-4D73-882F-DCB700C26021}"/>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Plaque 10">
                <a:extLst>
                  <a:ext uri="{FF2B5EF4-FFF2-40B4-BE49-F238E27FC236}">
                    <a16:creationId xmlns:a16="http://schemas.microsoft.com/office/drawing/2014/main" id="{4CE21FAE-9322-476A-8321-98ADF5FE4D3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TextBox 433">
              <a:extLst>
                <a:ext uri="{FF2B5EF4-FFF2-40B4-BE49-F238E27FC236}">
                  <a16:creationId xmlns:a16="http://schemas.microsoft.com/office/drawing/2014/main" id="{B0D93D36-9661-43E1-9BBD-621487286E5D}"/>
                </a:ext>
              </a:extLst>
            </p:cNvPr>
            <p:cNvSpPr txBox="1"/>
            <p:nvPr/>
          </p:nvSpPr>
          <p:spPr>
            <a:xfrm>
              <a:off x="776415" y="1472183"/>
              <a:ext cx="2379655" cy="3607680"/>
            </a:xfrm>
            <a:prstGeom prst="rect">
              <a:avLst/>
            </a:prstGeom>
            <a:noFill/>
          </p:spPr>
          <p:txBody>
            <a:bodyPr wrap="square" rtlCol="0">
              <a:spAutoFit/>
            </a:bodyPr>
            <a:lstStyle/>
            <a:p>
              <a:pPr algn="ctr"/>
              <a:r>
                <a:rPr lang="en-US" sz="1600" b="1" dirty="0"/>
                <a:t>If we patiently persist through trials, the Lord will bless us with His Spirit and help us do His work</a:t>
              </a:r>
              <a:endParaRPr lang="en-US" sz="1600" b="1" dirty="0">
                <a:solidFill>
                  <a:schemeClr val="bg2">
                    <a:lumMod val="25000"/>
                  </a:schemeClr>
                </a:solidFill>
                <a:latin typeface="Tempus Sans ITC" pitchFamily="82" charset="0"/>
              </a:endParaRPr>
            </a:p>
          </p:txBody>
        </p:sp>
      </p:grpSp>
      <p:sp>
        <p:nvSpPr>
          <p:cNvPr id="6" name="TextBox 5"/>
          <p:cNvSpPr txBox="1"/>
          <p:nvPr/>
        </p:nvSpPr>
        <p:spPr>
          <a:xfrm>
            <a:off x="920497" y="969264"/>
            <a:ext cx="1456944"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 </a:t>
            </a:r>
            <a:r>
              <a:rPr lang="en-US" i="1" dirty="0">
                <a:solidFill>
                  <a:schemeClr val="bg1"/>
                </a:solidFill>
              </a:rPr>
              <a:t>Alma 21:5–8</a:t>
            </a:r>
            <a:endParaRPr lang="en-US" dirty="0">
              <a:solidFill>
                <a:schemeClr val="bg1"/>
              </a:solidFill>
            </a:endParaRPr>
          </a:p>
        </p:txBody>
      </p:sp>
    </p:spTree>
    <p:extLst>
      <p:ext uri="{BB962C8B-B14F-4D97-AF65-F5344CB8AC3E}">
        <p14:creationId xmlns:p14="http://schemas.microsoft.com/office/powerpoint/2010/main" val="3712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31"/>
                                        </p:tgtEl>
                                        <p:attrNameLst>
                                          <p:attrName>style.visibility</p:attrName>
                                        </p:attrNameLst>
                                      </p:cBhvr>
                                      <p:to>
                                        <p:strVal val="visible"/>
                                      </p:to>
                                    </p:set>
                                    <p:animEffect transition="in" filter="fade">
                                      <p:cBhvr>
                                        <p:cTn id="35" dur="1000"/>
                                        <p:tgtEl>
                                          <p:spTgt spid="431"/>
                                        </p:tgtEl>
                                      </p:cBhvr>
                                    </p:animEffect>
                                    <p:anim calcmode="lin" valueType="num">
                                      <p:cBhvr>
                                        <p:cTn id="36" dur="1000" fill="hold"/>
                                        <p:tgtEl>
                                          <p:spTgt spid="431"/>
                                        </p:tgtEl>
                                        <p:attrNameLst>
                                          <p:attrName>ppt_x</p:attrName>
                                        </p:attrNameLst>
                                      </p:cBhvr>
                                      <p:tavLst>
                                        <p:tav tm="0">
                                          <p:val>
                                            <p:strVal val="#ppt_x"/>
                                          </p:val>
                                        </p:tav>
                                        <p:tav tm="100000">
                                          <p:val>
                                            <p:strVal val="#ppt_x"/>
                                          </p:val>
                                        </p:tav>
                                      </p:tavLst>
                                    </p:anim>
                                    <p:anim calcmode="lin" valueType="num">
                                      <p:cBhvr>
                                        <p:cTn id="37" dur="1000" fill="hold"/>
                                        <p:tgtEl>
                                          <p:spTgt spid="4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32"/>
                                        </p:tgtEl>
                                        <p:attrNameLst>
                                          <p:attrName>style.visibility</p:attrName>
                                        </p:attrNameLst>
                                      </p:cBhvr>
                                      <p:to>
                                        <p:strVal val="visible"/>
                                      </p:to>
                                    </p:set>
                                    <p:animEffect transition="in" filter="circle(in)">
                                      <p:cBhvr>
                                        <p:cTn id="42" dur="2000"/>
                                        <p:tgtEl>
                                          <p:spTgt spid="4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Picture 422">
            <a:extLst>
              <a:ext uri="{FF2B5EF4-FFF2-40B4-BE49-F238E27FC236}">
                <a16:creationId xmlns:a16="http://schemas.microsoft.com/office/drawing/2014/main" id="{9A4782D7-DDBF-41F6-9194-7E186D255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Rescued by </a:t>
            </a:r>
            <a:r>
              <a:rPr lang="en-US" sz="4800" dirty="0" err="1">
                <a:solidFill>
                  <a:schemeClr val="bg1"/>
                </a:solidFill>
                <a:latin typeface="Franklin Gothic Demi Cond" pitchFamily="34" charset="0"/>
              </a:rPr>
              <a:t>Ammon</a:t>
            </a:r>
            <a:r>
              <a:rPr lang="en-US" sz="4800" dirty="0">
                <a:solidFill>
                  <a:schemeClr val="bg1"/>
                </a:solidFill>
                <a:latin typeface="Franklin Gothic Demi Cond" pitchFamily="34" charset="0"/>
              </a:rPr>
              <a:t> and </a:t>
            </a:r>
            <a:r>
              <a:rPr lang="en-US" sz="4800" dirty="0" err="1">
                <a:solidFill>
                  <a:schemeClr val="bg1"/>
                </a:solidFill>
                <a:latin typeface="Franklin Gothic Demi Cond" pitchFamily="34" charset="0"/>
              </a:rPr>
              <a:t>Lamoni</a:t>
            </a:r>
            <a:endParaRPr lang="en-US" sz="4800" dirty="0">
              <a:solidFill>
                <a:schemeClr val="bg1"/>
              </a:solidFill>
              <a:latin typeface="Franklin Gothic Demi Cond" pitchFamily="34" charset="0"/>
            </a:endParaRPr>
          </a:p>
        </p:txBody>
      </p:sp>
      <p:sp>
        <p:nvSpPr>
          <p:cNvPr id="6" name="TextBox 5"/>
          <p:cNvSpPr txBox="1"/>
          <p:nvPr/>
        </p:nvSpPr>
        <p:spPr>
          <a:xfrm>
            <a:off x="1207008" y="1219201"/>
            <a:ext cx="4279392" cy="923330"/>
          </a:xfrm>
          <a:prstGeom prst="rect">
            <a:avLst/>
          </a:prstGeom>
          <a:noFill/>
        </p:spPr>
        <p:txBody>
          <a:bodyPr wrap="square" rtlCol="0">
            <a:spAutoFit/>
          </a:bodyPr>
          <a:lstStyle/>
          <a:p>
            <a:r>
              <a:rPr lang="en-US" dirty="0">
                <a:solidFill>
                  <a:schemeClr val="bg1"/>
                </a:solidFill>
              </a:rPr>
              <a:t>Through the King of all the land Ammon and King </a:t>
            </a:r>
            <a:r>
              <a:rPr lang="en-US" dirty="0" err="1">
                <a:solidFill>
                  <a:schemeClr val="bg1"/>
                </a:solidFill>
              </a:rPr>
              <a:t>Lamoni</a:t>
            </a:r>
            <a:r>
              <a:rPr lang="en-US" dirty="0">
                <a:solidFill>
                  <a:schemeClr val="bg1"/>
                </a:solidFill>
              </a:rPr>
              <a:t> were able to rescue them and fed and clothed them.</a:t>
            </a:r>
          </a:p>
        </p:txBody>
      </p:sp>
      <p:sp>
        <p:nvSpPr>
          <p:cNvPr id="172" name="TextBox 171"/>
          <p:cNvSpPr txBox="1"/>
          <p:nvPr/>
        </p:nvSpPr>
        <p:spPr>
          <a:xfrm>
            <a:off x="97536" y="6488668"/>
            <a:ext cx="1600200" cy="369332"/>
          </a:xfrm>
          <a:prstGeom prst="rect">
            <a:avLst/>
          </a:prstGeom>
          <a:noFill/>
        </p:spPr>
        <p:txBody>
          <a:bodyPr wrap="square" rtlCol="0">
            <a:spAutoFit/>
          </a:bodyPr>
          <a:lstStyle/>
          <a:p>
            <a:r>
              <a:rPr lang="en-US" dirty="0">
                <a:solidFill>
                  <a:schemeClr val="bg1"/>
                </a:solidFill>
              </a:rPr>
              <a:t>Alma 21:13-16</a:t>
            </a:r>
          </a:p>
        </p:txBody>
      </p:sp>
      <p:grpSp>
        <p:nvGrpSpPr>
          <p:cNvPr id="30" name="Group 389"/>
          <p:cNvGrpSpPr/>
          <p:nvPr/>
        </p:nvGrpSpPr>
        <p:grpSpPr>
          <a:xfrm>
            <a:off x="5105401" y="2971801"/>
            <a:ext cx="2236303" cy="2057399"/>
            <a:chOff x="838201" y="3200400"/>
            <a:chExt cx="2901919" cy="2589107"/>
          </a:xfrm>
        </p:grpSpPr>
        <p:grpSp>
          <p:nvGrpSpPr>
            <p:cNvPr id="31" name="Group 131"/>
            <p:cNvGrpSpPr/>
            <p:nvPr/>
          </p:nvGrpSpPr>
          <p:grpSpPr>
            <a:xfrm>
              <a:off x="838201" y="3200400"/>
              <a:ext cx="1066800" cy="2525212"/>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188"/>
              <p:cNvGrpSpPr/>
              <p:nvPr/>
            </p:nvGrpSpPr>
            <p:grpSpPr>
              <a:xfrm>
                <a:off x="6019800" y="5173301"/>
                <a:ext cx="1447800" cy="289560"/>
                <a:chOff x="2286000" y="6019800"/>
                <a:chExt cx="3048000" cy="609600"/>
              </a:xfrm>
            </p:grpSpPr>
            <p:grpSp>
              <p:nvGrpSpPr>
                <p:cNvPr id="67"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89"/>
              <p:cNvGrpSpPr/>
              <p:nvPr/>
            </p:nvGrpSpPr>
            <p:grpSpPr>
              <a:xfrm>
                <a:off x="6172200" y="1357767"/>
                <a:ext cx="1054396" cy="210879"/>
                <a:chOff x="2286000" y="6019800"/>
                <a:chExt cx="3048000" cy="609600"/>
              </a:xfrm>
            </p:grpSpPr>
            <p:grpSp>
              <p:nvGrpSpPr>
                <p:cNvPr id="73"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8" name="Group 304"/>
            <p:cNvGrpSpPr/>
            <p:nvPr/>
          </p:nvGrpSpPr>
          <p:grpSpPr>
            <a:xfrm>
              <a:off x="1828800" y="3429000"/>
              <a:ext cx="996795" cy="2360507"/>
              <a:chOff x="2881866" y="304800"/>
              <a:chExt cx="2063595" cy="4886793"/>
            </a:xfrm>
          </p:grpSpPr>
          <p:sp>
            <p:nvSpPr>
              <p:cNvPr id="306" name="Oval 305"/>
              <p:cNvSpPr/>
              <p:nvPr/>
            </p:nvSpPr>
            <p:spPr>
              <a:xfrm rot="19352409">
                <a:off x="3905814" y="4314379"/>
                <a:ext cx="470911"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2647766">
                <a:off x="3364441" y="4297028"/>
                <a:ext cx="468657"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rapezoid 307"/>
              <p:cNvSpPr/>
              <p:nvPr/>
            </p:nvSpPr>
            <p:spPr>
              <a:xfrm>
                <a:off x="3276600" y="3200400"/>
                <a:ext cx="1161951" cy="1488511"/>
              </a:xfrm>
              <a:prstGeom prst="trapezoid">
                <a:avLst>
                  <a:gd name="adj" fmla="val 15970"/>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 Diagonal Corner Rectangle 308"/>
              <p:cNvSpPr/>
              <p:nvPr/>
            </p:nvSpPr>
            <p:spPr>
              <a:xfrm rot="19527262">
                <a:off x="3902838" y="801664"/>
                <a:ext cx="1042623" cy="949957"/>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309"/>
              <p:cNvSpPr/>
              <p:nvPr/>
            </p:nvSpPr>
            <p:spPr>
              <a:xfrm rot="17288092">
                <a:off x="2835533" y="930277"/>
                <a:ext cx="1042623" cy="949957"/>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p:cNvSpPr/>
              <p:nvPr/>
            </p:nvSpPr>
            <p:spPr>
              <a:xfrm rot="19671902">
                <a:off x="4225337" y="2719894"/>
                <a:ext cx="607906"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rot="2647766">
                <a:off x="3051387" y="2800508"/>
                <a:ext cx="52018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rapezoid 312"/>
              <p:cNvSpPr/>
              <p:nvPr/>
            </p:nvSpPr>
            <p:spPr>
              <a:xfrm rot="20169292">
                <a:off x="3925035" y="1784808"/>
                <a:ext cx="866701" cy="1564711"/>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Trapezoid 313"/>
              <p:cNvSpPr/>
              <p:nvPr/>
            </p:nvSpPr>
            <p:spPr>
              <a:xfrm rot="908767">
                <a:off x="2957493" y="1983365"/>
                <a:ext cx="783965" cy="1384869"/>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10800000">
                <a:off x="3276600" y="1752600"/>
                <a:ext cx="1130508" cy="1600200"/>
              </a:xfrm>
              <a:prstGeom prst="trapezoid">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3436672" y="1543508"/>
                <a:ext cx="738452"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3094406" y="536684"/>
                <a:ext cx="1430017"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317"/>
              <p:cNvSpPr/>
              <p:nvPr/>
            </p:nvSpPr>
            <p:spPr>
              <a:xfrm rot="1236535">
                <a:off x="3022648" y="304800"/>
                <a:ext cx="819642" cy="757076"/>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 Diagonal Corner Rectangle 318"/>
              <p:cNvSpPr/>
              <p:nvPr/>
            </p:nvSpPr>
            <p:spPr>
              <a:xfrm rot="5076663">
                <a:off x="3846861" y="312154"/>
                <a:ext cx="656752" cy="944849"/>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Oval 319"/>
              <p:cNvSpPr/>
              <p:nvPr/>
            </p:nvSpPr>
            <p:spPr>
              <a:xfrm>
                <a:off x="3380409" y="422101"/>
                <a:ext cx="715008" cy="572913"/>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32"/>
              <p:cNvGrpSpPr/>
              <p:nvPr/>
            </p:nvGrpSpPr>
            <p:grpSpPr>
              <a:xfrm>
                <a:off x="3352800" y="3124199"/>
                <a:ext cx="994348" cy="428470"/>
                <a:chOff x="5261548" y="1184223"/>
                <a:chExt cx="2878111" cy="1154244"/>
              </a:xfrm>
            </p:grpSpPr>
            <p:sp>
              <p:nvSpPr>
                <p:cNvPr id="333" name="Rounded Rectangle 332"/>
                <p:cNvSpPr/>
                <p:nvPr/>
              </p:nvSpPr>
              <p:spPr>
                <a:xfrm>
                  <a:off x="5261548" y="1184223"/>
                  <a:ext cx="2878111" cy="115424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24"/>
                <p:cNvGrpSpPr/>
                <p:nvPr/>
              </p:nvGrpSpPr>
              <p:grpSpPr>
                <a:xfrm>
                  <a:off x="5334000" y="1219200"/>
                  <a:ext cx="990600" cy="1066800"/>
                  <a:chOff x="5334000" y="1219200"/>
                  <a:chExt cx="990600" cy="1066800"/>
                </a:xfrm>
              </p:grpSpPr>
              <p:sp>
                <p:nvSpPr>
                  <p:cNvPr id="341"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25"/>
                <p:cNvGrpSpPr/>
                <p:nvPr/>
              </p:nvGrpSpPr>
              <p:grpSpPr>
                <a:xfrm>
                  <a:off x="6227164" y="1215452"/>
                  <a:ext cx="990600" cy="1066800"/>
                  <a:chOff x="5334000" y="1219200"/>
                  <a:chExt cx="990600" cy="1066800"/>
                </a:xfrm>
              </p:grpSpPr>
              <p:sp>
                <p:nvSpPr>
                  <p:cNvPr id="339" name="Quad Arrow 33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Quad Arrow 33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28"/>
                <p:cNvGrpSpPr/>
                <p:nvPr/>
              </p:nvGrpSpPr>
              <p:grpSpPr>
                <a:xfrm>
                  <a:off x="7135318" y="1251678"/>
                  <a:ext cx="990600" cy="1066800"/>
                  <a:chOff x="5334000" y="1219200"/>
                  <a:chExt cx="990600" cy="1066800"/>
                </a:xfrm>
              </p:grpSpPr>
              <p:sp>
                <p:nvSpPr>
                  <p:cNvPr id="337" name="Quad Arrow 33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33"/>
              <p:cNvGrpSpPr/>
              <p:nvPr/>
            </p:nvGrpSpPr>
            <p:grpSpPr>
              <a:xfrm>
                <a:off x="2910590" y="695792"/>
                <a:ext cx="1813810" cy="308549"/>
                <a:chOff x="5261548" y="1184223"/>
                <a:chExt cx="2878111" cy="1154244"/>
              </a:xfrm>
            </p:grpSpPr>
            <p:sp>
              <p:nvSpPr>
                <p:cNvPr id="323" name="Rounded Rectangle 322"/>
                <p:cNvSpPr/>
                <p:nvPr/>
              </p:nvSpPr>
              <p:spPr>
                <a:xfrm>
                  <a:off x="5261548" y="1184223"/>
                  <a:ext cx="2878111" cy="115424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24"/>
                <p:cNvGrpSpPr/>
                <p:nvPr/>
              </p:nvGrpSpPr>
              <p:grpSpPr>
                <a:xfrm>
                  <a:off x="5334000" y="1219200"/>
                  <a:ext cx="990600" cy="1066800"/>
                  <a:chOff x="5334000" y="1219200"/>
                  <a:chExt cx="990600" cy="1066800"/>
                </a:xfrm>
              </p:grpSpPr>
              <p:sp>
                <p:nvSpPr>
                  <p:cNvPr id="331" name="Quad Arrow 330"/>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Quad Arrow 331"/>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25"/>
                <p:cNvGrpSpPr/>
                <p:nvPr/>
              </p:nvGrpSpPr>
              <p:grpSpPr>
                <a:xfrm>
                  <a:off x="6227164" y="1215452"/>
                  <a:ext cx="990600" cy="1066800"/>
                  <a:chOff x="5334000" y="1219200"/>
                  <a:chExt cx="990600" cy="1066800"/>
                </a:xfrm>
              </p:grpSpPr>
              <p:sp>
                <p:nvSpPr>
                  <p:cNvPr id="329" name="Quad Arrow 328"/>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Quad Arrow 329"/>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28"/>
                <p:cNvGrpSpPr/>
                <p:nvPr/>
              </p:nvGrpSpPr>
              <p:grpSpPr>
                <a:xfrm>
                  <a:off x="7135318" y="1251678"/>
                  <a:ext cx="990600" cy="1066800"/>
                  <a:chOff x="5334000" y="1219200"/>
                  <a:chExt cx="990600" cy="1066800"/>
                </a:xfrm>
              </p:grpSpPr>
              <p:sp>
                <p:nvSpPr>
                  <p:cNvPr id="327" name="Quad Arrow 326"/>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Quad Arrow 327"/>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 name="Group 342"/>
            <p:cNvGrpSpPr/>
            <p:nvPr/>
          </p:nvGrpSpPr>
          <p:grpSpPr>
            <a:xfrm>
              <a:off x="2819400" y="3276600"/>
              <a:ext cx="920720" cy="2360507"/>
              <a:chOff x="5236903" y="382249"/>
              <a:chExt cx="1906102" cy="4886793"/>
            </a:xfrm>
          </p:grpSpPr>
          <p:sp>
            <p:nvSpPr>
              <p:cNvPr id="344" name="Oval 343"/>
              <p:cNvSpPr/>
              <p:nvPr/>
            </p:nvSpPr>
            <p:spPr>
              <a:xfrm rot="1928098" flipH="1">
                <a:off x="5236903" y="2773782"/>
                <a:ext cx="51931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18952234" flipH="1">
                <a:off x="6572431" y="2845270"/>
                <a:ext cx="426292"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rot="1430708" flipH="1">
                <a:off x="5395038" y="1888194"/>
                <a:ext cx="624217" cy="1564711"/>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20691233" flipH="1">
                <a:off x="6263304" y="2059564"/>
                <a:ext cx="783965" cy="1384869"/>
              </a:xfrm>
              <a:prstGeom prst="trapezoi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2247591" flipH="1">
                <a:off x="5686635" y="4391828"/>
                <a:ext cx="470911"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18952234" flipH="1">
                <a:off x="6230262" y="4374477"/>
                <a:ext cx="468657"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flipH="1">
                <a:off x="5624808" y="2133601"/>
                <a:ext cx="1161951" cy="2632760"/>
              </a:xfrm>
              <a:prstGeom prst="trapezoid">
                <a:avLst>
                  <a:gd name="adj" fmla="val 26291"/>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ound Diagonal Corner Rectangle 350"/>
              <p:cNvSpPr/>
              <p:nvPr/>
            </p:nvSpPr>
            <p:spPr>
              <a:xfrm rot="2072738" flipH="1">
                <a:off x="5275308" y="862001"/>
                <a:ext cx="787110" cy="747391"/>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ound Diagonal Corner Rectangle 351"/>
              <p:cNvSpPr/>
              <p:nvPr/>
            </p:nvSpPr>
            <p:spPr>
              <a:xfrm rot="4311908" flipH="1">
                <a:off x="6270370" y="890213"/>
                <a:ext cx="795314" cy="949957"/>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flipH="1">
                <a:off x="5954443" y="1447321"/>
                <a:ext cx="512564" cy="112224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flipH="1">
                <a:off x="5538937" y="614133"/>
                <a:ext cx="1430017"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ound Diagonal Corner Rectangle 354"/>
              <p:cNvSpPr/>
              <p:nvPr/>
            </p:nvSpPr>
            <p:spPr>
              <a:xfrm rot="20363465" flipH="1">
                <a:off x="6221070" y="382249"/>
                <a:ext cx="819642" cy="757076"/>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 Diagonal Corner Rectangle 355"/>
              <p:cNvSpPr/>
              <p:nvPr/>
            </p:nvSpPr>
            <p:spPr>
              <a:xfrm rot="16523337" flipH="1">
                <a:off x="5559747" y="389603"/>
                <a:ext cx="656752" cy="944849"/>
              </a:xfrm>
              <a:prstGeom prst="round2DiagRect">
                <a:avLst>
                  <a:gd name="adj1" fmla="val 50000"/>
                  <a:gd name="adj2" fmla="val 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flipH="1">
                <a:off x="5967943" y="499550"/>
                <a:ext cx="715008" cy="572913"/>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ed Rectangle 357"/>
              <p:cNvSpPr/>
              <p:nvPr/>
            </p:nvSpPr>
            <p:spPr>
              <a:xfrm>
                <a:off x="5715000" y="3124200"/>
                <a:ext cx="994348" cy="308548"/>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6400800" y="3276600"/>
                <a:ext cx="354228" cy="699540"/>
                <a:chOff x="7565037" y="3186660"/>
                <a:chExt cx="893162" cy="1763843"/>
              </a:xfrm>
            </p:grpSpPr>
            <p:sp>
              <p:nvSpPr>
                <p:cNvPr id="388" name="Rounded Rectangle 387"/>
                <p:cNvSpPr/>
                <p:nvPr/>
              </p:nvSpPr>
              <p:spPr>
                <a:xfrm rot="20618045">
                  <a:off x="8001000" y="3200401"/>
                  <a:ext cx="457199" cy="175010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388"/>
                <p:cNvSpPr/>
                <p:nvPr/>
              </p:nvSpPr>
              <p:spPr>
                <a:xfrm rot="915202">
                  <a:off x="7565037" y="3186660"/>
                  <a:ext cx="457199" cy="175010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0" name="Rounded Rectangle 359"/>
              <p:cNvSpPr/>
              <p:nvPr/>
            </p:nvSpPr>
            <p:spPr>
              <a:xfrm>
                <a:off x="6365823" y="3145436"/>
                <a:ext cx="319790" cy="332282"/>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ed Rectangle 360"/>
              <p:cNvSpPr/>
              <p:nvPr/>
            </p:nvSpPr>
            <p:spPr>
              <a:xfrm>
                <a:off x="5351489" y="788234"/>
                <a:ext cx="1783828" cy="246088"/>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102"/>
              <p:cNvGrpSpPr/>
              <p:nvPr/>
            </p:nvGrpSpPr>
            <p:grpSpPr>
              <a:xfrm>
                <a:off x="5661287" y="4452080"/>
                <a:ext cx="1051323" cy="304799"/>
                <a:chOff x="3366541" y="4831830"/>
                <a:chExt cx="5601325" cy="1623934"/>
              </a:xfrm>
            </p:grpSpPr>
            <p:grpSp>
              <p:nvGrpSpPr>
                <p:cNvPr id="101" name="Group 91"/>
                <p:cNvGrpSpPr/>
                <p:nvPr/>
              </p:nvGrpSpPr>
              <p:grpSpPr>
                <a:xfrm>
                  <a:off x="3366541" y="4831830"/>
                  <a:ext cx="1926236" cy="1606445"/>
                  <a:chOff x="3366541" y="4831830"/>
                  <a:chExt cx="1926236" cy="1606445"/>
                </a:xfrm>
              </p:grpSpPr>
              <p:sp>
                <p:nvSpPr>
                  <p:cNvPr id="385" name="Left-Right-Up Arrow 384"/>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Left-Right-Up Arrow 385"/>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Quad Arrow 386"/>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92"/>
                <p:cNvGrpSpPr/>
                <p:nvPr/>
              </p:nvGrpSpPr>
              <p:grpSpPr>
                <a:xfrm>
                  <a:off x="5214079" y="4845571"/>
                  <a:ext cx="1926236" cy="1606445"/>
                  <a:chOff x="3366541" y="4831830"/>
                  <a:chExt cx="1926236" cy="1606445"/>
                </a:xfrm>
              </p:grpSpPr>
              <p:sp>
                <p:nvSpPr>
                  <p:cNvPr id="382" name="Left-Right-Up Arrow 38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Left-Right-Up Arrow 38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38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96"/>
                <p:cNvGrpSpPr/>
                <p:nvPr/>
              </p:nvGrpSpPr>
              <p:grpSpPr>
                <a:xfrm>
                  <a:off x="7041630" y="4849319"/>
                  <a:ext cx="1926236" cy="1606445"/>
                  <a:chOff x="3366541" y="4831830"/>
                  <a:chExt cx="1926236" cy="1606445"/>
                </a:xfrm>
              </p:grpSpPr>
              <p:sp>
                <p:nvSpPr>
                  <p:cNvPr id="379" name="Left-Right-Up Arrow 37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Left-Right-Up Arrow 37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Quad Arrow 38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7" name="Group 100"/>
              <p:cNvGrpSpPr/>
              <p:nvPr/>
            </p:nvGrpSpPr>
            <p:grpSpPr>
              <a:xfrm>
                <a:off x="5628808" y="762001"/>
                <a:ext cx="1051323" cy="304799"/>
                <a:chOff x="3366541" y="4831830"/>
                <a:chExt cx="5601325" cy="1623934"/>
              </a:xfrm>
            </p:grpSpPr>
            <p:grpSp>
              <p:nvGrpSpPr>
                <p:cNvPr id="108" name="Group 91"/>
                <p:cNvGrpSpPr/>
                <p:nvPr/>
              </p:nvGrpSpPr>
              <p:grpSpPr>
                <a:xfrm>
                  <a:off x="3366541" y="4831830"/>
                  <a:ext cx="1926236" cy="1606445"/>
                  <a:chOff x="3366541" y="4831830"/>
                  <a:chExt cx="1926236" cy="1606445"/>
                </a:xfrm>
              </p:grpSpPr>
              <p:sp>
                <p:nvSpPr>
                  <p:cNvPr id="373" name="Left-Right-Up Arrow 372"/>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Left-Right-Up Arrow 37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Quad Arrow 374"/>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92"/>
                <p:cNvGrpSpPr/>
                <p:nvPr/>
              </p:nvGrpSpPr>
              <p:grpSpPr>
                <a:xfrm>
                  <a:off x="5214079" y="4845571"/>
                  <a:ext cx="1926236" cy="1606445"/>
                  <a:chOff x="3366541" y="4831830"/>
                  <a:chExt cx="1926236" cy="1606445"/>
                </a:xfrm>
              </p:grpSpPr>
              <p:sp>
                <p:nvSpPr>
                  <p:cNvPr id="370" name="Left-Right-Up Arrow 36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Left-Right-Up Arrow 37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37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96"/>
                <p:cNvGrpSpPr/>
                <p:nvPr/>
              </p:nvGrpSpPr>
              <p:grpSpPr>
                <a:xfrm>
                  <a:off x="7041630" y="4849319"/>
                  <a:ext cx="1926236" cy="1606445"/>
                  <a:chOff x="3366541" y="4831830"/>
                  <a:chExt cx="1926236" cy="1606445"/>
                </a:xfrm>
              </p:grpSpPr>
              <p:sp>
                <p:nvSpPr>
                  <p:cNvPr id="367" name="Left-Right-Up Arrow 366"/>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Left-Right-Up Arrow 367"/>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368"/>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422" name="TextBox 421"/>
          <p:cNvSpPr txBox="1"/>
          <p:nvPr/>
        </p:nvSpPr>
        <p:spPr>
          <a:xfrm>
            <a:off x="3276600" y="5562601"/>
            <a:ext cx="4191000" cy="1200329"/>
          </a:xfrm>
          <a:prstGeom prst="rect">
            <a:avLst/>
          </a:prstGeom>
          <a:noFill/>
        </p:spPr>
        <p:txBody>
          <a:bodyPr wrap="square" rtlCol="0">
            <a:spAutoFit/>
          </a:bodyPr>
          <a:lstStyle/>
          <a:p>
            <a:r>
              <a:rPr lang="en-US" dirty="0">
                <a:solidFill>
                  <a:schemeClr val="bg1"/>
                </a:solidFill>
              </a:rPr>
              <a:t>They began to preach again where the Lord would take them…preaching the word of God in every Amalekite synagogue or wherever they could preach.</a:t>
            </a:r>
          </a:p>
        </p:txBody>
      </p:sp>
      <p:grpSp>
        <p:nvGrpSpPr>
          <p:cNvPr id="421" name="Group 420"/>
          <p:cNvGrpSpPr/>
          <p:nvPr/>
        </p:nvGrpSpPr>
        <p:grpSpPr>
          <a:xfrm>
            <a:off x="8651966" y="2934788"/>
            <a:ext cx="2362200" cy="3429000"/>
            <a:chOff x="6096000" y="2895600"/>
            <a:chExt cx="2362200" cy="3429000"/>
          </a:xfrm>
        </p:grpSpPr>
        <p:grpSp>
          <p:nvGrpSpPr>
            <p:cNvPr id="259" name="Group 258"/>
            <p:cNvGrpSpPr/>
            <p:nvPr/>
          </p:nvGrpSpPr>
          <p:grpSpPr>
            <a:xfrm>
              <a:off x="7315200" y="2895600"/>
              <a:ext cx="1143000" cy="3429000"/>
              <a:chOff x="4441181" y="609600"/>
              <a:chExt cx="1807219" cy="5715000"/>
            </a:xfrm>
          </p:grpSpPr>
          <p:sp>
            <p:nvSpPr>
              <p:cNvPr id="260" name="Oval 259"/>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lowchart: Manual Operation 260"/>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lowchart: Manual Operation 261"/>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Oval 262"/>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273"/>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lowchart: Manual Operation 274"/>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lowchart: Manual Operation 275"/>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Oval 334"/>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ed Rectangle 335"/>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Oval 342"/>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gular Pentagon 364"/>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gular Pentagon 365"/>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Explosion 1 37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Double Wave 37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ounded Rectangle 389"/>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Hexagon 390"/>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Quad Arrow Callout 391"/>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Callout 392"/>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ed Rectangle 393"/>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ed Rectangle 394"/>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395"/>
            <p:cNvGrpSpPr/>
            <p:nvPr/>
          </p:nvGrpSpPr>
          <p:grpSpPr>
            <a:xfrm>
              <a:off x="6096000" y="3429000"/>
              <a:ext cx="1284417" cy="2819400"/>
              <a:chOff x="2971800" y="685800"/>
              <a:chExt cx="1353845" cy="2971800"/>
            </a:xfrm>
          </p:grpSpPr>
          <p:sp>
            <p:nvSpPr>
              <p:cNvPr id="397" name="Oval 396"/>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Flowchart: Manual Operation 397"/>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Flowchart: Manual Operation 399"/>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rapezoid 400"/>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Cloud 403"/>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Flowchart: Extract 405"/>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ed Rectangle 406"/>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ounded Rectangle 407"/>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ed Rectangle 408"/>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Pentagon 409"/>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Cloud 411"/>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Cloud 413"/>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415"/>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Pentagon 416"/>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Pentagon 417"/>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Pentagon 419"/>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24" name="Group 423">
            <a:extLst>
              <a:ext uri="{FF2B5EF4-FFF2-40B4-BE49-F238E27FC236}">
                <a16:creationId xmlns:a16="http://schemas.microsoft.com/office/drawing/2014/main" id="{7663DA5D-FF89-4BAA-AB80-61865A10E687}"/>
              </a:ext>
            </a:extLst>
          </p:cNvPr>
          <p:cNvGrpSpPr/>
          <p:nvPr/>
        </p:nvGrpSpPr>
        <p:grpSpPr>
          <a:xfrm>
            <a:off x="3635827" y="1728652"/>
            <a:ext cx="4746067" cy="3513050"/>
            <a:chOff x="1650273" y="1219201"/>
            <a:chExt cx="4746067" cy="3513050"/>
          </a:xfrm>
        </p:grpSpPr>
        <p:sp>
          <p:nvSpPr>
            <p:cNvPr id="425" name="Rounded Rectangle 290">
              <a:extLst>
                <a:ext uri="{FF2B5EF4-FFF2-40B4-BE49-F238E27FC236}">
                  <a16:creationId xmlns:a16="http://schemas.microsoft.com/office/drawing/2014/main" id="{01CF1F69-D034-4F1D-8CE8-3C3A3B4D4F18}"/>
                </a:ext>
              </a:extLst>
            </p:cNvPr>
            <p:cNvSpPr/>
            <p:nvPr/>
          </p:nvSpPr>
          <p:spPr>
            <a:xfrm>
              <a:off x="4025250" y="2544162"/>
              <a:ext cx="1561299"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7">
              <a:extLst>
                <a:ext uri="{FF2B5EF4-FFF2-40B4-BE49-F238E27FC236}">
                  <a16:creationId xmlns:a16="http://schemas.microsoft.com/office/drawing/2014/main" id="{8D79B72F-BC59-4C72-8C52-B592B07112B7}"/>
                </a:ext>
              </a:extLst>
            </p:cNvPr>
            <p:cNvSpPr/>
            <p:nvPr/>
          </p:nvSpPr>
          <p:spPr>
            <a:xfrm>
              <a:off x="4863751" y="3632984"/>
              <a:ext cx="827302"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5">
              <a:extLst>
                <a:ext uri="{FF2B5EF4-FFF2-40B4-BE49-F238E27FC236}">
                  <a16:creationId xmlns:a16="http://schemas.microsoft.com/office/drawing/2014/main" id="{4896450C-3C5B-4949-9B74-A18CEC81C2A4}"/>
                </a:ext>
              </a:extLst>
            </p:cNvPr>
            <p:cNvGrpSpPr/>
            <p:nvPr/>
          </p:nvGrpSpPr>
          <p:grpSpPr>
            <a:xfrm>
              <a:off x="2026954" y="4165893"/>
              <a:ext cx="4094084" cy="547936"/>
              <a:chOff x="1447800" y="4483308"/>
              <a:chExt cx="5797446" cy="776991"/>
            </a:xfrm>
            <a:solidFill>
              <a:schemeClr val="bg1">
                <a:lumMod val="85000"/>
              </a:schemeClr>
            </a:solidFill>
          </p:grpSpPr>
          <p:sp>
            <p:nvSpPr>
              <p:cNvPr id="516" name="Rounded Rectangle 1">
                <a:extLst>
                  <a:ext uri="{FF2B5EF4-FFF2-40B4-BE49-F238E27FC236}">
                    <a16:creationId xmlns:a16="http://schemas.microsoft.com/office/drawing/2014/main" id="{26B0352D-777C-4E39-8174-8E8F80E70399}"/>
                  </a:ext>
                </a:extLst>
              </p:cNvPr>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ed Rectangle 2">
                <a:extLst>
                  <a:ext uri="{FF2B5EF4-FFF2-40B4-BE49-F238E27FC236}">
                    <a16:creationId xmlns:a16="http://schemas.microsoft.com/office/drawing/2014/main" id="{378C5067-4E14-426E-A1D8-A96C6092FFEF}"/>
                  </a:ext>
                </a:extLst>
              </p:cNvPr>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ed Rectangle 3">
                <a:extLst>
                  <a:ext uri="{FF2B5EF4-FFF2-40B4-BE49-F238E27FC236}">
                    <a16:creationId xmlns:a16="http://schemas.microsoft.com/office/drawing/2014/main" id="{D68FAB21-4E8C-4E39-B8E6-DE9CF280C200}"/>
                  </a:ext>
                </a:extLst>
              </p:cNvPr>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ounded Rectangle 4">
                <a:extLst>
                  <a:ext uri="{FF2B5EF4-FFF2-40B4-BE49-F238E27FC236}">
                    <a16:creationId xmlns:a16="http://schemas.microsoft.com/office/drawing/2014/main" id="{64E12084-B8ED-4B9D-90CB-735C0A027901}"/>
                  </a:ext>
                </a:extLst>
              </p:cNvPr>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8" name="Rounded Rectangle 7">
              <a:extLst>
                <a:ext uri="{FF2B5EF4-FFF2-40B4-BE49-F238E27FC236}">
                  <a16:creationId xmlns:a16="http://schemas.microsoft.com/office/drawing/2014/main" id="{3D59D988-DC4C-4D1B-932E-AD81A3115D02}"/>
                </a:ext>
              </a:extLst>
            </p:cNvPr>
            <p:cNvSpPr/>
            <p:nvPr/>
          </p:nvSpPr>
          <p:spPr>
            <a:xfrm>
              <a:off x="2412288" y="3637338"/>
              <a:ext cx="722798"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9" name="Group 11">
              <a:extLst>
                <a:ext uri="{FF2B5EF4-FFF2-40B4-BE49-F238E27FC236}">
                  <a16:creationId xmlns:a16="http://schemas.microsoft.com/office/drawing/2014/main" id="{AC0AEA03-7EDA-444C-AB75-83A18B2830C2}"/>
                </a:ext>
              </a:extLst>
            </p:cNvPr>
            <p:cNvGrpSpPr/>
            <p:nvPr/>
          </p:nvGrpSpPr>
          <p:grpSpPr>
            <a:xfrm>
              <a:off x="2005782" y="3099977"/>
              <a:ext cx="4094084" cy="546174"/>
              <a:chOff x="1447800" y="4483308"/>
              <a:chExt cx="5797446" cy="774492"/>
            </a:xfrm>
            <a:solidFill>
              <a:schemeClr val="bg1">
                <a:lumMod val="85000"/>
              </a:schemeClr>
            </a:solidFill>
          </p:grpSpPr>
          <p:sp>
            <p:nvSpPr>
              <p:cNvPr id="514" name="Rounded Rectangle 12">
                <a:extLst>
                  <a:ext uri="{FF2B5EF4-FFF2-40B4-BE49-F238E27FC236}">
                    <a16:creationId xmlns:a16="http://schemas.microsoft.com/office/drawing/2014/main" id="{FFEAD97A-D53C-419B-8F1B-7B221A3EFEEF}"/>
                  </a:ext>
                </a:extLst>
              </p:cNvPr>
              <p:cNvSpPr/>
              <p:nvPr/>
            </p:nvSpPr>
            <p:spPr>
              <a:xfrm>
                <a:off x="1447800" y="4495799"/>
                <a:ext cx="1599156" cy="76200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ed Rectangle 15">
                <a:extLst>
                  <a:ext uri="{FF2B5EF4-FFF2-40B4-BE49-F238E27FC236}">
                    <a16:creationId xmlns:a16="http://schemas.microsoft.com/office/drawing/2014/main" id="{314ABEB0-D15B-4F9D-A893-238EFF30AAD1}"/>
                  </a:ext>
                </a:extLst>
              </p:cNvPr>
              <p:cNvSpPr/>
              <p:nvPr/>
            </p:nvSpPr>
            <p:spPr>
              <a:xfrm>
                <a:off x="5581143" y="4483308"/>
                <a:ext cx="1664103" cy="76200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0" name="Rounded Rectangle 290">
              <a:extLst>
                <a:ext uri="{FF2B5EF4-FFF2-40B4-BE49-F238E27FC236}">
                  <a16:creationId xmlns:a16="http://schemas.microsoft.com/office/drawing/2014/main" id="{003CBE45-4E6D-48BC-947C-8623A4688C12}"/>
                </a:ext>
              </a:extLst>
            </p:cNvPr>
            <p:cNvSpPr/>
            <p:nvPr/>
          </p:nvSpPr>
          <p:spPr>
            <a:xfrm>
              <a:off x="2409810" y="2548516"/>
              <a:ext cx="1561299" cy="537364"/>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21">
              <a:extLst>
                <a:ext uri="{FF2B5EF4-FFF2-40B4-BE49-F238E27FC236}">
                  <a16:creationId xmlns:a16="http://schemas.microsoft.com/office/drawing/2014/main" id="{E7C34B56-E8F0-4524-8C7C-5BF4E1719525}"/>
                </a:ext>
              </a:extLst>
            </p:cNvPr>
            <p:cNvGrpSpPr/>
            <p:nvPr/>
          </p:nvGrpSpPr>
          <p:grpSpPr>
            <a:xfrm>
              <a:off x="1975790" y="2000581"/>
              <a:ext cx="4094084" cy="547936"/>
              <a:chOff x="1447800" y="4483308"/>
              <a:chExt cx="5797446" cy="776991"/>
            </a:xfrm>
            <a:solidFill>
              <a:schemeClr val="bg1">
                <a:lumMod val="85000"/>
              </a:schemeClr>
            </a:solidFill>
          </p:grpSpPr>
          <p:sp>
            <p:nvSpPr>
              <p:cNvPr id="510" name="Rounded Rectangle 286">
                <a:extLst>
                  <a:ext uri="{FF2B5EF4-FFF2-40B4-BE49-F238E27FC236}">
                    <a16:creationId xmlns:a16="http://schemas.microsoft.com/office/drawing/2014/main" id="{C6109703-4805-4B34-9EB3-43C34981916E}"/>
                  </a:ext>
                </a:extLst>
              </p:cNvPr>
              <p:cNvSpPr/>
              <p:nvPr/>
            </p:nvSpPr>
            <p:spPr>
              <a:xfrm>
                <a:off x="1447800" y="4495800"/>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ed Rectangle 287">
                <a:extLst>
                  <a:ext uri="{FF2B5EF4-FFF2-40B4-BE49-F238E27FC236}">
                    <a16:creationId xmlns:a16="http://schemas.microsoft.com/office/drawing/2014/main" id="{3FC73B7E-C1BE-4C62-8F8A-396D579D94DB}"/>
                  </a:ext>
                </a:extLst>
              </p:cNvPr>
              <p:cNvSpPr/>
              <p:nvPr/>
            </p:nvSpPr>
            <p:spPr>
              <a:xfrm>
                <a:off x="2925580" y="4490803"/>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ed Rectangle 288">
                <a:extLst>
                  <a:ext uri="{FF2B5EF4-FFF2-40B4-BE49-F238E27FC236}">
                    <a16:creationId xmlns:a16="http://schemas.microsoft.com/office/drawing/2014/main" id="{F2082C63-39FD-42DD-8220-CCAA2C22FA0E}"/>
                  </a:ext>
                </a:extLst>
              </p:cNvPr>
              <p:cNvSpPr/>
              <p:nvPr/>
            </p:nvSpPr>
            <p:spPr>
              <a:xfrm>
                <a:off x="4343400" y="4498299"/>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ed Rectangle 289">
                <a:extLst>
                  <a:ext uri="{FF2B5EF4-FFF2-40B4-BE49-F238E27FC236}">
                    <a16:creationId xmlns:a16="http://schemas.microsoft.com/office/drawing/2014/main" id="{6FAF6190-DD3E-4384-87EC-EE11E15B0E61}"/>
                  </a:ext>
                </a:extLst>
              </p:cNvPr>
              <p:cNvSpPr/>
              <p:nvPr/>
            </p:nvSpPr>
            <p:spPr>
              <a:xfrm>
                <a:off x="5797446" y="4483308"/>
                <a:ext cx="1447800" cy="7620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Flowchart: Delay 431">
              <a:extLst>
                <a:ext uri="{FF2B5EF4-FFF2-40B4-BE49-F238E27FC236}">
                  <a16:creationId xmlns:a16="http://schemas.microsoft.com/office/drawing/2014/main" id="{42647113-A437-46B6-A50B-8F185240E6CA}"/>
                </a:ext>
              </a:extLst>
            </p:cNvPr>
            <p:cNvSpPr/>
            <p:nvPr/>
          </p:nvSpPr>
          <p:spPr>
            <a:xfrm rot="16200000">
              <a:off x="3269831" y="2399447"/>
              <a:ext cx="1559311" cy="1959431"/>
            </a:xfrm>
            <a:prstGeom prst="flowChartDelay">
              <a:avLst/>
            </a:prstGeom>
            <a:solidFill>
              <a:srgbClr val="E6C158">
                <a:alpha val="36000"/>
              </a:srgb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3" name="Group 432">
              <a:extLst>
                <a:ext uri="{FF2B5EF4-FFF2-40B4-BE49-F238E27FC236}">
                  <a16:creationId xmlns:a16="http://schemas.microsoft.com/office/drawing/2014/main" id="{F5859704-429E-47C3-B5E3-51AF199A817D}"/>
                </a:ext>
              </a:extLst>
            </p:cNvPr>
            <p:cNvGrpSpPr/>
            <p:nvPr/>
          </p:nvGrpSpPr>
          <p:grpSpPr>
            <a:xfrm>
              <a:off x="3336168" y="2599509"/>
              <a:ext cx="1340332" cy="1554479"/>
              <a:chOff x="9632470" y="2815214"/>
              <a:chExt cx="1084022" cy="1421909"/>
            </a:xfrm>
          </p:grpSpPr>
          <p:sp>
            <p:nvSpPr>
              <p:cNvPr id="505" name="Rectangle 504">
                <a:extLst>
                  <a:ext uri="{FF2B5EF4-FFF2-40B4-BE49-F238E27FC236}">
                    <a16:creationId xmlns:a16="http://schemas.microsoft.com/office/drawing/2014/main" id="{43E4EDE6-86AA-450D-AECB-B0A07E57BCFF}"/>
                  </a:ext>
                </a:extLst>
              </p:cNvPr>
              <p:cNvSpPr/>
              <p:nvPr/>
            </p:nvSpPr>
            <p:spPr>
              <a:xfrm>
                <a:off x="9632470" y="301565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a:extLst>
                  <a:ext uri="{FF2B5EF4-FFF2-40B4-BE49-F238E27FC236}">
                    <a16:creationId xmlns:a16="http://schemas.microsoft.com/office/drawing/2014/main" id="{FF14D1ED-FCF7-4A63-9BAE-7FBAF82AC027}"/>
                  </a:ext>
                </a:extLst>
              </p:cNvPr>
              <p:cNvSpPr/>
              <p:nvPr/>
            </p:nvSpPr>
            <p:spPr>
              <a:xfrm>
                <a:off x="9862457" y="2886906"/>
                <a:ext cx="61670" cy="133473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a:extLst>
                  <a:ext uri="{FF2B5EF4-FFF2-40B4-BE49-F238E27FC236}">
                    <a16:creationId xmlns:a16="http://schemas.microsoft.com/office/drawing/2014/main" id="{FD9BA489-9D2B-41D0-99D1-4E6BD98876A9}"/>
                  </a:ext>
                </a:extLst>
              </p:cNvPr>
              <p:cNvSpPr/>
              <p:nvPr/>
            </p:nvSpPr>
            <p:spPr>
              <a:xfrm>
                <a:off x="10110597" y="2815214"/>
                <a:ext cx="88215" cy="141715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a:extLst>
                  <a:ext uri="{FF2B5EF4-FFF2-40B4-BE49-F238E27FC236}">
                    <a16:creationId xmlns:a16="http://schemas.microsoft.com/office/drawing/2014/main" id="{5CBC99C4-FF2E-4E4F-9331-8C5533B7C9C4}"/>
                  </a:ext>
                </a:extLst>
              </p:cNvPr>
              <p:cNvSpPr/>
              <p:nvPr/>
            </p:nvSpPr>
            <p:spPr>
              <a:xfrm>
                <a:off x="10385831" y="2863008"/>
                <a:ext cx="55977" cy="13741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a:extLst>
                  <a:ext uri="{FF2B5EF4-FFF2-40B4-BE49-F238E27FC236}">
                    <a16:creationId xmlns:a16="http://schemas.microsoft.com/office/drawing/2014/main" id="{6B06A15F-1F13-4F4E-9619-3EFB1E49FB5F}"/>
                  </a:ext>
                </a:extLst>
              </p:cNvPr>
              <p:cNvSpPr/>
              <p:nvPr/>
            </p:nvSpPr>
            <p:spPr>
              <a:xfrm flipH="1">
                <a:off x="10642540" y="2955452"/>
                <a:ext cx="73952" cy="12697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Isosceles Triangle 433">
              <a:extLst>
                <a:ext uri="{FF2B5EF4-FFF2-40B4-BE49-F238E27FC236}">
                  <a16:creationId xmlns:a16="http://schemas.microsoft.com/office/drawing/2014/main" id="{EF30629C-A177-4B02-BCFA-CC51F88320D9}"/>
                </a:ext>
              </a:extLst>
            </p:cNvPr>
            <p:cNvSpPr/>
            <p:nvPr/>
          </p:nvSpPr>
          <p:spPr>
            <a:xfrm>
              <a:off x="1811708" y="1219201"/>
              <a:ext cx="4197296" cy="752310"/>
            </a:xfrm>
            <a:prstGeom prst="triangl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Isosceles Triangle 434">
              <a:extLst>
                <a:ext uri="{FF2B5EF4-FFF2-40B4-BE49-F238E27FC236}">
                  <a16:creationId xmlns:a16="http://schemas.microsoft.com/office/drawing/2014/main" id="{6E32E94F-0A5A-4DA7-A1FF-00B0042301B2}"/>
                </a:ext>
              </a:extLst>
            </p:cNvPr>
            <p:cNvSpPr/>
            <p:nvPr/>
          </p:nvSpPr>
          <p:spPr>
            <a:xfrm>
              <a:off x="2120463" y="1326674"/>
              <a:ext cx="3573613" cy="660693"/>
            </a:xfrm>
            <a:prstGeom prst="triangl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250">
              <a:extLst>
                <a:ext uri="{FF2B5EF4-FFF2-40B4-BE49-F238E27FC236}">
                  <a16:creationId xmlns:a16="http://schemas.microsoft.com/office/drawing/2014/main" id="{CE812D18-1338-4807-A564-2D713854C331}"/>
                </a:ext>
              </a:extLst>
            </p:cNvPr>
            <p:cNvSpPr/>
            <p:nvPr/>
          </p:nvSpPr>
          <p:spPr>
            <a:xfrm>
              <a:off x="1998726" y="2550278"/>
              <a:ext cx="487831" cy="537364"/>
            </a:xfrm>
            <a:prstGeom prst="roundRect">
              <a:avLst/>
            </a:prstGeom>
            <a:solidFill>
              <a:srgbClr val="EAD26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ounded Rectangle 37">
              <a:extLst>
                <a:ext uri="{FF2B5EF4-FFF2-40B4-BE49-F238E27FC236}">
                  <a16:creationId xmlns:a16="http://schemas.microsoft.com/office/drawing/2014/main" id="{C4210E13-4817-4DE6-92BF-4C99861528B4}"/>
                </a:ext>
              </a:extLst>
            </p:cNvPr>
            <p:cNvSpPr/>
            <p:nvPr/>
          </p:nvSpPr>
          <p:spPr>
            <a:xfrm>
              <a:off x="1919331" y="2132719"/>
              <a:ext cx="538115" cy="257934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38">
              <a:extLst>
                <a:ext uri="{FF2B5EF4-FFF2-40B4-BE49-F238E27FC236}">
                  <a16:creationId xmlns:a16="http://schemas.microsoft.com/office/drawing/2014/main" id="{D17E18E5-745C-4FB2-87F2-147BC2A22CD6}"/>
                </a:ext>
              </a:extLst>
            </p:cNvPr>
            <p:cNvSpPr/>
            <p:nvPr/>
          </p:nvSpPr>
          <p:spPr>
            <a:xfrm>
              <a:off x="1673210" y="2009390"/>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9" name="Rounded Rectangle 39">
              <a:extLst>
                <a:ext uri="{FF2B5EF4-FFF2-40B4-BE49-F238E27FC236}">
                  <a16:creationId xmlns:a16="http://schemas.microsoft.com/office/drawing/2014/main" id="{F51DC799-B850-4685-B8DC-13EE35E32536}"/>
                </a:ext>
              </a:extLst>
            </p:cNvPr>
            <p:cNvSpPr/>
            <p:nvPr/>
          </p:nvSpPr>
          <p:spPr>
            <a:xfrm>
              <a:off x="1687325" y="4187036"/>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0" name="Rectangle 40">
              <a:extLst>
                <a:ext uri="{FF2B5EF4-FFF2-40B4-BE49-F238E27FC236}">
                  <a16:creationId xmlns:a16="http://schemas.microsoft.com/office/drawing/2014/main" id="{08171E40-DC82-4A38-8B9A-1A381D96F7AA}"/>
                </a:ext>
              </a:extLst>
            </p:cNvPr>
            <p:cNvSpPr/>
            <p:nvPr/>
          </p:nvSpPr>
          <p:spPr>
            <a:xfrm>
              <a:off x="1999608" y="2728224"/>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1">
              <a:extLst>
                <a:ext uri="{FF2B5EF4-FFF2-40B4-BE49-F238E27FC236}">
                  <a16:creationId xmlns:a16="http://schemas.microsoft.com/office/drawing/2014/main" id="{FE5F7C56-5400-463E-A46A-CB1FE4A097DD}"/>
                </a:ext>
              </a:extLst>
            </p:cNvPr>
            <p:cNvSpPr/>
            <p:nvPr/>
          </p:nvSpPr>
          <p:spPr>
            <a:xfrm>
              <a:off x="2149574" y="274055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a:extLst>
                <a:ext uri="{FF2B5EF4-FFF2-40B4-BE49-F238E27FC236}">
                  <a16:creationId xmlns:a16="http://schemas.microsoft.com/office/drawing/2014/main" id="{67116882-7478-451E-BDE2-447224096AC6}"/>
                </a:ext>
              </a:extLst>
            </p:cNvPr>
            <p:cNvSpPr/>
            <p:nvPr/>
          </p:nvSpPr>
          <p:spPr>
            <a:xfrm>
              <a:off x="2297776" y="2729986"/>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3" name="Group 45">
              <a:extLst>
                <a:ext uri="{FF2B5EF4-FFF2-40B4-BE49-F238E27FC236}">
                  <a16:creationId xmlns:a16="http://schemas.microsoft.com/office/drawing/2014/main" id="{2FD195C5-9CA6-4113-8A44-B4F296507571}"/>
                </a:ext>
              </a:extLst>
            </p:cNvPr>
            <p:cNvGrpSpPr/>
            <p:nvPr/>
          </p:nvGrpSpPr>
          <p:grpSpPr>
            <a:xfrm>
              <a:off x="1650273" y="2038308"/>
              <a:ext cx="1079758" cy="490675"/>
              <a:chOff x="4953000" y="1968708"/>
              <a:chExt cx="5056682" cy="1751350"/>
            </a:xfrm>
            <a:solidFill>
              <a:schemeClr val="bg2">
                <a:lumMod val="50000"/>
              </a:schemeClr>
            </a:solidFill>
          </p:grpSpPr>
          <p:grpSp>
            <p:nvGrpSpPr>
              <p:cNvPr id="492" name="Group 268">
                <a:extLst>
                  <a:ext uri="{FF2B5EF4-FFF2-40B4-BE49-F238E27FC236}">
                    <a16:creationId xmlns:a16="http://schemas.microsoft.com/office/drawing/2014/main" id="{3040BE91-12E6-4A46-8CE1-30579CBD13FE}"/>
                  </a:ext>
                </a:extLst>
              </p:cNvPr>
              <p:cNvGrpSpPr/>
              <p:nvPr/>
            </p:nvGrpSpPr>
            <p:grpSpPr>
              <a:xfrm>
                <a:off x="4953000" y="1981200"/>
                <a:ext cx="1681397" cy="1721370"/>
                <a:chOff x="4953000" y="1981200"/>
                <a:chExt cx="1681397" cy="1721370"/>
              </a:xfrm>
              <a:grpFill/>
            </p:grpSpPr>
            <p:sp>
              <p:nvSpPr>
                <p:cNvPr id="503" name="Quad Arrow 284">
                  <a:extLst>
                    <a:ext uri="{FF2B5EF4-FFF2-40B4-BE49-F238E27FC236}">
                      <a16:creationId xmlns:a16="http://schemas.microsoft.com/office/drawing/2014/main" id="{F09ECBDE-13B0-4A85-BBF4-04D65E6B945A}"/>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iamond 503">
                  <a:extLst>
                    <a:ext uri="{FF2B5EF4-FFF2-40B4-BE49-F238E27FC236}">
                      <a16:creationId xmlns:a16="http://schemas.microsoft.com/office/drawing/2014/main" id="{E0AD72BE-E936-440A-819B-7B044C95112C}"/>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269">
                <a:extLst>
                  <a:ext uri="{FF2B5EF4-FFF2-40B4-BE49-F238E27FC236}">
                    <a16:creationId xmlns:a16="http://schemas.microsoft.com/office/drawing/2014/main" id="{C546E829-F729-451A-ABD2-1ED26BB3F6C9}"/>
                  </a:ext>
                </a:extLst>
              </p:cNvPr>
              <p:cNvGrpSpPr/>
              <p:nvPr/>
            </p:nvGrpSpPr>
            <p:grpSpPr>
              <a:xfrm>
                <a:off x="6634397" y="1968708"/>
                <a:ext cx="1681397" cy="1721370"/>
                <a:chOff x="4953000" y="1981200"/>
                <a:chExt cx="1681397" cy="1721370"/>
              </a:xfrm>
              <a:grpFill/>
            </p:grpSpPr>
            <p:sp>
              <p:nvSpPr>
                <p:cNvPr id="501" name="Quad Arrow 282">
                  <a:extLst>
                    <a:ext uri="{FF2B5EF4-FFF2-40B4-BE49-F238E27FC236}">
                      <a16:creationId xmlns:a16="http://schemas.microsoft.com/office/drawing/2014/main" id="{19706ACD-E128-4B68-B306-B070E5970266}"/>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a:extLst>
                    <a:ext uri="{FF2B5EF4-FFF2-40B4-BE49-F238E27FC236}">
                      <a16:creationId xmlns:a16="http://schemas.microsoft.com/office/drawing/2014/main" id="{EA4C8059-1A82-4BF8-AF23-009CFF7F6D9E}"/>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272">
                <a:extLst>
                  <a:ext uri="{FF2B5EF4-FFF2-40B4-BE49-F238E27FC236}">
                    <a16:creationId xmlns:a16="http://schemas.microsoft.com/office/drawing/2014/main" id="{D078852F-97DE-4F46-93DE-8490C7F01EC8}"/>
                  </a:ext>
                </a:extLst>
              </p:cNvPr>
              <p:cNvGrpSpPr/>
              <p:nvPr/>
            </p:nvGrpSpPr>
            <p:grpSpPr>
              <a:xfrm>
                <a:off x="8328285" y="1998688"/>
                <a:ext cx="1681397" cy="1721370"/>
                <a:chOff x="4953000" y="1981200"/>
                <a:chExt cx="1681397" cy="1721370"/>
              </a:xfrm>
              <a:grpFill/>
            </p:grpSpPr>
            <p:sp>
              <p:nvSpPr>
                <p:cNvPr id="499" name="Quad Arrow 280">
                  <a:extLst>
                    <a:ext uri="{FF2B5EF4-FFF2-40B4-BE49-F238E27FC236}">
                      <a16:creationId xmlns:a16="http://schemas.microsoft.com/office/drawing/2014/main" id="{22E4C537-51C8-4135-B652-257DF299596B}"/>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a:extLst>
                    <a:ext uri="{FF2B5EF4-FFF2-40B4-BE49-F238E27FC236}">
                      <a16:creationId xmlns:a16="http://schemas.microsoft.com/office/drawing/2014/main" id="{63985FCC-63B1-4BF7-80D3-1EE9CAFAE48B}"/>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Isosceles Triangle 494">
                <a:extLst>
                  <a:ext uri="{FF2B5EF4-FFF2-40B4-BE49-F238E27FC236}">
                    <a16:creationId xmlns:a16="http://schemas.microsoft.com/office/drawing/2014/main" id="{AC8B7375-F82B-4168-B704-C7EA7D8ECFAC}"/>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Isosceles Triangle 495">
                <a:extLst>
                  <a:ext uri="{FF2B5EF4-FFF2-40B4-BE49-F238E27FC236}">
                    <a16:creationId xmlns:a16="http://schemas.microsoft.com/office/drawing/2014/main" id="{5373F053-91B4-4625-A558-87C049E59483}"/>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Isosceles Triangle 496">
                <a:extLst>
                  <a:ext uri="{FF2B5EF4-FFF2-40B4-BE49-F238E27FC236}">
                    <a16:creationId xmlns:a16="http://schemas.microsoft.com/office/drawing/2014/main" id="{362ED07D-98CB-4B6F-B6FB-B057847A2A7B}"/>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Isosceles Triangle 497">
                <a:extLst>
                  <a:ext uri="{FF2B5EF4-FFF2-40B4-BE49-F238E27FC236}">
                    <a16:creationId xmlns:a16="http://schemas.microsoft.com/office/drawing/2014/main" id="{9F3FA434-F5A8-4274-AC7D-3C4DB8032094}"/>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4" name="Rounded Rectangle 216">
              <a:extLst>
                <a:ext uri="{FF2B5EF4-FFF2-40B4-BE49-F238E27FC236}">
                  <a16:creationId xmlns:a16="http://schemas.microsoft.com/office/drawing/2014/main" id="{B1BF6475-06B3-435A-B7D2-BFBC5A17ACA2}"/>
                </a:ext>
              </a:extLst>
            </p:cNvPr>
            <p:cNvSpPr/>
            <p:nvPr/>
          </p:nvSpPr>
          <p:spPr>
            <a:xfrm>
              <a:off x="5578513" y="2081777"/>
              <a:ext cx="538115" cy="2579347"/>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217">
              <a:extLst>
                <a:ext uri="{FF2B5EF4-FFF2-40B4-BE49-F238E27FC236}">
                  <a16:creationId xmlns:a16="http://schemas.microsoft.com/office/drawing/2014/main" id="{91FCCBB1-3368-4C30-9CDC-17F8593B7C27}"/>
                </a:ext>
              </a:extLst>
            </p:cNvPr>
            <p:cNvSpPr/>
            <p:nvPr/>
          </p:nvSpPr>
          <p:spPr>
            <a:xfrm>
              <a:off x="5332392" y="1971511"/>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6" name="Rounded Rectangle 218">
              <a:extLst>
                <a:ext uri="{FF2B5EF4-FFF2-40B4-BE49-F238E27FC236}">
                  <a16:creationId xmlns:a16="http://schemas.microsoft.com/office/drawing/2014/main" id="{02A9727A-AAF3-499E-A340-8203E2EF0BDB}"/>
                </a:ext>
              </a:extLst>
            </p:cNvPr>
            <p:cNvSpPr/>
            <p:nvPr/>
          </p:nvSpPr>
          <p:spPr>
            <a:xfrm>
              <a:off x="5346507" y="4149157"/>
              <a:ext cx="1022418" cy="537364"/>
            </a:xfrm>
            <a:prstGeom prst="round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7" name="Rectangle 446">
              <a:extLst>
                <a:ext uri="{FF2B5EF4-FFF2-40B4-BE49-F238E27FC236}">
                  <a16:creationId xmlns:a16="http://schemas.microsoft.com/office/drawing/2014/main" id="{CFB80014-1EF4-43C7-9D9D-CD54C684A63B}"/>
                </a:ext>
              </a:extLst>
            </p:cNvPr>
            <p:cNvSpPr/>
            <p:nvPr/>
          </p:nvSpPr>
          <p:spPr>
            <a:xfrm>
              <a:off x="5658790" y="2690345"/>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a:extLst>
                <a:ext uri="{FF2B5EF4-FFF2-40B4-BE49-F238E27FC236}">
                  <a16:creationId xmlns:a16="http://schemas.microsoft.com/office/drawing/2014/main" id="{275BCD30-A348-4F0F-8EFE-7769084BFE38}"/>
                </a:ext>
              </a:extLst>
            </p:cNvPr>
            <p:cNvSpPr/>
            <p:nvPr/>
          </p:nvSpPr>
          <p:spPr>
            <a:xfrm>
              <a:off x="5808756" y="2702678"/>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a:extLst>
                <a:ext uri="{FF2B5EF4-FFF2-40B4-BE49-F238E27FC236}">
                  <a16:creationId xmlns:a16="http://schemas.microsoft.com/office/drawing/2014/main" id="{A75B4D7F-F570-4673-A3FC-89F0F6C4BAC6}"/>
                </a:ext>
              </a:extLst>
            </p:cNvPr>
            <p:cNvSpPr/>
            <p:nvPr/>
          </p:nvSpPr>
          <p:spPr>
            <a:xfrm>
              <a:off x="5956958" y="2692107"/>
              <a:ext cx="53811" cy="1182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5">
              <a:extLst>
                <a:ext uri="{FF2B5EF4-FFF2-40B4-BE49-F238E27FC236}">
                  <a16:creationId xmlns:a16="http://schemas.microsoft.com/office/drawing/2014/main" id="{A2D1B80C-C886-4E1E-A57A-BDB5863FE31B}"/>
                </a:ext>
              </a:extLst>
            </p:cNvPr>
            <p:cNvGrpSpPr/>
            <p:nvPr/>
          </p:nvGrpSpPr>
          <p:grpSpPr>
            <a:xfrm>
              <a:off x="5303519" y="1981702"/>
              <a:ext cx="1079758" cy="490675"/>
              <a:chOff x="4953000" y="1968708"/>
              <a:chExt cx="5056682" cy="1751350"/>
            </a:xfrm>
            <a:solidFill>
              <a:schemeClr val="bg2">
                <a:lumMod val="50000"/>
              </a:schemeClr>
            </a:solidFill>
          </p:grpSpPr>
          <p:grpSp>
            <p:nvGrpSpPr>
              <p:cNvPr id="479" name="Group 268">
                <a:extLst>
                  <a:ext uri="{FF2B5EF4-FFF2-40B4-BE49-F238E27FC236}">
                    <a16:creationId xmlns:a16="http://schemas.microsoft.com/office/drawing/2014/main" id="{1BD355CC-A99D-430D-BBD8-24B931DE5A18}"/>
                  </a:ext>
                </a:extLst>
              </p:cNvPr>
              <p:cNvGrpSpPr/>
              <p:nvPr/>
            </p:nvGrpSpPr>
            <p:grpSpPr>
              <a:xfrm>
                <a:off x="4953000" y="1981200"/>
                <a:ext cx="1681397" cy="1721370"/>
                <a:chOff x="4953000" y="1981200"/>
                <a:chExt cx="1681397" cy="1721370"/>
              </a:xfrm>
              <a:grpFill/>
            </p:grpSpPr>
            <p:sp>
              <p:nvSpPr>
                <p:cNvPr id="490" name="Quad Arrow 284">
                  <a:extLst>
                    <a:ext uri="{FF2B5EF4-FFF2-40B4-BE49-F238E27FC236}">
                      <a16:creationId xmlns:a16="http://schemas.microsoft.com/office/drawing/2014/main" id="{F7D76A6C-C22C-40BD-B09D-26BB23D7BA59}"/>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iamond 490">
                  <a:extLst>
                    <a:ext uri="{FF2B5EF4-FFF2-40B4-BE49-F238E27FC236}">
                      <a16:creationId xmlns:a16="http://schemas.microsoft.com/office/drawing/2014/main" id="{7386BD7B-9446-46F7-B379-A094CF9754FF}"/>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269">
                <a:extLst>
                  <a:ext uri="{FF2B5EF4-FFF2-40B4-BE49-F238E27FC236}">
                    <a16:creationId xmlns:a16="http://schemas.microsoft.com/office/drawing/2014/main" id="{0A0E6F89-F51E-45EA-8196-26F682FDF60C}"/>
                  </a:ext>
                </a:extLst>
              </p:cNvPr>
              <p:cNvGrpSpPr/>
              <p:nvPr/>
            </p:nvGrpSpPr>
            <p:grpSpPr>
              <a:xfrm>
                <a:off x="6634397" y="1968708"/>
                <a:ext cx="1681397" cy="1721370"/>
                <a:chOff x="4953000" y="1981200"/>
                <a:chExt cx="1681397" cy="1721370"/>
              </a:xfrm>
              <a:grpFill/>
            </p:grpSpPr>
            <p:sp>
              <p:nvSpPr>
                <p:cNvPr id="488" name="Quad Arrow 282">
                  <a:extLst>
                    <a:ext uri="{FF2B5EF4-FFF2-40B4-BE49-F238E27FC236}">
                      <a16:creationId xmlns:a16="http://schemas.microsoft.com/office/drawing/2014/main" id="{A8FF77AE-5014-4037-AF94-C402B322CFD8}"/>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mond 488">
                  <a:extLst>
                    <a:ext uri="{FF2B5EF4-FFF2-40B4-BE49-F238E27FC236}">
                      <a16:creationId xmlns:a16="http://schemas.microsoft.com/office/drawing/2014/main" id="{9B945BB4-38B0-4744-94FC-B693E618BDEF}"/>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272">
                <a:extLst>
                  <a:ext uri="{FF2B5EF4-FFF2-40B4-BE49-F238E27FC236}">
                    <a16:creationId xmlns:a16="http://schemas.microsoft.com/office/drawing/2014/main" id="{99CE3D8B-CE84-4509-96C1-A538BDD59E23}"/>
                  </a:ext>
                </a:extLst>
              </p:cNvPr>
              <p:cNvGrpSpPr/>
              <p:nvPr/>
            </p:nvGrpSpPr>
            <p:grpSpPr>
              <a:xfrm>
                <a:off x="8328285" y="1998688"/>
                <a:ext cx="1681397" cy="1721370"/>
                <a:chOff x="4953000" y="1981200"/>
                <a:chExt cx="1681397" cy="1721370"/>
              </a:xfrm>
              <a:grpFill/>
            </p:grpSpPr>
            <p:sp>
              <p:nvSpPr>
                <p:cNvPr id="486" name="Quad Arrow 280">
                  <a:extLst>
                    <a:ext uri="{FF2B5EF4-FFF2-40B4-BE49-F238E27FC236}">
                      <a16:creationId xmlns:a16="http://schemas.microsoft.com/office/drawing/2014/main" id="{E3C5CFC7-1C85-4C84-8A9D-7B84C3646273}"/>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Diamond 486">
                  <a:extLst>
                    <a:ext uri="{FF2B5EF4-FFF2-40B4-BE49-F238E27FC236}">
                      <a16:creationId xmlns:a16="http://schemas.microsoft.com/office/drawing/2014/main" id="{42CDACB6-6BF3-4107-B02A-BAAF9298449D}"/>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2" name="Isosceles Triangle 481">
                <a:extLst>
                  <a:ext uri="{FF2B5EF4-FFF2-40B4-BE49-F238E27FC236}">
                    <a16:creationId xmlns:a16="http://schemas.microsoft.com/office/drawing/2014/main" id="{8627D5FC-72C2-4630-BFB3-F7D7B8E67D6C}"/>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Isosceles Triangle 482">
                <a:extLst>
                  <a:ext uri="{FF2B5EF4-FFF2-40B4-BE49-F238E27FC236}">
                    <a16:creationId xmlns:a16="http://schemas.microsoft.com/office/drawing/2014/main" id="{B7AA6111-24BF-44EA-84AC-49DDE6AEFCF5}"/>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Isosceles Triangle 483">
                <a:extLst>
                  <a:ext uri="{FF2B5EF4-FFF2-40B4-BE49-F238E27FC236}">
                    <a16:creationId xmlns:a16="http://schemas.microsoft.com/office/drawing/2014/main" id="{5884A33A-2579-44A6-8C69-4A41A07146D4}"/>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Isosceles Triangle 484">
                <a:extLst>
                  <a:ext uri="{FF2B5EF4-FFF2-40B4-BE49-F238E27FC236}">
                    <a16:creationId xmlns:a16="http://schemas.microsoft.com/office/drawing/2014/main" id="{478DDF35-1E93-42AB-B595-3F6AFC13CA40}"/>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1" name="Group 45">
              <a:extLst>
                <a:ext uri="{FF2B5EF4-FFF2-40B4-BE49-F238E27FC236}">
                  <a16:creationId xmlns:a16="http://schemas.microsoft.com/office/drawing/2014/main" id="{EC25974F-0256-4A28-9D5D-DCA676F1BC78}"/>
                </a:ext>
              </a:extLst>
            </p:cNvPr>
            <p:cNvGrpSpPr/>
            <p:nvPr/>
          </p:nvGrpSpPr>
          <p:grpSpPr>
            <a:xfrm>
              <a:off x="1658982" y="4241576"/>
              <a:ext cx="1079758" cy="490675"/>
              <a:chOff x="4953000" y="1968708"/>
              <a:chExt cx="5056682" cy="1751350"/>
            </a:xfrm>
            <a:solidFill>
              <a:schemeClr val="bg2">
                <a:lumMod val="50000"/>
              </a:schemeClr>
            </a:solidFill>
          </p:grpSpPr>
          <p:grpSp>
            <p:nvGrpSpPr>
              <p:cNvPr id="466" name="Group 268">
                <a:extLst>
                  <a:ext uri="{FF2B5EF4-FFF2-40B4-BE49-F238E27FC236}">
                    <a16:creationId xmlns:a16="http://schemas.microsoft.com/office/drawing/2014/main" id="{0038416D-90BA-4C10-A929-EBB857D9C261}"/>
                  </a:ext>
                </a:extLst>
              </p:cNvPr>
              <p:cNvGrpSpPr/>
              <p:nvPr/>
            </p:nvGrpSpPr>
            <p:grpSpPr>
              <a:xfrm>
                <a:off x="4953000" y="1981200"/>
                <a:ext cx="1681397" cy="1721370"/>
                <a:chOff x="4953000" y="1981200"/>
                <a:chExt cx="1681397" cy="1721370"/>
              </a:xfrm>
              <a:grpFill/>
            </p:grpSpPr>
            <p:sp>
              <p:nvSpPr>
                <p:cNvPr id="477" name="Quad Arrow 284">
                  <a:extLst>
                    <a:ext uri="{FF2B5EF4-FFF2-40B4-BE49-F238E27FC236}">
                      <a16:creationId xmlns:a16="http://schemas.microsoft.com/office/drawing/2014/main" id="{CA6914A6-2FCD-4E97-AAEB-EBA9C71E6486}"/>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a:extLst>
                    <a:ext uri="{FF2B5EF4-FFF2-40B4-BE49-F238E27FC236}">
                      <a16:creationId xmlns:a16="http://schemas.microsoft.com/office/drawing/2014/main" id="{DBE94D4D-B15A-410C-8871-DB292B029671}"/>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7" name="Group 269">
                <a:extLst>
                  <a:ext uri="{FF2B5EF4-FFF2-40B4-BE49-F238E27FC236}">
                    <a16:creationId xmlns:a16="http://schemas.microsoft.com/office/drawing/2014/main" id="{1FB27EC0-A38F-4898-AB3E-04273188F456}"/>
                  </a:ext>
                </a:extLst>
              </p:cNvPr>
              <p:cNvGrpSpPr/>
              <p:nvPr/>
            </p:nvGrpSpPr>
            <p:grpSpPr>
              <a:xfrm>
                <a:off x="6634397" y="1968708"/>
                <a:ext cx="1681397" cy="1721370"/>
                <a:chOff x="4953000" y="1981200"/>
                <a:chExt cx="1681397" cy="1721370"/>
              </a:xfrm>
              <a:grpFill/>
            </p:grpSpPr>
            <p:sp>
              <p:nvSpPr>
                <p:cNvPr id="475" name="Quad Arrow 282">
                  <a:extLst>
                    <a:ext uri="{FF2B5EF4-FFF2-40B4-BE49-F238E27FC236}">
                      <a16:creationId xmlns:a16="http://schemas.microsoft.com/office/drawing/2014/main" id="{090A9C92-2844-4DDE-A0D4-E731B17BA66A}"/>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a:extLst>
                    <a:ext uri="{FF2B5EF4-FFF2-40B4-BE49-F238E27FC236}">
                      <a16:creationId xmlns:a16="http://schemas.microsoft.com/office/drawing/2014/main" id="{D983B7D8-E1F9-413C-93FD-9AAE7B4DA72D}"/>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272">
                <a:extLst>
                  <a:ext uri="{FF2B5EF4-FFF2-40B4-BE49-F238E27FC236}">
                    <a16:creationId xmlns:a16="http://schemas.microsoft.com/office/drawing/2014/main" id="{D80CC0C1-350C-495F-8C2A-A1D430FC52D9}"/>
                  </a:ext>
                </a:extLst>
              </p:cNvPr>
              <p:cNvGrpSpPr/>
              <p:nvPr/>
            </p:nvGrpSpPr>
            <p:grpSpPr>
              <a:xfrm>
                <a:off x="8328285" y="1998688"/>
                <a:ext cx="1681397" cy="1721370"/>
                <a:chOff x="4953000" y="1981200"/>
                <a:chExt cx="1681397" cy="1721370"/>
              </a:xfrm>
              <a:grpFill/>
            </p:grpSpPr>
            <p:sp>
              <p:nvSpPr>
                <p:cNvPr id="473" name="Quad Arrow 280">
                  <a:extLst>
                    <a:ext uri="{FF2B5EF4-FFF2-40B4-BE49-F238E27FC236}">
                      <a16:creationId xmlns:a16="http://schemas.microsoft.com/office/drawing/2014/main" id="{0609B875-BFC6-490E-861E-CCEC25FBA471}"/>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a:extLst>
                    <a:ext uri="{FF2B5EF4-FFF2-40B4-BE49-F238E27FC236}">
                      <a16:creationId xmlns:a16="http://schemas.microsoft.com/office/drawing/2014/main" id="{46A12FCE-852A-466D-AB97-6EDC7AC7BE95}"/>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Isosceles Triangle 468">
                <a:extLst>
                  <a:ext uri="{FF2B5EF4-FFF2-40B4-BE49-F238E27FC236}">
                    <a16:creationId xmlns:a16="http://schemas.microsoft.com/office/drawing/2014/main" id="{439015CA-77B6-49A8-A209-5ABBEA1382F2}"/>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Isosceles Triangle 469">
                <a:extLst>
                  <a:ext uri="{FF2B5EF4-FFF2-40B4-BE49-F238E27FC236}">
                    <a16:creationId xmlns:a16="http://schemas.microsoft.com/office/drawing/2014/main" id="{F606A65C-82FF-46E4-90C5-F95CE7996535}"/>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Isosceles Triangle 470">
                <a:extLst>
                  <a:ext uri="{FF2B5EF4-FFF2-40B4-BE49-F238E27FC236}">
                    <a16:creationId xmlns:a16="http://schemas.microsoft.com/office/drawing/2014/main" id="{1290AE41-9AF6-456F-BFD3-30FA947BBB87}"/>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Isosceles Triangle 471">
                <a:extLst>
                  <a:ext uri="{FF2B5EF4-FFF2-40B4-BE49-F238E27FC236}">
                    <a16:creationId xmlns:a16="http://schemas.microsoft.com/office/drawing/2014/main" id="{2505DB34-1832-4040-8E3A-7C8FF74A4E33}"/>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2" name="Group 45">
              <a:extLst>
                <a:ext uri="{FF2B5EF4-FFF2-40B4-BE49-F238E27FC236}">
                  <a16:creationId xmlns:a16="http://schemas.microsoft.com/office/drawing/2014/main" id="{BC7488C3-BB08-46AA-A145-F21A19302D97}"/>
                </a:ext>
              </a:extLst>
            </p:cNvPr>
            <p:cNvGrpSpPr/>
            <p:nvPr/>
          </p:nvGrpSpPr>
          <p:grpSpPr>
            <a:xfrm>
              <a:off x="5316582" y="4189326"/>
              <a:ext cx="1079758" cy="490675"/>
              <a:chOff x="4953000" y="1968708"/>
              <a:chExt cx="5056682" cy="1751350"/>
            </a:xfrm>
            <a:solidFill>
              <a:schemeClr val="bg2">
                <a:lumMod val="50000"/>
              </a:schemeClr>
            </a:solidFill>
          </p:grpSpPr>
          <p:grpSp>
            <p:nvGrpSpPr>
              <p:cNvPr id="453" name="Group 268">
                <a:extLst>
                  <a:ext uri="{FF2B5EF4-FFF2-40B4-BE49-F238E27FC236}">
                    <a16:creationId xmlns:a16="http://schemas.microsoft.com/office/drawing/2014/main" id="{5C2E1701-B77F-423B-A0FA-209663DBA783}"/>
                  </a:ext>
                </a:extLst>
              </p:cNvPr>
              <p:cNvGrpSpPr/>
              <p:nvPr/>
            </p:nvGrpSpPr>
            <p:grpSpPr>
              <a:xfrm>
                <a:off x="4953000" y="1981200"/>
                <a:ext cx="1681397" cy="1721370"/>
                <a:chOff x="4953000" y="1981200"/>
                <a:chExt cx="1681397" cy="1721370"/>
              </a:xfrm>
              <a:grpFill/>
            </p:grpSpPr>
            <p:sp>
              <p:nvSpPr>
                <p:cNvPr id="464" name="Quad Arrow 284">
                  <a:extLst>
                    <a:ext uri="{FF2B5EF4-FFF2-40B4-BE49-F238E27FC236}">
                      <a16:creationId xmlns:a16="http://schemas.microsoft.com/office/drawing/2014/main" id="{BB8902D3-76C1-4A81-A443-F62B64EB3510}"/>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Diamond 464">
                  <a:extLst>
                    <a:ext uri="{FF2B5EF4-FFF2-40B4-BE49-F238E27FC236}">
                      <a16:creationId xmlns:a16="http://schemas.microsoft.com/office/drawing/2014/main" id="{BCF9FD8A-2426-49AB-84B3-64B1DF15F825}"/>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269">
                <a:extLst>
                  <a:ext uri="{FF2B5EF4-FFF2-40B4-BE49-F238E27FC236}">
                    <a16:creationId xmlns:a16="http://schemas.microsoft.com/office/drawing/2014/main" id="{AA8D3386-FC13-4784-9F6C-291C9AACADED}"/>
                  </a:ext>
                </a:extLst>
              </p:cNvPr>
              <p:cNvGrpSpPr/>
              <p:nvPr/>
            </p:nvGrpSpPr>
            <p:grpSpPr>
              <a:xfrm>
                <a:off x="6634397" y="1968708"/>
                <a:ext cx="1681397" cy="1721370"/>
                <a:chOff x="4953000" y="1981200"/>
                <a:chExt cx="1681397" cy="1721370"/>
              </a:xfrm>
              <a:grpFill/>
            </p:grpSpPr>
            <p:sp>
              <p:nvSpPr>
                <p:cNvPr id="462" name="Quad Arrow 282">
                  <a:extLst>
                    <a:ext uri="{FF2B5EF4-FFF2-40B4-BE49-F238E27FC236}">
                      <a16:creationId xmlns:a16="http://schemas.microsoft.com/office/drawing/2014/main" id="{2E3D3C93-67C9-40F2-9ED8-B974976C4687}"/>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Diamond 462">
                  <a:extLst>
                    <a:ext uri="{FF2B5EF4-FFF2-40B4-BE49-F238E27FC236}">
                      <a16:creationId xmlns:a16="http://schemas.microsoft.com/office/drawing/2014/main" id="{71F2E79B-738A-4F23-B53F-3FD299B9BDA6}"/>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5" name="Group 272">
                <a:extLst>
                  <a:ext uri="{FF2B5EF4-FFF2-40B4-BE49-F238E27FC236}">
                    <a16:creationId xmlns:a16="http://schemas.microsoft.com/office/drawing/2014/main" id="{2D2E2080-FC1B-4548-A9D5-CDE77287EF96}"/>
                  </a:ext>
                </a:extLst>
              </p:cNvPr>
              <p:cNvGrpSpPr/>
              <p:nvPr/>
            </p:nvGrpSpPr>
            <p:grpSpPr>
              <a:xfrm>
                <a:off x="8328285" y="1998688"/>
                <a:ext cx="1681397" cy="1721370"/>
                <a:chOff x="4953000" y="1981200"/>
                <a:chExt cx="1681397" cy="1721370"/>
              </a:xfrm>
              <a:grpFill/>
            </p:grpSpPr>
            <p:sp>
              <p:nvSpPr>
                <p:cNvPr id="460" name="Quad Arrow 280">
                  <a:extLst>
                    <a:ext uri="{FF2B5EF4-FFF2-40B4-BE49-F238E27FC236}">
                      <a16:creationId xmlns:a16="http://schemas.microsoft.com/office/drawing/2014/main" id="{1F4E12B4-6AED-476E-A4F9-29B259023A27}"/>
                    </a:ext>
                  </a:extLst>
                </p:cNvPr>
                <p:cNvSpPr/>
                <p:nvPr/>
              </p:nvSpPr>
              <p:spPr>
                <a:xfrm>
                  <a:off x="4953000" y="1981200"/>
                  <a:ext cx="1681397" cy="1721370"/>
                </a:xfrm>
                <a:prstGeom prst="quadArrow">
                  <a:avLst>
                    <a:gd name="adj1" fmla="val 43217"/>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mond 460">
                  <a:extLst>
                    <a:ext uri="{FF2B5EF4-FFF2-40B4-BE49-F238E27FC236}">
                      <a16:creationId xmlns:a16="http://schemas.microsoft.com/office/drawing/2014/main" id="{44136E55-E6C8-474D-94E1-7D8DC5D01D68}"/>
                    </a:ext>
                  </a:extLst>
                </p:cNvPr>
                <p:cNvSpPr/>
                <p:nvPr/>
              </p:nvSpPr>
              <p:spPr>
                <a:xfrm>
                  <a:off x="5486400" y="2362200"/>
                  <a:ext cx="609600" cy="914400"/>
                </a:xfrm>
                <a:prstGeom prst="diamon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6" name="Isosceles Triangle 455">
                <a:extLst>
                  <a:ext uri="{FF2B5EF4-FFF2-40B4-BE49-F238E27FC236}">
                    <a16:creationId xmlns:a16="http://schemas.microsoft.com/office/drawing/2014/main" id="{3439D1B7-527E-4A65-8C7B-6FE62B8B86CC}"/>
                  </a:ext>
                </a:extLst>
              </p:cNvPr>
              <p:cNvSpPr/>
              <p:nvPr/>
            </p:nvSpPr>
            <p:spPr>
              <a:xfrm rot="10800000">
                <a:off x="6096000" y="2133600"/>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Isosceles Triangle 456">
                <a:extLst>
                  <a:ext uri="{FF2B5EF4-FFF2-40B4-BE49-F238E27FC236}">
                    <a16:creationId xmlns:a16="http://schemas.microsoft.com/office/drawing/2014/main" id="{1DC6E433-A21F-4118-98B3-2DE2A55F71AA}"/>
                  </a:ext>
                </a:extLst>
              </p:cNvPr>
              <p:cNvSpPr/>
              <p:nvPr/>
            </p:nvSpPr>
            <p:spPr>
              <a:xfrm rot="10800000">
                <a:off x="7816121" y="211111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Isosceles Triangle 457">
                <a:extLst>
                  <a:ext uri="{FF2B5EF4-FFF2-40B4-BE49-F238E27FC236}">
                    <a16:creationId xmlns:a16="http://schemas.microsoft.com/office/drawing/2014/main" id="{8E58FAF5-BBF6-4AA5-805F-D57A79C2E69C}"/>
                  </a:ext>
                </a:extLst>
              </p:cNvPr>
              <p:cNvSpPr/>
              <p:nvPr/>
            </p:nvSpPr>
            <p:spPr>
              <a:xfrm>
                <a:off x="6107243" y="3069236"/>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Isosceles Triangle 458">
                <a:extLst>
                  <a:ext uri="{FF2B5EF4-FFF2-40B4-BE49-F238E27FC236}">
                    <a16:creationId xmlns:a16="http://schemas.microsoft.com/office/drawing/2014/main" id="{09134538-EB17-4E1F-AF83-632702A16691}"/>
                  </a:ext>
                </a:extLst>
              </p:cNvPr>
              <p:cNvSpPr/>
              <p:nvPr/>
            </p:nvSpPr>
            <p:spPr>
              <a:xfrm>
                <a:off x="7803630" y="3086725"/>
                <a:ext cx="1066800" cy="4572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71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1.11111E-6 1.04046E-6 L -0.34722 -0.00555 " pathEditMode="relative" rAng="0" ptsTypes="AA">
                                      <p:cBhvr>
                                        <p:cTn id="8" dur="2000" fill="hold"/>
                                        <p:tgtEl>
                                          <p:spTgt spid="30"/>
                                        </p:tgtEl>
                                        <p:attrNameLst>
                                          <p:attrName>ppt_x</p:attrName>
                                          <p:attrName>ppt_y</p:attrName>
                                        </p:attrNameLst>
                                      </p:cBhvr>
                                      <p:rCtr x="-17400" y="-300"/>
                                    </p:animMotion>
                                  </p:childTnLst>
                                </p:cTn>
                              </p:par>
                              <p:par>
                                <p:cTn id="9" presetID="2" presetClass="entr" presetSubtype="2" fill="hold" nodeType="withEffect">
                                  <p:stCondLst>
                                    <p:cond delay="0"/>
                                  </p:stCondLst>
                                  <p:childTnLst>
                                    <p:set>
                                      <p:cBhvr>
                                        <p:cTn id="10" dur="1" fill="hold">
                                          <p:stCondLst>
                                            <p:cond delay="0"/>
                                          </p:stCondLst>
                                        </p:cTn>
                                        <p:tgtEl>
                                          <p:spTgt spid="421"/>
                                        </p:tgtEl>
                                        <p:attrNameLst>
                                          <p:attrName>style.visibility</p:attrName>
                                        </p:attrNameLst>
                                      </p:cBhvr>
                                      <p:to>
                                        <p:strVal val="visible"/>
                                      </p:to>
                                    </p:set>
                                    <p:anim calcmode="lin" valueType="num">
                                      <p:cBhvr additive="base">
                                        <p:cTn id="11" dur="1000" fill="hold"/>
                                        <p:tgtEl>
                                          <p:spTgt spid="421"/>
                                        </p:tgtEl>
                                        <p:attrNameLst>
                                          <p:attrName>ppt_x</p:attrName>
                                        </p:attrNameLst>
                                      </p:cBhvr>
                                      <p:tavLst>
                                        <p:tav tm="0">
                                          <p:val>
                                            <p:strVal val="1+#ppt_w/2"/>
                                          </p:val>
                                        </p:tav>
                                        <p:tav tm="100000">
                                          <p:val>
                                            <p:strVal val="#ppt_x"/>
                                          </p:val>
                                        </p:tav>
                                      </p:tavLst>
                                    </p:anim>
                                    <p:anim calcmode="lin" valueType="num">
                                      <p:cBhvr additive="base">
                                        <p:cTn id="12" dur="1000" fill="hold"/>
                                        <p:tgtEl>
                                          <p:spTgt spid="42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3DFD20-9586-4170-A270-71560B64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72" name="TextBox 171"/>
          <p:cNvSpPr txBox="1"/>
          <p:nvPr/>
        </p:nvSpPr>
        <p:spPr>
          <a:xfrm>
            <a:off x="234696" y="6424660"/>
            <a:ext cx="1600200" cy="369332"/>
          </a:xfrm>
          <a:prstGeom prst="rect">
            <a:avLst/>
          </a:prstGeom>
          <a:noFill/>
        </p:spPr>
        <p:txBody>
          <a:bodyPr wrap="square" rtlCol="0">
            <a:spAutoFit/>
          </a:bodyPr>
          <a:lstStyle/>
          <a:p>
            <a:r>
              <a:rPr lang="en-US" dirty="0">
                <a:solidFill>
                  <a:schemeClr val="bg1"/>
                </a:solidFill>
              </a:rPr>
              <a:t>Alma 21:16-17</a:t>
            </a:r>
          </a:p>
        </p:txBody>
      </p:sp>
      <p:sp>
        <p:nvSpPr>
          <p:cNvPr id="305" name="TextBox 304"/>
          <p:cNvSpPr txBox="1"/>
          <p:nvPr/>
        </p:nvSpPr>
        <p:spPr>
          <a:xfrm>
            <a:off x="478536" y="649224"/>
            <a:ext cx="7687056" cy="5355312"/>
          </a:xfrm>
          <a:prstGeom prst="rect">
            <a:avLst/>
          </a:prstGeom>
          <a:noFill/>
        </p:spPr>
        <p:txBody>
          <a:bodyPr wrap="square" rtlCol="0">
            <a:spAutoFit/>
          </a:bodyPr>
          <a:lstStyle/>
          <a:p>
            <a:pPr fontAlgn="base"/>
            <a:r>
              <a:rPr lang="en-US" sz="3600" dirty="0">
                <a:solidFill>
                  <a:schemeClr val="bg1"/>
                </a:solidFill>
              </a:rPr>
              <a:t>“To reach, to teach, to touch the precious souls whom our Father has prepared for His message is a monumental task. </a:t>
            </a:r>
          </a:p>
          <a:p>
            <a:pPr fontAlgn="base"/>
            <a:endParaRPr lang="en-US" sz="3600" dirty="0">
              <a:solidFill>
                <a:schemeClr val="bg1"/>
              </a:solidFill>
            </a:endParaRPr>
          </a:p>
          <a:p>
            <a:pPr fontAlgn="base"/>
            <a:r>
              <a:rPr lang="en-US" sz="3600" dirty="0">
                <a:solidFill>
                  <a:schemeClr val="bg1"/>
                </a:solidFill>
              </a:rPr>
              <a:t>Success is rarely simple. </a:t>
            </a:r>
          </a:p>
          <a:p>
            <a:pPr fontAlgn="base"/>
            <a:endParaRPr lang="en-US" sz="3600" dirty="0">
              <a:solidFill>
                <a:schemeClr val="bg1"/>
              </a:solidFill>
            </a:endParaRPr>
          </a:p>
          <a:p>
            <a:pPr fontAlgn="base"/>
            <a:r>
              <a:rPr lang="en-US" sz="3600" dirty="0">
                <a:solidFill>
                  <a:schemeClr val="bg1"/>
                </a:solidFill>
              </a:rPr>
              <a:t>Generally it is preceded by tears, trials, trust, and testimony”  </a:t>
            </a:r>
          </a:p>
          <a:p>
            <a:pPr fontAlgn="base"/>
            <a:r>
              <a:rPr lang="en-US" dirty="0">
                <a:solidFill>
                  <a:schemeClr val="bg1"/>
                </a:solidFill>
              </a:rPr>
              <a:t>President Thomas S. Monson</a:t>
            </a:r>
          </a:p>
        </p:txBody>
      </p:sp>
      <p:pic>
        <p:nvPicPr>
          <p:cNvPr id="14" name="Picture 13" descr="President monson1.jpg"/>
          <p:cNvPicPr>
            <a:picLocks noChangeAspect="1"/>
          </p:cNvPicPr>
          <p:nvPr/>
        </p:nvPicPr>
        <p:blipFill>
          <a:blip r:embed="rId3" cstate="print"/>
          <a:stretch>
            <a:fillRect/>
          </a:stretch>
        </p:blipFill>
        <p:spPr>
          <a:xfrm>
            <a:off x="8372857" y="2072641"/>
            <a:ext cx="1876425" cy="2486025"/>
          </a:xfrm>
          <a:prstGeom prst="rect">
            <a:avLst/>
          </a:prstGeom>
        </p:spPr>
      </p:pic>
    </p:spTree>
    <p:extLst>
      <p:ext uri="{BB962C8B-B14F-4D97-AF65-F5344CB8AC3E}">
        <p14:creationId xmlns:p14="http://schemas.microsoft.com/office/powerpoint/2010/main" val="377094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AE7CB1E3-5227-4FD2-A1F1-637BD8875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72" name="TextBox 171"/>
          <p:cNvSpPr txBox="1"/>
          <p:nvPr/>
        </p:nvSpPr>
        <p:spPr>
          <a:xfrm>
            <a:off x="97536" y="6488668"/>
            <a:ext cx="3505200" cy="369332"/>
          </a:xfrm>
          <a:prstGeom prst="rect">
            <a:avLst/>
          </a:prstGeom>
          <a:noFill/>
        </p:spPr>
        <p:txBody>
          <a:bodyPr wrap="square" rtlCol="0">
            <a:spAutoFit/>
          </a:bodyPr>
          <a:lstStyle/>
          <a:p>
            <a:r>
              <a:rPr lang="en-US" dirty="0">
                <a:solidFill>
                  <a:schemeClr val="bg1"/>
                </a:solidFill>
              </a:rPr>
              <a:t>Alma 21:18-23 Article of Faith 11</a:t>
            </a:r>
          </a:p>
        </p:txBody>
      </p:sp>
      <p:sp>
        <p:nvSpPr>
          <p:cNvPr id="305" name="TextBox 304"/>
          <p:cNvSpPr txBox="1"/>
          <p:nvPr/>
        </p:nvSpPr>
        <p:spPr>
          <a:xfrm>
            <a:off x="1828800" y="990600"/>
            <a:ext cx="6934200" cy="1938992"/>
          </a:xfrm>
          <a:prstGeom prst="rect">
            <a:avLst/>
          </a:prstGeom>
          <a:noFill/>
        </p:spPr>
        <p:txBody>
          <a:bodyPr wrap="square" rtlCol="0">
            <a:spAutoFit/>
          </a:bodyPr>
          <a:lstStyle/>
          <a:p>
            <a:r>
              <a:rPr lang="en-US" sz="2000" dirty="0" err="1">
                <a:solidFill>
                  <a:schemeClr val="bg1"/>
                </a:solidFill>
              </a:rPr>
              <a:t>Ammon</a:t>
            </a:r>
            <a:r>
              <a:rPr lang="en-US" sz="2000" dirty="0">
                <a:solidFill>
                  <a:schemeClr val="bg1"/>
                </a:solidFill>
              </a:rPr>
              <a:t> and King </a:t>
            </a:r>
            <a:r>
              <a:rPr lang="en-US" sz="2000" dirty="0" err="1">
                <a:solidFill>
                  <a:schemeClr val="bg1"/>
                </a:solidFill>
              </a:rPr>
              <a:t>Lamoni</a:t>
            </a:r>
            <a:r>
              <a:rPr lang="en-US" sz="2000" dirty="0">
                <a:solidFill>
                  <a:schemeClr val="bg1"/>
                </a:solidFill>
              </a:rPr>
              <a:t> return to the land of Ishmael</a:t>
            </a:r>
          </a:p>
          <a:p>
            <a:endParaRPr lang="en-US" sz="2000" dirty="0">
              <a:solidFill>
                <a:schemeClr val="bg1"/>
              </a:solidFill>
            </a:endParaRPr>
          </a:p>
          <a:p>
            <a:r>
              <a:rPr lang="en-US" sz="2000" dirty="0">
                <a:solidFill>
                  <a:schemeClr val="bg1"/>
                </a:solidFill>
              </a:rPr>
              <a:t>King </a:t>
            </a:r>
            <a:r>
              <a:rPr lang="en-US" sz="2000" dirty="0" err="1">
                <a:solidFill>
                  <a:schemeClr val="bg1"/>
                </a:solidFill>
              </a:rPr>
              <a:t>Lamoni</a:t>
            </a:r>
            <a:r>
              <a:rPr lang="en-US" sz="2000" dirty="0">
                <a:solidFill>
                  <a:schemeClr val="bg1"/>
                </a:solidFill>
              </a:rPr>
              <a:t> released </a:t>
            </a:r>
            <a:r>
              <a:rPr lang="en-US" sz="2000" dirty="0" err="1">
                <a:solidFill>
                  <a:schemeClr val="bg1"/>
                </a:solidFill>
              </a:rPr>
              <a:t>Ammon</a:t>
            </a:r>
            <a:r>
              <a:rPr lang="en-US" sz="2000" dirty="0">
                <a:solidFill>
                  <a:schemeClr val="bg1"/>
                </a:solidFill>
              </a:rPr>
              <a:t> as his servant</a:t>
            </a:r>
          </a:p>
          <a:p>
            <a:endParaRPr lang="en-US" sz="2000" dirty="0">
              <a:solidFill>
                <a:schemeClr val="bg1"/>
              </a:solidFill>
            </a:endParaRPr>
          </a:p>
          <a:p>
            <a:r>
              <a:rPr lang="en-US" sz="2000" dirty="0">
                <a:solidFill>
                  <a:schemeClr val="bg1"/>
                </a:solidFill>
              </a:rPr>
              <a:t>King </a:t>
            </a:r>
            <a:r>
              <a:rPr lang="en-US" sz="2000" dirty="0" err="1">
                <a:solidFill>
                  <a:schemeClr val="bg1"/>
                </a:solidFill>
              </a:rPr>
              <a:t>Lamoni</a:t>
            </a:r>
            <a:r>
              <a:rPr lang="en-US" sz="2000" dirty="0">
                <a:solidFill>
                  <a:schemeClr val="bg1"/>
                </a:solidFill>
              </a:rPr>
              <a:t> had synagogues built and they did come together to hear the word of God and that they were a ‘free people’ </a:t>
            </a:r>
          </a:p>
        </p:txBody>
      </p:sp>
      <p:sp>
        <p:nvSpPr>
          <p:cNvPr id="14" name="TextBox 13"/>
          <p:cNvSpPr txBox="1"/>
          <p:nvPr/>
        </p:nvSpPr>
        <p:spPr>
          <a:xfrm>
            <a:off x="5791200" y="3581401"/>
            <a:ext cx="3733800" cy="2031325"/>
          </a:xfrm>
          <a:prstGeom prst="rect">
            <a:avLst/>
          </a:prstGeom>
          <a:noFill/>
        </p:spPr>
        <p:txBody>
          <a:bodyPr wrap="square" rtlCol="0">
            <a:spAutoFit/>
          </a:bodyPr>
          <a:lstStyle/>
          <a:p>
            <a:r>
              <a:rPr lang="en-US" i="1" dirty="0">
                <a:solidFill>
                  <a:srgbClr val="FFFF00"/>
                </a:solidFill>
              </a:rPr>
              <a:t>“And he also declared unto them that they might have the liberty of worshiping the Lord their God according to their desires, in whatsoever place they were in, if it were in the land which was under the reign of King </a:t>
            </a:r>
            <a:r>
              <a:rPr lang="en-US" i="1" dirty="0" err="1">
                <a:solidFill>
                  <a:srgbClr val="FFFF00"/>
                </a:solidFill>
              </a:rPr>
              <a:t>Lamoni</a:t>
            </a:r>
            <a:r>
              <a:rPr lang="en-US" i="1" dirty="0">
                <a:solidFill>
                  <a:srgbClr val="FFFF00"/>
                </a:solidFill>
              </a:rPr>
              <a:t>.”</a:t>
            </a: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Returning to the Land of Ishmael</a:t>
            </a:r>
          </a:p>
        </p:txBody>
      </p:sp>
      <p:grpSp>
        <p:nvGrpSpPr>
          <p:cNvPr id="16" name="Group 15"/>
          <p:cNvGrpSpPr/>
          <p:nvPr/>
        </p:nvGrpSpPr>
        <p:grpSpPr>
          <a:xfrm>
            <a:off x="2514600" y="2895600"/>
            <a:ext cx="2362200" cy="3429000"/>
            <a:chOff x="6096000" y="2895600"/>
            <a:chExt cx="2362200" cy="3429000"/>
          </a:xfrm>
        </p:grpSpPr>
        <p:grpSp>
          <p:nvGrpSpPr>
            <p:cNvPr id="17" name="Group 258"/>
            <p:cNvGrpSpPr/>
            <p:nvPr/>
          </p:nvGrpSpPr>
          <p:grpSpPr>
            <a:xfrm>
              <a:off x="7315200" y="2895600"/>
              <a:ext cx="1143000" cy="3429000"/>
              <a:chOff x="4441181" y="609600"/>
              <a:chExt cx="1807219" cy="5715000"/>
            </a:xfrm>
          </p:grpSpPr>
          <p:sp>
            <p:nvSpPr>
              <p:cNvPr id="43" name="Oval 42"/>
              <p:cNvSpPr/>
              <p:nvPr/>
            </p:nvSpPr>
            <p:spPr>
              <a:xfrm>
                <a:off x="4495800" y="1143000"/>
                <a:ext cx="1752600" cy="3200400"/>
              </a:xfrm>
              <a:prstGeom prst="ellipse">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48006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10800000">
                <a:off x="5486400" y="5638800"/>
                <a:ext cx="533400" cy="457200"/>
              </a:xfrm>
              <a:prstGeom prst="flowChartManualOperation">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8006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86400" y="6096000"/>
                <a:ext cx="533400" cy="228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47"/>
              <p:cNvSpPr/>
              <p:nvPr/>
            </p:nvSpPr>
            <p:spPr>
              <a:xfrm>
                <a:off x="4648200" y="3124200"/>
                <a:ext cx="1447800" cy="10668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8"/>
              <p:cNvSpPr/>
              <p:nvPr/>
            </p:nvSpPr>
            <p:spPr>
              <a:xfrm flipV="1">
                <a:off x="4648200" y="4191000"/>
                <a:ext cx="1524000" cy="1600200"/>
              </a:xfrm>
              <a:prstGeom prst="flowChartManualOperation">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876800" y="4114800"/>
                <a:ext cx="1066800" cy="152400"/>
              </a:xfrm>
              <a:prstGeom prst="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rot="3743110">
                <a:off x="4771045" y="3258186"/>
                <a:ext cx="731173" cy="140003"/>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rot="17856890" flipH="1">
                <a:off x="5228344" y="3235661"/>
                <a:ext cx="792325" cy="133760"/>
              </a:xfrm>
              <a:prstGeom prst="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181600" y="3429000"/>
                <a:ext cx="381000" cy="381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rot="6291099">
                <a:off x="4174500" y="3356818"/>
                <a:ext cx="1016099" cy="29014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5308901" flipH="1">
                <a:off x="5486702" y="3344726"/>
                <a:ext cx="1057085" cy="340929"/>
              </a:xfrm>
              <a:prstGeom prst="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19866500" flipH="1">
                <a:off x="5431781" y="3907558"/>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837861">
                <a:off x="4953000" y="4114800"/>
                <a:ext cx="3810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1733500">
                <a:off x="4441181" y="3907557"/>
                <a:ext cx="795036" cy="294145"/>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960578">
                <a:off x="4476623" y="3714226"/>
                <a:ext cx="228600" cy="3048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943600" y="3733800"/>
                <a:ext cx="304800" cy="228600"/>
              </a:xfrm>
              <a:prstGeom prst="ellipse">
                <a:avLst/>
              </a:prstGeom>
              <a:solidFill>
                <a:schemeClr val="bg2">
                  <a:lumMod val="75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837861">
                <a:off x="5203553" y="4081193"/>
                <a:ext cx="381000" cy="2286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rot="9031943">
                <a:off x="5562219" y="39889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rot="12568057" flipH="1">
                <a:off x="5028819" y="4065140"/>
                <a:ext cx="203001" cy="361636"/>
              </a:xfrm>
              <a:prstGeom prst="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gular Pentagon 63"/>
              <p:cNvSpPr/>
              <p:nvPr/>
            </p:nvSpPr>
            <p:spPr>
              <a:xfrm rot="19608657">
                <a:off x="5500255" y="2811198"/>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gular Pentagon 64"/>
              <p:cNvSpPr/>
              <p:nvPr/>
            </p:nvSpPr>
            <p:spPr>
              <a:xfrm rot="1312788" flipH="1">
                <a:off x="4494290" y="2851775"/>
                <a:ext cx="685800" cy="533400"/>
              </a:xfrm>
              <a:prstGeom prst="pentag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800600" y="1371600"/>
                <a:ext cx="1143000" cy="1828800"/>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xplosion 1 66"/>
              <p:cNvSpPr/>
              <p:nvPr/>
            </p:nvSpPr>
            <p:spPr>
              <a:xfrm>
                <a:off x="4724400" y="609600"/>
                <a:ext cx="1371600" cy="1371600"/>
              </a:xfrm>
              <a:prstGeom prst="irregularSeal1">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uble Wave 67"/>
              <p:cNvSpPr/>
              <p:nvPr/>
            </p:nvSpPr>
            <p:spPr>
              <a:xfrm>
                <a:off x="4724400" y="1524000"/>
                <a:ext cx="1295400" cy="609600"/>
              </a:xfrm>
              <a:prstGeom prst="doubleWav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4648200" y="1524000"/>
                <a:ext cx="1447800" cy="22860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a:off x="5257800" y="1066800"/>
                <a:ext cx="304800" cy="381000"/>
              </a:xfrm>
              <a:prstGeom prst="hexagon">
                <a:avLst/>
              </a:prstGeom>
              <a:solidFill>
                <a:srgbClr val="33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47244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Quad Arrow Callout 71"/>
              <p:cNvSpPr/>
              <p:nvPr/>
            </p:nvSpPr>
            <p:spPr>
              <a:xfrm>
                <a:off x="5410200" y="5257800"/>
                <a:ext cx="685800" cy="533400"/>
              </a:xfrm>
              <a:prstGeom prst="quadArrowCallo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4724400" y="5105400"/>
                <a:ext cx="13716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a:off x="4648200" y="5638800"/>
                <a:ext cx="1524000" cy="152400"/>
              </a:xfrm>
              <a:prstGeom prst="round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395"/>
            <p:cNvGrpSpPr/>
            <p:nvPr/>
          </p:nvGrpSpPr>
          <p:grpSpPr>
            <a:xfrm>
              <a:off x="6096000" y="3429000"/>
              <a:ext cx="1284417" cy="2819400"/>
              <a:chOff x="2971800" y="685800"/>
              <a:chExt cx="1353845" cy="2971800"/>
            </a:xfrm>
          </p:grpSpPr>
          <p:sp>
            <p:nvSpPr>
              <p:cNvPr id="19" name="Oval 18"/>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nual Operation 19"/>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loud 25"/>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Extract 27"/>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entagon 31"/>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3"/>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entagon 37"/>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entagon 38"/>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364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Picture 258">
            <a:extLst>
              <a:ext uri="{FF2B5EF4-FFF2-40B4-BE49-F238E27FC236}">
                <a16:creationId xmlns:a16="http://schemas.microsoft.com/office/drawing/2014/main" id="{12D90BB2-5796-4352-A607-8739093B2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72" name="TextBox 171"/>
          <p:cNvSpPr txBox="1"/>
          <p:nvPr/>
        </p:nvSpPr>
        <p:spPr>
          <a:xfrm>
            <a:off x="0" y="6488668"/>
            <a:ext cx="3505200" cy="369332"/>
          </a:xfrm>
          <a:prstGeom prst="rect">
            <a:avLst/>
          </a:prstGeom>
          <a:noFill/>
        </p:spPr>
        <p:txBody>
          <a:bodyPr wrap="square" rtlCol="0">
            <a:spAutoFit/>
          </a:bodyPr>
          <a:lstStyle/>
          <a:p>
            <a:r>
              <a:rPr lang="en-US" dirty="0">
                <a:solidFill>
                  <a:schemeClr val="bg1"/>
                </a:solidFill>
              </a:rPr>
              <a:t>Alma 22:1-4</a:t>
            </a:r>
          </a:p>
        </p:txBody>
      </p:sp>
      <p:sp>
        <p:nvSpPr>
          <p:cNvPr id="305" name="TextBox 304"/>
          <p:cNvSpPr txBox="1"/>
          <p:nvPr/>
        </p:nvSpPr>
        <p:spPr>
          <a:xfrm>
            <a:off x="1783080" y="917449"/>
            <a:ext cx="8659368" cy="1015663"/>
          </a:xfrm>
          <a:prstGeom prst="rect">
            <a:avLst/>
          </a:prstGeom>
          <a:noFill/>
        </p:spPr>
        <p:txBody>
          <a:bodyPr wrap="square" rtlCol="0">
            <a:spAutoFit/>
          </a:bodyPr>
          <a:lstStyle/>
          <a:p>
            <a:r>
              <a:rPr lang="en-US" sz="2000" dirty="0">
                <a:solidFill>
                  <a:schemeClr val="bg1"/>
                </a:solidFill>
              </a:rPr>
              <a:t>Aaron and his brethren are led by the spirit to return to the Land of Nephi</a:t>
            </a:r>
          </a:p>
          <a:p>
            <a:endParaRPr lang="en-US" sz="2000" dirty="0">
              <a:solidFill>
                <a:schemeClr val="bg1"/>
              </a:solidFill>
            </a:endParaRPr>
          </a:p>
          <a:p>
            <a:r>
              <a:rPr lang="en-US" sz="2000" dirty="0">
                <a:solidFill>
                  <a:schemeClr val="bg1"/>
                </a:solidFill>
              </a:rPr>
              <a:t>They went to the Father of </a:t>
            </a:r>
            <a:r>
              <a:rPr lang="en-US" sz="2000" dirty="0" err="1">
                <a:solidFill>
                  <a:schemeClr val="bg1"/>
                </a:solidFill>
              </a:rPr>
              <a:t>Lamoni</a:t>
            </a:r>
            <a:endParaRPr lang="en-US" sz="2000" dirty="0">
              <a:solidFill>
                <a:schemeClr val="bg1"/>
              </a:solidFill>
            </a:endParaRPr>
          </a:p>
        </p:txBody>
      </p:sp>
      <p:sp>
        <p:nvSpPr>
          <p:cNvPr id="14" name="TextBox 13"/>
          <p:cNvSpPr txBox="1"/>
          <p:nvPr/>
        </p:nvSpPr>
        <p:spPr>
          <a:xfrm>
            <a:off x="4572000" y="2438401"/>
            <a:ext cx="3886200" cy="1415772"/>
          </a:xfrm>
          <a:prstGeom prst="rect">
            <a:avLst/>
          </a:prstGeom>
          <a:noFill/>
        </p:spPr>
        <p:txBody>
          <a:bodyPr wrap="square" rtlCol="0">
            <a:spAutoFit/>
          </a:bodyPr>
          <a:lstStyle/>
          <a:p>
            <a:r>
              <a:rPr lang="en-US" dirty="0">
                <a:solidFill>
                  <a:schemeClr val="bg1"/>
                </a:solidFill>
              </a:rPr>
              <a:t>Instead of being servants </a:t>
            </a:r>
            <a:r>
              <a:rPr lang="en-US" dirty="0" err="1">
                <a:solidFill>
                  <a:schemeClr val="bg1"/>
                </a:solidFill>
              </a:rPr>
              <a:t>Lamoni</a:t>
            </a:r>
            <a:r>
              <a:rPr lang="en-US" dirty="0">
                <a:solidFill>
                  <a:schemeClr val="bg1"/>
                </a:solidFill>
              </a:rPr>
              <a:t> wants them to administer (to teach or instruct) unto him—every missionary's dream—</a:t>
            </a:r>
            <a:r>
              <a:rPr lang="en-US" sz="3200" dirty="0">
                <a:solidFill>
                  <a:srgbClr val="FFFF00"/>
                </a:solidFill>
              </a:rPr>
              <a:t>the golden ones</a:t>
            </a: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Aaron Returns to the Land of Nephi</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229600" y="2667000"/>
            <a:ext cx="1823396" cy="3886200"/>
            <a:chOff x="4873955" y="304800"/>
            <a:chExt cx="2843888" cy="6061173"/>
          </a:xfrm>
        </p:grpSpPr>
        <p:sp>
          <p:nvSpPr>
            <p:cNvPr id="77" name="Quad Arrow Callout 76"/>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uble Wave 79"/>
            <p:cNvSpPr/>
            <p:nvPr/>
          </p:nvSpPr>
          <p:spPr>
            <a:xfrm rot="16200000">
              <a:off x="6362700" y="1714500"/>
              <a:ext cx="12954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uble Wave 80"/>
            <p:cNvSpPr/>
            <p:nvPr/>
          </p:nvSpPr>
          <p:spPr>
            <a:xfrm rot="17182787">
              <a:off x="4847408" y="1685073"/>
              <a:ext cx="1427371"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057013">
              <a:off x="7215497" y="4299481"/>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454515" y="5914869"/>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762469" y="5882390"/>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Manual Operation 85"/>
            <p:cNvSpPr/>
            <p:nvPr/>
          </p:nvSpPr>
          <p:spPr>
            <a:xfrm>
              <a:off x="5493478" y="3209544"/>
              <a:ext cx="1648225" cy="1038352"/>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291"/>
            <p:cNvGrpSpPr/>
            <p:nvPr/>
          </p:nvGrpSpPr>
          <p:grpSpPr>
            <a:xfrm rot="20110749">
              <a:off x="6589944" y="2774473"/>
              <a:ext cx="914400" cy="1828458"/>
              <a:chOff x="2971800" y="1752600"/>
              <a:chExt cx="1600200" cy="2286000"/>
            </a:xfrm>
          </p:grpSpPr>
          <p:sp>
            <p:nvSpPr>
              <p:cNvPr id="116" name="Trapezoid 115"/>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116"/>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Callout 117"/>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lowchart: Manual Operation 87"/>
            <p:cNvSpPr/>
            <p:nvPr/>
          </p:nvSpPr>
          <p:spPr>
            <a:xfrm rot="10800000">
              <a:off x="5666974" y="5657088"/>
              <a:ext cx="733825"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Manual Operation 88"/>
            <p:cNvSpPr/>
            <p:nvPr/>
          </p:nvSpPr>
          <p:spPr>
            <a:xfrm rot="10800000">
              <a:off x="6400800" y="5657088"/>
              <a:ext cx="654154"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89"/>
            <p:cNvSpPr/>
            <p:nvPr/>
          </p:nvSpPr>
          <p:spPr>
            <a:xfrm flipV="1">
              <a:off x="5493478" y="4247896"/>
              <a:ext cx="1734974" cy="1557528"/>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5753724" y="4173728"/>
              <a:ext cx="1214482" cy="24587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Quad Arrow Callout 91"/>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290"/>
            <p:cNvGrpSpPr/>
            <p:nvPr/>
          </p:nvGrpSpPr>
          <p:grpSpPr>
            <a:xfrm rot="1464830">
              <a:off x="5012526" y="2855208"/>
              <a:ext cx="914400" cy="1721443"/>
              <a:chOff x="2971800" y="1752600"/>
              <a:chExt cx="1600200" cy="2286000"/>
            </a:xfrm>
          </p:grpSpPr>
          <p:sp>
            <p:nvSpPr>
              <p:cNvPr id="113" name="Trapezoid 112"/>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306"/>
            <p:cNvGrpSpPr/>
            <p:nvPr/>
          </p:nvGrpSpPr>
          <p:grpSpPr>
            <a:xfrm>
              <a:off x="5791200" y="2971800"/>
              <a:ext cx="1035089" cy="1269766"/>
              <a:chOff x="2084422" y="1321034"/>
              <a:chExt cx="1819185" cy="2231634"/>
            </a:xfrm>
          </p:grpSpPr>
          <p:sp>
            <p:nvSpPr>
              <p:cNvPr id="103" name="Moon 102"/>
              <p:cNvSpPr/>
              <p:nvPr/>
            </p:nvSpPr>
            <p:spPr>
              <a:xfrm rot="20211265">
                <a:off x="2084422" y="1432783"/>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1600853">
                <a:off x="3217807" y="1321034"/>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Callout 104"/>
              <p:cNvSpPr/>
              <p:nvPr/>
            </p:nvSpPr>
            <p:spPr>
              <a:xfrm>
                <a:off x="2667000" y="2667000"/>
                <a:ext cx="685800" cy="6858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22098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32766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438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3200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2895600" y="3276599"/>
                <a:ext cx="252334" cy="2760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rot="19985882">
                <a:off x="2350133" y="1959820"/>
                <a:ext cx="328934" cy="36215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rot="1319692">
                <a:off x="3182271" y="1960174"/>
                <a:ext cx="368824" cy="38177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gular Pentagon 97"/>
            <p:cNvSpPr/>
            <p:nvPr/>
          </p:nvSpPr>
          <p:spPr>
            <a:xfrm rot="10800000" flipH="1">
              <a:off x="5334000" y="1371600"/>
              <a:ext cx="1883904" cy="2083104"/>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uble Wave 98"/>
            <p:cNvSpPr/>
            <p:nvPr/>
          </p:nvSpPr>
          <p:spPr>
            <a:xfrm>
              <a:off x="5486400" y="1371600"/>
              <a:ext cx="16002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Callout 100"/>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Callout 101"/>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1981201" y="3810001"/>
            <a:ext cx="2901919" cy="2589107"/>
            <a:chOff x="838201" y="3200400"/>
            <a:chExt cx="2901919" cy="2589107"/>
          </a:xfrm>
        </p:grpSpPr>
        <p:grpSp>
          <p:nvGrpSpPr>
            <p:cNvPr id="120" name="Group 131"/>
            <p:cNvGrpSpPr/>
            <p:nvPr/>
          </p:nvGrpSpPr>
          <p:grpSpPr>
            <a:xfrm>
              <a:off x="838201" y="3200400"/>
              <a:ext cx="1066800" cy="2525212"/>
              <a:chOff x="5715000" y="1143000"/>
              <a:chExt cx="1978594" cy="4664894"/>
            </a:xfrm>
          </p:grpSpPr>
          <p:sp>
            <p:nvSpPr>
              <p:cNvPr id="20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Oval 216"/>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64"/>
              <p:cNvGrpSpPr/>
              <p:nvPr/>
            </p:nvGrpSpPr>
            <p:grpSpPr>
              <a:xfrm flipH="1">
                <a:off x="6248400" y="3573101"/>
                <a:ext cx="1230923" cy="1384466"/>
                <a:chOff x="7543801" y="3581401"/>
                <a:chExt cx="1066799" cy="1066800"/>
              </a:xfrm>
            </p:grpSpPr>
            <p:sp>
              <p:nvSpPr>
                <p:cNvPr id="254" name="Rounded Rectangle 253"/>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5" name="Group 162"/>
                <p:cNvGrpSpPr/>
                <p:nvPr/>
              </p:nvGrpSpPr>
              <p:grpSpPr>
                <a:xfrm>
                  <a:off x="7543801" y="3581401"/>
                  <a:ext cx="457200" cy="1066800"/>
                  <a:chOff x="6827799" y="4800600"/>
                  <a:chExt cx="868401" cy="2043177"/>
                </a:xfrm>
                <a:solidFill>
                  <a:srgbClr val="D98A33"/>
                </a:solidFill>
              </p:grpSpPr>
              <p:sp>
                <p:nvSpPr>
                  <p:cNvPr id="256" name="Double Wave 255"/>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9" name="Group 188"/>
              <p:cNvGrpSpPr/>
              <p:nvPr/>
            </p:nvGrpSpPr>
            <p:grpSpPr>
              <a:xfrm>
                <a:off x="6019800" y="5173301"/>
                <a:ext cx="1447800" cy="289560"/>
                <a:chOff x="2286000" y="6019800"/>
                <a:chExt cx="3048000" cy="609600"/>
              </a:xfrm>
            </p:grpSpPr>
            <p:grpSp>
              <p:nvGrpSpPr>
                <p:cNvPr id="239" name="Group 175"/>
                <p:cNvGrpSpPr/>
                <p:nvPr/>
              </p:nvGrpSpPr>
              <p:grpSpPr>
                <a:xfrm>
                  <a:off x="2286000" y="6019800"/>
                  <a:ext cx="609600" cy="609600"/>
                  <a:chOff x="2286000" y="6019800"/>
                  <a:chExt cx="609600" cy="609600"/>
                </a:xfrm>
              </p:grpSpPr>
              <p:sp>
                <p:nvSpPr>
                  <p:cNvPr id="252" name="Quad Arrow Callout 25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Cross 25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176"/>
                <p:cNvGrpSpPr/>
                <p:nvPr/>
              </p:nvGrpSpPr>
              <p:grpSpPr>
                <a:xfrm>
                  <a:off x="2895600" y="6019800"/>
                  <a:ext cx="609600" cy="609600"/>
                  <a:chOff x="2286000" y="6019800"/>
                  <a:chExt cx="609600" cy="609600"/>
                </a:xfrm>
              </p:grpSpPr>
              <p:sp>
                <p:nvSpPr>
                  <p:cNvPr id="250" name="Quad Arrow Callout 24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Cross 25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179"/>
                <p:cNvGrpSpPr/>
                <p:nvPr/>
              </p:nvGrpSpPr>
              <p:grpSpPr>
                <a:xfrm>
                  <a:off x="3505200" y="6019800"/>
                  <a:ext cx="609600" cy="609600"/>
                  <a:chOff x="2286000" y="6019800"/>
                  <a:chExt cx="609600" cy="609600"/>
                </a:xfrm>
              </p:grpSpPr>
              <p:sp>
                <p:nvSpPr>
                  <p:cNvPr id="248" name="Quad Arrow Callout 2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Cross 2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182"/>
                <p:cNvGrpSpPr/>
                <p:nvPr/>
              </p:nvGrpSpPr>
              <p:grpSpPr>
                <a:xfrm>
                  <a:off x="4114800" y="6019800"/>
                  <a:ext cx="609600" cy="609600"/>
                  <a:chOff x="2286000" y="6019800"/>
                  <a:chExt cx="609600" cy="609600"/>
                </a:xfrm>
              </p:grpSpPr>
              <p:sp>
                <p:nvSpPr>
                  <p:cNvPr id="246" name="Quad Arrow Callout 2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Cross 2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185"/>
                <p:cNvGrpSpPr/>
                <p:nvPr/>
              </p:nvGrpSpPr>
              <p:grpSpPr>
                <a:xfrm>
                  <a:off x="4724400" y="6019800"/>
                  <a:ext cx="609600" cy="609600"/>
                  <a:chOff x="2286000" y="6019800"/>
                  <a:chExt cx="609600" cy="609600"/>
                </a:xfrm>
              </p:grpSpPr>
              <p:sp>
                <p:nvSpPr>
                  <p:cNvPr id="244" name="Quad Arrow Callout 24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Cross 24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3" name="Group 189"/>
              <p:cNvGrpSpPr/>
              <p:nvPr/>
            </p:nvGrpSpPr>
            <p:grpSpPr>
              <a:xfrm>
                <a:off x="6172200" y="1357767"/>
                <a:ext cx="1054396" cy="210879"/>
                <a:chOff x="2286000" y="6019800"/>
                <a:chExt cx="3048000" cy="609600"/>
              </a:xfrm>
            </p:grpSpPr>
            <p:grpSp>
              <p:nvGrpSpPr>
                <p:cNvPr id="224" name="Group 175"/>
                <p:cNvGrpSpPr/>
                <p:nvPr/>
              </p:nvGrpSpPr>
              <p:grpSpPr>
                <a:xfrm>
                  <a:off x="2286000" y="6019800"/>
                  <a:ext cx="609600" cy="609600"/>
                  <a:chOff x="2286000" y="6019800"/>
                  <a:chExt cx="609600" cy="609600"/>
                </a:xfrm>
              </p:grpSpPr>
              <p:sp>
                <p:nvSpPr>
                  <p:cNvPr id="237" name="Quad Arrow Callout 23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Cross 23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5" name="Group 176"/>
                <p:cNvGrpSpPr/>
                <p:nvPr/>
              </p:nvGrpSpPr>
              <p:grpSpPr>
                <a:xfrm>
                  <a:off x="2895600" y="6019800"/>
                  <a:ext cx="609600" cy="609600"/>
                  <a:chOff x="2286000" y="6019800"/>
                  <a:chExt cx="609600" cy="609600"/>
                </a:xfrm>
              </p:grpSpPr>
              <p:sp>
                <p:nvSpPr>
                  <p:cNvPr id="235" name="Quad Arrow Callout 23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Cross 23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179"/>
                <p:cNvGrpSpPr/>
                <p:nvPr/>
              </p:nvGrpSpPr>
              <p:grpSpPr>
                <a:xfrm>
                  <a:off x="3505200" y="6019800"/>
                  <a:ext cx="609600" cy="609600"/>
                  <a:chOff x="2286000" y="6019800"/>
                  <a:chExt cx="609600" cy="609600"/>
                </a:xfrm>
              </p:grpSpPr>
              <p:sp>
                <p:nvSpPr>
                  <p:cNvPr id="233" name="Quad Arrow Callout 23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Cross 2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82"/>
                <p:cNvGrpSpPr/>
                <p:nvPr/>
              </p:nvGrpSpPr>
              <p:grpSpPr>
                <a:xfrm>
                  <a:off x="4114800" y="6019800"/>
                  <a:ext cx="609600" cy="609600"/>
                  <a:chOff x="2286000" y="6019800"/>
                  <a:chExt cx="609600" cy="609600"/>
                </a:xfrm>
              </p:grpSpPr>
              <p:sp>
                <p:nvSpPr>
                  <p:cNvPr id="231" name="Quad Arrow Callout 23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Cross 23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85"/>
                <p:cNvGrpSpPr/>
                <p:nvPr/>
              </p:nvGrpSpPr>
              <p:grpSpPr>
                <a:xfrm>
                  <a:off x="4724400" y="6019800"/>
                  <a:ext cx="609600" cy="609600"/>
                  <a:chOff x="2286000" y="6019800"/>
                  <a:chExt cx="609600" cy="609600"/>
                </a:xfrm>
              </p:grpSpPr>
              <p:sp>
                <p:nvSpPr>
                  <p:cNvPr id="229" name="Quad Arrow Callout 22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Cross 22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1" name="Group 304"/>
            <p:cNvGrpSpPr/>
            <p:nvPr/>
          </p:nvGrpSpPr>
          <p:grpSpPr>
            <a:xfrm>
              <a:off x="1828800" y="3429000"/>
              <a:ext cx="996795" cy="2360507"/>
              <a:chOff x="2881866" y="304800"/>
              <a:chExt cx="2063595" cy="4886793"/>
            </a:xfrm>
          </p:grpSpPr>
          <p:sp>
            <p:nvSpPr>
              <p:cNvPr id="169" name="Oval 168"/>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rapezoid 177"/>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rapezoid 178"/>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3436672" y="1543508"/>
                <a:ext cx="738452"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181"/>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182"/>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32"/>
              <p:cNvGrpSpPr/>
              <p:nvPr/>
            </p:nvGrpSpPr>
            <p:grpSpPr>
              <a:xfrm>
                <a:off x="3352800" y="3124199"/>
                <a:ext cx="994348" cy="428470"/>
                <a:chOff x="5261548" y="1184223"/>
                <a:chExt cx="2878111" cy="1154244"/>
              </a:xfrm>
            </p:grpSpPr>
            <p:sp>
              <p:nvSpPr>
                <p:cNvPr id="197" name="Rounded Rectangle 196"/>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8" name="Group 24"/>
                <p:cNvGrpSpPr/>
                <p:nvPr/>
              </p:nvGrpSpPr>
              <p:grpSpPr>
                <a:xfrm>
                  <a:off x="5334000" y="1219200"/>
                  <a:ext cx="990600" cy="1066800"/>
                  <a:chOff x="5334000" y="1219200"/>
                  <a:chExt cx="990600" cy="1066800"/>
                </a:xfrm>
              </p:grpSpPr>
              <p:sp>
                <p:nvSpPr>
                  <p:cNvPr id="205"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25"/>
                <p:cNvGrpSpPr/>
                <p:nvPr/>
              </p:nvGrpSpPr>
              <p:grpSpPr>
                <a:xfrm>
                  <a:off x="6227164" y="1215452"/>
                  <a:ext cx="990600" cy="1066800"/>
                  <a:chOff x="5334000" y="1219200"/>
                  <a:chExt cx="990600" cy="1066800"/>
                </a:xfrm>
              </p:grpSpPr>
              <p:sp>
                <p:nvSpPr>
                  <p:cNvPr id="203" name="Quad Arrow 20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Quad Arrow 20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28"/>
                <p:cNvGrpSpPr/>
                <p:nvPr/>
              </p:nvGrpSpPr>
              <p:grpSpPr>
                <a:xfrm>
                  <a:off x="7135318" y="1251678"/>
                  <a:ext cx="990600" cy="1066800"/>
                  <a:chOff x="5334000" y="1219200"/>
                  <a:chExt cx="990600" cy="1066800"/>
                </a:xfrm>
              </p:grpSpPr>
              <p:sp>
                <p:nvSpPr>
                  <p:cNvPr id="201" name="Quad Arrow 200"/>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33"/>
              <p:cNvGrpSpPr/>
              <p:nvPr/>
            </p:nvGrpSpPr>
            <p:grpSpPr>
              <a:xfrm>
                <a:off x="2910590" y="695792"/>
                <a:ext cx="1813810" cy="308549"/>
                <a:chOff x="5261548" y="1184223"/>
                <a:chExt cx="2878111" cy="1154244"/>
              </a:xfrm>
            </p:grpSpPr>
            <p:sp>
              <p:nvSpPr>
                <p:cNvPr id="187" name="Rounded Rectangle 186"/>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8" name="Group 24"/>
                <p:cNvGrpSpPr/>
                <p:nvPr/>
              </p:nvGrpSpPr>
              <p:grpSpPr>
                <a:xfrm>
                  <a:off x="5334000" y="1219200"/>
                  <a:ext cx="990600" cy="1066800"/>
                  <a:chOff x="5334000" y="1219200"/>
                  <a:chExt cx="990600" cy="1066800"/>
                </a:xfrm>
              </p:grpSpPr>
              <p:sp>
                <p:nvSpPr>
                  <p:cNvPr id="195" name="Quad Arrow 194"/>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Quad Arrow 195"/>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25"/>
                <p:cNvGrpSpPr/>
                <p:nvPr/>
              </p:nvGrpSpPr>
              <p:grpSpPr>
                <a:xfrm>
                  <a:off x="6227164" y="1215452"/>
                  <a:ext cx="990600" cy="1066800"/>
                  <a:chOff x="5334000" y="1219200"/>
                  <a:chExt cx="990600" cy="1066800"/>
                </a:xfrm>
              </p:grpSpPr>
              <p:sp>
                <p:nvSpPr>
                  <p:cNvPr id="193" name="Quad Arrow 19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19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28"/>
                <p:cNvGrpSpPr/>
                <p:nvPr/>
              </p:nvGrpSpPr>
              <p:grpSpPr>
                <a:xfrm>
                  <a:off x="7135318" y="1251678"/>
                  <a:ext cx="990600" cy="1066800"/>
                  <a:chOff x="5334000" y="1219200"/>
                  <a:chExt cx="990600" cy="1066800"/>
                </a:xfrm>
              </p:grpSpPr>
              <p:sp>
                <p:nvSpPr>
                  <p:cNvPr id="191" name="Quad Arrow 190"/>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191"/>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2" name="Group 342"/>
            <p:cNvGrpSpPr/>
            <p:nvPr/>
          </p:nvGrpSpPr>
          <p:grpSpPr>
            <a:xfrm>
              <a:off x="2819400" y="3276600"/>
              <a:ext cx="920720" cy="2360507"/>
              <a:chOff x="5236903" y="382249"/>
              <a:chExt cx="1906102" cy="4886793"/>
            </a:xfrm>
          </p:grpSpPr>
          <p:sp>
            <p:nvSpPr>
              <p:cNvPr id="123" name="Oval 122"/>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130"/>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 Diagonal Corner Rectangle 133"/>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ed Rectangle 136"/>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87"/>
              <p:cNvGrpSpPr/>
              <p:nvPr/>
            </p:nvGrpSpPr>
            <p:grpSpPr>
              <a:xfrm>
                <a:off x="6400800" y="3276600"/>
                <a:ext cx="354228" cy="699540"/>
                <a:chOff x="7565037" y="3186660"/>
                <a:chExt cx="893162" cy="1763843"/>
              </a:xfrm>
            </p:grpSpPr>
            <p:sp>
              <p:nvSpPr>
                <p:cNvPr id="167" name="Rounded Rectangle 166"/>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ed Rectangle 167"/>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9" name="Rounded Rectangle 138"/>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02"/>
              <p:cNvGrpSpPr/>
              <p:nvPr/>
            </p:nvGrpSpPr>
            <p:grpSpPr>
              <a:xfrm>
                <a:off x="5661287" y="4452080"/>
                <a:ext cx="1051323" cy="304799"/>
                <a:chOff x="3366541" y="4831830"/>
                <a:chExt cx="5601325" cy="1623934"/>
              </a:xfrm>
            </p:grpSpPr>
            <p:grpSp>
              <p:nvGrpSpPr>
                <p:cNvPr id="155" name="Group 91"/>
                <p:cNvGrpSpPr/>
                <p:nvPr/>
              </p:nvGrpSpPr>
              <p:grpSpPr>
                <a:xfrm>
                  <a:off x="3366541" y="4831830"/>
                  <a:ext cx="1926236" cy="1606445"/>
                  <a:chOff x="3366541" y="4831830"/>
                  <a:chExt cx="1926236" cy="1606445"/>
                </a:xfrm>
              </p:grpSpPr>
              <p:sp>
                <p:nvSpPr>
                  <p:cNvPr id="164" name="Left-Right-Up Arrow 163"/>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Left-Right-Up Arrow 16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Quad Arrow 165"/>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92"/>
                <p:cNvGrpSpPr/>
                <p:nvPr/>
              </p:nvGrpSpPr>
              <p:grpSpPr>
                <a:xfrm>
                  <a:off x="5214079" y="4845571"/>
                  <a:ext cx="1926236" cy="1606445"/>
                  <a:chOff x="3366541" y="4831830"/>
                  <a:chExt cx="1926236" cy="1606445"/>
                </a:xfrm>
              </p:grpSpPr>
              <p:sp>
                <p:nvSpPr>
                  <p:cNvPr id="161" name="Left-Right-Up Arrow 160"/>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Left-Right-Up Arrow 16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Quad Arrow 162"/>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96"/>
                <p:cNvGrpSpPr/>
                <p:nvPr/>
              </p:nvGrpSpPr>
              <p:grpSpPr>
                <a:xfrm>
                  <a:off x="7041630" y="4849319"/>
                  <a:ext cx="1926236" cy="1606445"/>
                  <a:chOff x="3366541" y="4831830"/>
                  <a:chExt cx="1926236" cy="1606445"/>
                </a:xfrm>
              </p:grpSpPr>
              <p:sp>
                <p:nvSpPr>
                  <p:cNvPr id="158" name="Left-Right-Up Arrow 157"/>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Left-Right-Up Arrow 15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Quad Arrow 159"/>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 name="Group 100"/>
              <p:cNvGrpSpPr/>
              <p:nvPr/>
            </p:nvGrpSpPr>
            <p:grpSpPr>
              <a:xfrm>
                <a:off x="5628808" y="762001"/>
                <a:ext cx="1051323" cy="304799"/>
                <a:chOff x="3366541" y="4831830"/>
                <a:chExt cx="5601325" cy="1623934"/>
              </a:xfrm>
            </p:grpSpPr>
            <p:grpSp>
              <p:nvGrpSpPr>
                <p:cNvPr id="143" name="Group 91"/>
                <p:cNvGrpSpPr/>
                <p:nvPr/>
              </p:nvGrpSpPr>
              <p:grpSpPr>
                <a:xfrm>
                  <a:off x="3366541" y="4831830"/>
                  <a:ext cx="1926236" cy="1606445"/>
                  <a:chOff x="3366541" y="4831830"/>
                  <a:chExt cx="1926236" cy="1606445"/>
                </a:xfrm>
              </p:grpSpPr>
              <p:sp>
                <p:nvSpPr>
                  <p:cNvPr id="152" name="Left-Right-Up Arrow 15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Left-Right-Up Arrow 15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Quad Arrow 15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92"/>
                <p:cNvGrpSpPr/>
                <p:nvPr/>
              </p:nvGrpSpPr>
              <p:grpSpPr>
                <a:xfrm>
                  <a:off x="5214079" y="4845571"/>
                  <a:ext cx="1926236" cy="1606445"/>
                  <a:chOff x="3366541" y="4831830"/>
                  <a:chExt cx="1926236" cy="1606445"/>
                </a:xfrm>
              </p:grpSpPr>
              <p:sp>
                <p:nvSpPr>
                  <p:cNvPr id="149" name="Left-Right-Up Arrow 14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Left-Right-Up Arrow 14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Quad Arrow 15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96"/>
                <p:cNvGrpSpPr/>
                <p:nvPr/>
              </p:nvGrpSpPr>
              <p:grpSpPr>
                <a:xfrm>
                  <a:off x="7041630" y="4849319"/>
                  <a:ext cx="1926236" cy="1606445"/>
                  <a:chOff x="3366541" y="4831830"/>
                  <a:chExt cx="1926236" cy="1606445"/>
                </a:xfrm>
              </p:grpSpPr>
              <p:sp>
                <p:nvSpPr>
                  <p:cNvPr id="146" name="Left-Right-Up Arrow 145"/>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Left-Right-Up Arrow 14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143097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119"/>
                                        </p:tgtEl>
                                        <p:attrNameLst>
                                          <p:attrName>style.visibility</p:attrName>
                                        </p:attrNameLst>
                                      </p:cBhvr>
                                      <p:to>
                                        <p:strVal val="visible"/>
                                      </p:to>
                                    </p:set>
                                    <p:anim calcmode="lin" valueType="num">
                                      <p:cBhvr additive="base">
                                        <p:cTn id="9" dur="1000" fill="hold"/>
                                        <p:tgtEl>
                                          <p:spTgt spid="119"/>
                                        </p:tgtEl>
                                        <p:attrNameLst>
                                          <p:attrName>ppt_x</p:attrName>
                                        </p:attrNameLst>
                                      </p:cBhvr>
                                      <p:tavLst>
                                        <p:tav tm="0">
                                          <p:val>
                                            <p:strVal val="0-#ppt_w/2"/>
                                          </p:val>
                                        </p:tav>
                                        <p:tav tm="100000">
                                          <p:val>
                                            <p:strVal val="#ppt_x"/>
                                          </p:val>
                                        </p:tav>
                                      </p:tavLst>
                                    </p:anim>
                                    <p:anim calcmode="lin" valueType="num">
                                      <p:cBhvr additive="base">
                                        <p:cTn id="10" dur="1000" fill="hold"/>
                                        <p:tgtEl>
                                          <p:spTgt spid="119"/>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EB4D107-EAD5-4C7A-8245-D53138D1C8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4" name="TextBox 13"/>
          <p:cNvSpPr txBox="1"/>
          <p:nvPr/>
        </p:nvSpPr>
        <p:spPr>
          <a:xfrm>
            <a:off x="1216152" y="911353"/>
            <a:ext cx="6327648" cy="1569660"/>
          </a:xfrm>
          <a:prstGeom prst="rect">
            <a:avLst/>
          </a:prstGeom>
          <a:noFill/>
        </p:spPr>
        <p:txBody>
          <a:bodyPr wrap="square" rtlCol="0">
            <a:spAutoFit/>
          </a:bodyPr>
          <a:lstStyle/>
          <a:p>
            <a:r>
              <a:rPr lang="en-US" sz="2000" dirty="0">
                <a:solidFill>
                  <a:schemeClr val="bg1"/>
                </a:solidFill>
              </a:rPr>
              <a:t>“God will put prepared people in the way of His prepared servants who want to share the gospel. ..</a:t>
            </a:r>
          </a:p>
          <a:p>
            <a:r>
              <a:rPr lang="en-US" sz="2000" dirty="0">
                <a:solidFill>
                  <a:schemeClr val="bg1"/>
                </a:solidFill>
              </a:rPr>
              <a:t>The Lord has said He will reveal truth to our mind and our heart by the Holy Ghost.”</a:t>
            </a:r>
          </a:p>
          <a:p>
            <a:r>
              <a:rPr lang="en-US" sz="1600" dirty="0">
                <a:solidFill>
                  <a:schemeClr val="bg1"/>
                </a:solidFill>
              </a:rPr>
              <a:t>President Henry B. Eyring</a:t>
            </a:r>
            <a:endParaRPr lang="en-US" sz="2000" dirty="0">
              <a:solidFill>
                <a:schemeClr val="bg1"/>
              </a:solidFill>
            </a:endParaRP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King </a:t>
            </a:r>
            <a:r>
              <a:rPr lang="en-US" sz="4800" dirty="0" err="1">
                <a:solidFill>
                  <a:schemeClr val="bg1"/>
                </a:solidFill>
                <a:latin typeface="Franklin Gothic Demi Cond" pitchFamily="34" charset="0"/>
              </a:rPr>
              <a:t>Lamoni’s</a:t>
            </a:r>
            <a:r>
              <a:rPr lang="en-US" sz="4800" dirty="0">
                <a:solidFill>
                  <a:schemeClr val="bg1"/>
                </a:solidFill>
                <a:latin typeface="Franklin Gothic Demi Cond" pitchFamily="34" charset="0"/>
              </a:rPr>
              <a:t> Father is Prepared</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6080760" y="4892040"/>
            <a:ext cx="5105400" cy="1631216"/>
          </a:xfrm>
          <a:prstGeom prst="rect">
            <a:avLst/>
          </a:prstGeom>
          <a:noFill/>
        </p:spPr>
        <p:txBody>
          <a:bodyPr wrap="square" rtlCol="0">
            <a:spAutoFit/>
          </a:bodyPr>
          <a:lstStyle/>
          <a:p>
            <a:r>
              <a:rPr lang="en-US" sz="2000" dirty="0">
                <a:solidFill>
                  <a:schemeClr val="bg1"/>
                </a:solidFill>
              </a:rPr>
              <a:t>Aaron rehearsed all that Ammon rehearsed to </a:t>
            </a:r>
            <a:r>
              <a:rPr lang="en-US" sz="2000" dirty="0" err="1">
                <a:solidFill>
                  <a:schemeClr val="bg1"/>
                </a:solidFill>
              </a:rPr>
              <a:t>Lamoni’s</a:t>
            </a:r>
            <a:r>
              <a:rPr lang="en-US" sz="2000" dirty="0">
                <a:solidFill>
                  <a:schemeClr val="bg1"/>
                </a:solidFill>
              </a:rPr>
              <a:t> father. </a:t>
            </a:r>
          </a:p>
          <a:p>
            <a:endParaRPr lang="en-US" sz="2000" dirty="0">
              <a:solidFill>
                <a:schemeClr val="bg1"/>
              </a:solidFill>
            </a:endParaRPr>
          </a:p>
          <a:p>
            <a:r>
              <a:rPr lang="en-US" sz="2000" dirty="0">
                <a:solidFill>
                  <a:schemeClr val="bg1"/>
                </a:solidFill>
              </a:rPr>
              <a:t>Aaron was prepared to teach and </a:t>
            </a:r>
            <a:r>
              <a:rPr lang="en-US" sz="2000" dirty="0" err="1">
                <a:solidFill>
                  <a:schemeClr val="bg1"/>
                </a:solidFill>
              </a:rPr>
              <a:t>Lamoni’s</a:t>
            </a:r>
            <a:r>
              <a:rPr lang="en-US" sz="2000" dirty="0">
                <a:solidFill>
                  <a:schemeClr val="bg1"/>
                </a:solidFill>
              </a:rPr>
              <a:t> father was prepared to listen.</a:t>
            </a:r>
          </a:p>
        </p:txBody>
      </p:sp>
      <p:sp>
        <p:nvSpPr>
          <p:cNvPr id="8" name="TextBox 7"/>
          <p:cNvSpPr txBox="1"/>
          <p:nvPr/>
        </p:nvSpPr>
        <p:spPr>
          <a:xfrm>
            <a:off x="70104" y="6488668"/>
            <a:ext cx="3505200" cy="369332"/>
          </a:xfrm>
          <a:prstGeom prst="rect">
            <a:avLst/>
          </a:prstGeom>
          <a:noFill/>
        </p:spPr>
        <p:txBody>
          <a:bodyPr wrap="square" rtlCol="0">
            <a:spAutoFit/>
          </a:bodyPr>
          <a:lstStyle/>
          <a:p>
            <a:r>
              <a:rPr lang="en-US" dirty="0">
                <a:solidFill>
                  <a:schemeClr val="bg1"/>
                </a:solidFill>
              </a:rPr>
              <a:t>Alma 22:5-14; D&amp;C 8:2</a:t>
            </a:r>
          </a:p>
        </p:txBody>
      </p:sp>
      <p:sp>
        <p:nvSpPr>
          <p:cNvPr id="9" name="TextBox 8"/>
          <p:cNvSpPr txBox="1"/>
          <p:nvPr/>
        </p:nvSpPr>
        <p:spPr>
          <a:xfrm>
            <a:off x="5431536" y="3962401"/>
            <a:ext cx="5690616"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Using the Scriptures</a:t>
            </a:r>
          </a:p>
        </p:txBody>
      </p:sp>
      <p:pic>
        <p:nvPicPr>
          <p:cNvPr id="10" name="Picture 9" descr="Henry B. Eyring.jpg"/>
          <p:cNvPicPr>
            <a:picLocks noChangeAspect="1"/>
          </p:cNvPicPr>
          <p:nvPr/>
        </p:nvPicPr>
        <p:blipFill>
          <a:blip r:embed="rId3" cstate="print"/>
          <a:stretch>
            <a:fillRect/>
          </a:stretch>
        </p:blipFill>
        <p:spPr>
          <a:xfrm>
            <a:off x="192024" y="972312"/>
            <a:ext cx="829056" cy="1033628"/>
          </a:xfrm>
          <a:prstGeom prst="rect">
            <a:avLst/>
          </a:prstGeom>
        </p:spPr>
      </p:pic>
      <p:pic>
        <p:nvPicPr>
          <p:cNvPr id="3" name="Picture 2">
            <a:extLst>
              <a:ext uri="{FF2B5EF4-FFF2-40B4-BE49-F238E27FC236}">
                <a16:creationId xmlns:a16="http://schemas.microsoft.com/office/drawing/2014/main" id="{8EBADFAA-E2EF-4C6E-B1CC-99C0B8A526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3454" y="3665955"/>
            <a:ext cx="3165810" cy="2525840"/>
          </a:xfrm>
          <a:prstGeom prst="rect">
            <a:avLst/>
          </a:prstGeom>
        </p:spPr>
      </p:pic>
      <p:sp>
        <p:nvSpPr>
          <p:cNvPr id="5" name="Rectangle 4">
            <a:extLst>
              <a:ext uri="{FF2B5EF4-FFF2-40B4-BE49-F238E27FC236}">
                <a16:creationId xmlns:a16="http://schemas.microsoft.com/office/drawing/2014/main" id="{4F376A3F-F363-4B62-9D71-9846BA9D9F36}"/>
              </a:ext>
            </a:extLst>
          </p:cNvPr>
          <p:cNvSpPr/>
          <p:nvPr/>
        </p:nvSpPr>
        <p:spPr>
          <a:xfrm>
            <a:off x="1258743" y="2787134"/>
            <a:ext cx="10219914" cy="584775"/>
          </a:xfrm>
          <a:prstGeom prst="rect">
            <a:avLst/>
          </a:prstGeom>
        </p:spPr>
        <p:txBody>
          <a:bodyPr wrap="none">
            <a:spAutoFit/>
          </a:bodyPr>
          <a:lstStyle/>
          <a:p>
            <a:r>
              <a:rPr lang="en-US" sz="3200" dirty="0">
                <a:solidFill>
                  <a:schemeClr val="bg1"/>
                </a:solidFill>
              </a:rPr>
              <a:t>How can you prepare to instantly share the gospel of Christ?</a:t>
            </a:r>
          </a:p>
        </p:txBody>
      </p:sp>
    </p:spTree>
    <p:extLst>
      <p:ext uri="{BB962C8B-B14F-4D97-AF65-F5344CB8AC3E}">
        <p14:creationId xmlns:p14="http://schemas.microsoft.com/office/powerpoint/2010/main" val="4000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8">
                                            <p:txEl>
                                              <p:pRg st="0" end="0"/>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48454E89-83C7-498A-8DE0-8704086FC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4" name="TextBox 13"/>
          <p:cNvSpPr txBox="1"/>
          <p:nvPr/>
        </p:nvSpPr>
        <p:spPr>
          <a:xfrm>
            <a:off x="512064" y="1139953"/>
            <a:ext cx="5105400" cy="2862322"/>
          </a:xfrm>
          <a:prstGeom prst="rect">
            <a:avLst/>
          </a:prstGeom>
          <a:noFill/>
        </p:spPr>
        <p:txBody>
          <a:bodyPr wrap="square" rtlCol="0">
            <a:spAutoFit/>
          </a:bodyPr>
          <a:lstStyle/>
          <a:p>
            <a:r>
              <a:rPr lang="en-US" sz="2000" dirty="0">
                <a:solidFill>
                  <a:schemeClr val="bg1"/>
                </a:solidFill>
              </a:rPr>
              <a:t>It’s natural to have questions—the acorn of honest inquiry has often sprouted and matured into a great oak of understanding. . . . Please, first doubt your doubts before you doubt your faith. We must never allow doubt to hold us </a:t>
            </a:r>
          </a:p>
          <a:p>
            <a:r>
              <a:rPr lang="en-US" sz="2000" dirty="0">
                <a:solidFill>
                  <a:schemeClr val="bg1"/>
                </a:solidFill>
              </a:rPr>
              <a:t>prisoner and keep us from the divine love, peace, and gifts that come through faith in </a:t>
            </a:r>
          </a:p>
          <a:p>
            <a:r>
              <a:rPr lang="en-US" sz="2000" dirty="0">
                <a:solidFill>
                  <a:schemeClr val="bg1"/>
                </a:solidFill>
              </a:rPr>
              <a:t>the Lord Jesus Christ.”</a:t>
            </a:r>
          </a:p>
          <a:p>
            <a:r>
              <a:rPr lang="en-US" sz="1600" dirty="0">
                <a:solidFill>
                  <a:schemeClr val="bg1"/>
                </a:solidFill>
              </a:rPr>
              <a:t>President Dieter F. Uchtdorf</a:t>
            </a: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Asking Questions</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5797296" y="2627377"/>
            <a:ext cx="3429000" cy="1015663"/>
          </a:xfrm>
          <a:prstGeom prst="rect">
            <a:avLst/>
          </a:prstGeom>
          <a:noFill/>
        </p:spPr>
        <p:txBody>
          <a:bodyPr wrap="square" rtlCol="0">
            <a:spAutoFit/>
          </a:bodyPr>
          <a:lstStyle/>
          <a:p>
            <a:r>
              <a:rPr lang="en-US" sz="2000" dirty="0" err="1">
                <a:solidFill>
                  <a:schemeClr val="bg1"/>
                </a:solidFill>
              </a:rPr>
              <a:t>Lamoni’s</a:t>
            </a:r>
            <a:r>
              <a:rPr lang="en-US" sz="2000" dirty="0">
                <a:solidFill>
                  <a:schemeClr val="bg1"/>
                </a:solidFill>
              </a:rPr>
              <a:t> father asked the same types of questions that his son asked of Ammon</a:t>
            </a:r>
          </a:p>
        </p:txBody>
      </p:sp>
      <p:pic>
        <p:nvPicPr>
          <p:cNvPr id="8" name="Picture 7" descr="dieter F. Uchtdorf.jpg"/>
          <p:cNvPicPr>
            <a:picLocks noChangeAspect="1"/>
          </p:cNvPicPr>
          <p:nvPr/>
        </p:nvPicPr>
        <p:blipFill>
          <a:blip r:embed="rId3" cstate="print"/>
          <a:stretch>
            <a:fillRect/>
          </a:stretch>
        </p:blipFill>
        <p:spPr>
          <a:xfrm>
            <a:off x="1981200" y="4191000"/>
            <a:ext cx="1517904" cy="1895856"/>
          </a:xfrm>
          <a:prstGeom prst="rect">
            <a:avLst/>
          </a:prstGeom>
        </p:spPr>
      </p:pic>
      <p:grpSp>
        <p:nvGrpSpPr>
          <p:cNvPr id="31" name="Group 30"/>
          <p:cNvGrpSpPr/>
          <p:nvPr/>
        </p:nvGrpSpPr>
        <p:grpSpPr>
          <a:xfrm>
            <a:off x="9150096" y="1338072"/>
            <a:ext cx="1518596" cy="3200400"/>
            <a:chOff x="4873955" y="304800"/>
            <a:chExt cx="2843888" cy="6061173"/>
          </a:xfrm>
        </p:grpSpPr>
        <p:sp>
          <p:nvSpPr>
            <p:cNvPr id="32" name="Quad Arrow Callout 31"/>
            <p:cNvSpPr/>
            <p:nvPr/>
          </p:nvSpPr>
          <p:spPr>
            <a:xfrm>
              <a:off x="5867400" y="304800"/>
              <a:ext cx="838200" cy="14478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Quad Arrow Callout 32"/>
            <p:cNvSpPr/>
            <p:nvPr/>
          </p:nvSpPr>
          <p:spPr>
            <a:xfrm>
              <a:off x="6248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Callout 33"/>
            <p:cNvSpPr/>
            <p:nvPr/>
          </p:nvSpPr>
          <p:spPr>
            <a:xfrm>
              <a:off x="5486400" y="762000"/>
              <a:ext cx="838200" cy="990600"/>
            </a:xfrm>
            <a:prstGeom prst="quadArrowCallout">
              <a:avLst>
                <a:gd name="adj1" fmla="val 37030"/>
                <a:gd name="adj2" fmla="val 18515"/>
                <a:gd name="adj3" fmla="val 18515"/>
                <a:gd name="adj4" fmla="val 4812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uble Wave 34"/>
            <p:cNvSpPr/>
            <p:nvPr/>
          </p:nvSpPr>
          <p:spPr>
            <a:xfrm rot="16200000">
              <a:off x="6362700" y="1714500"/>
              <a:ext cx="12954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uble Wave 35"/>
            <p:cNvSpPr/>
            <p:nvPr/>
          </p:nvSpPr>
          <p:spPr>
            <a:xfrm rot="17182787">
              <a:off x="4847408" y="1685073"/>
              <a:ext cx="1427371"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057013">
              <a:off x="7215497" y="4299481"/>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057013">
              <a:off x="4873955" y="4285563"/>
              <a:ext cx="502346"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454515" y="5914869"/>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762469" y="5882390"/>
              <a:ext cx="429025" cy="45110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Manual Operation 40"/>
            <p:cNvSpPr/>
            <p:nvPr/>
          </p:nvSpPr>
          <p:spPr>
            <a:xfrm>
              <a:off x="5493478" y="3209544"/>
              <a:ext cx="1648225" cy="1038352"/>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291"/>
            <p:cNvGrpSpPr/>
            <p:nvPr/>
          </p:nvGrpSpPr>
          <p:grpSpPr>
            <a:xfrm rot="20110749">
              <a:off x="6589944" y="2774473"/>
              <a:ext cx="914400" cy="1828458"/>
              <a:chOff x="2971800" y="1752600"/>
              <a:chExt cx="1600200" cy="2286000"/>
            </a:xfrm>
          </p:grpSpPr>
          <p:sp>
            <p:nvSpPr>
              <p:cNvPr id="71" name="Trapezoid 70"/>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71"/>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Quad Arrow Callout 72"/>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lowchart: Manual Operation 42"/>
            <p:cNvSpPr/>
            <p:nvPr/>
          </p:nvSpPr>
          <p:spPr>
            <a:xfrm rot="10800000">
              <a:off x="5666974" y="5657088"/>
              <a:ext cx="733825"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Manual Operation 43"/>
            <p:cNvSpPr/>
            <p:nvPr/>
          </p:nvSpPr>
          <p:spPr>
            <a:xfrm rot="10800000">
              <a:off x="6400800" y="5657088"/>
              <a:ext cx="654154" cy="445008"/>
            </a:xfrm>
            <a:prstGeom prst="flowChartManualOperation">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flipV="1">
              <a:off x="5493478" y="4247896"/>
              <a:ext cx="1734974" cy="1557528"/>
            </a:xfrm>
            <a:prstGeom prst="flowChartManualOperation">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753724" y="4173728"/>
              <a:ext cx="1214482" cy="245872"/>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Quad Arrow Callout 46"/>
            <p:cNvSpPr/>
            <p:nvPr/>
          </p:nvSpPr>
          <p:spPr>
            <a:xfrm>
              <a:off x="5580226"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Quad Arrow Callout 47"/>
            <p:cNvSpPr/>
            <p:nvPr/>
          </p:nvSpPr>
          <p:spPr>
            <a:xfrm>
              <a:off x="6360964" y="5286248"/>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580226" y="5137912"/>
              <a:ext cx="1561476"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493478" y="5657088"/>
              <a:ext cx="1734974" cy="148336"/>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290"/>
            <p:cNvGrpSpPr/>
            <p:nvPr/>
          </p:nvGrpSpPr>
          <p:grpSpPr>
            <a:xfrm rot="1464830">
              <a:off x="5012526" y="2855208"/>
              <a:ext cx="914400" cy="1721443"/>
              <a:chOff x="2971800" y="1752600"/>
              <a:chExt cx="1600200" cy="2286000"/>
            </a:xfrm>
          </p:grpSpPr>
          <p:sp>
            <p:nvSpPr>
              <p:cNvPr id="68" name="Trapezoid 67"/>
              <p:cNvSpPr/>
              <p:nvPr/>
            </p:nvSpPr>
            <p:spPr>
              <a:xfrm>
                <a:off x="2971800" y="1752600"/>
                <a:ext cx="1600200" cy="22860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3162925" y="2286000"/>
                <a:ext cx="1214203" cy="457200"/>
              </a:xfrm>
              <a:prstGeom prst="trapezoi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3352800" y="2286000"/>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306"/>
            <p:cNvGrpSpPr/>
            <p:nvPr/>
          </p:nvGrpSpPr>
          <p:grpSpPr>
            <a:xfrm>
              <a:off x="5791200" y="2971800"/>
              <a:ext cx="1035089" cy="1269766"/>
              <a:chOff x="2084422" y="1321034"/>
              <a:chExt cx="1819185" cy="2231634"/>
            </a:xfrm>
          </p:grpSpPr>
          <p:sp>
            <p:nvSpPr>
              <p:cNvPr id="58" name="Moon 57"/>
              <p:cNvSpPr/>
              <p:nvPr/>
            </p:nvSpPr>
            <p:spPr>
              <a:xfrm rot="20211265">
                <a:off x="2084422" y="1432783"/>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11600853">
                <a:off x="3217807" y="1321034"/>
                <a:ext cx="685800" cy="1828800"/>
              </a:xfrm>
              <a:prstGeom prst="moon">
                <a:avLst>
                  <a:gd name="adj" fmla="val 875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2667000" y="2667000"/>
                <a:ext cx="685800" cy="685800"/>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2098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276600" y="1752600"/>
                <a:ext cx="381000" cy="381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438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200400" y="22098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895600" y="3276599"/>
                <a:ext cx="252334" cy="2760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rot="19985882">
                <a:off x="2350133" y="1959820"/>
                <a:ext cx="328934" cy="36215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rot="1319692">
                <a:off x="3182271" y="1960174"/>
                <a:ext cx="368824" cy="381776"/>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Regular Pentagon 52"/>
            <p:cNvSpPr/>
            <p:nvPr/>
          </p:nvSpPr>
          <p:spPr>
            <a:xfrm rot="10800000" flipH="1">
              <a:off x="5334000" y="1371600"/>
              <a:ext cx="1883904" cy="2083104"/>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uble Wave 53"/>
            <p:cNvSpPr/>
            <p:nvPr/>
          </p:nvSpPr>
          <p:spPr>
            <a:xfrm>
              <a:off x="5486400" y="1371600"/>
              <a:ext cx="1600200" cy="609600"/>
            </a:xfrm>
            <a:prstGeom prst="doubleWave">
              <a:avLst>
                <a:gd name="adj1" fmla="val 12500"/>
                <a:gd name="adj2" fmla="val -10000"/>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a:off x="5486400" y="1295400"/>
              <a:ext cx="1600200" cy="381000"/>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Callout 55"/>
            <p:cNvSpPr/>
            <p:nvPr/>
          </p:nvSpPr>
          <p:spPr>
            <a:xfrm>
              <a:off x="5522626" y="1239187"/>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Callout 56"/>
            <p:cNvSpPr/>
            <p:nvPr/>
          </p:nvSpPr>
          <p:spPr>
            <a:xfrm>
              <a:off x="6259643" y="1241685"/>
              <a:ext cx="780738" cy="519176"/>
            </a:xfrm>
            <a:prstGeom prst="quadArrowCallo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ectangular Callout 73"/>
          <p:cNvSpPr/>
          <p:nvPr/>
        </p:nvSpPr>
        <p:spPr>
          <a:xfrm>
            <a:off x="8007096" y="807720"/>
            <a:ext cx="1295400" cy="914400"/>
          </a:xfrm>
          <a:prstGeom prst="wedgeRectCallout">
            <a:avLst>
              <a:gd name="adj1" fmla="val -362"/>
              <a:gd name="adj2" fmla="val 94500"/>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a:t>
            </a:r>
          </a:p>
        </p:txBody>
      </p:sp>
      <p:sp>
        <p:nvSpPr>
          <p:cNvPr id="2" name="Rectangle 1">
            <a:extLst>
              <a:ext uri="{FF2B5EF4-FFF2-40B4-BE49-F238E27FC236}">
                <a16:creationId xmlns:a16="http://schemas.microsoft.com/office/drawing/2014/main" id="{FDEF8212-7BE6-402C-8894-0AE3D71F913D}"/>
              </a:ext>
            </a:extLst>
          </p:cNvPr>
          <p:cNvSpPr/>
          <p:nvPr/>
        </p:nvSpPr>
        <p:spPr>
          <a:xfrm>
            <a:off x="5169408" y="4590949"/>
            <a:ext cx="6096000" cy="1908215"/>
          </a:xfrm>
          <a:prstGeom prst="rect">
            <a:avLst/>
          </a:prstGeom>
        </p:spPr>
        <p:txBody>
          <a:bodyPr>
            <a:spAutoFit/>
          </a:bodyPr>
          <a:lstStyle/>
          <a:p>
            <a:r>
              <a:rPr lang="en-US" dirty="0">
                <a:solidFill>
                  <a:schemeClr val="bg1"/>
                </a:solidFill>
                <a:latin typeface="Open Sans"/>
              </a:rPr>
              <a:t>“Eternal life, or exaltation, is to inherit a place in the highest degree of the celestial kingdom, where we will live in God’s presence and continue as families…</a:t>
            </a:r>
          </a:p>
          <a:p>
            <a:endParaRPr lang="en-US" dirty="0">
              <a:solidFill>
                <a:schemeClr val="bg1"/>
              </a:solidFill>
              <a:latin typeface="Open Sans"/>
            </a:endParaRPr>
          </a:p>
          <a:p>
            <a:r>
              <a:rPr lang="en-US" dirty="0">
                <a:solidFill>
                  <a:schemeClr val="bg1"/>
                </a:solidFill>
                <a:latin typeface="Open Sans"/>
              </a:rPr>
              <a:t> … This gift is made possible through the Atonement of Jesus Christ” </a:t>
            </a:r>
          </a:p>
          <a:p>
            <a:r>
              <a:rPr lang="en-US" sz="1000" dirty="0">
                <a:solidFill>
                  <a:schemeClr val="bg1"/>
                </a:solidFill>
                <a:latin typeface="Open Sans"/>
              </a:rPr>
              <a:t>(</a:t>
            </a:r>
            <a:r>
              <a:rPr lang="en-US" sz="1000" i="1" dirty="0">
                <a:solidFill>
                  <a:schemeClr val="bg1"/>
                </a:solidFill>
                <a:latin typeface="Open Sans"/>
              </a:rPr>
              <a:t>True to the Faith: A Gospel Reference</a:t>
            </a:r>
            <a:r>
              <a:rPr lang="en-US" sz="1000" dirty="0">
                <a:solidFill>
                  <a:schemeClr val="bg1"/>
                </a:solidFill>
                <a:latin typeface="Open Sans"/>
              </a:rPr>
              <a:t> [2004], 52).</a:t>
            </a:r>
            <a:endParaRPr lang="en-US" sz="1000" dirty="0">
              <a:solidFill>
                <a:schemeClr val="bg1"/>
              </a:solidFill>
            </a:endParaRPr>
          </a:p>
        </p:txBody>
      </p:sp>
      <p:sp>
        <p:nvSpPr>
          <p:cNvPr id="3" name="Rectangle 2">
            <a:extLst>
              <a:ext uri="{FF2B5EF4-FFF2-40B4-BE49-F238E27FC236}">
                <a16:creationId xmlns:a16="http://schemas.microsoft.com/office/drawing/2014/main" id="{1BAA3CE0-4E04-4E4B-A307-EB125BE48C4A}"/>
              </a:ext>
            </a:extLst>
          </p:cNvPr>
          <p:cNvSpPr/>
          <p:nvPr/>
        </p:nvSpPr>
        <p:spPr>
          <a:xfrm>
            <a:off x="10426018" y="6399014"/>
            <a:ext cx="1526380" cy="369332"/>
          </a:xfrm>
          <a:prstGeom prst="rect">
            <a:avLst/>
          </a:prstGeom>
        </p:spPr>
        <p:txBody>
          <a:bodyPr wrap="none">
            <a:spAutoFit/>
          </a:bodyPr>
          <a:lstStyle/>
          <a:p>
            <a:r>
              <a:rPr lang="en-US" dirty="0">
                <a:solidFill>
                  <a:schemeClr val="bg1"/>
                </a:solidFill>
                <a:latin typeface="Open Sans"/>
              </a:rPr>
              <a:t>D&amp;C 131:1–4</a:t>
            </a:r>
            <a:endParaRPr lang="en-US" dirty="0"/>
          </a:p>
        </p:txBody>
      </p:sp>
    </p:spTree>
    <p:extLst>
      <p:ext uri="{BB962C8B-B14F-4D97-AF65-F5344CB8AC3E}">
        <p14:creationId xmlns:p14="http://schemas.microsoft.com/office/powerpoint/2010/main" val="327361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8"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D9836-B263-416C-B427-9437AC75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4" name="TextBox 13"/>
          <p:cNvSpPr txBox="1"/>
          <p:nvPr/>
        </p:nvSpPr>
        <p:spPr>
          <a:xfrm>
            <a:off x="316992" y="746761"/>
            <a:ext cx="7848600" cy="1877437"/>
          </a:xfrm>
          <a:prstGeom prst="rect">
            <a:avLst/>
          </a:prstGeom>
          <a:noFill/>
        </p:spPr>
        <p:txBody>
          <a:bodyPr wrap="square" rtlCol="0">
            <a:spAutoFit/>
          </a:bodyPr>
          <a:lstStyle/>
          <a:p>
            <a:pPr fontAlgn="base"/>
            <a:r>
              <a:rPr lang="en-US" sz="2400" dirty="0">
                <a:solidFill>
                  <a:schemeClr val="bg1"/>
                </a:solidFill>
              </a:rPr>
              <a:t>Why do you want to receive eternal life?</a:t>
            </a:r>
          </a:p>
          <a:p>
            <a:pPr fontAlgn="base"/>
            <a:endParaRPr lang="en-US" sz="2400" dirty="0">
              <a:solidFill>
                <a:schemeClr val="bg1"/>
              </a:solidFill>
            </a:endParaRPr>
          </a:p>
          <a:p>
            <a:pPr fontAlgn="base"/>
            <a:r>
              <a:rPr lang="en-US" sz="2400" dirty="0">
                <a:solidFill>
                  <a:schemeClr val="bg1"/>
                </a:solidFill>
              </a:rPr>
              <a:t>What would you be willing to give up in order to receive eternal life?</a:t>
            </a:r>
          </a:p>
          <a:p>
            <a:endParaRPr lang="en-US" sz="2000" dirty="0">
              <a:solidFill>
                <a:schemeClr val="bg1"/>
              </a:solidFill>
            </a:endParaRP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Eternal Life Questions</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5913120" y="2115348"/>
            <a:ext cx="5943600" cy="4093428"/>
          </a:xfrm>
          <a:prstGeom prst="rect">
            <a:avLst/>
          </a:prstGeom>
          <a:noFill/>
        </p:spPr>
        <p:txBody>
          <a:bodyPr wrap="square" rtlCol="0">
            <a:spAutoFit/>
          </a:bodyPr>
          <a:lstStyle/>
          <a:p>
            <a:r>
              <a:rPr lang="en-US" sz="2000" dirty="0">
                <a:solidFill>
                  <a:schemeClr val="bg1"/>
                </a:solidFill>
              </a:rPr>
              <a:t>The Savior’s answer:</a:t>
            </a:r>
          </a:p>
          <a:p>
            <a:r>
              <a:rPr lang="en-US" sz="2000" dirty="0">
                <a:solidFill>
                  <a:schemeClr val="bg1"/>
                </a:solidFill>
              </a:rPr>
              <a:t>Keep the Commandments</a:t>
            </a:r>
          </a:p>
          <a:p>
            <a:endParaRPr lang="en-US" sz="2000" dirty="0">
              <a:solidFill>
                <a:schemeClr val="bg1"/>
              </a:solidFill>
            </a:endParaRPr>
          </a:p>
          <a:p>
            <a:r>
              <a:rPr lang="en-US" sz="2000" dirty="0">
                <a:solidFill>
                  <a:schemeClr val="bg1"/>
                </a:solidFill>
              </a:rPr>
              <a:t>What if you already keep the commandments?</a:t>
            </a:r>
          </a:p>
          <a:p>
            <a:endParaRPr lang="en-US" sz="2000" dirty="0">
              <a:solidFill>
                <a:schemeClr val="bg1"/>
              </a:solidFill>
            </a:endParaRPr>
          </a:p>
          <a:p>
            <a:r>
              <a:rPr lang="en-US" sz="2000" dirty="0">
                <a:solidFill>
                  <a:schemeClr val="bg1"/>
                </a:solidFill>
              </a:rPr>
              <a:t>The Savior’s answer:</a:t>
            </a:r>
          </a:p>
          <a:p>
            <a:r>
              <a:rPr lang="en-US" sz="2000" dirty="0">
                <a:solidFill>
                  <a:schemeClr val="bg1"/>
                </a:solidFill>
              </a:rPr>
              <a:t>Matthew 19:16-22</a:t>
            </a:r>
          </a:p>
          <a:p>
            <a:endParaRPr lang="en-US" sz="2000" dirty="0">
              <a:solidFill>
                <a:schemeClr val="bg1"/>
              </a:solidFill>
            </a:endParaRPr>
          </a:p>
          <a:p>
            <a:r>
              <a:rPr lang="en-US" sz="2000" dirty="0">
                <a:solidFill>
                  <a:schemeClr val="bg1"/>
                </a:solidFill>
              </a:rPr>
              <a:t>The King’s response: “…I will give up all that I possess, yea, I will forsake my kingdom, that I may receive this great joy”</a:t>
            </a:r>
          </a:p>
          <a:p>
            <a:endParaRPr lang="en-US" sz="2000" dirty="0">
              <a:solidFill>
                <a:schemeClr val="bg1"/>
              </a:solidFill>
            </a:endParaRPr>
          </a:p>
          <a:p>
            <a:r>
              <a:rPr lang="en-US" sz="2000" dirty="0">
                <a:solidFill>
                  <a:schemeClr val="bg1"/>
                </a:solidFill>
              </a:rPr>
              <a:t>Aaron’s answer: pray and repent. Have faith and hope</a:t>
            </a:r>
          </a:p>
        </p:txBody>
      </p:sp>
      <p:sp>
        <p:nvSpPr>
          <p:cNvPr id="8" name="TextBox 7"/>
          <p:cNvSpPr txBox="1"/>
          <p:nvPr/>
        </p:nvSpPr>
        <p:spPr>
          <a:xfrm>
            <a:off x="143256" y="6488668"/>
            <a:ext cx="3505200" cy="369332"/>
          </a:xfrm>
          <a:prstGeom prst="rect">
            <a:avLst/>
          </a:prstGeom>
          <a:noFill/>
        </p:spPr>
        <p:txBody>
          <a:bodyPr wrap="square" rtlCol="0">
            <a:spAutoFit/>
          </a:bodyPr>
          <a:lstStyle/>
          <a:p>
            <a:r>
              <a:rPr lang="en-US" dirty="0">
                <a:solidFill>
                  <a:schemeClr val="bg1"/>
                </a:solidFill>
              </a:rPr>
              <a:t>Alma 22:15-16</a:t>
            </a:r>
          </a:p>
        </p:txBody>
      </p:sp>
      <p:pic>
        <p:nvPicPr>
          <p:cNvPr id="3" name="Picture 2">
            <a:extLst>
              <a:ext uri="{FF2B5EF4-FFF2-40B4-BE49-F238E27FC236}">
                <a16:creationId xmlns:a16="http://schemas.microsoft.com/office/drawing/2014/main" id="{78A99B99-B335-409B-8DDE-EEBFF6296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168" y="2873502"/>
            <a:ext cx="3422904" cy="2567178"/>
          </a:xfrm>
          <a:prstGeom prst="rect">
            <a:avLst/>
          </a:prstGeom>
        </p:spPr>
      </p:pic>
      <p:grpSp>
        <p:nvGrpSpPr>
          <p:cNvPr id="12" name="Group 11">
            <a:extLst>
              <a:ext uri="{FF2B5EF4-FFF2-40B4-BE49-F238E27FC236}">
                <a16:creationId xmlns:a16="http://schemas.microsoft.com/office/drawing/2014/main" id="{B714863D-835B-4A50-936A-81CDB3DC8134}"/>
              </a:ext>
            </a:extLst>
          </p:cNvPr>
          <p:cNvGrpSpPr/>
          <p:nvPr/>
        </p:nvGrpSpPr>
        <p:grpSpPr>
          <a:xfrm>
            <a:off x="5029200" y="4624334"/>
            <a:ext cx="813816" cy="927405"/>
            <a:chOff x="7772400" y="134630"/>
            <a:chExt cx="1219200" cy="1389370"/>
          </a:xfrm>
        </p:grpSpPr>
        <p:sp>
          <p:nvSpPr>
            <p:cNvPr id="13" name="Rectangle 12">
              <a:extLst>
                <a:ext uri="{FF2B5EF4-FFF2-40B4-BE49-F238E27FC236}">
                  <a16:creationId xmlns:a16="http://schemas.microsoft.com/office/drawing/2014/main" id="{476D66DE-E07B-48D9-AA2E-92D9C65E6BCC}"/>
                </a:ext>
              </a:extLst>
            </p:cNvPr>
            <p:cNvSpPr/>
            <p:nvPr/>
          </p:nvSpPr>
          <p:spPr>
            <a:xfrm>
              <a:off x="7772400" y="152400"/>
              <a:ext cx="1219200" cy="1371600"/>
            </a:xfrm>
            <a:prstGeom prst="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597F015C-4CD5-4C45-B025-E0B2EF989DD0}"/>
                </a:ext>
              </a:extLst>
            </p:cNvPr>
            <p:cNvGrpSpPr/>
            <p:nvPr/>
          </p:nvGrpSpPr>
          <p:grpSpPr>
            <a:xfrm>
              <a:off x="8047582" y="134630"/>
              <a:ext cx="646616" cy="1366436"/>
              <a:chOff x="6594250" y="1524000"/>
              <a:chExt cx="1452069" cy="3068524"/>
            </a:xfrm>
          </p:grpSpPr>
          <p:sp>
            <p:nvSpPr>
              <p:cNvPr id="17" name="Quad Arrow Callout 317">
                <a:extLst>
                  <a:ext uri="{FF2B5EF4-FFF2-40B4-BE49-F238E27FC236}">
                    <a16:creationId xmlns:a16="http://schemas.microsoft.com/office/drawing/2014/main" id="{8341061D-F0AA-4207-881D-091F69C57C12}"/>
                  </a:ext>
                </a:extLst>
              </p:cNvPr>
              <p:cNvSpPr/>
              <p:nvPr/>
            </p:nvSpPr>
            <p:spPr>
              <a:xfrm>
                <a:off x="7025240" y="1524000"/>
                <a:ext cx="591151" cy="1128492"/>
              </a:xfrm>
              <a:prstGeom prst="quadArrowCallout">
                <a:avLst>
                  <a:gd name="adj1" fmla="val 37030"/>
                  <a:gd name="adj2" fmla="val 18515"/>
                  <a:gd name="adj3" fmla="val 18515"/>
                  <a:gd name="adj4" fmla="val 4812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Quad Arrow Callout 316">
                <a:extLst>
                  <a:ext uri="{FF2B5EF4-FFF2-40B4-BE49-F238E27FC236}">
                    <a16:creationId xmlns:a16="http://schemas.microsoft.com/office/drawing/2014/main" id="{5EF15C7B-EAFB-4FB4-BF5F-C692BB552B94}"/>
                  </a:ext>
                </a:extLst>
              </p:cNvPr>
              <p:cNvSpPr/>
              <p:nvPr/>
            </p:nvSpPr>
            <p:spPr>
              <a:xfrm>
                <a:off x="7293945" y="1880366"/>
                <a:ext cx="591151" cy="772126"/>
              </a:xfrm>
              <a:prstGeom prst="quadArrowCallout">
                <a:avLst>
                  <a:gd name="adj1" fmla="val 37030"/>
                  <a:gd name="adj2" fmla="val 18515"/>
                  <a:gd name="adj3" fmla="val 18515"/>
                  <a:gd name="adj4" fmla="val 4812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Quad Arrow Callout 297">
                <a:extLst>
                  <a:ext uri="{FF2B5EF4-FFF2-40B4-BE49-F238E27FC236}">
                    <a16:creationId xmlns:a16="http://schemas.microsoft.com/office/drawing/2014/main" id="{7D2868C8-58D7-4129-9209-C345BF86EF32}"/>
                  </a:ext>
                </a:extLst>
              </p:cNvPr>
              <p:cNvSpPr/>
              <p:nvPr/>
            </p:nvSpPr>
            <p:spPr>
              <a:xfrm>
                <a:off x="6756535" y="1880366"/>
                <a:ext cx="591151" cy="772126"/>
              </a:xfrm>
              <a:prstGeom prst="quadArrowCallout">
                <a:avLst>
                  <a:gd name="adj1" fmla="val 37030"/>
                  <a:gd name="adj2" fmla="val 18515"/>
                  <a:gd name="adj3" fmla="val 18515"/>
                  <a:gd name="adj4" fmla="val 48123"/>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uble Wave 19">
                <a:extLst>
                  <a:ext uri="{FF2B5EF4-FFF2-40B4-BE49-F238E27FC236}">
                    <a16:creationId xmlns:a16="http://schemas.microsoft.com/office/drawing/2014/main" id="{A0655319-A661-477A-B4DE-5F51CACC317B}"/>
                  </a:ext>
                </a:extLst>
              </p:cNvPr>
              <p:cNvSpPr/>
              <p:nvPr/>
            </p:nvSpPr>
            <p:spPr>
              <a:xfrm rot="16200000">
                <a:off x="7326503" y="2645408"/>
                <a:ext cx="1009704" cy="429928"/>
              </a:xfrm>
              <a:prstGeom prst="doubleWave">
                <a:avLst>
                  <a:gd name="adj1" fmla="val 12500"/>
                  <a:gd name="adj2" fmla="val -10000"/>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uble Wave 20">
                <a:extLst>
                  <a:ext uri="{FF2B5EF4-FFF2-40B4-BE49-F238E27FC236}">
                    <a16:creationId xmlns:a16="http://schemas.microsoft.com/office/drawing/2014/main" id="{86A85075-5B9B-45E6-89CE-3CBFBC825142}"/>
                  </a:ext>
                </a:extLst>
              </p:cNvPr>
              <p:cNvSpPr/>
              <p:nvPr/>
            </p:nvSpPr>
            <p:spPr>
              <a:xfrm rot="17182787">
                <a:off x="6252929" y="2622471"/>
                <a:ext cx="1112569" cy="429928"/>
              </a:xfrm>
              <a:prstGeom prst="doubleWave">
                <a:avLst>
                  <a:gd name="adj1" fmla="val 12500"/>
                  <a:gd name="adj2" fmla="val -10000"/>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21">
                <a:extLst>
                  <a:ext uri="{FF2B5EF4-FFF2-40B4-BE49-F238E27FC236}">
                    <a16:creationId xmlns:a16="http://schemas.microsoft.com/office/drawing/2014/main" id="{065C42AF-658E-44B1-901D-6A9BE86465BB}"/>
                  </a:ext>
                </a:extLst>
              </p:cNvPr>
              <p:cNvSpPr/>
              <p:nvPr/>
            </p:nvSpPr>
            <p:spPr>
              <a:xfrm>
                <a:off x="6761526" y="3770356"/>
                <a:ext cx="1162432" cy="809347"/>
              </a:xfrm>
              <a:prstGeom prst="flowChartManualOperation">
                <a:avLst/>
              </a:prstGeom>
              <a:solidFill>
                <a:srgbClr val="CD8B2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E3F2A4D1-7601-499D-BF41-71ECBD560A60}"/>
                  </a:ext>
                </a:extLst>
              </p:cNvPr>
              <p:cNvGrpSpPr/>
              <p:nvPr/>
            </p:nvGrpSpPr>
            <p:grpSpPr>
              <a:xfrm>
                <a:off x="6971499" y="3602801"/>
                <a:ext cx="730010" cy="989723"/>
                <a:chOff x="2084422" y="1321034"/>
                <a:chExt cx="1819185" cy="2231634"/>
              </a:xfrm>
            </p:grpSpPr>
            <p:sp>
              <p:nvSpPr>
                <p:cNvPr id="29" name="Moon 28">
                  <a:extLst>
                    <a:ext uri="{FF2B5EF4-FFF2-40B4-BE49-F238E27FC236}">
                      <a16:creationId xmlns:a16="http://schemas.microsoft.com/office/drawing/2014/main" id="{C9A3401C-46F7-419C-82DD-93C290F6E596}"/>
                    </a:ext>
                  </a:extLst>
                </p:cNvPr>
                <p:cNvSpPr/>
                <p:nvPr/>
              </p:nvSpPr>
              <p:spPr>
                <a:xfrm rot="20211265">
                  <a:off x="2084422" y="1432783"/>
                  <a:ext cx="685800" cy="1828800"/>
                </a:xfrm>
                <a:prstGeom prst="moon">
                  <a:avLst>
                    <a:gd name="adj" fmla="val 87500"/>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574C70CB-D1AD-4E75-8E13-DA5B65BE6E1A}"/>
                    </a:ext>
                  </a:extLst>
                </p:cNvPr>
                <p:cNvSpPr/>
                <p:nvPr/>
              </p:nvSpPr>
              <p:spPr>
                <a:xfrm rot="11600853">
                  <a:off x="3217807" y="1321034"/>
                  <a:ext cx="685800" cy="1828800"/>
                </a:xfrm>
                <a:prstGeom prst="moon">
                  <a:avLst>
                    <a:gd name="adj" fmla="val 87500"/>
                  </a:avLst>
                </a:prstGeom>
                <a:solidFill>
                  <a:srgbClr val="9966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Quad Arrow Callout 298">
                  <a:extLst>
                    <a:ext uri="{FF2B5EF4-FFF2-40B4-BE49-F238E27FC236}">
                      <a16:creationId xmlns:a16="http://schemas.microsoft.com/office/drawing/2014/main" id="{C2CBB939-C0BA-485B-ADBC-7B915E4F79B6}"/>
                    </a:ext>
                  </a:extLst>
                </p:cNvPr>
                <p:cNvSpPr/>
                <p:nvPr/>
              </p:nvSpPr>
              <p:spPr>
                <a:xfrm>
                  <a:off x="2667000" y="2667000"/>
                  <a:ext cx="685800" cy="685800"/>
                </a:xfrm>
                <a:prstGeom prst="quadArrowCallou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72AC85E-6572-4C0C-8B97-4CED8EE153C9}"/>
                    </a:ext>
                  </a:extLst>
                </p:cNvPr>
                <p:cNvSpPr/>
                <p:nvPr/>
              </p:nvSpPr>
              <p:spPr>
                <a:xfrm>
                  <a:off x="2209800" y="17526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82D07669-A63F-436D-B9C8-67E3C77683F9}"/>
                    </a:ext>
                  </a:extLst>
                </p:cNvPr>
                <p:cNvSpPr/>
                <p:nvPr/>
              </p:nvSpPr>
              <p:spPr>
                <a:xfrm>
                  <a:off x="3276600" y="1752600"/>
                  <a:ext cx="381000" cy="3810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64F9AE4-5DBC-4E02-8497-E5CBFD78BC74}"/>
                    </a:ext>
                  </a:extLst>
                </p:cNvPr>
                <p:cNvSpPr/>
                <p:nvPr/>
              </p:nvSpPr>
              <p:spPr>
                <a:xfrm>
                  <a:off x="2438400" y="2209800"/>
                  <a:ext cx="304800" cy="2286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E5765AD-DCA8-496C-9AA7-C0D242B6CDC4}"/>
                    </a:ext>
                  </a:extLst>
                </p:cNvPr>
                <p:cNvSpPr/>
                <p:nvPr/>
              </p:nvSpPr>
              <p:spPr>
                <a:xfrm>
                  <a:off x="3200400" y="2209800"/>
                  <a:ext cx="304800" cy="228600"/>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9497293-F1A1-492D-8AA1-CAD4FFF50577}"/>
                    </a:ext>
                  </a:extLst>
                </p:cNvPr>
                <p:cNvSpPr/>
                <p:nvPr/>
              </p:nvSpPr>
              <p:spPr>
                <a:xfrm>
                  <a:off x="2895600" y="3276599"/>
                  <a:ext cx="252334" cy="276069"/>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6974F46F-A737-4406-8F33-83CE5366520B}"/>
                    </a:ext>
                  </a:extLst>
                </p:cNvPr>
                <p:cNvSpPr/>
                <p:nvPr/>
              </p:nvSpPr>
              <p:spPr>
                <a:xfrm rot="19985882">
                  <a:off x="2350133" y="1959820"/>
                  <a:ext cx="328934" cy="362156"/>
                </a:xfrm>
                <a:prstGeom prst="diamond">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FC08B6F1-F05D-4DF3-A257-1C745A9F632C}"/>
                    </a:ext>
                  </a:extLst>
                </p:cNvPr>
                <p:cNvSpPr/>
                <p:nvPr/>
              </p:nvSpPr>
              <p:spPr>
                <a:xfrm rot="1319692">
                  <a:off x="3182271" y="1960174"/>
                  <a:ext cx="368824" cy="381776"/>
                </a:xfrm>
                <a:prstGeom prst="diamond">
                  <a:avLst/>
                </a:prstGeom>
                <a:solidFill>
                  <a:schemeClr val="accent2">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gular Pentagon 276">
                <a:extLst>
                  <a:ext uri="{FF2B5EF4-FFF2-40B4-BE49-F238E27FC236}">
                    <a16:creationId xmlns:a16="http://schemas.microsoft.com/office/drawing/2014/main" id="{EADB8B20-316A-4BE9-9B94-7746120C2629}"/>
                  </a:ext>
                </a:extLst>
              </p:cNvPr>
              <p:cNvSpPr/>
              <p:nvPr/>
            </p:nvSpPr>
            <p:spPr>
              <a:xfrm rot="10800000" flipH="1">
                <a:off x="6649053" y="2355521"/>
                <a:ext cx="1328647" cy="1623682"/>
              </a:xfrm>
              <a:prstGeom prst="pentagon">
                <a:avLst/>
              </a:prstGeom>
              <a:solidFill>
                <a:schemeClr val="accent6">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uble Wave 24">
                <a:extLst>
                  <a:ext uri="{FF2B5EF4-FFF2-40B4-BE49-F238E27FC236}">
                    <a16:creationId xmlns:a16="http://schemas.microsoft.com/office/drawing/2014/main" id="{9D8AEF05-553B-48C0-AE21-85FE03B75934}"/>
                  </a:ext>
                </a:extLst>
              </p:cNvPr>
              <p:cNvSpPr/>
              <p:nvPr/>
            </p:nvSpPr>
            <p:spPr>
              <a:xfrm>
                <a:off x="6756535" y="2355521"/>
                <a:ext cx="1128561" cy="475155"/>
              </a:xfrm>
              <a:prstGeom prst="doubleWave">
                <a:avLst>
                  <a:gd name="adj1" fmla="val 12500"/>
                  <a:gd name="adj2" fmla="val -10000"/>
                </a:avLst>
              </a:prstGeom>
              <a:solidFill>
                <a:schemeClr val="bg1">
                  <a:lumMod val="5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313">
                <a:extLst>
                  <a:ext uri="{FF2B5EF4-FFF2-40B4-BE49-F238E27FC236}">
                    <a16:creationId xmlns:a16="http://schemas.microsoft.com/office/drawing/2014/main" id="{EF378512-039A-481E-A4C8-4D317D7AD7D7}"/>
                  </a:ext>
                </a:extLst>
              </p:cNvPr>
              <p:cNvSpPr/>
              <p:nvPr/>
            </p:nvSpPr>
            <p:spPr>
              <a:xfrm>
                <a:off x="6756535" y="2296126"/>
                <a:ext cx="1128561" cy="296972"/>
              </a:xfrm>
              <a:prstGeom prst="roundRect">
                <a:avLst/>
              </a:prstGeom>
              <a:solidFill>
                <a:schemeClr val="accent2">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Quad Arrow Callout 314">
                <a:extLst>
                  <a:ext uri="{FF2B5EF4-FFF2-40B4-BE49-F238E27FC236}">
                    <a16:creationId xmlns:a16="http://schemas.microsoft.com/office/drawing/2014/main" id="{2D8A90DD-358B-418D-AF70-B5F06560194E}"/>
                  </a:ext>
                </a:extLst>
              </p:cNvPr>
              <p:cNvSpPr/>
              <p:nvPr/>
            </p:nvSpPr>
            <p:spPr>
              <a:xfrm>
                <a:off x="6782083" y="2252311"/>
                <a:ext cx="550625" cy="404673"/>
              </a:xfrm>
              <a:prstGeom prst="quadArrowCallou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Quad Arrow Callout 315">
                <a:extLst>
                  <a:ext uri="{FF2B5EF4-FFF2-40B4-BE49-F238E27FC236}">
                    <a16:creationId xmlns:a16="http://schemas.microsoft.com/office/drawing/2014/main" id="{15A2EEC9-72B2-49DF-A7C4-8E82ECA8AC60}"/>
                  </a:ext>
                </a:extLst>
              </p:cNvPr>
              <p:cNvSpPr/>
              <p:nvPr/>
            </p:nvSpPr>
            <p:spPr>
              <a:xfrm>
                <a:off x="7301874" y="2254258"/>
                <a:ext cx="550625" cy="404673"/>
              </a:xfrm>
              <a:prstGeom prst="quadArrowCallout">
                <a:avLst/>
              </a:prstGeom>
              <a:solidFill>
                <a:schemeClr val="accent5">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a:extLst>
              <a:ext uri="{FF2B5EF4-FFF2-40B4-BE49-F238E27FC236}">
                <a16:creationId xmlns:a16="http://schemas.microsoft.com/office/drawing/2014/main" id="{013B0B31-1D55-4406-9C32-FBB2873F6E32}"/>
              </a:ext>
            </a:extLst>
          </p:cNvPr>
          <p:cNvGrpSpPr/>
          <p:nvPr/>
        </p:nvGrpSpPr>
        <p:grpSpPr>
          <a:xfrm>
            <a:off x="5029200" y="2062978"/>
            <a:ext cx="819912" cy="922401"/>
            <a:chOff x="533400" y="4970770"/>
            <a:chExt cx="1219200" cy="1371600"/>
          </a:xfrm>
        </p:grpSpPr>
        <p:sp>
          <p:nvSpPr>
            <p:cNvPr id="40" name="Rectangle 39">
              <a:extLst>
                <a:ext uri="{FF2B5EF4-FFF2-40B4-BE49-F238E27FC236}">
                  <a16:creationId xmlns:a16="http://schemas.microsoft.com/office/drawing/2014/main" id="{4ACDC5EF-E2BF-4B39-A4CE-FFFC97CC1515}"/>
                </a:ext>
              </a:extLst>
            </p:cNvPr>
            <p:cNvSpPr/>
            <p:nvPr/>
          </p:nvSpPr>
          <p:spPr>
            <a:xfrm>
              <a:off x="533400" y="4970770"/>
              <a:ext cx="1219200" cy="1371600"/>
            </a:xfrm>
            <a:prstGeom prst="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DF7A508E-BDEE-4FB5-AE8B-43E4B2BB4D96}"/>
                </a:ext>
              </a:extLst>
            </p:cNvPr>
            <p:cNvGrpSpPr/>
            <p:nvPr/>
          </p:nvGrpSpPr>
          <p:grpSpPr>
            <a:xfrm>
              <a:off x="612559" y="5086905"/>
              <a:ext cx="1017975" cy="1220724"/>
              <a:chOff x="2428186" y="4343400"/>
              <a:chExt cx="1468227" cy="1695254"/>
            </a:xfrm>
          </p:grpSpPr>
          <p:sp>
            <p:nvSpPr>
              <p:cNvPr id="42" name="Cloud 41">
                <a:extLst>
                  <a:ext uri="{FF2B5EF4-FFF2-40B4-BE49-F238E27FC236}">
                    <a16:creationId xmlns:a16="http://schemas.microsoft.com/office/drawing/2014/main" id="{F82C3F30-54CA-49E3-B393-8DAEB8B3630D}"/>
                  </a:ext>
                </a:extLst>
              </p:cNvPr>
              <p:cNvSpPr/>
              <p:nvPr/>
            </p:nvSpPr>
            <p:spPr>
              <a:xfrm rot="21271638">
                <a:off x="2428186" y="4486771"/>
                <a:ext cx="1468227" cy="1453956"/>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a:extLst>
                  <a:ext uri="{FF2B5EF4-FFF2-40B4-BE49-F238E27FC236}">
                    <a16:creationId xmlns:a16="http://schemas.microsoft.com/office/drawing/2014/main" id="{862B2FEC-126B-437C-8B5A-09E19024CD85}"/>
                  </a:ext>
                </a:extLst>
              </p:cNvPr>
              <p:cNvSpPr/>
              <p:nvPr/>
            </p:nvSpPr>
            <p:spPr>
              <a:xfrm>
                <a:off x="2743200" y="5334000"/>
                <a:ext cx="813885" cy="70465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4D7A4CB-860E-4643-8E78-30BF74BB4220}"/>
                  </a:ext>
                </a:extLst>
              </p:cNvPr>
              <p:cNvSpPr/>
              <p:nvPr/>
            </p:nvSpPr>
            <p:spPr>
              <a:xfrm flipH="1">
                <a:off x="2971800" y="4953000"/>
                <a:ext cx="354669" cy="69790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B4328D6-6A6F-4300-AD78-695D3A602F8C}"/>
                  </a:ext>
                </a:extLst>
              </p:cNvPr>
              <p:cNvSpPr/>
              <p:nvPr/>
            </p:nvSpPr>
            <p:spPr>
              <a:xfrm>
                <a:off x="2778491" y="4466008"/>
                <a:ext cx="709027" cy="10421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80B90ABB-5D93-4C91-A83F-968426927AAE}"/>
                  </a:ext>
                </a:extLst>
              </p:cNvPr>
              <p:cNvSpPr/>
              <p:nvPr/>
            </p:nvSpPr>
            <p:spPr>
              <a:xfrm>
                <a:off x="2677202" y="4343400"/>
                <a:ext cx="506449" cy="3678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D5FAD6D-A201-4443-A7DF-6AE1330007A4}"/>
                  </a:ext>
                </a:extLst>
              </p:cNvPr>
              <p:cNvSpPr/>
              <p:nvPr/>
            </p:nvSpPr>
            <p:spPr>
              <a:xfrm>
                <a:off x="3133006" y="4343400"/>
                <a:ext cx="506449" cy="3678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Block Arc 47">
                <a:extLst>
                  <a:ext uri="{FF2B5EF4-FFF2-40B4-BE49-F238E27FC236}">
                    <a16:creationId xmlns:a16="http://schemas.microsoft.com/office/drawing/2014/main" id="{2D085D68-C8A6-4405-95B3-23AA6EE50E37}"/>
                  </a:ext>
                </a:extLst>
              </p:cNvPr>
              <p:cNvSpPr/>
              <p:nvPr/>
            </p:nvSpPr>
            <p:spPr>
              <a:xfrm rot="10800000">
                <a:off x="2778491" y="4424799"/>
                <a:ext cx="759672" cy="1119431"/>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Block Arc 48">
                <a:extLst>
                  <a:ext uri="{FF2B5EF4-FFF2-40B4-BE49-F238E27FC236}">
                    <a16:creationId xmlns:a16="http://schemas.microsoft.com/office/drawing/2014/main" id="{510922C6-12E5-4DFC-9378-E4F5819CDDF4}"/>
                  </a:ext>
                </a:extLst>
              </p:cNvPr>
              <p:cNvSpPr/>
              <p:nvPr/>
            </p:nvSpPr>
            <p:spPr>
              <a:xfrm rot="21435521">
                <a:off x="2933711" y="5151781"/>
                <a:ext cx="398587" cy="177871"/>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Cloud 49">
                <a:extLst>
                  <a:ext uri="{FF2B5EF4-FFF2-40B4-BE49-F238E27FC236}">
                    <a16:creationId xmlns:a16="http://schemas.microsoft.com/office/drawing/2014/main" id="{DFF49877-75B4-41D0-BBD6-D7214999D073}"/>
                  </a:ext>
                </a:extLst>
              </p:cNvPr>
              <p:cNvSpPr/>
              <p:nvPr/>
            </p:nvSpPr>
            <p:spPr>
              <a:xfrm rot="21271638">
                <a:off x="3344247" y="4454208"/>
                <a:ext cx="422657" cy="124512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loud 50">
                <a:extLst>
                  <a:ext uri="{FF2B5EF4-FFF2-40B4-BE49-F238E27FC236}">
                    <a16:creationId xmlns:a16="http://schemas.microsoft.com/office/drawing/2014/main" id="{A48FABB2-868D-449F-AAAF-C888AAC3F82B}"/>
                  </a:ext>
                </a:extLst>
              </p:cNvPr>
              <p:cNvSpPr/>
              <p:nvPr/>
            </p:nvSpPr>
            <p:spPr>
              <a:xfrm rot="273561">
                <a:off x="2535904" y="4497134"/>
                <a:ext cx="387816" cy="121142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67453BF-785B-4385-9B37-BA2DD47DAFA6}"/>
                  </a:ext>
                </a:extLst>
              </p:cNvPr>
              <p:cNvSpPr/>
              <p:nvPr/>
            </p:nvSpPr>
            <p:spPr>
              <a:xfrm>
                <a:off x="2719405" y="4402976"/>
                <a:ext cx="295430" cy="29788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EE20F65-572E-4602-A7D7-B45B7DF70D56}"/>
                  </a:ext>
                </a:extLst>
              </p:cNvPr>
              <p:cNvSpPr/>
              <p:nvPr/>
            </p:nvSpPr>
            <p:spPr>
              <a:xfrm>
                <a:off x="3310263" y="4402976"/>
                <a:ext cx="295430" cy="29788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1D6EA97-BF31-426A-AC5D-A02038ECF05F}"/>
                  </a:ext>
                </a:extLst>
              </p:cNvPr>
              <p:cNvSpPr/>
              <p:nvPr/>
            </p:nvSpPr>
            <p:spPr>
              <a:xfrm>
                <a:off x="3613074" y="4717366"/>
                <a:ext cx="233729" cy="84142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D4341D2C-57E0-4173-BD7E-AD42AF9DAD59}"/>
                  </a:ext>
                </a:extLst>
              </p:cNvPr>
              <p:cNvSpPr/>
              <p:nvPr/>
            </p:nvSpPr>
            <p:spPr>
              <a:xfrm>
                <a:off x="2491175" y="4717366"/>
                <a:ext cx="233729" cy="84142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a:extLst>
              <a:ext uri="{FF2B5EF4-FFF2-40B4-BE49-F238E27FC236}">
                <a16:creationId xmlns:a16="http://schemas.microsoft.com/office/drawing/2014/main" id="{6919AAE4-B099-43DB-A30F-2D48026AD3EE}"/>
              </a:ext>
            </a:extLst>
          </p:cNvPr>
          <p:cNvGrpSpPr/>
          <p:nvPr/>
        </p:nvGrpSpPr>
        <p:grpSpPr>
          <a:xfrm>
            <a:off x="5044440" y="3532114"/>
            <a:ext cx="819912" cy="922401"/>
            <a:chOff x="533400" y="4970770"/>
            <a:chExt cx="1219200" cy="1371600"/>
          </a:xfrm>
        </p:grpSpPr>
        <p:sp>
          <p:nvSpPr>
            <p:cNvPr id="57" name="Rectangle 56">
              <a:extLst>
                <a:ext uri="{FF2B5EF4-FFF2-40B4-BE49-F238E27FC236}">
                  <a16:creationId xmlns:a16="http://schemas.microsoft.com/office/drawing/2014/main" id="{485E1A78-4AF3-4A83-B540-28A71C9BBD7B}"/>
                </a:ext>
              </a:extLst>
            </p:cNvPr>
            <p:cNvSpPr/>
            <p:nvPr/>
          </p:nvSpPr>
          <p:spPr>
            <a:xfrm>
              <a:off x="533400" y="4970770"/>
              <a:ext cx="1219200" cy="1371600"/>
            </a:xfrm>
            <a:prstGeom prst="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9B4C6683-87BE-4D35-9454-050A3B7B97B2}"/>
                </a:ext>
              </a:extLst>
            </p:cNvPr>
            <p:cNvGrpSpPr/>
            <p:nvPr/>
          </p:nvGrpSpPr>
          <p:grpSpPr>
            <a:xfrm>
              <a:off x="612559" y="5086905"/>
              <a:ext cx="1017975" cy="1220724"/>
              <a:chOff x="2428186" y="4343400"/>
              <a:chExt cx="1468227" cy="1695254"/>
            </a:xfrm>
          </p:grpSpPr>
          <p:sp>
            <p:nvSpPr>
              <p:cNvPr id="59" name="Cloud 58">
                <a:extLst>
                  <a:ext uri="{FF2B5EF4-FFF2-40B4-BE49-F238E27FC236}">
                    <a16:creationId xmlns:a16="http://schemas.microsoft.com/office/drawing/2014/main" id="{04481947-5B53-474F-84B7-33B52BACF5B2}"/>
                  </a:ext>
                </a:extLst>
              </p:cNvPr>
              <p:cNvSpPr/>
              <p:nvPr/>
            </p:nvSpPr>
            <p:spPr>
              <a:xfrm rot="21271638">
                <a:off x="2428186" y="4486771"/>
                <a:ext cx="1468227" cy="1453956"/>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a:extLst>
                  <a:ext uri="{FF2B5EF4-FFF2-40B4-BE49-F238E27FC236}">
                    <a16:creationId xmlns:a16="http://schemas.microsoft.com/office/drawing/2014/main" id="{DF0A7E0E-EFE4-4038-9150-AFFE39EB22AB}"/>
                  </a:ext>
                </a:extLst>
              </p:cNvPr>
              <p:cNvSpPr/>
              <p:nvPr/>
            </p:nvSpPr>
            <p:spPr>
              <a:xfrm>
                <a:off x="2743200" y="5334000"/>
                <a:ext cx="813885" cy="704654"/>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FA035A7-A16F-477A-8AC5-17A7DB5CA085}"/>
                  </a:ext>
                </a:extLst>
              </p:cNvPr>
              <p:cNvSpPr/>
              <p:nvPr/>
            </p:nvSpPr>
            <p:spPr>
              <a:xfrm flipH="1">
                <a:off x="2971800" y="4953000"/>
                <a:ext cx="354669" cy="69790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E6C135C-D828-4B86-B98B-554857FA20A3}"/>
                  </a:ext>
                </a:extLst>
              </p:cNvPr>
              <p:cNvSpPr/>
              <p:nvPr/>
            </p:nvSpPr>
            <p:spPr>
              <a:xfrm>
                <a:off x="2778491" y="4466008"/>
                <a:ext cx="709027" cy="104216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652CACB4-889C-4E98-B362-21D6AAE8A299}"/>
                  </a:ext>
                </a:extLst>
              </p:cNvPr>
              <p:cNvSpPr/>
              <p:nvPr/>
            </p:nvSpPr>
            <p:spPr>
              <a:xfrm>
                <a:off x="2677202" y="4343400"/>
                <a:ext cx="506449" cy="3678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851A46B2-22DD-4306-8BA7-52A2B2F7DBF8}"/>
                  </a:ext>
                </a:extLst>
              </p:cNvPr>
              <p:cNvSpPr/>
              <p:nvPr/>
            </p:nvSpPr>
            <p:spPr>
              <a:xfrm>
                <a:off x="3133006" y="4343400"/>
                <a:ext cx="506449" cy="36782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Block Arc 64">
                <a:extLst>
                  <a:ext uri="{FF2B5EF4-FFF2-40B4-BE49-F238E27FC236}">
                    <a16:creationId xmlns:a16="http://schemas.microsoft.com/office/drawing/2014/main" id="{71AC58B1-6601-43F1-A094-0726201C4EB3}"/>
                  </a:ext>
                </a:extLst>
              </p:cNvPr>
              <p:cNvSpPr/>
              <p:nvPr/>
            </p:nvSpPr>
            <p:spPr>
              <a:xfrm rot="10800000">
                <a:off x="2778491" y="4424799"/>
                <a:ext cx="759672" cy="1119431"/>
              </a:xfrm>
              <a:prstGeom prst="blockArc">
                <a:avLst>
                  <a:gd name="adj1" fmla="val 10379194"/>
                  <a:gd name="adj2" fmla="val 20911045"/>
                  <a:gd name="adj3" fmla="val 14867"/>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lock Arc 65">
                <a:extLst>
                  <a:ext uri="{FF2B5EF4-FFF2-40B4-BE49-F238E27FC236}">
                    <a16:creationId xmlns:a16="http://schemas.microsoft.com/office/drawing/2014/main" id="{E8A10F06-5F7D-46E8-8CCB-210A04818E0B}"/>
                  </a:ext>
                </a:extLst>
              </p:cNvPr>
              <p:cNvSpPr/>
              <p:nvPr/>
            </p:nvSpPr>
            <p:spPr>
              <a:xfrm rot="21435521">
                <a:off x="2933711" y="5151781"/>
                <a:ext cx="398587" cy="177871"/>
              </a:xfrm>
              <a:prstGeom prst="blockArc">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Cloud 66">
                <a:extLst>
                  <a:ext uri="{FF2B5EF4-FFF2-40B4-BE49-F238E27FC236}">
                    <a16:creationId xmlns:a16="http://schemas.microsoft.com/office/drawing/2014/main" id="{E08E13F5-F793-495E-99B2-4EB1EEBFE9CD}"/>
                  </a:ext>
                </a:extLst>
              </p:cNvPr>
              <p:cNvSpPr/>
              <p:nvPr/>
            </p:nvSpPr>
            <p:spPr>
              <a:xfrm rot="21271638">
                <a:off x="3344247" y="4454208"/>
                <a:ext cx="422657" cy="1245120"/>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loud 67">
                <a:extLst>
                  <a:ext uri="{FF2B5EF4-FFF2-40B4-BE49-F238E27FC236}">
                    <a16:creationId xmlns:a16="http://schemas.microsoft.com/office/drawing/2014/main" id="{3B8B00E2-81DE-4810-961F-BBD98CB914A7}"/>
                  </a:ext>
                </a:extLst>
              </p:cNvPr>
              <p:cNvSpPr/>
              <p:nvPr/>
            </p:nvSpPr>
            <p:spPr>
              <a:xfrm rot="273561">
                <a:off x="2535904" y="4497134"/>
                <a:ext cx="387816" cy="1211429"/>
              </a:xfrm>
              <a:prstGeom prst="cloud">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B0FF576-2D68-49EC-BA51-DE8F222670BF}"/>
                  </a:ext>
                </a:extLst>
              </p:cNvPr>
              <p:cNvSpPr/>
              <p:nvPr/>
            </p:nvSpPr>
            <p:spPr>
              <a:xfrm>
                <a:off x="2719405" y="4402976"/>
                <a:ext cx="295430" cy="29788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85A07787-5638-4404-9638-9309AD28DCA4}"/>
                  </a:ext>
                </a:extLst>
              </p:cNvPr>
              <p:cNvSpPr/>
              <p:nvPr/>
            </p:nvSpPr>
            <p:spPr>
              <a:xfrm>
                <a:off x="3310263" y="4402976"/>
                <a:ext cx="295430" cy="29788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F3757059-B843-4374-8E56-9D3C720D8326}"/>
                  </a:ext>
                </a:extLst>
              </p:cNvPr>
              <p:cNvSpPr/>
              <p:nvPr/>
            </p:nvSpPr>
            <p:spPr>
              <a:xfrm>
                <a:off x="3613074" y="4717366"/>
                <a:ext cx="233729" cy="84142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94569603-9588-40FB-9EB9-4D30B2FD3B26}"/>
                  </a:ext>
                </a:extLst>
              </p:cNvPr>
              <p:cNvSpPr/>
              <p:nvPr/>
            </p:nvSpPr>
            <p:spPr>
              <a:xfrm>
                <a:off x="2491175" y="4717366"/>
                <a:ext cx="233729" cy="841424"/>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3469F66A-DF83-4631-82CC-06D048AB2EAC}"/>
              </a:ext>
            </a:extLst>
          </p:cNvPr>
          <p:cNvGrpSpPr/>
          <p:nvPr/>
        </p:nvGrpSpPr>
        <p:grpSpPr>
          <a:xfrm>
            <a:off x="5029200" y="5638800"/>
            <a:ext cx="823637" cy="926592"/>
            <a:chOff x="6553200" y="2895600"/>
            <a:chExt cx="990600" cy="1114425"/>
          </a:xfrm>
        </p:grpSpPr>
        <p:sp>
          <p:nvSpPr>
            <p:cNvPr id="74" name="Rectangle 73">
              <a:extLst>
                <a:ext uri="{FF2B5EF4-FFF2-40B4-BE49-F238E27FC236}">
                  <a16:creationId xmlns:a16="http://schemas.microsoft.com/office/drawing/2014/main" id="{8B8F3927-EB24-4B10-9799-29AEE5982D9F}"/>
                </a:ext>
              </a:extLst>
            </p:cNvPr>
            <p:cNvSpPr/>
            <p:nvPr/>
          </p:nvSpPr>
          <p:spPr>
            <a:xfrm>
              <a:off x="6553200" y="2895600"/>
              <a:ext cx="990600" cy="1114425"/>
            </a:xfrm>
            <a:prstGeom prst="rect">
              <a:avLst/>
            </a:prstGeom>
            <a:solidFill>
              <a:schemeClr val="tx2">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1FEAC7EE-0979-4743-ADFC-74BD45BA512F}"/>
                </a:ext>
              </a:extLst>
            </p:cNvPr>
            <p:cNvGrpSpPr/>
            <p:nvPr/>
          </p:nvGrpSpPr>
          <p:grpSpPr>
            <a:xfrm>
              <a:off x="6649375" y="2947387"/>
              <a:ext cx="803484" cy="1029070"/>
              <a:chOff x="8925385" y="1447800"/>
              <a:chExt cx="929991" cy="1174812"/>
            </a:xfrm>
          </p:grpSpPr>
          <p:sp>
            <p:nvSpPr>
              <p:cNvPr id="77" name="Double Wave 8">
                <a:extLst>
                  <a:ext uri="{FF2B5EF4-FFF2-40B4-BE49-F238E27FC236}">
                    <a16:creationId xmlns:a16="http://schemas.microsoft.com/office/drawing/2014/main" id="{3C9F4827-ED87-470F-B872-C01767A98C14}"/>
                  </a:ext>
                </a:extLst>
              </p:cNvPr>
              <p:cNvSpPr/>
              <p:nvPr/>
            </p:nvSpPr>
            <p:spPr>
              <a:xfrm rot="5400000">
                <a:off x="9376351" y="1820157"/>
                <a:ext cx="662186" cy="295864"/>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uble Wave 8">
                <a:extLst>
                  <a:ext uri="{FF2B5EF4-FFF2-40B4-BE49-F238E27FC236}">
                    <a16:creationId xmlns:a16="http://schemas.microsoft.com/office/drawing/2014/main" id="{02A89B3D-1ECF-4274-82EE-A83C3C85631F}"/>
                  </a:ext>
                </a:extLst>
              </p:cNvPr>
              <p:cNvSpPr/>
              <p:nvPr/>
            </p:nvSpPr>
            <p:spPr>
              <a:xfrm rot="6254388">
                <a:off x="8772809" y="1817073"/>
                <a:ext cx="601016" cy="295864"/>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6">
                <a:extLst>
                  <a:ext uri="{FF2B5EF4-FFF2-40B4-BE49-F238E27FC236}">
                    <a16:creationId xmlns:a16="http://schemas.microsoft.com/office/drawing/2014/main" id="{2AA10237-2F01-4FAC-8C0A-6EC63317E261}"/>
                  </a:ext>
                </a:extLst>
              </p:cNvPr>
              <p:cNvSpPr/>
              <p:nvPr/>
            </p:nvSpPr>
            <p:spPr>
              <a:xfrm>
                <a:off x="9076676" y="2089648"/>
                <a:ext cx="609601" cy="532964"/>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
                <a:extLst>
                  <a:ext uri="{FF2B5EF4-FFF2-40B4-BE49-F238E27FC236}">
                    <a16:creationId xmlns:a16="http://schemas.microsoft.com/office/drawing/2014/main" id="{C9383E16-F10E-40C8-B21A-25F53180CD4C}"/>
                  </a:ext>
                </a:extLst>
              </p:cNvPr>
              <p:cNvSpPr/>
              <p:nvPr/>
            </p:nvSpPr>
            <p:spPr>
              <a:xfrm rot="10800000">
                <a:off x="9267578" y="2134036"/>
                <a:ext cx="252289" cy="373638"/>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3F55D5C5-CA72-407D-9434-79640D585864}"/>
                  </a:ext>
                </a:extLst>
              </p:cNvPr>
              <p:cNvSpPr/>
              <p:nvPr/>
            </p:nvSpPr>
            <p:spPr>
              <a:xfrm>
                <a:off x="9044122" y="1447800"/>
                <a:ext cx="702806" cy="8071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uble Wave 8">
                <a:extLst>
                  <a:ext uri="{FF2B5EF4-FFF2-40B4-BE49-F238E27FC236}">
                    <a16:creationId xmlns:a16="http://schemas.microsoft.com/office/drawing/2014/main" id="{1798CF1D-92A1-4444-A00E-B15F1EC8AEF9}"/>
                  </a:ext>
                </a:extLst>
              </p:cNvPr>
              <p:cNvSpPr/>
              <p:nvPr/>
            </p:nvSpPr>
            <p:spPr>
              <a:xfrm rot="10558211">
                <a:off x="9001219" y="1662159"/>
                <a:ext cx="714239" cy="138868"/>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a:extLst>
                  <a:ext uri="{FF2B5EF4-FFF2-40B4-BE49-F238E27FC236}">
                    <a16:creationId xmlns:a16="http://schemas.microsoft.com/office/drawing/2014/main" id="{37189854-81AE-4F6E-90F2-078360DD04BF}"/>
                  </a:ext>
                </a:extLst>
              </p:cNvPr>
              <p:cNvSpPr/>
              <p:nvPr/>
            </p:nvSpPr>
            <p:spPr>
              <a:xfrm rot="5598382">
                <a:off x="9261220" y="1242341"/>
                <a:ext cx="263174" cy="674093"/>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27">
                <a:extLst>
                  <a:ext uri="{FF2B5EF4-FFF2-40B4-BE49-F238E27FC236}">
                    <a16:creationId xmlns:a16="http://schemas.microsoft.com/office/drawing/2014/main" id="{46BEE779-58E5-4344-BB87-B80E2166DAAE}"/>
                  </a:ext>
                </a:extLst>
              </p:cNvPr>
              <p:cNvSpPr/>
              <p:nvPr/>
            </p:nvSpPr>
            <p:spPr>
              <a:xfrm>
                <a:off x="9048803" y="1589934"/>
                <a:ext cx="676411" cy="12050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189">
                <a:extLst>
                  <a:ext uri="{FF2B5EF4-FFF2-40B4-BE49-F238E27FC236}">
                    <a16:creationId xmlns:a16="http://schemas.microsoft.com/office/drawing/2014/main" id="{DCF5D989-2855-46B1-A9D1-90DD3E87C3FC}"/>
                  </a:ext>
                </a:extLst>
              </p:cNvPr>
              <p:cNvGrpSpPr/>
              <p:nvPr/>
            </p:nvGrpSpPr>
            <p:grpSpPr>
              <a:xfrm>
                <a:off x="9044122" y="1581110"/>
                <a:ext cx="648325" cy="130897"/>
                <a:chOff x="2286000" y="6019800"/>
                <a:chExt cx="3048000" cy="609600"/>
              </a:xfrm>
            </p:grpSpPr>
            <p:grpSp>
              <p:nvGrpSpPr>
                <p:cNvPr id="86" name="Group 175">
                  <a:extLst>
                    <a:ext uri="{FF2B5EF4-FFF2-40B4-BE49-F238E27FC236}">
                      <a16:creationId xmlns:a16="http://schemas.microsoft.com/office/drawing/2014/main" id="{5780F21B-CEFC-463A-B5B9-2A5DB9C97524}"/>
                    </a:ext>
                  </a:extLst>
                </p:cNvPr>
                <p:cNvGrpSpPr/>
                <p:nvPr/>
              </p:nvGrpSpPr>
              <p:grpSpPr>
                <a:xfrm>
                  <a:off x="2286000" y="6019800"/>
                  <a:ext cx="609600" cy="609600"/>
                  <a:chOff x="2286000" y="6019800"/>
                  <a:chExt cx="609600" cy="609600"/>
                </a:xfrm>
              </p:grpSpPr>
              <p:sp>
                <p:nvSpPr>
                  <p:cNvPr id="99" name="Quad Arrow Callout 42">
                    <a:extLst>
                      <a:ext uri="{FF2B5EF4-FFF2-40B4-BE49-F238E27FC236}">
                        <a16:creationId xmlns:a16="http://schemas.microsoft.com/office/drawing/2014/main" id="{4AB4CB9A-AFE2-4160-9970-0286942DDFA5}"/>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Cross 99">
                    <a:extLst>
                      <a:ext uri="{FF2B5EF4-FFF2-40B4-BE49-F238E27FC236}">
                        <a16:creationId xmlns:a16="http://schemas.microsoft.com/office/drawing/2014/main" id="{F1BA2AE1-1C29-49D9-AB1E-5F9E24FFAA06}"/>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176">
                  <a:extLst>
                    <a:ext uri="{FF2B5EF4-FFF2-40B4-BE49-F238E27FC236}">
                      <a16:creationId xmlns:a16="http://schemas.microsoft.com/office/drawing/2014/main" id="{EB1179D3-3C03-4B15-9124-8DCD7327C013}"/>
                    </a:ext>
                  </a:extLst>
                </p:cNvPr>
                <p:cNvGrpSpPr/>
                <p:nvPr/>
              </p:nvGrpSpPr>
              <p:grpSpPr>
                <a:xfrm>
                  <a:off x="2895600" y="6019800"/>
                  <a:ext cx="609600" cy="609600"/>
                  <a:chOff x="2286000" y="6019800"/>
                  <a:chExt cx="609600" cy="609600"/>
                </a:xfrm>
              </p:grpSpPr>
              <p:sp>
                <p:nvSpPr>
                  <p:cNvPr id="97" name="Quad Arrow Callout 40">
                    <a:extLst>
                      <a:ext uri="{FF2B5EF4-FFF2-40B4-BE49-F238E27FC236}">
                        <a16:creationId xmlns:a16="http://schemas.microsoft.com/office/drawing/2014/main" id="{DAD69F5E-C501-4BD2-AB69-7EA8422F0B0F}"/>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ross 97">
                    <a:extLst>
                      <a:ext uri="{FF2B5EF4-FFF2-40B4-BE49-F238E27FC236}">
                        <a16:creationId xmlns:a16="http://schemas.microsoft.com/office/drawing/2014/main" id="{6118C8DF-95C8-456E-8979-379DE1CC1504}"/>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179">
                  <a:extLst>
                    <a:ext uri="{FF2B5EF4-FFF2-40B4-BE49-F238E27FC236}">
                      <a16:creationId xmlns:a16="http://schemas.microsoft.com/office/drawing/2014/main" id="{C3EC92EE-7EA8-49B1-840F-BE88176DF8D8}"/>
                    </a:ext>
                  </a:extLst>
                </p:cNvPr>
                <p:cNvGrpSpPr/>
                <p:nvPr/>
              </p:nvGrpSpPr>
              <p:grpSpPr>
                <a:xfrm>
                  <a:off x="3505200" y="6019800"/>
                  <a:ext cx="609600" cy="609600"/>
                  <a:chOff x="2286000" y="6019800"/>
                  <a:chExt cx="609600" cy="609600"/>
                </a:xfrm>
              </p:grpSpPr>
              <p:sp>
                <p:nvSpPr>
                  <p:cNvPr id="95" name="Quad Arrow Callout 38">
                    <a:extLst>
                      <a:ext uri="{FF2B5EF4-FFF2-40B4-BE49-F238E27FC236}">
                        <a16:creationId xmlns:a16="http://schemas.microsoft.com/office/drawing/2014/main" id="{8C0A08E4-2133-45C2-BD05-0D65E1E4C78F}"/>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ross 95">
                    <a:extLst>
                      <a:ext uri="{FF2B5EF4-FFF2-40B4-BE49-F238E27FC236}">
                        <a16:creationId xmlns:a16="http://schemas.microsoft.com/office/drawing/2014/main" id="{84F00CA2-E8BC-4E21-80C1-1D5659F79EE1}"/>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182">
                  <a:extLst>
                    <a:ext uri="{FF2B5EF4-FFF2-40B4-BE49-F238E27FC236}">
                      <a16:creationId xmlns:a16="http://schemas.microsoft.com/office/drawing/2014/main" id="{EE451375-7240-4C27-86C1-49056ACA07C4}"/>
                    </a:ext>
                  </a:extLst>
                </p:cNvPr>
                <p:cNvGrpSpPr/>
                <p:nvPr/>
              </p:nvGrpSpPr>
              <p:grpSpPr>
                <a:xfrm>
                  <a:off x="4114800" y="6019800"/>
                  <a:ext cx="609600" cy="609600"/>
                  <a:chOff x="2286000" y="6019800"/>
                  <a:chExt cx="609600" cy="609600"/>
                </a:xfrm>
              </p:grpSpPr>
              <p:sp>
                <p:nvSpPr>
                  <p:cNvPr id="93" name="Quad Arrow Callout 36">
                    <a:extLst>
                      <a:ext uri="{FF2B5EF4-FFF2-40B4-BE49-F238E27FC236}">
                        <a16:creationId xmlns:a16="http://schemas.microsoft.com/office/drawing/2014/main" id="{6B4DD1CA-6689-4C44-8E0A-C28370782F56}"/>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ross 93">
                    <a:extLst>
                      <a:ext uri="{FF2B5EF4-FFF2-40B4-BE49-F238E27FC236}">
                        <a16:creationId xmlns:a16="http://schemas.microsoft.com/office/drawing/2014/main" id="{11C45EB1-4EC2-4AED-8C2B-14FDE14FF916}"/>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85">
                  <a:extLst>
                    <a:ext uri="{FF2B5EF4-FFF2-40B4-BE49-F238E27FC236}">
                      <a16:creationId xmlns:a16="http://schemas.microsoft.com/office/drawing/2014/main" id="{FC8F0BF7-989C-48F6-B732-2EF49D080A1E}"/>
                    </a:ext>
                  </a:extLst>
                </p:cNvPr>
                <p:cNvGrpSpPr/>
                <p:nvPr/>
              </p:nvGrpSpPr>
              <p:grpSpPr>
                <a:xfrm>
                  <a:off x="4724400" y="6019800"/>
                  <a:ext cx="609600" cy="609600"/>
                  <a:chOff x="2286000" y="6019800"/>
                  <a:chExt cx="609600" cy="609600"/>
                </a:xfrm>
              </p:grpSpPr>
              <p:sp>
                <p:nvSpPr>
                  <p:cNvPr id="91" name="Quad Arrow Callout 34">
                    <a:extLst>
                      <a:ext uri="{FF2B5EF4-FFF2-40B4-BE49-F238E27FC236}">
                        <a16:creationId xmlns:a16="http://schemas.microsoft.com/office/drawing/2014/main" id="{D037E6CD-2ACA-467A-9B3B-B545CD3A5852}"/>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ross 91">
                    <a:extLst>
                      <a:ext uri="{FF2B5EF4-FFF2-40B4-BE49-F238E27FC236}">
                        <a16:creationId xmlns:a16="http://schemas.microsoft.com/office/drawing/2014/main" id="{8F29445D-7255-4ED7-BA0F-11C46790C6F0}"/>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304976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8">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700EAC-CB5F-42F1-BCBF-4C86CBFBBFF7}"/>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A Sacrifice for Eternal Salvation</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34440" y="1085088"/>
            <a:ext cx="9802368" cy="4524315"/>
          </a:xfrm>
          <a:prstGeom prst="rect">
            <a:avLst/>
          </a:prstGeom>
        </p:spPr>
        <p:txBody>
          <a:bodyPr wrap="square">
            <a:spAutoFit/>
          </a:bodyPr>
          <a:lstStyle/>
          <a:p>
            <a:pPr fontAlgn="base"/>
            <a:r>
              <a:rPr lang="en-US" dirty="0">
                <a:solidFill>
                  <a:schemeClr val="bg1"/>
                </a:solidFill>
              </a:rPr>
              <a:t>“Let us here observe, that a religion that does not require the sacrifice of all things never has power sufficient to produce the faith necessary unto life and salvation; for, from the first existence of man, the faith necessary unto the enjoyment of life and salvation never could be obtained without the sacrifice of all earthly things.</a:t>
            </a:r>
          </a:p>
          <a:p>
            <a:pPr fontAlgn="base"/>
            <a:endParaRPr lang="en-US" dirty="0">
              <a:solidFill>
                <a:schemeClr val="bg1"/>
              </a:solidFill>
            </a:endParaRPr>
          </a:p>
          <a:p>
            <a:pPr fontAlgn="base"/>
            <a:r>
              <a:rPr lang="en-US" dirty="0">
                <a:solidFill>
                  <a:schemeClr val="bg1"/>
                </a:solidFill>
              </a:rPr>
              <a:t> It was through this sacrifice, and this only, that God has ordained that men should enjoy eternal life; and it is through the medium of the sacrifice of all earthly things that men do actually know that they are doing the things that are well pleasing in the sight of God. </a:t>
            </a:r>
          </a:p>
          <a:p>
            <a:pPr fontAlgn="base"/>
            <a:endParaRPr lang="en-US" dirty="0">
              <a:solidFill>
                <a:schemeClr val="bg1"/>
              </a:solidFill>
            </a:endParaRPr>
          </a:p>
          <a:p>
            <a:pPr fontAlgn="base"/>
            <a:r>
              <a:rPr lang="en-US" dirty="0">
                <a:solidFill>
                  <a:schemeClr val="bg1"/>
                </a:solidFill>
              </a:rPr>
              <a:t>When a man has offered in sacrifice all that he has for the truth’s sake, not even withholding his life, and believing before God that he has been called to make this sacrifice because he seeks to do his will, he does know, most assuredly, that God does and will accept his sacrifice and offering, and that he has not, nor will not seek his face in vain. </a:t>
            </a:r>
          </a:p>
          <a:p>
            <a:pPr fontAlgn="base"/>
            <a:endParaRPr lang="en-US" dirty="0">
              <a:solidFill>
                <a:schemeClr val="bg1"/>
              </a:solidFill>
            </a:endParaRPr>
          </a:p>
          <a:p>
            <a:pPr fontAlgn="base"/>
            <a:r>
              <a:rPr lang="en-US" dirty="0">
                <a:solidFill>
                  <a:schemeClr val="bg1"/>
                </a:solidFill>
              </a:rPr>
              <a:t>Under these circumstances, then, he can obtain the faith necessary for him to lay hold on eternal life.” </a:t>
            </a:r>
          </a:p>
          <a:p>
            <a:pPr fontAlgn="base"/>
            <a:r>
              <a:rPr lang="en-US" dirty="0">
                <a:solidFill>
                  <a:schemeClr val="bg1"/>
                </a:solidFill>
              </a:rPr>
              <a:t>(</a:t>
            </a:r>
            <a:r>
              <a:rPr lang="en-US" i="1" dirty="0">
                <a:solidFill>
                  <a:schemeClr val="bg1"/>
                </a:solidFill>
              </a:rPr>
              <a:t>Lectures on Faith</a:t>
            </a:r>
            <a:r>
              <a:rPr lang="en-US" dirty="0">
                <a:solidFill>
                  <a:schemeClr val="bg1"/>
                </a:solidFill>
              </a:rPr>
              <a:t> [1985], 69).</a:t>
            </a:r>
          </a:p>
        </p:txBody>
      </p:sp>
    </p:spTree>
    <p:extLst>
      <p:ext uri="{BB962C8B-B14F-4D97-AF65-F5344CB8AC3E}">
        <p14:creationId xmlns:p14="http://schemas.microsoft.com/office/powerpoint/2010/main" val="42641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icture 172">
            <a:extLst>
              <a:ext uri="{FF2B5EF4-FFF2-40B4-BE49-F238E27FC236}">
                <a16:creationId xmlns:a16="http://schemas.microsoft.com/office/drawing/2014/main" id="{703DA52C-70BB-4701-8727-98F8D13141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The Mission of the Sons of Mosiah</a:t>
            </a:r>
          </a:p>
        </p:txBody>
      </p:sp>
      <p:sp>
        <p:nvSpPr>
          <p:cNvPr id="6" name="TextBox 5"/>
          <p:cNvSpPr txBox="1"/>
          <p:nvPr/>
        </p:nvSpPr>
        <p:spPr>
          <a:xfrm>
            <a:off x="1828800" y="1066800"/>
            <a:ext cx="3733800" cy="1200329"/>
          </a:xfrm>
          <a:prstGeom prst="rect">
            <a:avLst/>
          </a:prstGeom>
          <a:noFill/>
        </p:spPr>
        <p:txBody>
          <a:bodyPr wrap="square" rtlCol="0">
            <a:spAutoFit/>
          </a:bodyPr>
          <a:lstStyle/>
          <a:p>
            <a:r>
              <a:rPr lang="en-US" dirty="0">
                <a:solidFill>
                  <a:schemeClr val="bg1"/>
                </a:solidFill>
              </a:rPr>
              <a:t>After Ammon and the sons of Mosiah separated Aaron and his brothers, </a:t>
            </a:r>
            <a:r>
              <a:rPr lang="en-US" dirty="0" err="1">
                <a:solidFill>
                  <a:schemeClr val="bg1"/>
                </a:solidFill>
              </a:rPr>
              <a:t>Omner</a:t>
            </a:r>
            <a:r>
              <a:rPr lang="en-US" dirty="0">
                <a:solidFill>
                  <a:schemeClr val="bg1"/>
                </a:solidFill>
              </a:rPr>
              <a:t> and  </a:t>
            </a:r>
            <a:r>
              <a:rPr lang="en-US" dirty="0" err="1">
                <a:solidFill>
                  <a:schemeClr val="bg1"/>
                </a:solidFill>
              </a:rPr>
              <a:t>Himni</a:t>
            </a:r>
            <a:r>
              <a:rPr lang="en-US" dirty="0">
                <a:solidFill>
                  <a:schemeClr val="bg1"/>
                </a:solidFill>
              </a:rPr>
              <a:t> go to preach in Jerusalem</a:t>
            </a:r>
          </a:p>
        </p:txBody>
      </p:sp>
      <p:sp>
        <p:nvSpPr>
          <p:cNvPr id="8" name="TextBox 7"/>
          <p:cNvSpPr txBox="1"/>
          <p:nvPr/>
        </p:nvSpPr>
        <p:spPr>
          <a:xfrm>
            <a:off x="7834860" y="1600200"/>
            <a:ext cx="2833141" cy="1477328"/>
          </a:xfrm>
          <a:prstGeom prst="rect">
            <a:avLst/>
          </a:prstGeom>
          <a:noFill/>
        </p:spPr>
        <p:txBody>
          <a:bodyPr wrap="square" rtlCol="0">
            <a:spAutoFit/>
          </a:bodyPr>
          <a:lstStyle/>
          <a:p>
            <a:r>
              <a:rPr lang="en-US" dirty="0">
                <a:solidFill>
                  <a:schemeClr val="bg1"/>
                </a:solidFill>
              </a:rPr>
              <a:t>The City of Jerusalem</a:t>
            </a:r>
          </a:p>
          <a:p>
            <a:endParaRPr lang="en-US" dirty="0">
              <a:solidFill>
                <a:schemeClr val="bg1"/>
              </a:solidFill>
            </a:endParaRPr>
          </a:p>
          <a:p>
            <a:r>
              <a:rPr lang="en-US" dirty="0">
                <a:solidFill>
                  <a:schemeClr val="bg1"/>
                </a:solidFill>
              </a:rPr>
              <a:t>A great city built by the </a:t>
            </a:r>
            <a:r>
              <a:rPr lang="en-US" dirty="0" err="1">
                <a:solidFill>
                  <a:schemeClr val="bg1"/>
                </a:solidFill>
              </a:rPr>
              <a:t>Lamanites</a:t>
            </a:r>
            <a:r>
              <a:rPr lang="en-US" dirty="0">
                <a:solidFill>
                  <a:schemeClr val="bg1"/>
                </a:solidFill>
              </a:rPr>
              <a:t>, the </a:t>
            </a:r>
            <a:r>
              <a:rPr lang="en-US" dirty="0" err="1">
                <a:solidFill>
                  <a:schemeClr val="bg1"/>
                </a:solidFill>
              </a:rPr>
              <a:t>Amalekites</a:t>
            </a:r>
            <a:r>
              <a:rPr lang="en-US" dirty="0">
                <a:solidFill>
                  <a:schemeClr val="bg1"/>
                </a:solidFill>
              </a:rPr>
              <a:t>, and the </a:t>
            </a:r>
            <a:r>
              <a:rPr lang="en-US" dirty="0" err="1">
                <a:solidFill>
                  <a:schemeClr val="bg1"/>
                </a:solidFill>
              </a:rPr>
              <a:t>Amulonites</a:t>
            </a:r>
            <a:endParaRPr lang="en-US" dirty="0">
              <a:solidFill>
                <a:schemeClr val="bg1"/>
              </a:solidFill>
            </a:endParaRPr>
          </a:p>
        </p:txBody>
      </p:sp>
      <p:grpSp>
        <p:nvGrpSpPr>
          <p:cNvPr id="142" name="Group 141"/>
          <p:cNvGrpSpPr/>
          <p:nvPr/>
        </p:nvGrpSpPr>
        <p:grpSpPr>
          <a:xfrm>
            <a:off x="8775192" y="3511297"/>
            <a:ext cx="2514600" cy="1991193"/>
            <a:chOff x="1905000" y="838199"/>
            <a:chExt cx="4648200" cy="3962400"/>
          </a:xfrm>
        </p:grpSpPr>
        <p:sp>
          <p:nvSpPr>
            <p:cNvPr id="143" name="Rounded Rectangle 142"/>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22"/>
            <p:cNvGrpSpPr/>
            <p:nvPr/>
          </p:nvGrpSpPr>
          <p:grpSpPr>
            <a:xfrm>
              <a:off x="4876800" y="3276600"/>
              <a:ext cx="470942" cy="1134254"/>
              <a:chOff x="6423284" y="1959964"/>
              <a:chExt cx="775742" cy="2429654"/>
            </a:xfrm>
          </p:grpSpPr>
          <p:sp>
            <p:nvSpPr>
              <p:cNvPr id="169" name="Rounded Rectangle 19"/>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20"/>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21"/>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23"/>
            <p:cNvGrpSpPr/>
            <p:nvPr/>
          </p:nvGrpSpPr>
          <p:grpSpPr>
            <a:xfrm>
              <a:off x="5562600" y="3276600"/>
              <a:ext cx="470942" cy="1134254"/>
              <a:chOff x="6423284" y="1959964"/>
              <a:chExt cx="775742" cy="2429654"/>
            </a:xfrm>
          </p:grpSpPr>
          <p:sp>
            <p:nvSpPr>
              <p:cNvPr id="166" name="Rounded Rectangle 165"/>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27"/>
            <p:cNvGrpSpPr/>
            <p:nvPr/>
          </p:nvGrpSpPr>
          <p:grpSpPr>
            <a:xfrm>
              <a:off x="2895600" y="3276600"/>
              <a:ext cx="470942" cy="1134254"/>
              <a:chOff x="6423284" y="1959964"/>
              <a:chExt cx="775742" cy="2429654"/>
            </a:xfrm>
          </p:grpSpPr>
          <p:sp>
            <p:nvSpPr>
              <p:cNvPr id="163" name="Rounded Rectangle 162"/>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31"/>
            <p:cNvGrpSpPr/>
            <p:nvPr/>
          </p:nvGrpSpPr>
          <p:grpSpPr>
            <a:xfrm>
              <a:off x="2286000" y="3276600"/>
              <a:ext cx="470942" cy="1134254"/>
              <a:chOff x="6423284" y="1959964"/>
              <a:chExt cx="775742" cy="2429654"/>
            </a:xfrm>
          </p:grpSpPr>
          <p:sp>
            <p:nvSpPr>
              <p:cNvPr id="160" name="Rounded Rectangle 159"/>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2" name="TextBox 171"/>
          <p:cNvSpPr txBox="1"/>
          <p:nvPr/>
        </p:nvSpPr>
        <p:spPr>
          <a:xfrm>
            <a:off x="106680" y="6488668"/>
            <a:ext cx="1600200" cy="369332"/>
          </a:xfrm>
          <a:prstGeom prst="rect">
            <a:avLst/>
          </a:prstGeom>
          <a:noFill/>
        </p:spPr>
        <p:txBody>
          <a:bodyPr wrap="square" rtlCol="0">
            <a:spAutoFit/>
          </a:bodyPr>
          <a:lstStyle/>
          <a:p>
            <a:r>
              <a:rPr lang="en-US" dirty="0">
                <a:solidFill>
                  <a:schemeClr val="bg1"/>
                </a:solidFill>
              </a:rPr>
              <a:t>Alma 21:1-2</a:t>
            </a:r>
          </a:p>
        </p:txBody>
      </p:sp>
      <p:pic>
        <p:nvPicPr>
          <p:cNvPr id="174" name="Picture 173" descr="Ani-Anti.jpg"/>
          <p:cNvPicPr>
            <a:picLocks noChangeAspect="1"/>
          </p:cNvPicPr>
          <p:nvPr/>
        </p:nvPicPr>
        <p:blipFill>
          <a:blip r:embed="rId3" cstate="print"/>
          <a:stretch>
            <a:fillRect/>
          </a:stretch>
        </p:blipFill>
        <p:spPr>
          <a:xfrm>
            <a:off x="4267200" y="2133601"/>
            <a:ext cx="3124200" cy="3567475"/>
          </a:xfrm>
          <a:prstGeom prst="rect">
            <a:avLst/>
          </a:prstGeom>
        </p:spPr>
      </p:pic>
      <p:grpSp>
        <p:nvGrpSpPr>
          <p:cNvPr id="141" name="Group 140"/>
          <p:cNvGrpSpPr/>
          <p:nvPr/>
        </p:nvGrpSpPr>
        <p:grpSpPr>
          <a:xfrm>
            <a:off x="2362200" y="2819400"/>
            <a:ext cx="2133600" cy="1752600"/>
            <a:chOff x="914400" y="1905000"/>
            <a:chExt cx="4953000" cy="4343400"/>
          </a:xfrm>
        </p:grpSpPr>
        <p:grpSp>
          <p:nvGrpSpPr>
            <p:cNvPr id="9" name="Group 110"/>
            <p:cNvGrpSpPr/>
            <p:nvPr/>
          </p:nvGrpSpPr>
          <p:grpSpPr>
            <a:xfrm>
              <a:off x="2819400" y="1905000"/>
              <a:ext cx="1897299" cy="4343400"/>
              <a:chOff x="4419600" y="660472"/>
              <a:chExt cx="2286000" cy="4774178"/>
            </a:xfrm>
          </p:grpSpPr>
          <p:sp>
            <p:nvSpPr>
              <p:cNvPr id="10" name="Oval 9"/>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87"/>
              <p:cNvGrpSpPr/>
              <p:nvPr/>
            </p:nvGrpSpPr>
            <p:grpSpPr>
              <a:xfrm rot="1905584" flipH="1">
                <a:off x="5104960" y="4411402"/>
                <a:ext cx="549476" cy="1023248"/>
                <a:chOff x="6213924" y="4956136"/>
                <a:chExt cx="549476" cy="1023248"/>
              </a:xfrm>
            </p:grpSpPr>
            <p:sp>
              <p:nvSpPr>
                <p:cNvPr id="45" name="Oval 4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86"/>
              <p:cNvGrpSpPr/>
              <p:nvPr/>
            </p:nvGrpSpPr>
            <p:grpSpPr>
              <a:xfrm rot="19694416">
                <a:off x="5715000" y="4343400"/>
                <a:ext cx="549476" cy="1023248"/>
                <a:chOff x="6213924" y="4956136"/>
                <a:chExt cx="549476" cy="1023248"/>
              </a:xfrm>
            </p:grpSpPr>
            <p:sp>
              <p:nvSpPr>
                <p:cNvPr id="43" name="Oval 42"/>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rapezoid 13"/>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79"/>
              <p:cNvGrpSpPr/>
              <p:nvPr/>
            </p:nvGrpSpPr>
            <p:grpSpPr>
              <a:xfrm>
                <a:off x="4835373" y="3124200"/>
                <a:ext cx="1665512" cy="1752600"/>
                <a:chOff x="4909631" y="1905000"/>
                <a:chExt cx="1743656" cy="1752600"/>
              </a:xfrm>
            </p:grpSpPr>
            <p:sp>
              <p:nvSpPr>
                <p:cNvPr id="38" name="Moon 37"/>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Isosceles Triangle 17"/>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Diagonal Corner Rectangle 20"/>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09"/>
              <p:cNvGrpSpPr/>
              <p:nvPr/>
            </p:nvGrpSpPr>
            <p:grpSpPr>
              <a:xfrm>
                <a:off x="4708161" y="1045564"/>
                <a:ext cx="1600200" cy="381000"/>
                <a:chOff x="6858000" y="914400"/>
                <a:chExt cx="1752600" cy="533400"/>
              </a:xfrm>
            </p:grpSpPr>
            <p:sp>
              <p:nvSpPr>
                <p:cNvPr id="24" name="Rounded Rectangle 23"/>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08"/>
                <p:cNvGrpSpPr/>
                <p:nvPr/>
              </p:nvGrpSpPr>
              <p:grpSpPr>
                <a:xfrm>
                  <a:off x="6880485" y="973111"/>
                  <a:ext cx="1676400" cy="457200"/>
                  <a:chOff x="5791200" y="5562600"/>
                  <a:chExt cx="5025452" cy="1182974"/>
                </a:xfrm>
              </p:grpSpPr>
              <p:grpSp>
                <p:nvGrpSpPr>
                  <p:cNvPr id="26" name="Group 99"/>
                  <p:cNvGrpSpPr/>
                  <p:nvPr/>
                </p:nvGrpSpPr>
                <p:grpSpPr>
                  <a:xfrm>
                    <a:off x="5791200" y="5562600"/>
                    <a:ext cx="1524000" cy="1156741"/>
                    <a:chOff x="5791200" y="5562600"/>
                    <a:chExt cx="1524000" cy="1156741"/>
                  </a:xfrm>
                </p:grpSpPr>
                <p:sp>
                  <p:nvSpPr>
                    <p:cNvPr id="35" name="L-Shape 34"/>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L-Shape 35"/>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00"/>
                  <p:cNvGrpSpPr/>
                  <p:nvPr/>
                </p:nvGrpSpPr>
                <p:grpSpPr>
                  <a:xfrm>
                    <a:off x="7522564" y="5581338"/>
                    <a:ext cx="1524000" cy="1156741"/>
                    <a:chOff x="5791200" y="5562600"/>
                    <a:chExt cx="1524000" cy="1156741"/>
                  </a:xfrm>
                </p:grpSpPr>
                <p:sp>
                  <p:nvSpPr>
                    <p:cNvPr id="32" name="L-Shape 3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L-Shape 3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04"/>
                  <p:cNvGrpSpPr/>
                  <p:nvPr/>
                </p:nvGrpSpPr>
                <p:grpSpPr>
                  <a:xfrm>
                    <a:off x="9292652" y="5588833"/>
                    <a:ext cx="1524000" cy="1156741"/>
                    <a:chOff x="5791200" y="5562600"/>
                    <a:chExt cx="1524000" cy="1156741"/>
                  </a:xfrm>
                </p:grpSpPr>
                <p:sp>
                  <p:nvSpPr>
                    <p:cNvPr id="29" name="L-Shape 28"/>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Shape 29"/>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7" name="Group 132"/>
            <p:cNvGrpSpPr/>
            <p:nvPr/>
          </p:nvGrpSpPr>
          <p:grpSpPr>
            <a:xfrm>
              <a:off x="4267200" y="2057400"/>
              <a:ext cx="1600200" cy="3939366"/>
              <a:chOff x="990600" y="1869556"/>
              <a:chExt cx="1625545" cy="3815989"/>
            </a:xfrm>
          </p:grpSpPr>
          <p:sp>
            <p:nvSpPr>
              <p:cNvPr id="48" name="Oval 47"/>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55"/>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74"/>
              <p:cNvGrpSpPr/>
              <p:nvPr/>
            </p:nvGrpSpPr>
            <p:grpSpPr>
              <a:xfrm rot="5400000">
                <a:off x="1282428" y="3525465"/>
                <a:ext cx="762000" cy="152400"/>
                <a:chOff x="4038600" y="287312"/>
                <a:chExt cx="5102902" cy="474688"/>
              </a:xfrm>
            </p:grpSpPr>
            <p:sp>
              <p:nvSpPr>
                <p:cNvPr id="83" name="Quad Arrow Callout 82"/>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Callout 83"/>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Callout 84"/>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Callout 85"/>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79"/>
              <p:cNvGrpSpPr/>
              <p:nvPr/>
            </p:nvGrpSpPr>
            <p:grpSpPr>
              <a:xfrm rot="5400000">
                <a:off x="1587228" y="3525465"/>
                <a:ext cx="762000" cy="152400"/>
                <a:chOff x="4038600" y="287312"/>
                <a:chExt cx="5102902" cy="474688"/>
              </a:xfrm>
            </p:grpSpPr>
            <p:sp>
              <p:nvSpPr>
                <p:cNvPr id="79" name="Quad Arrow Callout 7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Callout 7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Callout 8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84"/>
              <p:cNvGrpSpPr/>
              <p:nvPr/>
            </p:nvGrpSpPr>
            <p:grpSpPr>
              <a:xfrm rot="5400000">
                <a:off x="1621079" y="3720214"/>
                <a:ext cx="386690" cy="149593"/>
                <a:chOff x="5257800" y="296056"/>
                <a:chExt cx="2589551" cy="465944"/>
              </a:xfrm>
            </p:grpSpPr>
            <p:sp>
              <p:nvSpPr>
                <p:cNvPr id="77" name="Quad Arrow Callout 76"/>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Quad Arrow Callout 77"/>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8"/>
              <p:cNvGrpSpPr/>
              <p:nvPr/>
            </p:nvGrpSpPr>
            <p:grpSpPr>
              <a:xfrm>
                <a:off x="1358628" y="4135065"/>
                <a:ext cx="990600" cy="838200"/>
                <a:chOff x="5715000" y="5771234"/>
                <a:chExt cx="1154507" cy="1086766"/>
              </a:xfrm>
            </p:grpSpPr>
            <p:sp>
              <p:nvSpPr>
                <p:cNvPr id="72" name="Wave 71"/>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67"/>
                <p:cNvGrpSpPr/>
                <p:nvPr/>
              </p:nvGrpSpPr>
              <p:grpSpPr>
                <a:xfrm>
                  <a:off x="5715000" y="5771234"/>
                  <a:ext cx="1154507" cy="1086766"/>
                  <a:chOff x="1205362" y="4212084"/>
                  <a:chExt cx="1154507" cy="1086766"/>
                </a:xfrm>
              </p:grpSpPr>
              <p:sp>
                <p:nvSpPr>
                  <p:cNvPr id="74"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Wave 74"/>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 name="Cloud 64"/>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91"/>
              <p:cNvGrpSpPr/>
              <p:nvPr/>
            </p:nvGrpSpPr>
            <p:grpSpPr>
              <a:xfrm>
                <a:off x="1413492" y="2129481"/>
                <a:ext cx="762000" cy="152400"/>
                <a:chOff x="4038600" y="287312"/>
                <a:chExt cx="5102902" cy="474688"/>
              </a:xfrm>
            </p:grpSpPr>
            <p:sp>
              <p:nvSpPr>
                <p:cNvPr id="68" name="Quad Arrow Callout 67"/>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Callout 68"/>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Quad Arrow Callout 69"/>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Callout 70"/>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31"/>
            <p:cNvGrpSpPr/>
            <p:nvPr/>
          </p:nvGrpSpPr>
          <p:grpSpPr>
            <a:xfrm>
              <a:off x="914400" y="1981200"/>
              <a:ext cx="1752600" cy="4171341"/>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88"/>
              <p:cNvGrpSpPr/>
              <p:nvPr/>
            </p:nvGrpSpPr>
            <p:grpSpPr>
              <a:xfrm>
                <a:off x="6019800" y="5173301"/>
                <a:ext cx="1447800" cy="289560"/>
                <a:chOff x="2286000" y="6019800"/>
                <a:chExt cx="3048000" cy="609600"/>
              </a:xfrm>
            </p:grpSpPr>
            <p:grpSp>
              <p:nvGrpSpPr>
                <p:cNvPr id="121"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89"/>
              <p:cNvGrpSpPr/>
              <p:nvPr/>
            </p:nvGrpSpPr>
            <p:grpSpPr>
              <a:xfrm>
                <a:off x="6172200" y="1357767"/>
                <a:ext cx="1054396" cy="210879"/>
                <a:chOff x="2286000" y="6019800"/>
                <a:chExt cx="3048000" cy="609600"/>
              </a:xfrm>
            </p:grpSpPr>
            <p:grpSp>
              <p:nvGrpSpPr>
                <p:cNvPr id="106"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a:extLst>
              <a:ext uri="{FF2B5EF4-FFF2-40B4-BE49-F238E27FC236}">
                <a16:creationId xmlns:a16="http://schemas.microsoft.com/office/drawing/2014/main" id="{E6FA753B-C045-4868-B871-D28A6B2F6CF4}"/>
              </a:ext>
            </a:extLst>
          </p:cNvPr>
          <p:cNvSpPr/>
          <p:nvPr/>
        </p:nvSpPr>
        <p:spPr>
          <a:xfrm>
            <a:off x="271708" y="301438"/>
            <a:ext cx="1348446" cy="369332"/>
          </a:xfrm>
          <a:prstGeom prst="rect">
            <a:avLst/>
          </a:prstGeom>
        </p:spPr>
        <p:txBody>
          <a:bodyPr wrap="none">
            <a:spAutoFit/>
          </a:bodyPr>
          <a:lstStyle/>
          <a:p>
            <a:r>
              <a:rPr lang="en-US" dirty="0">
                <a:solidFill>
                  <a:schemeClr val="bg1"/>
                </a:solidFill>
              </a:rPr>
              <a:t>About 90 BC</a:t>
            </a:r>
          </a:p>
        </p:txBody>
      </p:sp>
    </p:spTree>
    <p:extLst>
      <p:ext uri="{BB962C8B-B14F-4D97-AF65-F5344CB8AC3E}">
        <p14:creationId xmlns:p14="http://schemas.microsoft.com/office/powerpoint/2010/main" val="350812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
                                        </p:tgtEl>
                                        <p:attrNameLst>
                                          <p:attrName>style.visibility</p:attrName>
                                        </p:attrNameLst>
                                      </p:cBhvr>
                                      <p:to>
                                        <p:strVal val="visible"/>
                                      </p:to>
                                    </p:set>
                                  </p:childTnLst>
                                </p:cTn>
                              </p:par>
                              <p:par>
                                <p:cTn id="15" presetID="49" presetClass="path" presetSubtype="0" accel="50000" decel="50000" fill="hold" nodeType="withEffect">
                                  <p:stCondLst>
                                    <p:cond delay="0"/>
                                  </p:stCondLst>
                                  <p:childTnLst>
                                    <p:animMotion origin="layout" path="M 0.15 -0.01665 L 0.4 0.3163 " pathEditMode="relative" rAng="0" ptsTypes="AA">
                                      <p:cBhvr>
                                        <p:cTn id="16" dur="2000" fill="hold"/>
                                        <p:tgtEl>
                                          <p:spTgt spid="141"/>
                                        </p:tgtEl>
                                        <p:attrNameLst>
                                          <p:attrName>ppt_x</p:attrName>
                                          <p:attrName>ppt_y</p:attrName>
                                        </p:attrNameLst>
                                      </p:cBhvr>
                                      <p:rCtr x="12500" y="16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63C72-8A5B-4CCD-90A2-8DD43361E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14" name="TextBox 13"/>
          <p:cNvSpPr txBox="1"/>
          <p:nvPr/>
        </p:nvSpPr>
        <p:spPr>
          <a:xfrm>
            <a:off x="2054352" y="637033"/>
            <a:ext cx="7848600" cy="1323439"/>
          </a:xfrm>
          <a:prstGeom prst="rect">
            <a:avLst/>
          </a:prstGeom>
          <a:noFill/>
        </p:spPr>
        <p:txBody>
          <a:bodyPr wrap="square" rtlCol="0">
            <a:spAutoFit/>
          </a:bodyPr>
          <a:lstStyle/>
          <a:p>
            <a:pPr fontAlgn="base"/>
            <a:r>
              <a:rPr lang="en-US" sz="2000" i="1" dirty="0">
                <a:solidFill>
                  <a:srgbClr val="FFFF00"/>
                </a:solidFill>
              </a:rPr>
              <a:t>“O God, Aaron hath told me that there is a God; and if there is a God, and if thou art God, wilt thou make thyself known unto me, and I will give away all my sins to know thee, and that I may be raised from the dead, and be saved at the last day.”</a:t>
            </a:r>
          </a:p>
        </p:txBody>
      </p:sp>
      <p:sp>
        <p:nvSpPr>
          <p:cNvPr id="15" name="TextBox 1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Carried Away In God</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extBox 197"/>
          <p:cNvSpPr txBox="1"/>
          <p:nvPr/>
        </p:nvSpPr>
        <p:spPr>
          <a:xfrm>
            <a:off x="6220968" y="2120253"/>
            <a:ext cx="5715000" cy="4216539"/>
          </a:xfrm>
          <a:prstGeom prst="rect">
            <a:avLst/>
          </a:prstGeom>
          <a:noFill/>
        </p:spPr>
        <p:txBody>
          <a:bodyPr wrap="square" rtlCol="0">
            <a:spAutoFit/>
          </a:bodyPr>
          <a:lstStyle/>
          <a:p>
            <a:pPr algn="ctr"/>
            <a:r>
              <a:rPr lang="en-US" sz="2800" dirty="0">
                <a:solidFill>
                  <a:schemeClr val="bg1"/>
                </a:solidFill>
              </a:rPr>
              <a:t>A Manifestation</a:t>
            </a:r>
          </a:p>
          <a:p>
            <a:endParaRPr lang="en-US" sz="2000" dirty="0">
              <a:solidFill>
                <a:schemeClr val="bg1"/>
              </a:solidFill>
            </a:endParaRPr>
          </a:p>
          <a:p>
            <a:r>
              <a:rPr lang="en-US" sz="2000" dirty="0">
                <a:solidFill>
                  <a:schemeClr val="bg1"/>
                </a:solidFill>
              </a:rPr>
              <a:t>The King is struck as if he were dead</a:t>
            </a:r>
          </a:p>
          <a:p>
            <a:endParaRPr lang="en-US" sz="2000" dirty="0">
              <a:solidFill>
                <a:schemeClr val="bg1"/>
              </a:solidFill>
            </a:endParaRPr>
          </a:p>
          <a:p>
            <a:r>
              <a:rPr lang="en-US" sz="2000" dirty="0">
                <a:solidFill>
                  <a:schemeClr val="bg1"/>
                </a:solidFill>
              </a:rPr>
              <a:t>The servants tell the queen</a:t>
            </a:r>
          </a:p>
          <a:p>
            <a:endParaRPr lang="en-US" sz="2000" dirty="0">
              <a:solidFill>
                <a:schemeClr val="bg1"/>
              </a:solidFill>
            </a:endParaRPr>
          </a:p>
          <a:p>
            <a:r>
              <a:rPr lang="en-US" sz="2000" dirty="0">
                <a:solidFill>
                  <a:schemeClr val="bg1"/>
                </a:solidFill>
              </a:rPr>
              <a:t>The queen is angry with Aaron and his brethren and asked the servants to call the people</a:t>
            </a:r>
          </a:p>
          <a:p>
            <a:endParaRPr lang="en-US" sz="2000" dirty="0">
              <a:solidFill>
                <a:schemeClr val="bg1"/>
              </a:solidFill>
            </a:endParaRPr>
          </a:p>
          <a:p>
            <a:r>
              <a:rPr lang="en-US" sz="2000" dirty="0">
                <a:solidFill>
                  <a:schemeClr val="bg1"/>
                </a:solidFill>
              </a:rPr>
              <a:t>Aaron put forth his hand and raised the king from the earth…</a:t>
            </a:r>
          </a:p>
          <a:p>
            <a:endParaRPr lang="en-US" sz="2000" dirty="0">
              <a:solidFill>
                <a:schemeClr val="bg1"/>
              </a:solidFill>
            </a:endParaRPr>
          </a:p>
          <a:p>
            <a:r>
              <a:rPr lang="en-US" sz="2000" dirty="0">
                <a:solidFill>
                  <a:schemeClr val="bg1"/>
                </a:solidFill>
              </a:rPr>
              <a:t>The people came and Aaron preaches to them</a:t>
            </a:r>
          </a:p>
        </p:txBody>
      </p:sp>
      <p:sp>
        <p:nvSpPr>
          <p:cNvPr id="8" name="TextBox 7"/>
          <p:cNvSpPr txBox="1"/>
          <p:nvPr/>
        </p:nvSpPr>
        <p:spPr>
          <a:xfrm>
            <a:off x="0" y="6488668"/>
            <a:ext cx="3505200" cy="369332"/>
          </a:xfrm>
          <a:prstGeom prst="rect">
            <a:avLst/>
          </a:prstGeom>
          <a:noFill/>
        </p:spPr>
        <p:txBody>
          <a:bodyPr wrap="square" rtlCol="0">
            <a:spAutoFit/>
          </a:bodyPr>
          <a:lstStyle/>
          <a:p>
            <a:r>
              <a:rPr lang="en-US" dirty="0">
                <a:solidFill>
                  <a:schemeClr val="bg1"/>
                </a:solidFill>
              </a:rPr>
              <a:t>Alma 22:18-26</a:t>
            </a:r>
          </a:p>
        </p:txBody>
      </p:sp>
      <p:pic>
        <p:nvPicPr>
          <p:cNvPr id="3" name="Picture 2">
            <a:extLst>
              <a:ext uri="{FF2B5EF4-FFF2-40B4-BE49-F238E27FC236}">
                <a16:creationId xmlns:a16="http://schemas.microsoft.com/office/drawing/2014/main" id="{1D4E9775-D1A0-45B7-8AAC-720A4C208733}"/>
              </a:ext>
            </a:extLst>
          </p:cNvPr>
          <p:cNvPicPr>
            <a:picLocks noChangeAspect="1"/>
          </p:cNvPicPr>
          <p:nvPr/>
        </p:nvPicPr>
        <p:blipFill rotWithShape="1">
          <a:blip r:embed="rId3">
            <a:extLst>
              <a:ext uri="{28A0092B-C50C-407E-A947-70E740481C1C}">
                <a14:useLocalDpi xmlns:a14="http://schemas.microsoft.com/office/drawing/2010/main" val="0"/>
              </a:ext>
            </a:extLst>
          </a:blip>
          <a:srcRect l="1803" t="1739" r="4463" b="4320"/>
          <a:stretch/>
        </p:blipFill>
        <p:spPr>
          <a:xfrm>
            <a:off x="1764792" y="2047755"/>
            <a:ext cx="3822192" cy="2835142"/>
          </a:xfrm>
          <a:prstGeom prst="rect">
            <a:avLst/>
          </a:prstGeom>
        </p:spPr>
      </p:pic>
      <p:sp>
        <p:nvSpPr>
          <p:cNvPr id="5" name="Rectangle 4">
            <a:extLst>
              <a:ext uri="{FF2B5EF4-FFF2-40B4-BE49-F238E27FC236}">
                <a16:creationId xmlns:a16="http://schemas.microsoft.com/office/drawing/2014/main" id="{D7982EA0-4855-4094-AB49-AB9A3F490E59}"/>
              </a:ext>
            </a:extLst>
          </p:cNvPr>
          <p:cNvSpPr/>
          <p:nvPr/>
        </p:nvSpPr>
        <p:spPr>
          <a:xfrm>
            <a:off x="1612392" y="5001090"/>
            <a:ext cx="4523232" cy="1569660"/>
          </a:xfrm>
          <a:prstGeom prst="rect">
            <a:avLst/>
          </a:prstGeom>
        </p:spPr>
        <p:txBody>
          <a:bodyPr wrap="square">
            <a:spAutoFit/>
          </a:bodyPr>
          <a:lstStyle/>
          <a:p>
            <a:r>
              <a:rPr lang="en-US" sz="1600" dirty="0">
                <a:solidFill>
                  <a:schemeClr val="bg1"/>
                </a:solidFill>
                <a:latin typeface="Open Sans"/>
              </a:rPr>
              <a:t>When he received a manifestation of the Spirit that was so powerful that it caused him to lose physical strength. </a:t>
            </a:r>
          </a:p>
          <a:p>
            <a:r>
              <a:rPr lang="en-US" sz="1600" dirty="0">
                <a:solidFill>
                  <a:schemeClr val="bg1"/>
                </a:solidFill>
                <a:latin typeface="Open Sans"/>
              </a:rPr>
              <a:t>“The light of the glory of God” = such a degree that it “had overcome his natural frame, and he was carried away in God.”</a:t>
            </a:r>
            <a:endParaRPr lang="en-US" sz="1600" dirty="0">
              <a:solidFill>
                <a:schemeClr val="bg1"/>
              </a:solidFill>
            </a:endParaRPr>
          </a:p>
        </p:txBody>
      </p:sp>
    </p:spTree>
    <p:extLst>
      <p:ext uri="{BB962C8B-B14F-4D97-AF65-F5344CB8AC3E}">
        <p14:creationId xmlns:p14="http://schemas.microsoft.com/office/powerpoint/2010/main" val="38518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8">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8">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CF6181E-FE99-4484-8878-7C4666D89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47744" y="591312"/>
            <a:ext cx="4572000" cy="2585323"/>
          </a:xfrm>
          <a:prstGeom prst="rect">
            <a:avLst/>
          </a:prstGeom>
        </p:spPr>
        <p:txBody>
          <a:bodyPr>
            <a:spAutoFit/>
          </a:bodyPr>
          <a:lstStyle/>
          <a:p>
            <a:r>
              <a:rPr lang="en-US" dirty="0">
                <a:solidFill>
                  <a:schemeClr val="bg1"/>
                </a:solidFill>
              </a:rPr>
              <a:t> “The gospel of Jesus Christ challenges us to change. ‘Repent’ is its most frequent message, and repenting means giving up all of our practices—personal, family, ethnic, and national—that are contrary to the commandments of God. The purpose of the gospel is to transform common creatures into celestial citizens, and that requires change” </a:t>
            </a:r>
          </a:p>
          <a:p>
            <a:r>
              <a:rPr lang="en-US" dirty="0">
                <a:solidFill>
                  <a:schemeClr val="bg1"/>
                </a:solidFill>
              </a:rPr>
              <a:t>Elder </a:t>
            </a:r>
            <a:r>
              <a:rPr lang="en-US" dirty="0" err="1">
                <a:solidFill>
                  <a:schemeClr val="bg1"/>
                </a:solidFill>
              </a:rPr>
              <a:t>Dallin</a:t>
            </a:r>
            <a:r>
              <a:rPr lang="en-US" dirty="0">
                <a:solidFill>
                  <a:schemeClr val="bg1"/>
                </a:solidFill>
              </a:rPr>
              <a:t> H. Oaks</a:t>
            </a:r>
          </a:p>
        </p:txBody>
      </p:sp>
      <p:sp>
        <p:nvSpPr>
          <p:cNvPr id="19" name="Rectangle 18"/>
          <p:cNvSpPr/>
          <p:nvPr/>
        </p:nvSpPr>
        <p:spPr>
          <a:xfrm>
            <a:off x="5715000" y="3810001"/>
            <a:ext cx="4572000" cy="2585323"/>
          </a:xfrm>
          <a:prstGeom prst="rect">
            <a:avLst/>
          </a:prstGeom>
        </p:spPr>
        <p:txBody>
          <a:bodyPr>
            <a:spAutoFit/>
          </a:bodyPr>
          <a:lstStyle/>
          <a:p>
            <a:pPr fontAlgn="base"/>
            <a:r>
              <a:rPr lang="en-US" dirty="0">
                <a:solidFill>
                  <a:schemeClr val="bg1"/>
                </a:solidFill>
              </a:rPr>
              <a:t>“Do you have something in your life that you need to change? You can do this. You can repent because of the Savior’s infinite atoning sacrifice. He made it possible for you and me to change, to become pure and clean again, and to become like Him. And He has promised that when we do, He will remember our sins and mistakes no more” </a:t>
            </a:r>
          </a:p>
          <a:p>
            <a:pPr fontAlgn="base"/>
            <a:r>
              <a:rPr lang="en-US" dirty="0">
                <a:solidFill>
                  <a:schemeClr val="bg1"/>
                </a:solidFill>
              </a:rPr>
              <a:t>Sister Elaine S. Dalton</a:t>
            </a:r>
          </a:p>
        </p:txBody>
      </p:sp>
      <p:pic>
        <p:nvPicPr>
          <p:cNvPr id="8" name="Picture 7" descr="Dallin H. Oaks.jpg"/>
          <p:cNvPicPr>
            <a:picLocks noChangeAspect="1"/>
          </p:cNvPicPr>
          <p:nvPr/>
        </p:nvPicPr>
        <p:blipFill>
          <a:blip r:embed="rId3" cstate="print"/>
          <a:stretch>
            <a:fillRect/>
          </a:stretch>
        </p:blipFill>
        <p:spPr>
          <a:xfrm>
            <a:off x="9305545" y="615697"/>
            <a:ext cx="1933575" cy="2409825"/>
          </a:xfrm>
          <a:prstGeom prst="rect">
            <a:avLst/>
          </a:prstGeom>
        </p:spPr>
      </p:pic>
      <p:pic>
        <p:nvPicPr>
          <p:cNvPr id="3074" name="Picture 2" descr="https://www.lds.org/bc/content/shared/content/images/leaders/elaine-s-dalton-large.jpg"/>
          <p:cNvPicPr>
            <a:picLocks noChangeAspect="1" noChangeArrowheads="1"/>
          </p:cNvPicPr>
          <p:nvPr/>
        </p:nvPicPr>
        <p:blipFill>
          <a:blip r:embed="rId4" cstate="print"/>
          <a:srcRect/>
          <a:stretch>
            <a:fillRect/>
          </a:stretch>
        </p:blipFill>
        <p:spPr bwMode="auto">
          <a:xfrm>
            <a:off x="3048000" y="3962401"/>
            <a:ext cx="1886464" cy="2361627"/>
          </a:xfrm>
          <a:prstGeom prst="rect">
            <a:avLst/>
          </a:prstGeom>
          <a:noFill/>
        </p:spPr>
      </p:pic>
      <p:grpSp>
        <p:nvGrpSpPr>
          <p:cNvPr id="10" name="Group 3">
            <a:extLst>
              <a:ext uri="{FF2B5EF4-FFF2-40B4-BE49-F238E27FC236}">
                <a16:creationId xmlns:a16="http://schemas.microsoft.com/office/drawing/2014/main" id="{E42ADF56-E45B-4C68-842F-C7801F4D3721}"/>
              </a:ext>
            </a:extLst>
          </p:cNvPr>
          <p:cNvGrpSpPr/>
          <p:nvPr/>
        </p:nvGrpSpPr>
        <p:grpSpPr>
          <a:xfrm>
            <a:off x="457200" y="694757"/>
            <a:ext cx="2645025" cy="3017707"/>
            <a:chOff x="71718" y="1120588"/>
            <a:chExt cx="3048000" cy="4572000"/>
          </a:xfrm>
        </p:grpSpPr>
        <p:grpSp>
          <p:nvGrpSpPr>
            <p:cNvPr id="11" name="Group 13">
              <a:extLst>
                <a:ext uri="{FF2B5EF4-FFF2-40B4-BE49-F238E27FC236}">
                  <a16:creationId xmlns:a16="http://schemas.microsoft.com/office/drawing/2014/main" id="{AD276006-9339-475C-9BB0-CA1742A3ED3E}"/>
                </a:ext>
              </a:extLst>
            </p:cNvPr>
            <p:cNvGrpSpPr/>
            <p:nvPr/>
          </p:nvGrpSpPr>
          <p:grpSpPr>
            <a:xfrm>
              <a:off x="71718" y="1120588"/>
              <a:ext cx="3048000" cy="4572000"/>
              <a:chOff x="838200" y="1066800"/>
              <a:chExt cx="2438400" cy="3352800"/>
            </a:xfrm>
          </p:grpSpPr>
          <p:sp>
            <p:nvSpPr>
              <p:cNvPr id="13" name="Rounded Rectangle 61">
                <a:extLst>
                  <a:ext uri="{FF2B5EF4-FFF2-40B4-BE49-F238E27FC236}">
                    <a16:creationId xmlns:a16="http://schemas.microsoft.com/office/drawing/2014/main" id="{F055EF73-1FD5-4096-9562-093B868296AC}"/>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
                <a:extLst>
                  <a:ext uri="{FF2B5EF4-FFF2-40B4-BE49-F238E27FC236}">
                    <a16:creationId xmlns:a16="http://schemas.microsoft.com/office/drawing/2014/main" id="{C7643A9A-4BCE-4ECA-B2D6-E4FD1E604CB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3">
                <a:extLst>
                  <a:ext uri="{FF2B5EF4-FFF2-40B4-BE49-F238E27FC236}">
                    <a16:creationId xmlns:a16="http://schemas.microsoft.com/office/drawing/2014/main" id="{055CE741-F70F-467A-A8FA-D66AD727FEE8}"/>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4">
                <a:extLst>
                  <a:ext uri="{FF2B5EF4-FFF2-40B4-BE49-F238E27FC236}">
                    <a16:creationId xmlns:a16="http://schemas.microsoft.com/office/drawing/2014/main" id="{59F43DDB-3183-4C31-9FC6-B03A18914C44}"/>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5">
                <a:extLst>
                  <a:ext uri="{FF2B5EF4-FFF2-40B4-BE49-F238E27FC236}">
                    <a16:creationId xmlns:a16="http://schemas.microsoft.com/office/drawing/2014/main" id="{8962B599-B1DD-4914-9187-1D7BD7AA7D9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onut 6">
                <a:extLst>
                  <a:ext uri="{FF2B5EF4-FFF2-40B4-BE49-F238E27FC236}">
                    <a16:creationId xmlns:a16="http://schemas.microsoft.com/office/drawing/2014/main" id="{D8468294-F001-4860-BC72-DCDF78A2C434}"/>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7">
                <a:extLst>
                  <a:ext uri="{FF2B5EF4-FFF2-40B4-BE49-F238E27FC236}">
                    <a16:creationId xmlns:a16="http://schemas.microsoft.com/office/drawing/2014/main" id="{14B6DD4F-C213-4122-8781-76ECC9E7952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laque 8">
                <a:extLst>
                  <a:ext uri="{FF2B5EF4-FFF2-40B4-BE49-F238E27FC236}">
                    <a16:creationId xmlns:a16="http://schemas.microsoft.com/office/drawing/2014/main" id="{C756CDA2-0E4D-4B76-BDB1-48DC3B43DAE6}"/>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laque 9">
                <a:extLst>
                  <a:ext uri="{FF2B5EF4-FFF2-40B4-BE49-F238E27FC236}">
                    <a16:creationId xmlns:a16="http://schemas.microsoft.com/office/drawing/2014/main" id="{1550370A-A266-4C61-B35E-2BDFD9CE2C53}"/>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10">
                <a:extLst>
                  <a:ext uri="{FF2B5EF4-FFF2-40B4-BE49-F238E27FC236}">
                    <a16:creationId xmlns:a16="http://schemas.microsoft.com/office/drawing/2014/main" id="{2C45A357-7150-4A31-9EA9-F856EA9C77A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CCFD28D1-39A3-48ED-87D3-CEE58235AF8B}"/>
                </a:ext>
              </a:extLst>
            </p:cNvPr>
            <p:cNvSpPr txBox="1"/>
            <p:nvPr/>
          </p:nvSpPr>
          <p:spPr>
            <a:xfrm>
              <a:off x="794209" y="1517403"/>
              <a:ext cx="2238451" cy="3124205"/>
            </a:xfrm>
            <a:prstGeom prst="rect">
              <a:avLst/>
            </a:prstGeom>
            <a:noFill/>
          </p:spPr>
          <p:txBody>
            <a:bodyPr wrap="square" rtlCol="0">
              <a:spAutoFit/>
            </a:bodyPr>
            <a:lstStyle/>
            <a:p>
              <a:pPr algn="ctr"/>
              <a:r>
                <a:rPr lang="en-US" sz="1600" b="1" dirty="0"/>
                <a:t>If we repent of all our sins and call upon God in faith, then we will be born of God, receive His Spirit, be filled with joy, and ultimately receive eternal life</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122406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987F477-C2A2-498D-97CB-85F375D52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9" name="TextBox 8"/>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The Land</a:t>
            </a:r>
          </a:p>
        </p:txBody>
      </p:sp>
      <p:grpSp>
        <p:nvGrpSpPr>
          <p:cNvPr id="1095" name="Group 1094">
            <a:extLst>
              <a:ext uri="{FF2B5EF4-FFF2-40B4-BE49-F238E27FC236}">
                <a16:creationId xmlns:a16="http://schemas.microsoft.com/office/drawing/2014/main" id="{089EB64F-16BA-48D1-8664-0BA0F9489021}"/>
              </a:ext>
            </a:extLst>
          </p:cNvPr>
          <p:cNvGrpSpPr/>
          <p:nvPr/>
        </p:nvGrpSpPr>
        <p:grpSpPr>
          <a:xfrm>
            <a:off x="3237186" y="882869"/>
            <a:ext cx="5565241" cy="5633545"/>
            <a:chOff x="3341988" y="882869"/>
            <a:chExt cx="5460439" cy="5633545"/>
          </a:xfrm>
        </p:grpSpPr>
        <p:sp>
          <p:nvSpPr>
            <p:cNvPr id="75" name="Diamond 74"/>
            <p:cNvSpPr/>
            <p:nvPr/>
          </p:nvSpPr>
          <p:spPr>
            <a:xfrm rot="1319692">
              <a:off x="8288442" y="3657659"/>
              <a:ext cx="163572" cy="169317"/>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4" name="Group 1043">
              <a:extLst>
                <a:ext uri="{FF2B5EF4-FFF2-40B4-BE49-F238E27FC236}">
                  <a16:creationId xmlns:a16="http://schemas.microsoft.com/office/drawing/2014/main" id="{C758F5E8-E6CB-4F19-9945-F974E2545858}"/>
                </a:ext>
              </a:extLst>
            </p:cNvPr>
            <p:cNvGrpSpPr/>
            <p:nvPr/>
          </p:nvGrpSpPr>
          <p:grpSpPr>
            <a:xfrm>
              <a:off x="3341988" y="882869"/>
              <a:ext cx="5107068" cy="5633545"/>
              <a:chOff x="1298448" y="521822"/>
              <a:chExt cx="5824728" cy="6425187"/>
            </a:xfrm>
          </p:grpSpPr>
          <p:sp>
            <p:nvSpPr>
              <p:cNvPr id="1043" name="Rectangle: Rounded Corners 1042">
                <a:extLst>
                  <a:ext uri="{FF2B5EF4-FFF2-40B4-BE49-F238E27FC236}">
                    <a16:creationId xmlns:a16="http://schemas.microsoft.com/office/drawing/2014/main" id="{5BF4ACEB-D9C3-4CDD-B06A-1034F8C580B0}"/>
                  </a:ext>
                </a:extLst>
              </p:cNvPr>
              <p:cNvSpPr/>
              <p:nvPr/>
            </p:nvSpPr>
            <p:spPr>
              <a:xfrm>
                <a:off x="1298448" y="557784"/>
                <a:ext cx="5824728" cy="6382512"/>
              </a:xfrm>
              <a:prstGeom prst="roundRect">
                <a:avLst>
                  <a:gd name="adj" fmla="val 118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2" name="Group 1041">
                <a:extLst>
                  <a:ext uri="{FF2B5EF4-FFF2-40B4-BE49-F238E27FC236}">
                    <a16:creationId xmlns:a16="http://schemas.microsoft.com/office/drawing/2014/main" id="{415FAE42-4B86-4DA8-A187-B4571F4DFE27}"/>
                  </a:ext>
                </a:extLst>
              </p:cNvPr>
              <p:cNvGrpSpPr/>
              <p:nvPr/>
            </p:nvGrpSpPr>
            <p:grpSpPr>
              <a:xfrm>
                <a:off x="1554480" y="521822"/>
                <a:ext cx="5385815" cy="6425187"/>
                <a:chOff x="237745" y="1149049"/>
                <a:chExt cx="3685036" cy="4396186"/>
              </a:xfrm>
            </p:grpSpPr>
            <p:sp>
              <p:nvSpPr>
                <p:cNvPr id="2" name="Freeform: Shape 1">
                  <a:extLst>
                    <a:ext uri="{FF2B5EF4-FFF2-40B4-BE49-F238E27FC236}">
                      <a16:creationId xmlns:a16="http://schemas.microsoft.com/office/drawing/2014/main" id="{8F649B1D-7EA9-4C3F-BC21-E760D50FCCA2}"/>
                    </a:ext>
                  </a:extLst>
                </p:cNvPr>
                <p:cNvSpPr/>
                <p:nvPr/>
              </p:nvSpPr>
              <p:spPr>
                <a:xfrm>
                  <a:off x="246888" y="1149049"/>
                  <a:ext cx="3675893" cy="4396186"/>
                </a:xfrm>
                <a:custGeom>
                  <a:avLst/>
                  <a:gdLst>
                    <a:gd name="connsiteX0" fmla="*/ 448056 w 3675893"/>
                    <a:gd name="connsiteY0" fmla="*/ 27432 h 4111307"/>
                    <a:gd name="connsiteX1" fmla="*/ 448056 w 3675893"/>
                    <a:gd name="connsiteY1" fmla="*/ 27432 h 4111307"/>
                    <a:gd name="connsiteX2" fmla="*/ 466344 w 3675893"/>
                    <a:gd name="connsiteY2" fmla="*/ 109728 h 4111307"/>
                    <a:gd name="connsiteX3" fmla="*/ 457200 w 3675893"/>
                    <a:gd name="connsiteY3" fmla="*/ 137160 h 4111307"/>
                    <a:gd name="connsiteX4" fmla="*/ 448056 w 3675893"/>
                    <a:gd name="connsiteY4" fmla="*/ 173736 h 4111307"/>
                    <a:gd name="connsiteX5" fmla="*/ 429768 w 3675893"/>
                    <a:gd name="connsiteY5" fmla="*/ 228600 h 4111307"/>
                    <a:gd name="connsiteX6" fmla="*/ 411480 w 3675893"/>
                    <a:gd name="connsiteY6" fmla="*/ 301752 h 4111307"/>
                    <a:gd name="connsiteX7" fmla="*/ 411480 w 3675893"/>
                    <a:gd name="connsiteY7" fmla="*/ 804672 h 4111307"/>
                    <a:gd name="connsiteX8" fmla="*/ 438912 w 3675893"/>
                    <a:gd name="connsiteY8" fmla="*/ 905256 h 4111307"/>
                    <a:gd name="connsiteX9" fmla="*/ 448056 w 3675893"/>
                    <a:gd name="connsiteY9" fmla="*/ 932688 h 4111307"/>
                    <a:gd name="connsiteX10" fmla="*/ 493776 w 3675893"/>
                    <a:gd name="connsiteY10" fmla="*/ 1014984 h 4111307"/>
                    <a:gd name="connsiteX11" fmla="*/ 521208 w 3675893"/>
                    <a:gd name="connsiteY11" fmla="*/ 1042416 h 4111307"/>
                    <a:gd name="connsiteX12" fmla="*/ 621792 w 3675893"/>
                    <a:gd name="connsiteY12" fmla="*/ 1078992 h 4111307"/>
                    <a:gd name="connsiteX13" fmla="*/ 649224 w 3675893"/>
                    <a:gd name="connsiteY13" fmla="*/ 1088136 h 4111307"/>
                    <a:gd name="connsiteX14" fmla="*/ 676656 w 3675893"/>
                    <a:gd name="connsiteY14" fmla="*/ 1097280 h 4111307"/>
                    <a:gd name="connsiteX15" fmla="*/ 722376 w 3675893"/>
                    <a:gd name="connsiteY15" fmla="*/ 1106424 h 4111307"/>
                    <a:gd name="connsiteX16" fmla="*/ 758952 w 3675893"/>
                    <a:gd name="connsiteY16" fmla="*/ 1115568 h 4111307"/>
                    <a:gd name="connsiteX17" fmla="*/ 822960 w 3675893"/>
                    <a:gd name="connsiteY17" fmla="*/ 1124712 h 4111307"/>
                    <a:gd name="connsiteX18" fmla="*/ 877824 w 3675893"/>
                    <a:gd name="connsiteY18" fmla="*/ 1143000 h 4111307"/>
                    <a:gd name="connsiteX19" fmla="*/ 914400 w 3675893"/>
                    <a:gd name="connsiteY19" fmla="*/ 1152144 h 4111307"/>
                    <a:gd name="connsiteX20" fmla="*/ 969264 w 3675893"/>
                    <a:gd name="connsiteY20" fmla="*/ 1170432 h 4111307"/>
                    <a:gd name="connsiteX21" fmla="*/ 987552 w 3675893"/>
                    <a:gd name="connsiteY21" fmla="*/ 1197864 h 4111307"/>
                    <a:gd name="connsiteX22" fmla="*/ 1051560 w 3675893"/>
                    <a:gd name="connsiteY22" fmla="*/ 1261872 h 4111307"/>
                    <a:gd name="connsiteX23" fmla="*/ 1069848 w 3675893"/>
                    <a:gd name="connsiteY23" fmla="*/ 1316736 h 4111307"/>
                    <a:gd name="connsiteX24" fmla="*/ 1078992 w 3675893"/>
                    <a:gd name="connsiteY24" fmla="*/ 1344168 h 4111307"/>
                    <a:gd name="connsiteX25" fmla="*/ 1097280 w 3675893"/>
                    <a:gd name="connsiteY25" fmla="*/ 1371600 h 4111307"/>
                    <a:gd name="connsiteX26" fmla="*/ 1097280 w 3675893"/>
                    <a:gd name="connsiteY26" fmla="*/ 1499616 h 4111307"/>
                    <a:gd name="connsiteX27" fmla="*/ 1005840 w 3675893"/>
                    <a:gd name="connsiteY27" fmla="*/ 1545336 h 4111307"/>
                    <a:gd name="connsiteX28" fmla="*/ 932688 w 3675893"/>
                    <a:gd name="connsiteY28" fmla="*/ 1554480 h 4111307"/>
                    <a:gd name="connsiteX29" fmla="*/ 822960 w 3675893"/>
                    <a:gd name="connsiteY29" fmla="*/ 1572768 h 4111307"/>
                    <a:gd name="connsiteX30" fmla="*/ 768096 w 3675893"/>
                    <a:gd name="connsiteY30" fmla="*/ 1581912 h 4111307"/>
                    <a:gd name="connsiteX31" fmla="*/ 704088 w 3675893"/>
                    <a:gd name="connsiteY31" fmla="*/ 1591056 h 4111307"/>
                    <a:gd name="connsiteX32" fmla="*/ 512064 w 3675893"/>
                    <a:gd name="connsiteY32" fmla="*/ 1600200 h 4111307"/>
                    <a:gd name="connsiteX33" fmla="*/ 402336 w 3675893"/>
                    <a:gd name="connsiteY33" fmla="*/ 1618488 h 4111307"/>
                    <a:gd name="connsiteX34" fmla="*/ 365760 w 3675893"/>
                    <a:gd name="connsiteY34" fmla="*/ 1627632 h 4111307"/>
                    <a:gd name="connsiteX35" fmla="*/ 310896 w 3675893"/>
                    <a:gd name="connsiteY35" fmla="*/ 1645920 h 4111307"/>
                    <a:gd name="connsiteX36" fmla="*/ 283464 w 3675893"/>
                    <a:gd name="connsiteY36" fmla="*/ 1655064 h 4111307"/>
                    <a:gd name="connsiteX37" fmla="*/ 246888 w 3675893"/>
                    <a:gd name="connsiteY37" fmla="*/ 1682496 h 4111307"/>
                    <a:gd name="connsiteX38" fmla="*/ 219456 w 3675893"/>
                    <a:gd name="connsiteY38" fmla="*/ 1700784 h 4111307"/>
                    <a:gd name="connsiteX39" fmla="*/ 173736 w 3675893"/>
                    <a:gd name="connsiteY39" fmla="*/ 1746504 h 4111307"/>
                    <a:gd name="connsiteX40" fmla="*/ 137160 w 3675893"/>
                    <a:gd name="connsiteY40" fmla="*/ 1801368 h 4111307"/>
                    <a:gd name="connsiteX41" fmla="*/ 109728 w 3675893"/>
                    <a:gd name="connsiteY41" fmla="*/ 1856232 h 4111307"/>
                    <a:gd name="connsiteX42" fmla="*/ 82296 w 3675893"/>
                    <a:gd name="connsiteY42" fmla="*/ 2002536 h 4111307"/>
                    <a:gd name="connsiteX43" fmla="*/ 73152 w 3675893"/>
                    <a:gd name="connsiteY43" fmla="*/ 2340864 h 4111307"/>
                    <a:gd name="connsiteX44" fmla="*/ 54864 w 3675893"/>
                    <a:gd name="connsiteY44" fmla="*/ 2551176 h 4111307"/>
                    <a:gd name="connsiteX45" fmla="*/ 36576 w 3675893"/>
                    <a:gd name="connsiteY45" fmla="*/ 2734056 h 4111307"/>
                    <a:gd name="connsiteX46" fmla="*/ 18288 w 3675893"/>
                    <a:gd name="connsiteY46" fmla="*/ 3172968 h 4111307"/>
                    <a:gd name="connsiteX47" fmla="*/ 0 w 3675893"/>
                    <a:gd name="connsiteY47" fmla="*/ 3456432 h 4111307"/>
                    <a:gd name="connsiteX48" fmla="*/ 9144 w 3675893"/>
                    <a:gd name="connsiteY48" fmla="*/ 3858768 h 4111307"/>
                    <a:gd name="connsiteX49" fmla="*/ 36576 w 3675893"/>
                    <a:gd name="connsiteY49" fmla="*/ 3886200 h 4111307"/>
                    <a:gd name="connsiteX50" fmla="*/ 100584 w 3675893"/>
                    <a:gd name="connsiteY50" fmla="*/ 3931920 h 4111307"/>
                    <a:gd name="connsiteX51" fmla="*/ 128016 w 3675893"/>
                    <a:gd name="connsiteY51" fmla="*/ 3941064 h 4111307"/>
                    <a:gd name="connsiteX52" fmla="*/ 173736 w 3675893"/>
                    <a:gd name="connsiteY52" fmla="*/ 3968496 h 4111307"/>
                    <a:gd name="connsiteX53" fmla="*/ 228600 w 3675893"/>
                    <a:gd name="connsiteY53" fmla="*/ 3986784 h 4111307"/>
                    <a:gd name="connsiteX54" fmla="*/ 256032 w 3675893"/>
                    <a:gd name="connsiteY54" fmla="*/ 4005072 h 4111307"/>
                    <a:gd name="connsiteX55" fmla="*/ 310896 w 3675893"/>
                    <a:gd name="connsiteY55" fmla="*/ 4014216 h 4111307"/>
                    <a:gd name="connsiteX56" fmla="*/ 338328 w 3675893"/>
                    <a:gd name="connsiteY56" fmla="*/ 4023360 h 4111307"/>
                    <a:gd name="connsiteX57" fmla="*/ 640080 w 3675893"/>
                    <a:gd name="connsiteY57" fmla="*/ 4032504 h 4111307"/>
                    <a:gd name="connsiteX58" fmla="*/ 731520 w 3675893"/>
                    <a:gd name="connsiteY58" fmla="*/ 4041648 h 4111307"/>
                    <a:gd name="connsiteX59" fmla="*/ 786384 w 3675893"/>
                    <a:gd name="connsiteY59" fmla="*/ 4059936 h 4111307"/>
                    <a:gd name="connsiteX60" fmla="*/ 886968 w 3675893"/>
                    <a:gd name="connsiteY60" fmla="*/ 4069080 h 4111307"/>
                    <a:gd name="connsiteX61" fmla="*/ 1490472 w 3675893"/>
                    <a:gd name="connsiteY61" fmla="*/ 4096512 h 4111307"/>
                    <a:gd name="connsiteX62" fmla="*/ 1600200 w 3675893"/>
                    <a:gd name="connsiteY62" fmla="*/ 4105656 h 4111307"/>
                    <a:gd name="connsiteX63" fmla="*/ 2734056 w 3675893"/>
                    <a:gd name="connsiteY63" fmla="*/ 4087368 h 4111307"/>
                    <a:gd name="connsiteX64" fmla="*/ 2825496 w 3675893"/>
                    <a:gd name="connsiteY64" fmla="*/ 4059936 h 4111307"/>
                    <a:gd name="connsiteX65" fmla="*/ 2862072 w 3675893"/>
                    <a:gd name="connsiteY65" fmla="*/ 4050792 h 4111307"/>
                    <a:gd name="connsiteX66" fmla="*/ 2944368 w 3675893"/>
                    <a:gd name="connsiteY66" fmla="*/ 4041648 h 4111307"/>
                    <a:gd name="connsiteX67" fmla="*/ 2990088 w 3675893"/>
                    <a:gd name="connsiteY67" fmla="*/ 4032504 h 4111307"/>
                    <a:gd name="connsiteX68" fmla="*/ 3209544 w 3675893"/>
                    <a:gd name="connsiteY68" fmla="*/ 4023360 h 4111307"/>
                    <a:gd name="connsiteX69" fmla="*/ 3300984 w 3675893"/>
                    <a:gd name="connsiteY69" fmla="*/ 4005072 h 4111307"/>
                    <a:gd name="connsiteX70" fmla="*/ 3374136 w 3675893"/>
                    <a:gd name="connsiteY70" fmla="*/ 3986784 h 4111307"/>
                    <a:gd name="connsiteX71" fmla="*/ 3401568 w 3675893"/>
                    <a:gd name="connsiteY71" fmla="*/ 3977640 h 4111307"/>
                    <a:gd name="connsiteX72" fmla="*/ 3456432 w 3675893"/>
                    <a:gd name="connsiteY72" fmla="*/ 3968496 h 4111307"/>
                    <a:gd name="connsiteX73" fmla="*/ 3520440 w 3675893"/>
                    <a:gd name="connsiteY73" fmla="*/ 3950208 h 4111307"/>
                    <a:gd name="connsiteX74" fmla="*/ 3557016 w 3675893"/>
                    <a:gd name="connsiteY74" fmla="*/ 3941064 h 4111307"/>
                    <a:gd name="connsiteX75" fmla="*/ 3584448 w 3675893"/>
                    <a:gd name="connsiteY75" fmla="*/ 3922776 h 4111307"/>
                    <a:gd name="connsiteX76" fmla="*/ 3602736 w 3675893"/>
                    <a:gd name="connsiteY76" fmla="*/ 3867912 h 4111307"/>
                    <a:gd name="connsiteX77" fmla="*/ 3621024 w 3675893"/>
                    <a:gd name="connsiteY77" fmla="*/ 3840480 h 4111307"/>
                    <a:gd name="connsiteX78" fmla="*/ 3630168 w 3675893"/>
                    <a:gd name="connsiteY78" fmla="*/ 3803904 h 4111307"/>
                    <a:gd name="connsiteX79" fmla="*/ 3639312 w 3675893"/>
                    <a:gd name="connsiteY79" fmla="*/ 3758184 h 4111307"/>
                    <a:gd name="connsiteX80" fmla="*/ 3657600 w 3675893"/>
                    <a:gd name="connsiteY80" fmla="*/ 3712464 h 4111307"/>
                    <a:gd name="connsiteX81" fmla="*/ 3675888 w 3675893"/>
                    <a:gd name="connsiteY81" fmla="*/ 3529584 h 4111307"/>
                    <a:gd name="connsiteX82" fmla="*/ 3657600 w 3675893"/>
                    <a:gd name="connsiteY82" fmla="*/ 3072384 h 4111307"/>
                    <a:gd name="connsiteX83" fmla="*/ 3648456 w 3675893"/>
                    <a:gd name="connsiteY83" fmla="*/ 3044952 h 4111307"/>
                    <a:gd name="connsiteX84" fmla="*/ 3639312 w 3675893"/>
                    <a:gd name="connsiteY84" fmla="*/ 3008376 h 4111307"/>
                    <a:gd name="connsiteX85" fmla="*/ 3621024 w 3675893"/>
                    <a:gd name="connsiteY85" fmla="*/ 2962656 h 4111307"/>
                    <a:gd name="connsiteX86" fmla="*/ 3602736 w 3675893"/>
                    <a:gd name="connsiteY86" fmla="*/ 2889504 h 4111307"/>
                    <a:gd name="connsiteX87" fmla="*/ 3584448 w 3675893"/>
                    <a:gd name="connsiteY87" fmla="*/ 2843784 h 4111307"/>
                    <a:gd name="connsiteX88" fmla="*/ 3575304 w 3675893"/>
                    <a:gd name="connsiteY88" fmla="*/ 2807208 h 4111307"/>
                    <a:gd name="connsiteX89" fmla="*/ 3557016 w 3675893"/>
                    <a:gd name="connsiteY89" fmla="*/ 2752344 h 4111307"/>
                    <a:gd name="connsiteX90" fmla="*/ 3547872 w 3675893"/>
                    <a:gd name="connsiteY90" fmla="*/ 2624328 h 4111307"/>
                    <a:gd name="connsiteX91" fmla="*/ 3538728 w 3675893"/>
                    <a:gd name="connsiteY91" fmla="*/ 2596896 h 4111307"/>
                    <a:gd name="connsiteX92" fmla="*/ 3529584 w 3675893"/>
                    <a:gd name="connsiteY92" fmla="*/ 2459736 h 4111307"/>
                    <a:gd name="connsiteX93" fmla="*/ 3557016 w 3675893"/>
                    <a:gd name="connsiteY93" fmla="*/ 1920240 h 4111307"/>
                    <a:gd name="connsiteX94" fmla="*/ 3566160 w 3675893"/>
                    <a:gd name="connsiteY94" fmla="*/ 1892808 h 4111307"/>
                    <a:gd name="connsiteX95" fmla="*/ 3547872 w 3675893"/>
                    <a:gd name="connsiteY95" fmla="*/ 1700784 h 4111307"/>
                    <a:gd name="connsiteX96" fmla="*/ 3447288 w 3675893"/>
                    <a:gd name="connsiteY96" fmla="*/ 1581912 h 4111307"/>
                    <a:gd name="connsiteX97" fmla="*/ 3419856 w 3675893"/>
                    <a:gd name="connsiteY97" fmla="*/ 1563624 h 4111307"/>
                    <a:gd name="connsiteX98" fmla="*/ 3364992 w 3675893"/>
                    <a:gd name="connsiteY98" fmla="*/ 1545336 h 4111307"/>
                    <a:gd name="connsiteX99" fmla="*/ 3328416 w 3675893"/>
                    <a:gd name="connsiteY99" fmla="*/ 1527048 h 4111307"/>
                    <a:gd name="connsiteX100" fmla="*/ 3118104 w 3675893"/>
                    <a:gd name="connsiteY100" fmla="*/ 1517904 h 4111307"/>
                    <a:gd name="connsiteX101" fmla="*/ 2898648 w 3675893"/>
                    <a:gd name="connsiteY101" fmla="*/ 1499616 h 4111307"/>
                    <a:gd name="connsiteX102" fmla="*/ 2816352 w 3675893"/>
                    <a:gd name="connsiteY102" fmla="*/ 1472184 h 4111307"/>
                    <a:gd name="connsiteX103" fmla="*/ 2761488 w 3675893"/>
                    <a:gd name="connsiteY103" fmla="*/ 1453896 h 4111307"/>
                    <a:gd name="connsiteX104" fmla="*/ 2734056 w 3675893"/>
                    <a:gd name="connsiteY104" fmla="*/ 1426464 h 4111307"/>
                    <a:gd name="connsiteX105" fmla="*/ 2679192 w 3675893"/>
                    <a:gd name="connsiteY105" fmla="*/ 1389888 h 4111307"/>
                    <a:gd name="connsiteX106" fmla="*/ 2651760 w 3675893"/>
                    <a:gd name="connsiteY106" fmla="*/ 1362456 h 4111307"/>
                    <a:gd name="connsiteX107" fmla="*/ 2642616 w 3675893"/>
                    <a:gd name="connsiteY107" fmla="*/ 1335024 h 4111307"/>
                    <a:gd name="connsiteX108" fmla="*/ 2642616 w 3675893"/>
                    <a:gd name="connsiteY108" fmla="*/ 1197864 h 4111307"/>
                    <a:gd name="connsiteX109" fmla="*/ 2788920 w 3675893"/>
                    <a:gd name="connsiteY109" fmla="*/ 1188720 h 4111307"/>
                    <a:gd name="connsiteX110" fmla="*/ 2852928 w 3675893"/>
                    <a:gd name="connsiteY110" fmla="*/ 1170432 h 4111307"/>
                    <a:gd name="connsiteX111" fmla="*/ 2916936 w 3675893"/>
                    <a:gd name="connsiteY111" fmla="*/ 1161288 h 4111307"/>
                    <a:gd name="connsiteX112" fmla="*/ 2944368 w 3675893"/>
                    <a:gd name="connsiteY112" fmla="*/ 1152144 h 4111307"/>
                    <a:gd name="connsiteX113" fmla="*/ 3035808 w 3675893"/>
                    <a:gd name="connsiteY113" fmla="*/ 1133856 h 4111307"/>
                    <a:gd name="connsiteX114" fmla="*/ 3090672 w 3675893"/>
                    <a:gd name="connsiteY114" fmla="*/ 1115568 h 4111307"/>
                    <a:gd name="connsiteX115" fmla="*/ 3136392 w 3675893"/>
                    <a:gd name="connsiteY115" fmla="*/ 1106424 h 4111307"/>
                    <a:gd name="connsiteX116" fmla="*/ 3191256 w 3675893"/>
                    <a:gd name="connsiteY116" fmla="*/ 1088136 h 4111307"/>
                    <a:gd name="connsiteX117" fmla="*/ 3218688 w 3675893"/>
                    <a:gd name="connsiteY117" fmla="*/ 1060704 h 4111307"/>
                    <a:gd name="connsiteX118" fmla="*/ 3246120 w 3675893"/>
                    <a:gd name="connsiteY118" fmla="*/ 1042416 h 4111307"/>
                    <a:gd name="connsiteX119" fmla="*/ 3291840 w 3675893"/>
                    <a:gd name="connsiteY119" fmla="*/ 996696 h 4111307"/>
                    <a:gd name="connsiteX120" fmla="*/ 3328416 w 3675893"/>
                    <a:gd name="connsiteY120" fmla="*/ 914400 h 4111307"/>
                    <a:gd name="connsiteX121" fmla="*/ 3328416 w 3675893"/>
                    <a:gd name="connsiteY121" fmla="*/ 566928 h 4111307"/>
                    <a:gd name="connsiteX122" fmla="*/ 3319272 w 3675893"/>
                    <a:gd name="connsiteY122" fmla="*/ 539496 h 4111307"/>
                    <a:gd name="connsiteX123" fmla="*/ 3310128 w 3675893"/>
                    <a:gd name="connsiteY123" fmla="*/ 457200 h 4111307"/>
                    <a:gd name="connsiteX124" fmla="*/ 3300984 w 3675893"/>
                    <a:gd name="connsiteY124" fmla="*/ 429768 h 4111307"/>
                    <a:gd name="connsiteX125" fmla="*/ 3291840 w 3675893"/>
                    <a:gd name="connsiteY125" fmla="*/ 374904 h 4111307"/>
                    <a:gd name="connsiteX126" fmla="*/ 3282696 w 3675893"/>
                    <a:gd name="connsiteY126" fmla="*/ 237744 h 4111307"/>
                    <a:gd name="connsiteX127" fmla="*/ 3273552 w 3675893"/>
                    <a:gd name="connsiteY127" fmla="*/ 128016 h 4111307"/>
                    <a:gd name="connsiteX128" fmla="*/ 3218688 w 3675893"/>
                    <a:gd name="connsiteY128" fmla="*/ 91440 h 4111307"/>
                    <a:gd name="connsiteX129" fmla="*/ 3163824 w 3675893"/>
                    <a:gd name="connsiteY129" fmla="*/ 54864 h 4111307"/>
                    <a:gd name="connsiteX130" fmla="*/ 2807208 w 3675893"/>
                    <a:gd name="connsiteY130" fmla="*/ 45720 h 4111307"/>
                    <a:gd name="connsiteX131" fmla="*/ 2359152 w 3675893"/>
                    <a:gd name="connsiteY131" fmla="*/ 27432 h 4111307"/>
                    <a:gd name="connsiteX132" fmla="*/ 2258568 w 3675893"/>
                    <a:gd name="connsiteY132" fmla="*/ 18288 h 4111307"/>
                    <a:gd name="connsiteX133" fmla="*/ 2103120 w 3675893"/>
                    <a:gd name="connsiteY133" fmla="*/ 0 h 4111307"/>
                    <a:gd name="connsiteX134" fmla="*/ 576072 w 3675893"/>
                    <a:gd name="connsiteY134" fmla="*/ 9144 h 4111307"/>
                    <a:gd name="connsiteX135" fmla="*/ 521208 w 3675893"/>
                    <a:gd name="connsiteY135" fmla="*/ 36576 h 4111307"/>
                    <a:gd name="connsiteX136" fmla="*/ 448056 w 3675893"/>
                    <a:gd name="connsiteY136" fmla="*/ 27432 h 411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675893" h="4111307">
                      <a:moveTo>
                        <a:pt x="448056" y="27432"/>
                      </a:moveTo>
                      <a:lnTo>
                        <a:pt x="448056" y="27432"/>
                      </a:lnTo>
                      <a:cubicBezTo>
                        <a:pt x="454152" y="54864"/>
                        <a:pt x="464010" y="81724"/>
                        <a:pt x="466344" y="109728"/>
                      </a:cubicBezTo>
                      <a:cubicBezTo>
                        <a:pt x="467144" y="119333"/>
                        <a:pt x="459848" y="127892"/>
                        <a:pt x="457200" y="137160"/>
                      </a:cubicBezTo>
                      <a:cubicBezTo>
                        <a:pt x="453748" y="149244"/>
                        <a:pt x="451667" y="161699"/>
                        <a:pt x="448056" y="173736"/>
                      </a:cubicBezTo>
                      <a:cubicBezTo>
                        <a:pt x="442517" y="192200"/>
                        <a:pt x="434443" y="209898"/>
                        <a:pt x="429768" y="228600"/>
                      </a:cubicBezTo>
                      <a:lnTo>
                        <a:pt x="411480" y="301752"/>
                      </a:lnTo>
                      <a:cubicBezTo>
                        <a:pt x="387988" y="513176"/>
                        <a:pt x="395946" y="408562"/>
                        <a:pt x="411480" y="804672"/>
                      </a:cubicBezTo>
                      <a:cubicBezTo>
                        <a:pt x="412629" y="833968"/>
                        <a:pt x="430315" y="879466"/>
                        <a:pt x="438912" y="905256"/>
                      </a:cubicBezTo>
                      <a:lnTo>
                        <a:pt x="448056" y="932688"/>
                      </a:lnTo>
                      <a:cubicBezTo>
                        <a:pt x="459554" y="967183"/>
                        <a:pt x="462334" y="983542"/>
                        <a:pt x="493776" y="1014984"/>
                      </a:cubicBezTo>
                      <a:cubicBezTo>
                        <a:pt x="502920" y="1024128"/>
                        <a:pt x="510242" y="1035562"/>
                        <a:pt x="521208" y="1042416"/>
                      </a:cubicBezTo>
                      <a:cubicBezTo>
                        <a:pt x="535749" y="1051504"/>
                        <a:pt x="608994" y="1074726"/>
                        <a:pt x="621792" y="1078992"/>
                      </a:cubicBezTo>
                      <a:lnTo>
                        <a:pt x="649224" y="1088136"/>
                      </a:lnTo>
                      <a:cubicBezTo>
                        <a:pt x="658368" y="1091184"/>
                        <a:pt x="667205" y="1095390"/>
                        <a:pt x="676656" y="1097280"/>
                      </a:cubicBezTo>
                      <a:cubicBezTo>
                        <a:pt x="691896" y="1100328"/>
                        <a:pt x="707204" y="1103053"/>
                        <a:pt x="722376" y="1106424"/>
                      </a:cubicBezTo>
                      <a:cubicBezTo>
                        <a:pt x="734644" y="1109150"/>
                        <a:pt x="746587" y="1113320"/>
                        <a:pt x="758952" y="1115568"/>
                      </a:cubicBezTo>
                      <a:cubicBezTo>
                        <a:pt x="780157" y="1119423"/>
                        <a:pt x="801624" y="1121664"/>
                        <a:pt x="822960" y="1124712"/>
                      </a:cubicBezTo>
                      <a:cubicBezTo>
                        <a:pt x="841248" y="1130808"/>
                        <a:pt x="859122" y="1138325"/>
                        <a:pt x="877824" y="1143000"/>
                      </a:cubicBezTo>
                      <a:cubicBezTo>
                        <a:pt x="890016" y="1146048"/>
                        <a:pt x="902363" y="1148533"/>
                        <a:pt x="914400" y="1152144"/>
                      </a:cubicBezTo>
                      <a:cubicBezTo>
                        <a:pt x="932864" y="1157683"/>
                        <a:pt x="969264" y="1170432"/>
                        <a:pt x="969264" y="1170432"/>
                      </a:cubicBezTo>
                      <a:cubicBezTo>
                        <a:pt x="975360" y="1179576"/>
                        <a:pt x="978970" y="1190999"/>
                        <a:pt x="987552" y="1197864"/>
                      </a:cubicBezTo>
                      <a:cubicBezTo>
                        <a:pt x="1033543" y="1234657"/>
                        <a:pt x="1014866" y="1151789"/>
                        <a:pt x="1051560" y="1261872"/>
                      </a:cubicBezTo>
                      <a:lnTo>
                        <a:pt x="1069848" y="1316736"/>
                      </a:lnTo>
                      <a:cubicBezTo>
                        <a:pt x="1072896" y="1325880"/>
                        <a:pt x="1073645" y="1336148"/>
                        <a:pt x="1078992" y="1344168"/>
                      </a:cubicBezTo>
                      <a:lnTo>
                        <a:pt x="1097280" y="1371600"/>
                      </a:lnTo>
                      <a:cubicBezTo>
                        <a:pt x="1105467" y="1412534"/>
                        <a:pt x="1119453" y="1458437"/>
                        <a:pt x="1097280" y="1499616"/>
                      </a:cubicBezTo>
                      <a:cubicBezTo>
                        <a:pt x="1082952" y="1526226"/>
                        <a:pt x="1034583" y="1540545"/>
                        <a:pt x="1005840" y="1545336"/>
                      </a:cubicBezTo>
                      <a:cubicBezTo>
                        <a:pt x="981601" y="1549376"/>
                        <a:pt x="956990" y="1550835"/>
                        <a:pt x="932688" y="1554480"/>
                      </a:cubicBezTo>
                      <a:cubicBezTo>
                        <a:pt x="896018" y="1559981"/>
                        <a:pt x="859536" y="1566672"/>
                        <a:pt x="822960" y="1572768"/>
                      </a:cubicBezTo>
                      <a:cubicBezTo>
                        <a:pt x="804672" y="1575816"/>
                        <a:pt x="786450" y="1579290"/>
                        <a:pt x="768096" y="1581912"/>
                      </a:cubicBezTo>
                      <a:cubicBezTo>
                        <a:pt x="746760" y="1584960"/>
                        <a:pt x="725586" y="1589520"/>
                        <a:pt x="704088" y="1591056"/>
                      </a:cubicBezTo>
                      <a:cubicBezTo>
                        <a:pt x="640170" y="1595622"/>
                        <a:pt x="576072" y="1597152"/>
                        <a:pt x="512064" y="1600200"/>
                      </a:cubicBezTo>
                      <a:cubicBezTo>
                        <a:pt x="458629" y="1607834"/>
                        <a:pt x="450471" y="1607791"/>
                        <a:pt x="402336" y="1618488"/>
                      </a:cubicBezTo>
                      <a:cubicBezTo>
                        <a:pt x="390068" y="1621214"/>
                        <a:pt x="377797" y="1624021"/>
                        <a:pt x="365760" y="1627632"/>
                      </a:cubicBezTo>
                      <a:cubicBezTo>
                        <a:pt x="347296" y="1633171"/>
                        <a:pt x="329184" y="1639824"/>
                        <a:pt x="310896" y="1645920"/>
                      </a:cubicBezTo>
                      <a:lnTo>
                        <a:pt x="283464" y="1655064"/>
                      </a:lnTo>
                      <a:cubicBezTo>
                        <a:pt x="271272" y="1664208"/>
                        <a:pt x="259289" y="1673638"/>
                        <a:pt x="246888" y="1682496"/>
                      </a:cubicBezTo>
                      <a:cubicBezTo>
                        <a:pt x="237945" y="1688884"/>
                        <a:pt x="227227" y="1693013"/>
                        <a:pt x="219456" y="1700784"/>
                      </a:cubicBezTo>
                      <a:cubicBezTo>
                        <a:pt x="158496" y="1761744"/>
                        <a:pt x="246888" y="1697736"/>
                        <a:pt x="173736" y="1746504"/>
                      </a:cubicBezTo>
                      <a:cubicBezTo>
                        <a:pt x="161544" y="1764792"/>
                        <a:pt x="144111" y="1780516"/>
                        <a:pt x="137160" y="1801368"/>
                      </a:cubicBezTo>
                      <a:cubicBezTo>
                        <a:pt x="124541" y="1839226"/>
                        <a:pt x="133363" y="1820780"/>
                        <a:pt x="109728" y="1856232"/>
                      </a:cubicBezTo>
                      <a:cubicBezTo>
                        <a:pt x="97370" y="1905663"/>
                        <a:pt x="85597" y="1948625"/>
                        <a:pt x="82296" y="2002536"/>
                      </a:cubicBezTo>
                      <a:cubicBezTo>
                        <a:pt x="75402" y="2115142"/>
                        <a:pt x="78786" y="2228188"/>
                        <a:pt x="73152" y="2340864"/>
                      </a:cubicBezTo>
                      <a:cubicBezTo>
                        <a:pt x="69638" y="2411145"/>
                        <a:pt x="58996" y="2480929"/>
                        <a:pt x="54864" y="2551176"/>
                      </a:cubicBezTo>
                      <a:cubicBezTo>
                        <a:pt x="45154" y="2716246"/>
                        <a:pt x="62134" y="2657382"/>
                        <a:pt x="36576" y="2734056"/>
                      </a:cubicBezTo>
                      <a:cubicBezTo>
                        <a:pt x="30480" y="2880360"/>
                        <a:pt x="24558" y="3026671"/>
                        <a:pt x="18288" y="3172968"/>
                      </a:cubicBezTo>
                      <a:cubicBezTo>
                        <a:pt x="8858" y="3393004"/>
                        <a:pt x="16159" y="3311001"/>
                        <a:pt x="0" y="3456432"/>
                      </a:cubicBezTo>
                      <a:cubicBezTo>
                        <a:pt x="3048" y="3590544"/>
                        <a:pt x="-2232" y="3725105"/>
                        <a:pt x="9144" y="3858768"/>
                      </a:cubicBezTo>
                      <a:cubicBezTo>
                        <a:pt x="10241" y="3871653"/>
                        <a:pt x="26758" y="3877784"/>
                        <a:pt x="36576" y="3886200"/>
                      </a:cubicBezTo>
                      <a:cubicBezTo>
                        <a:pt x="42375" y="3891170"/>
                        <a:pt x="89005" y="3926131"/>
                        <a:pt x="100584" y="3931920"/>
                      </a:cubicBezTo>
                      <a:cubicBezTo>
                        <a:pt x="109205" y="3936231"/>
                        <a:pt x="119395" y="3936753"/>
                        <a:pt x="128016" y="3941064"/>
                      </a:cubicBezTo>
                      <a:cubicBezTo>
                        <a:pt x="143912" y="3949012"/>
                        <a:pt x="157556" y="3961142"/>
                        <a:pt x="173736" y="3968496"/>
                      </a:cubicBezTo>
                      <a:cubicBezTo>
                        <a:pt x="191285" y="3976473"/>
                        <a:pt x="212560" y="3976091"/>
                        <a:pt x="228600" y="3986784"/>
                      </a:cubicBezTo>
                      <a:cubicBezTo>
                        <a:pt x="237744" y="3992880"/>
                        <a:pt x="245606" y="4001597"/>
                        <a:pt x="256032" y="4005072"/>
                      </a:cubicBezTo>
                      <a:cubicBezTo>
                        <a:pt x="273621" y="4010935"/>
                        <a:pt x="292797" y="4010194"/>
                        <a:pt x="310896" y="4014216"/>
                      </a:cubicBezTo>
                      <a:cubicBezTo>
                        <a:pt x="320305" y="4016307"/>
                        <a:pt x="328704" y="4022825"/>
                        <a:pt x="338328" y="4023360"/>
                      </a:cubicBezTo>
                      <a:cubicBezTo>
                        <a:pt x="438803" y="4028942"/>
                        <a:pt x="539496" y="4029456"/>
                        <a:pt x="640080" y="4032504"/>
                      </a:cubicBezTo>
                      <a:cubicBezTo>
                        <a:pt x="670560" y="4035552"/>
                        <a:pt x="701413" y="4036003"/>
                        <a:pt x="731520" y="4041648"/>
                      </a:cubicBezTo>
                      <a:cubicBezTo>
                        <a:pt x="750467" y="4045201"/>
                        <a:pt x="767400" y="4056586"/>
                        <a:pt x="786384" y="4059936"/>
                      </a:cubicBezTo>
                      <a:cubicBezTo>
                        <a:pt x="819538" y="4065787"/>
                        <a:pt x="853440" y="4066032"/>
                        <a:pt x="886968" y="4069080"/>
                      </a:cubicBezTo>
                      <a:cubicBezTo>
                        <a:pt x="1131651" y="4130251"/>
                        <a:pt x="934989" y="4086935"/>
                        <a:pt x="1490472" y="4096512"/>
                      </a:cubicBezTo>
                      <a:cubicBezTo>
                        <a:pt x="1527048" y="4099560"/>
                        <a:pt x="1563497" y="4105656"/>
                        <a:pt x="1600200" y="4105656"/>
                      </a:cubicBezTo>
                      <a:cubicBezTo>
                        <a:pt x="2563276" y="4105656"/>
                        <a:pt x="2300601" y="4126773"/>
                        <a:pt x="2734056" y="4087368"/>
                      </a:cubicBezTo>
                      <a:cubicBezTo>
                        <a:pt x="2775719" y="4073480"/>
                        <a:pt x="2767922" y="4075638"/>
                        <a:pt x="2825496" y="4059936"/>
                      </a:cubicBezTo>
                      <a:cubicBezTo>
                        <a:pt x="2837620" y="4056629"/>
                        <a:pt x="2849651" y="4052703"/>
                        <a:pt x="2862072" y="4050792"/>
                      </a:cubicBezTo>
                      <a:cubicBezTo>
                        <a:pt x="2889352" y="4046595"/>
                        <a:pt x="2917045" y="4045551"/>
                        <a:pt x="2944368" y="4041648"/>
                      </a:cubicBezTo>
                      <a:cubicBezTo>
                        <a:pt x="2959754" y="4039450"/>
                        <a:pt x="2974583" y="4033573"/>
                        <a:pt x="2990088" y="4032504"/>
                      </a:cubicBezTo>
                      <a:cubicBezTo>
                        <a:pt x="3063130" y="4027467"/>
                        <a:pt x="3136392" y="4026408"/>
                        <a:pt x="3209544" y="4023360"/>
                      </a:cubicBezTo>
                      <a:cubicBezTo>
                        <a:pt x="3240024" y="4017264"/>
                        <a:pt x="3271495" y="4014902"/>
                        <a:pt x="3300984" y="4005072"/>
                      </a:cubicBezTo>
                      <a:cubicBezTo>
                        <a:pt x="3363690" y="3984170"/>
                        <a:pt x="3285862" y="4008853"/>
                        <a:pt x="3374136" y="3986784"/>
                      </a:cubicBezTo>
                      <a:cubicBezTo>
                        <a:pt x="3383487" y="3984446"/>
                        <a:pt x="3392159" y="3979731"/>
                        <a:pt x="3401568" y="3977640"/>
                      </a:cubicBezTo>
                      <a:cubicBezTo>
                        <a:pt x="3419667" y="3973618"/>
                        <a:pt x="3438367" y="3972665"/>
                        <a:pt x="3456432" y="3968496"/>
                      </a:cubicBezTo>
                      <a:cubicBezTo>
                        <a:pt x="3478054" y="3963506"/>
                        <a:pt x="3499032" y="3956047"/>
                        <a:pt x="3520440" y="3950208"/>
                      </a:cubicBezTo>
                      <a:cubicBezTo>
                        <a:pt x="3532564" y="3946901"/>
                        <a:pt x="3544824" y="3944112"/>
                        <a:pt x="3557016" y="3941064"/>
                      </a:cubicBezTo>
                      <a:cubicBezTo>
                        <a:pt x="3566160" y="3934968"/>
                        <a:pt x="3578623" y="3932095"/>
                        <a:pt x="3584448" y="3922776"/>
                      </a:cubicBezTo>
                      <a:cubicBezTo>
                        <a:pt x="3594665" y="3906429"/>
                        <a:pt x="3592043" y="3883952"/>
                        <a:pt x="3602736" y="3867912"/>
                      </a:cubicBezTo>
                      <a:lnTo>
                        <a:pt x="3621024" y="3840480"/>
                      </a:lnTo>
                      <a:cubicBezTo>
                        <a:pt x="3624072" y="3828288"/>
                        <a:pt x="3627442" y="3816172"/>
                        <a:pt x="3630168" y="3803904"/>
                      </a:cubicBezTo>
                      <a:cubicBezTo>
                        <a:pt x="3633539" y="3788732"/>
                        <a:pt x="3634846" y="3773070"/>
                        <a:pt x="3639312" y="3758184"/>
                      </a:cubicBezTo>
                      <a:cubicBezTo>
                        <a:pt x="3644029" y="3742462"/>
                        <a:pt x="3651504" y="3727704"/>
                        <a:pt x="3657600" y="3712464"/>
                      </a:cubicBezTo>
                      <a:cubicBezTo>
                        <a:pt x="3660644" y="3685069"/>
                        <a:pt x="3676221" y="3549876"/>
                        <a:pt x="3675888" y="3529584"/>
                      </a:cubicBezTo>
                      <a:cubicBezTo>
                        <a:pt x="3673388" y="3377083"/>
                        <a:pt x="3666220" y="3224662"/>
                        <a:pt x="3657600" y="3072384"/>
                      </a:cubicBezTo>
                      <a:cubicBezTo>
                        <a:pt x="3657055" y="3062761"/>
                        <a:pt x="3651104" y="3054220"/>
                        <a:pt x="3648456" y="3044952"/>
                      </a:cubicBezTo>
                      <a:cubicBezTo>
                        <a:pt x="3645004" y="3032868"/>
                        <a:pt x="3643286" y="3020298"/>
                        <a:pt x="3639312" y="3008376"/>
                      </a:cubicBezTo>
                      <a:cubicBezTo>
                        <a:pt x="3634121" y="2992804"/>
                        <a:pt x="3625851" y="2978344"/>
                        <a:pt x="3621024" y="2962656"/>
                      </a:cubicBezTo>
                      <a:cubicBezTo>
                        <a:pt x="3613632" y="2938633"/>
                        <a:pt x="3612071" y="2912841"/>
                        <a:pt x="3602736" y="2889504"/>
                      </a:cubicBezTo>
                      <a:cubicBezTo>
                        <a:pt x="3596640" y="2874264"/>
                        <a:pt x="3589639" y="2859356"/>
                        <a:pt x="3584448" y="2843784"/>
                      </a:cubicBezTo>
                      <a:cubicBezTo>
                        <a:pt x="3580474" y="2831862"/>
                        <a:pt x="3578915" y="2819245"/>
                        <a:pt x="3575304" y="2807208"/>
                      </a:cubicBezTo>
                      <a:cubicBezTo>
                        <a:pt x="3569765" y="2788744"/>
                        <a:pt x="3557016" y="2752344"/>
                        <a:pt x="3557016" y="2752344"/>
                      </a:cubicBezTo>
                      <a:cubicBezTo>
                        <a:pt x="3553968" y="2709672"/>
                        <a:pt x="3552871" y="2666816"/>
                        <a:pt x="3547872" y="2624328"/>
                      </a:cubicBezTo>
                      <a:cubicBezTo>
                        <a:pt x="3546746" y="2614755"/>
                        <a:pt x="3539792" y="2606476"/>
                        <a:pt x="3538728" y="2596896"/>
                      </a:cubicBezTo>
                      <a:cubicBezTo>
                        <a:pt x="3533668" y="2551355"/>
                        <a:pt x="3532632" y="2505456"/>
                        <a:pt x="3529584" y="2459736"/>
                      </a:cubicBezTo>
                      <a:cubicBezTo>
                        <a:pt x="3533143" y="2281775"/>
                        <a:pt x="3507195" y="2094614"/>
                        <a:pt x="3557016" y="1920240"/>
                      </a:cubicBezTo>
                      <a:cubicBezTo>
                        <a:pt x="3559664" y="1910972"/>
                        <a:pt x="3563112" y="1901952"/>
                        <a:pt x="3566160" y="1892808"/>
                      </a:cubicBezTo>
                      <a:cubicBezTo>
                        <a:pt x="3564628" y="1866764"/>
                        <a:pt x="3567583" y="1753347"/>
                        <a:pt x="3547872" y="1700784"/>
                      </a:cubicBezTo>
                      <a:cubicBezTo>
                        <a:pt x="3529497" y="1651785"/>
                        <a:pt x="3490091" y="1610448"/>
                        <a:pt x="3447288" y="1581912"/>
                      </a:cubicBezTo>
                      <a:cubicBezTo>
                        <a:pt x="3438144" y="1575816"/>
                        <a:pt x="3429899" y="1568087"/>
                        <a:pt x="3419856" y="1563624"/>
                      </a:cubicBezTo>
                      <a:cubicBezTo>
                        <a:pt x="3402240" y="1555795"/>
                        <a:pt x="3382890" y="1552495"/>
                        <a:pt x="3364992" y="1545336"/>
                      </a:cubicBezTo>
                      <a:cubicBezTo>
                        <a:pt x="3352336" y="1540274"/>
                        <a:pt x="3341964" y="1528553"/>
                        <a:pt x="3328416" y="1527048"/>
                      </a:cubicBezTo>
                      <a:cubicBezTo>
                        <a:pt x="3258675" y="1519299"/>
                        <a:pt x="3188208" y="1520952"/>
                        <a:pt x="3118104" y="1517904"/>
                      </a:cubicBezTo>
                      <a:cubicBezTo>
                        <a:pt x="2946521" y="1493392"/>
                        <a:pt x="3210936" y="1529358"/>
                        <a:pt x="2898648" y="1499616"/>
                      </a:cubicBezTo>
                      <a:cubicBezTo>
                        <a:pt x="2870467" y="1496932"/>
                        <a:pt x="2841977" y="1481502"/>
                        <a:pt x="2816352" y="1472184"/>
                      </a:cubicBezTo>
                      <a:cubicBezTo>
                        <a:pt x="2798235" y="1465596"/>
                        <a:pt x="2761488" y="1453896"/>
                        <a:pt x="2761488" y="1453896"/>
                      </a:cubicBezTo>
                      <a:cubicBezTo>
                        <a:pt x="2752344" y="1444752"/>
                        <a:pt x="2744264" y="1434403"/>
                        <a:pt x="2734056" y="1426464"/>
                      </a:cubicBezTo>
                      <a:cubicBezTo>
                        <a:pt x="2716706" y="1412970"/>
                        <a:pt x="2694734" y="1405430"/>
                        <a:pt x="2679192" y="1389888"/>
                      </a:cubicBezTo>
                      <a:lnTo>
                        <a:pt x="2651760" y="1362456"/>
                      </a:lnTo>
                      <a:cubicBezTo>
                        <a:pt x="2648712" y="1353312"/>
                        <a:pt x="2644707" y="1344433"/>
                        <a:pt x="2642616" y="1335024"/>
                      </a:cubicBezTo>
                      <a:cubicBezTo>
                        <a:pt x="2637329" y="1311233"/>
                        <a:pt x="2618927" y="1211798"/>
                        <a:pt x="2642616" y="1197864"/>
                      </a:cubicBezTo>
                      <a:cubicBezTo>
                        <a:pt x="2684733" y="1173089"/>
                        <a:pt x="2740152" y="1191768"/>
                        <a:pt x="2788920" y="1188720"/>
                      </a:cubicBezTo>
                      <a:cubicBezTo>
                        <a:pt x="2812423" y="1180886"/>
                        <a:pt x="2827668" y="1175025"/>
                        <a:pt x="2852928" y="1170432"/>
                      </a:cubicBezTo>
                      <a:cubicBezTo>
                        <a:pt x="2874133" y="1166577"/>
                        <a:pt x="2895600" y="1164336"/>
                        <a:pt x="2916936" y="1161288"/>
                      </a:cubicBezTo>
                      <a:cubicBezTo>
                        <a:pt x="2926080" y="1158240"/>
                        <a:pt x="2934976" y="1154311"/>
                        <a:pt x="2944368" y="1152144"/>
                      </a:cubicBezTo>
                      <a:cubicBezTo>
                        <a:pt x="2974656" y="1145155"/>
                        <a:pt x="3006319" y="1143686"/>
                        <a:pt x="3035808" y="1133856"/>
                      </a:cubicBezTo>
                      <a:cubicBezTo>
                        <a:pt x="3054096" y="1127760"/>
                        <a:pt x="3071769" y="1119349"/>
                        <a:pt x="3090672" y="1115568"/>
                      </a:cubicBezTo>
                      <a:cubicBezTo>
                        <a:pt x="3105912" y="1112520"/>
                        <a:pt x="3121398" y="1110513"/>
                        <a:pt x="3136392" y="1106424"/>
                      </a:cubicBezTo>
                      <a:cubicBezTo>
                        <a:pt x="3154990" y="1101352"/>
                        <a:pt x="3191256" y="1088136"/>
                        <a:pt x="3191256" y="1088136"/>
                      </a:cubicBezTo>
                      <a:cubicBezTo>
                        <a:pt x="3200400" y="1078992"/>
                        <a:pt x="3208754" y="1068983"/>
                        <a:pt x="3218688" y="1060704"/>
                      </a:cubicBezTo>
                      <a:cubicBezTo>
                        <a:pt x="3227131" y="1053669"/>
                        <a:pt x="3238349" y="1050187"/>
                        <a:pt x="3246120" y="1042416"/>
                      </a:cubicBezTo>
                      <a:cubicBezTo>
                        <a:pt x="3307080" y="981456"/>
                        <a:pt x="3218688" y="1045464"/>
                        <a:pt x="3291840" y="996696"/>
                      </a:cubicBezTo>
                      <a:cubicBezTo>
                        <a:pt x="3313603" y="931406"/>
                        <a:pt x="3299435" y="957872"/>
                        <a:pt x="3328416" y="914400"/>
                      </a:cubicBezTo>
                      <a:cubicBezTo>
                        <a:pt x="3352463" y="770119"/>
                        <a:pt x="3344138" y="842071"/>
                        <a:pt x="3328416" y="566928"/>
                      </a:cubicBezTo>
                      <a:cubicBezTo>
                        <a:pt x="3327866" y="557305"/>
                        <a:pt x="3322320" y="548640"/>
                        <a:pt x="3319272" y="539496"/>
                      </a:cubicBezTo>
                      <a:cubicBezTo>
                        <a:pt x="3316224" y="512064"/>
                        <a:pt x="3314666" y="484425"/>
                        <a:pt x="3310128" y="457200"/>
                      </a:cubicBezTo>
                      <a:cubicBezTo>
                        <a:pt x="3308543" y="447693"/>
                        <a:pt x="3303075" y="439177"/>
                        <a:pt x="3300984" y="429768"/>
                      </a:cubicBezTo>
                      <a:cubicBezTo>
                        <a:pt x="3296962" y="411669"/>
                        <a:pt x="3294888" y="393192"/>
                        <a:pt x="3291840" y="374904"/>
                      </a:cubicBezTo>
                      <a:cubicBezTo>
                        <a:pt x="3288792" y="329184"/>
                        <a:pt x="3286081" y="283440"/>
                        <a:pt x="3282696" y="237744"/>
                      </a:cubicBezTo>
                      <a:cubicBezTo>
                        <a:pt x="3279985" y="201142"/>
                        <a:pt x="3283009" y="163480"/>
                        <a:pt x="3273552" y="128016"/>
                      </a:cubicBezTo>
                      <a:cubicBezTo>
                        <a:pt x="3265082" y="96253"/>
                        <a:pt x="3239175" y="102821"/>
                        <a:pt x="3218688" y="91440"/>
                      </a:cubicBezTo>
                      <a:cubicBezTo>
                        <a:pt x="3199475" y="80766"/>
                        <a:pt x="3185796" y="55427"/>
                        <a:pt x="3163824" y="54864"/>
                      </a:cubicBezTo>
                      <a:lnTo>
                        <a:pt x="2807208" y="45720"/>
                      </a:lnTo>
                      <a:cubicBezTo>
                        <a:pt x="2573574" y="22357"/>
                        <a:pt x="2839062" y="46628"/>
                        <a:pt x="2359152" y="27432"/>
                      </a:cubicBezTo>
                      <a:cubicBezTo>
                        <a:pt x="2325513" y="26086"/>
                        <a:pt x="2292096" y="21336"/>
                        <a:pt x="2258568" y="18288"/>
                      </a:cubicBezTo>
                      <a:cubicBezTo>
                        <a:pt x="2198951" y="6365"/>
                        <a:pt x="2176163" y="0"/>
                        <a:pt x="2103120" y="0"/>
                      </a:cubicBezTo>
                      <a:lnTo>
                        <a:pt x="576072" y="9144"/>
                      </a:lnTo>
                      <a:cubicBezTo>
                        <a:pt x="525777" y="25909"/>
                        <a:pt x="570841" y="8215"/>
                        <a:pt x="521208" y="36576"/>
                      </a:cubicBezTo>
                      <a:cubicBezTo>
                        <a:pt x="469540" y="66101"/>
                        <a:pt x="460248" y="28956"/>
                        <a:pt x="448056" y="27432"/>
                      </a:cubicBezTo>
                      <a:close/>
                    </a:path>
                  </a:pathLst>
                </a:custGeom>
                <a:solidFill>
                  <a:srgbClr val="B08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6B0D6C46-5D36-4F53-9352-ED8886CD9ACF}"/>
                    </a:ext>
                  </a:extLst>
                </p:cNvPr>
                <p:cNvGrpSpPr/>
                <p:nvPr/>
              </p:nvGrpSpPr>
              <p:grpSpPr>
                <a:xfrm>
                  <a:off x="237745" y="3553969"/>
                  <a:ext cx="777240" cy="543506"/>
                  <a:chOff x="3480816" y="1417320"/>
                  <a:chExt cx="4105975" cy="2871216"/>
                </a:xfrm>
              </p:grpSpPr>
              <p:grpSp>
                <p:nvGrpSpPr>
                  <p:cNvPr id="107" name="Group 106">
                    <a:extLst>
                      <a:ext uri="{FF2B5EF4-FFF2-40B4-BE49-F238E27FC236}">
                        <a16:creationId xmlns:a16="http://schemas.microsoft.com/office/drawing/2014/main" id="{117DC24A-CFBF-4A23-9282-DB47C3518577}"/>
                      </a:ext>
                    </a:extLst>
                  </p:cNvPr>
                  <p:cNvGrpSpPr/>
                  <p:nvPr/>
                </p:nvGrpSpPr>
                <p:grpSpPr>
                  <a:xfrm>
                    <a:off x="4489705" y="1779294"/>
                    <a:ext cx="1630864" cy="1887450"/>
                    <a:chOff x="7653422" y="1435608"/>
                    <a:chExt cx="2769586" cy="3757446"/>
                  </a:xfrm>
                </p:grpSpPr>
                <p:sp>
                  <p:nvSpPr>
                    <p:cNvPr id="117" name="Rectangle 2">
                      <a:extLst>
                        <a:ext uri="{FF2B5EF4-FFF2-40B4-BE49-F238E27FC236}">
                          <a16:creationId xmlns:a16="http://schemas.microsoft.com/office/drawing/2014/main" id="{83D73CC1-3E2E-4E2A-9487-1D64335CEE3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FAFCAE11-5260-447D-9F7D-2EF2847F4FF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8" name="Group 107">
                    <a:extLst>
                      <a:ext uri="{FF2B5EF4-FFF2-40B4-BE49-F238E27FC236}">
                        <a16:creationId xmlns:a16="http://schemas.microsoft.com/office/drawing/2014/main" id="{AABCC09A-B4B9-4B80-9224-AEF473031959}"/>
                      </a:ext>
                    </a:extLst>
                  </p:cNvPr>
                  <p:cNvGrpSpPr/>
                  <p:nvPr/>
                </p:nvGrpSpPr>
                <p:grpSpPr>
                  <a:xfrm>
                    <a:off x="5218177" y="1636776"/>
                    <a:ext cx="1822482" cy="2109216"/>
                    <a:chOff x="7653422" y="1435608"/>
                    <a:chExt cx="2769586" cy="3757446"/>
                  </a:xfrm>
                </p:grpSpPr>
                <p:sp>
                  <p:nvSpPr>
                    <p:cNvPr id="115" name="Rectangle 2">
                      <a:extLst>
                        <a:ext uri="{FF2B5EF4-FFF2-40B4-BE49-F238E27FC236}">
                          <a16:creationId xmlns:a16="http://schemas.microsoft.com/office/drawing/2014/main" id="{8005CA9C-122E-49EF-9E74-48A42C78100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EC0C0B4D-96B1-4A57-BBA7-75EE5928D05B}"/>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9" name="Group 108">
                    <a:extLst>
                      <a:ext uri="{FF2B5EF4-FFF2-40B4-BE49-F238E27FC236}">
                        <a16:creationId xmlns:a16="http://schemas.microsoft.com/office/drawing/2014/main" id="{5FD870BB-5704-4AF1-967F-3BAA3E76200F}"/>
                      </a:ext>
                    </a:extLst>
                  </p:cNvPr>
                  <p:cNvGrpSpPr/>
                  <p:nvPr/>
                </p:nvGrpSpPr>
                <p:grpSpPr>
                  <a:xfrm>
                    <a:off x="3480816" y="1417320"/>
                    <a:ext cx="2162223" cy="2502408"/>
                    <a:chOff x="7653422" y="1435608"/>
                    <a:chExt cx="2769586" cy="3757446"/>
                  </a:xfrm>
                </p:grpSpPr>
                <p:sp>
                  <p:nvSpPr>
                    <p:cNvPr id="113" name="Rectangle 2">
                      <a:extLst>
                        <a:ext uri="{FF2B5EF4-FFF2-40B4-BE49-F238E27FC236}">
                          <a16:creationId xmlns:a16="http://schemas.microsoft.com/office/drawing/2014/main" id="{D864516A-15C1-4204-A5D4-FBC7E17F0A4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2896A93A-9342-4E33-B912-B8243714993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10" name="Group 109">
                    <a:extLst>
                      <a:ext uri="{FF2B5EF4-FFF2-40B4-BE49-F238E27FC236}">
                        <a16:creationId xmlns:a16="http://schemas.microsoft.com/office/drawing/2014/main" id="{D1F891A9-860D-413C-A16E-214DF3C480F7}"/>
                      </a:ext>
                    </a:extLst>
                  </p:cNvPr>
                  <p:cNvGrpSpPr/>
                  <p:nvPr/>
                </p:nvGrpSpPr>
                <p:grpSpPr>
                  <a:xfrm>
                    <a:off x="5394961" y="1751862"/>
                    <a:ext cx="2191830" cy="2536674"/>
                    <a:chOff x="7653422" y="1435608"/>
                    <a:chExt cx="2769586" cy="3757446"/>
                  </a:xfrm>
                </p:grpSpPr>
                <p:sp>
                  <p:nvSpPr>
                    <p:cNvPr id="111" name="Rectangle 2">
                      <a:extLst>
                        <a:ext uri="{FF2B5EF4-FFF2-40B4-BE49-F238E27FC236}">
                          <a16:creationId xmlns:a16="http://schemas.microsoft.com/office/drawing/2014/main" id="{2CDC0287-2465-44FF-8CF2-43EF2B0E8AA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554FF962-3B1A-436E-A84C-657245E80F26}"/>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0" name="Group 9">
                  <a:extLst>
                    <a:ext uri="{FF2B5EF4-FFF2-40B4-BE49-F238E27FC236}">
                      <a16:creationId xmlns:a16="http://schemas.microsoft.com/office/drawing/2014/main" id="{3EDA7AC8-3245-4508-81CA-E94A3167144D}"/>
                    </a:ext>
                  </a:extLst>
                </p:cNvPr>
                <p:cNvGrpSpPr/>
                <p:nvPr/>
              </p:nvGrpSpPr>
              <p:grpSpPr>
                <a:xfrm>
                  <a:off x="403558" y="3645409"/>
                  <a:ext cx="294723" cy="505968"/>
                  <a:chOff x="1241184" y="770000"/>
                  <a:chExt cx="2405441" cy="4129562"/>
                </a:xfrm>
              </p:grpSpPr>
              <p:grpSp>
                <p:nvGrpSpPr>
                  <p:cNvPr id="11" name="Group 10">
                    <a:extLst>
                      <a:ext uri="{FF2B5EF4-FFF2-40B4-BE49-F238E27FC236}">
                        <a16:creationId xmlns:a16="http://schemas.microsoft.com/office/drawing/2014/main" id="{29248246-D998-498C-ABEC-FCAC7569A285}"/>
                      </a:ext>
                    </a:extLst>
                  </p:cNvPr>
                  <p:cNvGrpSpPr/>
                  <p:nvPr/>
                </p:nvGrpSpPr>
                <p:grpSpPr>
                  <a:xfrm>
                    <a:off x="2133600" y="2743200"/>
                    <a:ext cx="1295400" cy="990600"/>
                    <a:chOff x="4567827" y="970271"/>
                    <a:chExt cx="1595182" cy="1230216"/>
                  </a:xfrm>
                </p:grpSpPr>
                <p:grpSp>
                  <p:nvGrpSpPr>
                    <p:cNvPr id="94" name="Group 93">
                      <a:extLst>
                        <a:ext uri="{FF2B5EF4-FFF2-40B4-BE49-F238E27FC236}">
                          <a16:creationId xmlns:a16="http://schemas.microsoft.com/office/drawing/2014/main" id="{BD6E955F-62F7-44DA-AA8C-A3CDC93AA3B7}"/>
                        </a:ext>
                      </a:extLst>
                    </p:cNvPr>
                    <p:cNvGrpSpPr/>
                    <p:nvPr/>
                  </p:nvGrpSpPr>
                  <p:grpSpPr>
                    <a:xfrm>
                      <a:off x="4567827" y="970271"/>
                      <a:ext cx="1176558" cy="776349"/>
                      <a:chOff x="4567827" y="970271"/>
                      <a:chExt cx="1176558" cy="776349"/>
                    </a:xfrm>
                    <a:solidFill>
                      <a:schemeClr val="accent3">
                        <a:lumMod val="50000"/>
                      </a:schemeClr>
                    </a:solidFill>
                  </p:grpSpPr>
                  <p:sp>
                    <p:nvSpPr>
                      <p:cNvPr id="101" name="Round Diagonal Corner Rectangle 2">
                        <a:extLst>
                          <a:ext uri="{FF2B5EF4-FFF2-40B4-BE49-F238E27FC236}">
                            <a16:creationId xmlns:a16="http://schemas.microsoft.com/office/drawing/2014/main" id="{865F516D-205B-44D3-8480-65046C06B00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 Diagonal Corner Rectangle 3">
                        <a:extLst>
                          <a:ext uri="{FF2B5EF4-FFF2-40B4-BE49-F238E27FC236}">
                            <a16:creationId xmlns:a16="http://schemas.microsoft.com/office/drawing/2014/main" id="{6D65DABA-358A-4AEE-9CB2-14329B9335F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4">
                        <a:extLst>
                          <a:ext uri="{FF2B5EF4-FFF2-40B4-BE49-F238E27FC236}">
                            <a16:creationId xmlns:a16="http://schemas.microsoft.com/office/drawing/2014/main" id="{456E3D49-899A-4B77-BD7E-0D11AAF3C2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 Diagonal Corner Rectangle 5">
                        <a:extLst>
                          <a:ext uri="{FF2B5EF4-FFF2-40B4-BE49-F238E27FC236}">
                            <a16:creationId xmlns:a16="http://schemas.microsoft.com/office/drawing/2014/main" id="{1B622C50-4ECD-4032-A84C-EE4767C6534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6">
                        <a:extLst>
                          <a:ext uri="{FF2B5EF4-FFF2-40B4-BE49-F238E27FC236}">
                            <a16:creationId xmlns:a16="http://schemas.microsoft.com/office/drawing/2014/main" id="{6D94B990-15A4-40FA-8B58-6CD59973C7B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A46EE643-BAF3-4D25-AEE6-EE1C84240A5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96" name="Round Diagonal Corner Rectangle 9">
                        <a:extLst>
                          <a:ext uri="{FF2B5EF4-FFF2-40B4-BE49-F238E27FC236}">
                            <a16:creationId xmlns:a16="http://schemas.microsoft.com/office/drawing/2014/main" id="{5942AF09-1810-4091-8705-88C25129415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10">
                        <a:extLst>
                          <a:ext uri="{FF2B5EF4-FFF2-40B4-BE49-F238E27FC236}">
                            <a16:creationId xmlns:a16="http://schemas.microsoft.com/office/drawing/2014/main" id="{2B893F9D-9D19-4E30-BA54-4722503FD9C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11">
                        <a:extLst>
                          <a:ext uri="{FF2B5EF4-FFF2-40B4-BE49-F238E27FC236}">
                            <a16:creationId xmlns:a16="http://schemas.microsoft.com/office/drawing/2014/main" id="{F885246D-F967-44A0-9630-3DBDCE82B0D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12">
                        <a:extLst>
                          <a:ext uri="{FF2B5EF4-FFF2-40B4-BE49-F238E27FC236}">
                            <a16:creationId xmlns:a16="http://schemas.microsoft.com/office/drawing/2014/main" id="{2BAB770D-5F5B-4770-87E8-ED84BF08228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 Diagonal Corner Rectangle 13">
                        <a:extLst>
                          <a:ext uri="{FF2B5EF4-FFF2-40B4-BE49-F238E27FC236}">
                            <a16:creationId xmlns:a16="http://schemas.microsoft.com/office/drawing/2014/main" id="{5A94C805-8FAC-43AC-A3C3-E516EAE21E7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Double Wave 12">
                    <a:extLst>
                      <a:ext uri="{FF2B5EF4-FFF2-40B4-BE49-F238E27FC236}">
                        <a16:creationId xmlns:a16="http://schemas.microsoft.com/office/drawing/2014/main" id="{1E9296BF-AFE5-4C8C-AD29-88A255AC1349}"/>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86E82991-CF3F-4385-866B-A86B8FD3B091}"/>
                      </a:ext>
                    </a:extLst>
                  </p:cNvPr>
                  <p:cNvGrpSpPr/>
                  <p:nvPr/>
                </p:nvGrpSpPr>
                <p:grpSpPr>
                  <a:xfrm rot="3721982">
                    <a:off x="2072705" y="1965154"/>
                    <a:ext cx="1219200" cy="940256"/>
                    <a:chOff x="4567827" y="970271"/>
                    <a:chExt cx="1595182" cy="1230216"/>
                  </a:xfrm>
                </p:grpSpPr>
                <p:grpSp>
                  <p:nvGrpSpPr>
                    <p:cNvPr id="82" name="Group 7">
                      <a:extLst>
                        <a:ext uri="{FF2B5EF4-FFF2-40B4-BE49-F238E27FC236}">
                          <a16:creationId xmlns:a16="http://schemas.microsoft.com/office/drawing/2014/main" id="{B39BF49D-04C1-428E-B6C3-4FAEA8383618}"/>
                        </a:ext>
                      </a:extLst>
                    </p:cNvPr>
                    <p:cNvGrpSpPr/>
                    <p:nvPr/>
                  </p:nvGrpSpPr>
                  <p:grpSpPr>
                    <a:xfrm>
                      <a:off x="4567827" y="970271"/>
                      <a:ext cx="1176558" cy="776349"/>
                      <a:chOff x="4567827" y="970271"/>
                      <a:chExt cx="1176558" cy="776349"/>
                    </a:xfrm>
                    <a:solidFill>
                      <a:schemeClr val="accent3">
                        <a:lumMod val="50000"/>
                      </a:schemeClr>
                    </a:solidFill>
                  </p:grpSpPr>
                  <p:sp>
                    <p:nvSpPr>
                      <p:cNvPr id="89" name="Round Diagonal Corner Rectangle 2">
                        <a:extLst>
                          <a:ext uri="{FF2B5EF4-FFF2-40B4-BE49-F238E27FC236}">
                            <a16:creationId xmlns:a16="http://schemas.microsoft.com/office/drawing/2014/main" id="{56E8A54E-F6F7-4FCB-9E59-FB95355FA61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 Diagonal Corner Rectangle 3">
                        <a:extLst>
                          <a:ext uri="{FF2B5EF4-FFF2-40B4-BE49-F238E27FC236}">
                            <a16:creationId xmlns:a16="http://schemas.microsoft.com/office/drawing/2014/main" id="{E6FC218E-0E04-45C9-8CED-F4D38FC27B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4">
                        <a:extLst>
                          <a:ext uri="{FF2B5EF4-FFF2-40B4-BE49-F238E27FC236}">
                            <a16:creationId xmlns:a16="http://schemas.microsoft.com/office/drawing/2014/main" id="{85FD364E-A6A1-4510-B5E9-2662C3296D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 Diagonal Corner Rectangle 5">
                        <a:extLst>
                          <a:ext uri="{FF2B5EF4-FFF2-40B4-BE49-F238E27FC236}">
                            <a16:creationId xmlns:a16="http://schemas.microsoft.com/office/drawing/2014/main" id="{9D52CC85-3C93-467E-B6FB-A73274F9C8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6">
                        <a:extLst>
                          <a:ext uri="{FF2B5EF4-FFF2-40B4-BE49-F238E27FC236}">
                            <a16:creationId xmlns:a16="http://schemas.microsoft.com/office/drawing/2014/main" id="{98CA8B55-CECD-4B3B-896B-6EDE8CAD554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 name="Group 8">
                      <a:extLst>
                        <a:ext uri="{FF2B5EF4-FFF2-40B4-BE49-F238E27FC236}">
                          <a16:creationId xmlns:a16="http://schemas.microsoft.com/office/drawing/2014/main" id="{CD74A031-E820-4459-A30D-55A992B5FE0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84" name="Round Diagonal Corner Rectangle 18">
                        <a:extLst>
                          <a:ext uri="{FF2B5EF4-FFF2-40B4-BE49-F238E27FC236}">
                            <a16:creationId xmlns:a16="http://schemas.microsoft.com/office/drawing/2014/main" id="{31B5F0C3-1766-4DB4-A8DE-55219BEB820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 Diagonal Corner Rectangle 19">
                        <a:extLst>
                          <a:ext uri="{FF2B5EF4-FFF2-40B4-BE49-F238E27FC236}">
                            <a16:creationId xmlns:a16="http://schemas.microsoft.com/office/drawing/2014/main" id="{D9F2435D-1647-4D1F-B837-9D9EDCC4D6C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 Diagonal Corner Rectangle 20">
                        <a:extLst>
                          <a:ext uri="{FF2B5EF4-FFF2-40B4-BE49-F238E27FC236}">
                            <a16:creationId xmlns:a16="http://schemas.microsoft.com/office/drawing/2014/main" id="{F8F018A8-A3CA-40C3-9650-C09EE1FA295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21">
                        <a:extLst>
                          <a:ext uri="{FF2B5EF4-FFF2-40B4-BE49-F238E27FC236}">
                            <a16:creationId xmlns:a16="http://schemas.microsoft.com/office/drawing/2014/main" id="{7BA25BD6-7B19-4B67-B3D9-216DE137354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22">
                        <a:extLst>
                          <a:ext uri="{FF2B5EF4-FFF2-40B4-BE49-F238E27FC236}">
                            <a16:creationId xmlns:a16="http://schemas.microsoft.com/office/drawing/2014/main" id="{722E2B11-4584-4419-9CAB-843DC505A19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DA44FAB6-2125-4F5A-BF81-91D9C3898821}"/>
                      </a:ext>
                    </a:extLst>
                  </p:cNvPr>
                  <p:cNvGrpSpPr/>
                  <p:nvPr/>
                </p:nvGrpSpPr>
                <p:grpSpPr>
                  <a:xfrm rot="20253845">
                    <a:off x="1241184" y="1553241"/>
                    <a:ext cx="1595182" cy="1230216"/>
                    <a:chOff x="4567827" y="970271"/>
                    <a:chExt cx="1595182" cy="1230216"/>
                  </a:xfrm>
                </p:grpSpPr>
                <p:grpSp>
                  <p:nvGrpSpPr>
                    <p:cNvPr id="69" name="Group 7">
                      <a:extLst>
                        <a:ext uri="{FF2B5EF4-FFF2-40B4-BE49-F238E27FC236}">
                          <a16:creationId xmlns:a16="http://schemas.microsoft.com/office/drawing/2014/main" id="{FA4F8E2F-067F-4FBF-B737-6BAEB02FCFB3}"/>
                        </a:ext>
                      </a:extLst>
                    </p:cNvPr>
                    <p:cNvGrpSpPr/>
                    <p:nvPr/>
                  </p:nvGrpSpPr>
                  <p:grpSpPr>
                    <a:xfrm>
                      <a:off x="4567827" y="970271"/>
                      <a:ext cx="1176558" cy="776349"/>
                      <a:chOff x="4567827" y="970271"/>
                      <a:chExt cx="1176558" cy="776349"/>
                    </a:xfrm>
                    <a:solidFill>
                      <a:schemeClr val="accent3">
                        <a:lumMod val="50000"/>
                      </a:schemeClr>
                    </a:solidFill>
                  </p:grpSpPr>
                  <p:sp>
                    <p:nvSpPr>
                      <p:cNvPr id="77" name="Round Diagonal Corner Rectangle 2">
                        <a:extLst>
                          <a:ext uri="{FF2B5EF4-FFF2-40B4-BE49-F238E27FC236}">
                            <a16:creationId xmlns:a16="http://schemas.microsoft.com/office/drawing/2014/main" id="{5C198F9E-833C-48A0-A957-7D61004DDD3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3">
                        <a:extLst>
                          <a:ext uri="{FF2B5EF4-FFF2-40B4-BE49-F238E27FC236}">
                            <a16:creationId xmlns:a16="http://schemas.microsoft.com/office/drawing/2014/main" id="{D3BC8B02-C7C8-4435-B54D-F91B97EB45F9}"/>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4">
                        <a:extLst>
                          <a:ext uri="{FF2B5EF4-FFF2-40B4-BE49-F238E27FC236}">
                            <a16:creationId xmlns:a16="http://schemas.microsoft.com/office/drawing/2014/main" id="{022AFBBE-701F-490D-95C4-D320168F22C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 Diagonal Corner Rectangle 5">
                        <a:extLst>
                          <a:ext uri="{FF2B5EF4-FFF2-40B4-BE49-F238E27FC236}">
                            <a16:creationId xmlns:a16="http://schemas.microsoft.com/office/drawing/2014/main" id="{E8926931-45AB-4955-AF1E-1F3E7AD6AC2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 Diagonal Corner Rectangle 6">
                        <a:extLst>
                          <a:ext uri="{FF2B5EF4-FFF2-40B4-BE49-F238E27FC236}">
                            <a16:creationId xmlns:a16="http://schemas.microsoft.com/office/drawing/2014/main" id="{2A14075D-2EDD-4FFC-86C7-5F0D70BB793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8">
                      <a:extLst>
                        <a:ext uri="{FF2B5EF4-FFF2-40B4-BE49-F238E27FC236}">
                          <a16:creationId xmlns:a16="http://schemas.microsoft.com/office/drawing/2014/main" id="{FAB7EB9D-CE7C-4791-9CF9-04BD972A506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1" name="Round Diagonal Corner Rectangle 31">
                        <a:extLst>
                          <a:ext uri="{FF2B5EF4-FFF2-40B4-BE49-F238E27FC236}">
                            <a16:creationId xmlns:a16="http://schemas.microsoft.com/office/drawing/2014/main" id="{5A313549-EC1A-42A8-8AD8-8176D16826D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32">
                        <a:extLst>
                          <a:ext uri="{FF2B5EF4-FFF2-40B4-BE49-F238E27FC236}">
                            <a16:creationId xmlns:a16="http://schemas.microsoft.com/office/drawing/2014/main" id="{05F46841-BDEA-4964-931A-0AAFE510D1D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33">
                        <a:extLst>
                          <a:ext uri="{FF2B5EF4-FFF2-40B4-BE49-F238E27FC236}">
                            <a16:creationId xmlns:a16="http://schemas.microsoft.com/office/drawing/2014/main" id="{C4FE3198-E14F-41A1-AAFE-2DAF7EAE058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34">
                        <a:extLst>
                          <a:ext uri="{FF2B5EF4-FFF2-40B4-BE49-F238E27FC236}">
                            <a16:creationId xmlns:a16="http://schemas.microsoft.com/office/drawing/2014/main" id="{ED573AB5-78E8-44CF-B53C-B7EDE9E480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 Diagonal Corner Rectangle 35">
                        <a:extLst>
                          <a:ext uri="{FF2B5EF4-FFF2-40B4-BE49-F238E27FC236}">
                            <a16:creationId xmlns:a16="http://schemas.microsoft.com/office/drawing/2014/main" id="{FB342915-4117-45E6-AAEA-60529F64C5C9}"/>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2F503E12-990E-41CE-AA12-E529D7704939}"/>
                      </a:ext>
                    </a:extLst>
                  </p:cNvPr>
                  <p:cNvGrpSpPr/>
                  <p:nvPr/>
                </p:nvGrpSpPr>
                <p:grpSpPr>
                  <a:xfrm rot="8113811">
                    <a:off x="1943792" y="770000"/>
                    <a:ext cx="1446415" cy="1355079"/>
                    <a:chOff x="4567827" y="970271"/>
                    <a:chExt cx="1595182" cy="1230216"/>
                  </a:xfrm>
                </p:grpSpPr>
                <p:grpSp>
                  <p:nvGrpSpPr>
                    <p:cNvPr id="57" name="Group 7">
                      <a:extLst>
                        <a:ext uri="{FF2B5EF4-FFF2-40B4-BE49-F238E27FC236}">
                          <a16:creationId xmlns:a16="http://schemas.microsoft.com/office/drawing/2014/main" id="{51335BB1-3B44-42D2-AF83-D0A882AF00F4}"/>
                        </a:ext>
                      </a:extLst>
                    </p:cNvPr>
                    <p:cNvGrpSpPr/>
                    <p:nvPr/>
                  </p:nvGrpSpPr>
                  <p:grpSpPr>
                    <a:xfrm>
                      <a:off x="4567827" y="970271"/>
                      <a:ext cx="1176558" cy="776349"/>
                      <a:chOff x="4567827" y="970271"/>
                      <a:chExt cx="1176558" cy="776349"/>
                    </a:xfrm>
                    <a:solidFill>
                      <a:schemeClr val="accent3">
                        <a:lumMod val="50000"/>
                      </a:schemeClr>
                    </a:solidFill>
                  </p:grpSpPr>
                  <p:sp>
                    <p:nvSpPr>
                      <p:cNvPr id="64" name="Round Diagonal Corner Rectangle 2">
                        <a:extLst>
                          <a:ext uri="{FF2B5EF4-FFF2-40B4-BE49-F238E27FC236}">
                            <a16:creationId xmlns:a16="http://schemas.microsoft.com/office/drawing/2014/main" id="{E876E5B7-8F99-4DC2-93B9-14A54F18A47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3">
                        <a:extLst>
                          <a:ext uri="{FF2B5EF4-FFF2-40B4-BE49-F238E27FC236}">
                            <a16:creationId xmlns:a16="http://schemas.microsoft.com/office/drawing/2014/main" id="{C6998162-1C2E-4E94-8AC4-E2FC981BB9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4">
                        <a:extLst>
                          <a:ext uri="{FF2B5EF4-FFF2-40B4-BE49-F238E27FC236}">
                            <a16:creationId xmlns:a16="http://schemas.microsoft.com/office/drawing/2014/main" id="{5E1C84D6-3D20-4817-A14B-B48C23E76C1A}"/>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5">
                        <a:extLst>
                          <a:ext uri="{FF2B5EF4-FFF2-40B4-BE49-F238E27FC236}">
                            <a16:creationId xmlns:a16="http://schemas.microsoft.com/office/drawing/2014/main" id="{48B43847-5C41-4E53-A9A3-1185643D3F4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
                        <a:extLst>
                          <a:ext uri="{FF2B5EF4-FFF2-40B4-BE49-F238E27FC236}">
                            <a16:creationId xmlns:a16="http://schemas.microsoft.com/office/drawing/2014/main" id="{48957EF4-9642-4D91-B15A-214D69A0581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8">
                      <a:extLst>
                        <a:ext uri="{FF2B5EF4-FFF2-40B4-BE49-F238E27FC236}">
                          <a16:creationId xmlns:a16="http://schemas.microsoft.com/office/drawing/2014/main" id="{88220315-3AE7-485F-9BD2-13AB440D918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 name="Round Diagonal Corner Rectangle 44">
                        <a:extLst>
                          <a:ext uri="{FF2B5EF4-FFF2-40B4-BE49-F238E27FC236}">
                            <a16:creationId xmlns:a16="http://schemas.microsoft.com/office/drawing/2014/main" id="{9FF263AF-F49F-456F-9264-A455A388D25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45">
                        <a:extLst>
                          <a:ext uri="{FF2B5EF4-FFF2-40B4-BE49-F238E27FC236}">
                            <a16:creationId xmlns:a16="http://schemas.microsoft.com/office/drawing/2014/main" id="{9104585E-75DE-4B57-9F03-6DF2B282ED0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 Diagonal Corner Rectangle 46">
                        <a:extLst>
                          <a:ext uri="{FF2B5EF4-FFF2-40B4-BE49-F238E27FC236}">
                            <a16:creationId xmlns:a16="http://schemas.microsoft.com/office/drawing/2014/main" id="{292FEB34-9DA5-4A6F-B307-1B3854E7967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47">
                        <a:extLst>
                          <a:ext uri="{FF2B5EF4-FFF2-40B4-BE49-F238E27FC236}">
                            <a16:creationId xmlns:a16="http://schemas.microsoft.com/office/drawing/2014/main" id="{F5D11176-36E1-4F46-9C4E-E8392477FD4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48">
                        <a:extLst>
                          <a:ext uri="{FF2B5EF4-FFF2-40B4-BE49-F238E27FC236}">
                            <a16:creationId xmlns:a16="http://schemas.microsoft.com/office/drawing/2014/main" id="{E180A872-CDA0-4970-AB28-EEB91344E9D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9AC979D9-8BAF-428F-80C6-54D5F14ADBD6}"/>
                      </a:ext>
                    </a:extLst>
                  </p:cNvPr>
                  <p:cNvGrpSpPr/>
                  <p:nvPr/>
                </p:nvGrpSpPr>
                <p:grpSpPr>
                  <a:xfrm rot="8113811">
                    <a:off x="1438523" y="2207715"/>
                    <a:ext cx="1390153" cy="762604"/>
                    <a:chOff x="4567827" y="970271"/>
                    <a:chExt cx="1595182" cy="1230216"/>
                  </a:xfrm>
                </p:grpSpPr>
                <p:grpSp>
                  <p:nvGrpSpPr>
                    <p:cNvPr id="45" name="Group 7">
                      <a:extLst>
                        <a:ext uri="{FF2B5EF4-FFF2-40B4-BE49-F238E27FC236}">
                          <a16:creationId xmlns:a16="http://schemas.microsoft.com/office/drawing/2014/main" id="{E1EEECB2-90FD-4D72-9812-3E0C3F1382E8}"/>
                        </a:ext>
                      </a:extLst>
                    </p:cNvPr>
                    <p:cNvGrpSpPr/>
                    <p:nvPr/>
                  </p:nvGrpSpPr>
                  <p:grpSpPr>
                    <a:xfrm>
                      <a:off x="4567827" y="970271"/>
                      <a:ext cx="1176558" cy="776349"/>
                      <a:chOff x="4567827" y="970271"/>
                      <a:chExt cx="1176558" cy="776349"/>
                    </a:xfrm>
                    <a:solidFill>
                      <a:schemeClr val="accent3">
                        <a:lumMod val="50000"/>
                      </a:schemeClr>
                    </a:solidFill>
                  </p:grpSpPr>
                  <p:sp>
                    <p:nvSpPr>
                      <p:cNvPr id="52" name="Round Diagonal Corner Rectangle 2">
                        <a:extLst>
                          <a:ext uri="{FF2B5EF4-FFF2-40B4-BE49-F238E27FC236}">
                            <a16:creationId xmlns:a16="http://schemas.microsoft.com/office/drawing/2014/main" id="{615434AA-E4DC-4522-B630-B39494CAF3F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3">
                        <a:extLst>
                          <a:ext uri="{FF2B5EF4-FFF2-40B4-BE49-F238E27FC236}">
                            <a16:creationId xmlns:a16="http://schemas.microsoft.com/office/drawing/2014/main" id="{1BFA0F84-3C33-4DD6-9C3D-382CBC02EAD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4">
                        <a:extLst>
                          <a:ext uri="{FF2B5EF4-FFF2-40B4-BE49-F238E27FC236}">
                            <a16:creationId xmlns:a16="http://schemas.microsoft.com/office/drawing/2014/main" id="{E6B6DC4A-1BB0-47FB-9D43-B21BB241C2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
                        <a:extLst>
                          <a:ext uri="{FF2B5EF4-FFF2-40B4-BE49-F238E27FC236}">
                            <a16:creationId xmlns:a16="http://schemas.microsoft.com/office/drawing/2014/main" id="{67C1146D-1B2B-4DA4-90BA-E0B87362557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6">
                        <a:extLst>
                          <a:ext uri="{FF2B5EF4-FFF2-40B4-BE49-F238E27FC236}">
                            <a16:creationId xmlns:a16="http://schemas.microsoft.com/office/drawing/2014/main" id="{40733307-5A89-49E0-9F31-0C72A2C3BB5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8">
                      <a:extLst>
                        <a:ext uri="{FF2B5EF4-FFF2-40B4-BE49-F238E27FC236}">
                          <a16:creationId xmlns:a16="http://schemas.microsoft.com/office/drawing/2014/main" id="{589670CD-8D11-4026-9602-253EC0971E9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 name="Round Diagonal Corner Rectangle 57">
                        <a:extLst>
                          <a:ext uri="{FF2B5EF4-FFF2-40B4-BE49-F238E27FC236}">
                            <a16:creationId xmlns:a16="http://schemas.microsoft.com/office/drawing/2014/main" id="{A0154AD0-568D-44DF-9A22-1AED4253E04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58">
                        <a:extLst>
                          <a:ext uri="{FF2B5EF4-FFF2-40B4-BE49-F238E27FC236}">
                            <a16:creationId xmlns:a16="http://schemas.microsoft.com/office/drawing/2014/main" id="{948CFE73-680A-4B0F-BA78-7D43567A813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 Diagonal Corner Rectangle 59">
                        <a:extLst>
                          <a:ext uri="{FF2B5EF4-FFF2-40B4-BE49-F238E27FC236}">
                            <a16:creationId xmlns:a16="http://schemas.microsoft.com/office/drawing/2014/main" id="{BEDDA01F-490E-4F79-AE29-52BDDFE713B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60">
                        <a:extLst>
                          <a:ext uri="{FF2B5EF4-FFF2-40B4-BE49-F238E27FC236}">
                            <a16:creationId xmlns:a16="http://schemas.microsoft.com/office/drawing/2014/main" id="{1DD999D1-31BD-41F1-B18A-DE266EE4A94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61">
                        <a:extLst>
                          <a:ext uri="{FF2B5EF4-FFF2-40B4-BE49-F238E27FC236}">
                            <a16:creationId xmlns:a16="http://schemas.microsoft.com/office/drawing/2014/main" id="{81736832-1FE3-4B86-847F-FA2BF8C83E6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a:extLst>
                      <a:ext uri="{FF2B5EF4-FFF2-40B4-BE49-F238E27FC236}">
                        <a16:creationId xmlns:a16="http://schemas.microsoft.com/office/drawing/2014/main" id="{5DF5658B-C9B5-47E6-8AE1-76AD58028476}"/>
                      </a:ext>
                    </a:extLst>
                  </p:cNvPr>
                  <p:cNvGrpSpPr/>
                  <p:nvPr/>
                </p:nvGrpSpPr>
                <p:grpSpPr>
                  <a:xfrm rot="9089938">
                    <a:off x="2556363" y="1661184"/>
                    <a:ext cx="1090262" cy="771324"/>
                    <a:chOff x="4567827" y="970271"/>
                    <a:chExt cx="1595182" cy="1230216"/>
                  </a:xfrm>
                </p:grpSpPr>
                <p:grpSp>
                  <p:nvGrpSpPr>
                    <p:cNvPr id="33" name="Group 7">
                      <a:extLst>
                        <a:ext uri="{FF2B5EF4-FFF2-40B4-BE49-F238E27FC236}">
                          <a16:creationId xmlns:a16="http://schemas.microsoft.com/office/drawing/2014/main" id="{4DB2DFD6-424A-481B-B048-62AD23803DB7}"/>
                        </a:ext>
                      </a:extLst>
                    </p:cNvPr>
                    <p:cNvGrpSpPr/>
                    <p:nvPr/>
                  </p:nvGrpSpPr>
                  <p:grpSpPr>
                    <a:xfrm>
                      <a:off x="4567827" y="970271"/>
                      <a:ext cx="1176558" cy="776349"/>
                      <a:chOff x="4567827" y="970271"/>
                      <a:chExt cx="1176558" cy="776349"/>
                    </a:xfrm>
                    <a:solidFill>
                      <a:schemeClr val="accent3">
                        <a:lumMod val="50000"/>
                      </a:schemeClr>
                    </a:solidFill>
                  </p:grpSpPr>
                  <p:sp>
                    <p:nvSpPr>
                      <p:cNvPr id="40" name="Round Diagonal Corner Rectangle 2">
                        <a:extLst>
                          <a:ext uri="{FF2B5EF4-FFF2-40B4-BE49-F238E27FC236}">
                            <a16:creationId xmlns:a16="http://schemas.microsoft.com/office/drawing/2014/main" id="{3BE4C64D-D2C4-40AE-96C3-9305B6D0001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3">
                        <a:extLst>
                          <a:ext uri="{FF2B5EF4-FFF2-40B4-BE49-F238E27FC236}">
                            <a16:creationId xmlns:a16="http://schemas.microsoft.com/office/drawing/2014/main" id="{00480A9E-1E26-48E9-B9C6-D46A28DB7D9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Diagonal Corner Rectangle 4">
                        <a:extLst>
                          <a:ext uri="{FF2B5EF4-FFF2-40B4-BE49-F238E27FC236}">
                            <a16:creationId xmlns:a16="http://schemas.microsoft.com/office/drawing/2014/main" id="{58916F01-0F0D-46D1-B773-E581EF9CA1E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5">
                        <a:extLst>
                          <a:ext uri="{FF2B5EF4-FFF2-40B4-BE49-F238E27FC236}">
                            <a16:creationId xmlns:a16="http://schemas.microsoft.com/office/drawing/2014/main" id="{DF57322E-034D-4044-A9E3-9F40681D9CF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6">
                        <a:extLst>
                          <a:ext uri="{FF2B5EF4-FFF2-40B4-BE49-F238E27FC236}">
                            <a16:creationId xmlns:a16="http://schemas.microsoft.com/office/drawing/2014/main" id="{A655D86B-E16C-441E-8D9A-0E2FC973C05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8">
                      <a:extLst>
                        <a:ext uri="{FF2B5EF4-FFF2-40B4-BE49-F238E27FC236}">
                          <a16:creationId xmlns:a16="http://schemas.microsoft.com/office/drawing/2014/main" id="{740D6A9C-9162-4283-BE85-A53DB02D5E7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 name="Round Diagonal Corner Rectangle 70">
                        <a:extLst>
                          <a:ext uri="{FF2B5EF4-FFF2-40B4-BE49-F238E27FC236}">
                            <a16:creationId xmlns:a16="http://schemas.microsoft.com/office/drawing/2014/main" id="{9A1861ED-C141-48AE-A722-991EB11D448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71">
                        <a:extLst>
                          <a:ext uri="{FF2B5EF4-FFF2-40B4-BE49-F238E27FC236}">
                            <a16:creationId xmlns:a16="http://schemas.microsoft.com/office/drawing/2014/main" id="{43E0F5B8-B9B0-41FF-A44F-3E8B74E9D55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72">
                        <a:extLst>
                          <a:ext uri="{FF2B5EF4-FFF2-40B4-BE49-F238E27FC236}">
                            <a16:creationId xmlns:a16="http://schemas.microsoft.com/office/drawing/2014/main" id="{C540AA12-D645-40FA-A812-E2DFAE93063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73">
                        <a:extLst>
                          <a:ext uri="{FF2B5EF4-FFF2-40B4-BE49-F238E27FC236}">
                            <a16:creationId xmlns:a16="http://schemas.microsoft.com/office/drawing/2014/main" id="{B18320EE-CFBF-4ADB-B281-34D7F70C5E9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74">
                        <a:extLst>
                          <a:ext uri="{FF2B5EF4-FFF2-40B4-BE49-F238E27FC236}">
                            <a16:creationId xmlns:a16="http://schemas.microsoft.com/office/drawing/2014/main" id="{DF232709-1D8A-42C3-9FCD-912CF4A1B54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C5BD6294-3ECB-43A4-BF69-A52FC32ECBDD}"/>
                      </a:ext>
                    </a:extLst>
                  </p:cNvPr>
                  <p:cNvGrpSpPr/>
                  <p:nvPr/>
                </p:nvGrpSpPr>
                <p:grpSpPr>
                  <a:xfrm rot="13486189" flipH="1">
                    <a:off x="1389306" y="2685691"/>
                    <a:ext cx="1345945" cy="1037421"/>
                    <a:chOff x="4567827" y="970271"/>
                    <a:chExt cx="1595182" cy="1230216"/>
                  </a:xfrm>
                </p:grpSpPr>
                <p:grpSp>
                  <p:nvGrpSpPr>
                    <p:cNvPr id="21" name="Group 7">
                      <a:extLst>
                        <a:ext uri="{FF2B5EF4-FFF2-40B4-BE49-F238E27FC236}">
                          <a16:creationId xmlns:a16="http://schemas.microsoft.com/office/drawing/2014/main" id="{421C4F1A-AA47-41AE-9297-D2EFE4DF8FEA}"/>
                        </a:ext>
                      </a:extLst>
                    </p:cNvPr>
                    <p:cNvGrpSpPr/>
                    <p:nvPr/>
                  </p:nvGrpSpPr>
                  <p:grpSpPr>
                    <a:xfrm>
                      <a:off x="4567827" y="970271"/>
                      <a:ext cx="1176558" cy="776349"/>
                      <a:chOff x="4567827" y="970271"/>
                      <a:chExt cx="1176558" cy="776349"/>
                    </a:xfrm>
                    <a:solidFill>
                      <a:schemeClr val="accent3">
                        <a:lumMod val="50000"/>
                      </a:schemeClr>
                    </a:solidFill>
                  </p:grpSpPr>
                  <p:sp>
                    <p:nvSpPr>
                      <p:cNvPr id="28" name="Round Diagonal Corner Rectangle 2">
                        <a:extLst>
                          <a:ext uri="{FF2B5EF4-FFF2-40B4-BE49-F238E27FC236}">
                            <a16:creationId xmlns:a16="http://schemas.microsoft.com/office/drawing/2014/main" id="{E11108AF-A9AB-4086-8836-BEA3CAC1292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3">
                        <a:extLst>
                          <a:ext uri="{FF2B5EF4-FFF2-40B4-BE49-F238E27FC236}">
                            <a16:creationId xmlns:a16="http://schemas.microsoft.com/office/drawing/2014/main" id="{4C991CC8-1BA0-4C9C-A489-6347A352E0F6}"/>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 Diagonal Corner Rectangle 4">
                        <a:extLst>
                          <a:ext uri="{FF2B5EF4-FFF2-40B4-BE49-F238E27FC236}">
                            <a16:creationId xmlns:a16="http://schemas.microsoft.com/office/drawing/2014/main" id="{8750C7A1-AF09-464F-A3A4-4E5814017D7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 Diagonal Corner Rectangle 5">
                        <a:extLst>
                          <a:ext uri="{FF2B5EF4-FFF2-40B4-BE49-F238E27FC236}">
                            <a16:creationId xmlns:a16="http://schemas.microsoft.com/office/drawing/2014/main" id="{0543824B-95DB-4F08-83DF-B8FEB48FF52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 Diagonal Corner Rectangle 6">
                        <a:extLst>
                          <a:ext uri="{FF2B5EF4-FFF2-40B4-BE49-F238E27FC236}">
                            <a16:creationId xmlns:a16="http://schemas.microsoft.com/office/drawing/2014/main" id="{E5ACB526-485A-4669-84D9-A372740A9CA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8">
                      <a:extLst>
                        <a:ext uri="{FF2B5EF4-FFF2-40B4-BE49-F238E27FC236}">
                          <a16:creationId xmlns:a16="http://schemas.microsoft.com/office/drawing/2014/main" id="{8DF7B7DF-4BD3-43FF-94A5-292D6524E86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3" name="Round Diagonal Corner Rectangle 83">
                        <a:extLst>
                          <a:ext uri="{FF2B5EF4-FFF2-40B4-BE49-F238E27FC236}">
                            <a16:creationId xmlns:a16="http://schemas.microsoft.com/office/drawing/2014/main" id="{FE9CBEAA-991B-40AC-935B-12C31F409B7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Diagonal Corner Rectangle 84">
                        <a:extLst>
                          <a:ext uri="{FF2B5EF4-FFF2-40B4-BE49-F238E27FC236}">
                            <a16:creationId xmlns:a16="http://schemas.microsoft.com/office/drawing/2014/main" id="{F74E32B2-7468-4D97-880B-03D8A18C7D3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85">
                        <a:extLst>
                          <a:ext uri="{FF2B5EF4-FFF2-40B4-BE49-F238E27FC236}">
                            <a16:creationId xmlns:a16="http://schemas.microsoft.com/office/drawing/2014/main" id="{68EC9D5D-D10E-458F-975A-E228AA44063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86">
                        <a:extLst>
                          <a:ext uri="{FF2B5EF4-FFF2-40B4-BE49-F238E27FC236}">
                            <a16:creationId xmlns:a16="http://schemas.microsoft.com/office/drawing/2014/main" id="{0635C970-A7CD-4483-968B-B1044255F58A}"/>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87">
                        <a:extLst>
                          <a:ext uri="{FF2B5EF4-FFF2-40B4-BE49-F238E27FC236}">
                            <a16:creationId xmlns:a16="http://schemas.microsoft.com/office/drawing/2014/main" id="{7F92E4F7-F6C4-4F9F-925E-68D3B03254E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9" name="Group 118">
                  <a:extLst>
                    <a:ext uri="{FF2B5EF4-FFF2-40B4-BE49-F238E27FC236}">
                      <a16:creationId xmlns:a16="http://schemas.microsoft.com/office/drawing/2014/main" id="{840A7794-2723-4166-8169-596FAA020D3B}"/>
                    </a:ext>
                  </a:extLst>
                </p:cNvPr>
                <p:cNvGrpSpPr/>
                <p:nvPr/>
              </p:nvGrpSpPr>
              <p:grpSpPr>
                <a:xfrm>
                  <a:off x="783337" y="3642361"/>
                  <a:ext cx="777240" cy="543506"/>
                  <a:chOff x="3480816" y="1417320"/>
                  <a:chExt cx="4105975" cy="2871216"/>
                </a:xfrm>
              </p:grpSpPr>
              <p:grpSp>
                <p:nvGrpSpPr>
                  <p:cNvPr id="120" name="Group 119">
                    <a:extLst>
                      <a:ext uri="{FF2B5EF4-FFF2-40B4-BE49-F238E27FC236}">
                        <a16:creationId xmlns:a16="http://schemas.microsoft.com/office/drawing/2014/main" id="{CE0421FE-0F8D-4E26-AB51-3653541FCFCD}"/>
                      </a:ext>
                    </a:extLst>
                  </p:cNvPr>
                  <p:cNvGrpSpPr/>
                  <p:nvPr/>
                </p:nvGrpSpPr>
                <p:grpSpPr>
                  <a:xfrm>
                    <a:off x="4489705" y="1779294"/>
                    <a:ext cx="1630864" cy="1887450"/>
                    <a:chOff x="7653422" y="1435608"/>
                    <a:chExt cx="2769586" cy="3757446"/>
                  </a:xfrm>
                </p:grpSpPr>
                <p:sp>
                  <p:nvSpPr>
                    <p:cNvPr id="130" name="Rectangle 2">
                      <a:extLst>
                        <a:ext uri="{FF2B5EF4-FFF2-40B4-BE49-F238E27FC236}">
                          <a16:creationId xmlns:a16="http://schemas.microsoft.com/office/drawing/2014/main" id="{6810A51B-4D29-408F-8528-BCB873453F2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73C39290-D212-4773-8C7C-CD17A1AAA98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1" name="Group 120">
                    <a:extLst>
                      <a:ext uri="{FF2B5EF4-FFF2-40B4-BE49-F238E27FC236}">
                        <a16:creationId xmlns:a16="http://schemas.microsoft.com/office/drawing/2014/main" id="{0636A89A-4279-4568-9123-B20F89C3C09C}"/>
                      </a:ext>
                    </a:extLst>
                  </p:cNvPr>
                  <p:cNvGrpSpPr/>
                  <p:nvPr/>
                </p:nvGrpSpPr>
                <p:grpSpPr>
                  <a:xfrm>
                    <a:off x="5218177" y="1636776"/>
                    <a:ext cx="1822482" cy="2109216"/>
                    <a:chOff x="7653422" y="1435608"/>
                    <a:chExt cx="2769586" cy="3757446"/>
                  </a:xfrm>
                </p:grpSpPr>
                <p:sp>
                  <p:nvSpPr>
                    <p:cNvPr id="128" name="Rectangle 2">
                      <a:extLst>
                        <a:ext uri="{FF2B5EF4-FFF2-40B4-BE49-F238E27FC236}">
                          <a16:creationId xmlns:a16="http://schemas.microsoft.com/office/drawing/2014/main" id="{C45D3091-93EC-4311-9F1F-6F1A81D07D0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915727BF-D0A1-4815-909B-B08B8AE883F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A78C7801-2BC2-4180-B0B4-B03EC2660047}"/>
                      </a:ext>
                    </a:extLst>
                  </p:cNvPr>
                  <p:cNvGrpSpPr/>
                  <p:nvPr/>
                </p:nvGrpSpPr>
                <p:grpSpPr>
                  <a:xfrm>
                    <a:off x="3480816" y="1417320"/>
                    <a:ext cx="2162223" cy="2502408"/>
                    <a:chOff x="7653422" y="1435608"/>
                    <a:chExt cx="2769586" cy="3757446"/>
                  </a:xfrm>
                </p:grpSpPr>
                <p:sp>
                  <p:nvSpPr>
                    <p:cNvPr id="126" name="Rectangle 2">
                      <a:extLst>
                        <a:ext uri="{FF2B5EF4-FFF2-40B4-BE49-F238E27FC236}">
                          <a16:creationId xmlns:a16="http://schemas.microsoft.com/office/drawing/2014/main" id="{8CBA5BCC-AF0B-4269-8D3D-25159068BDE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E8F04118-A97C-4415-82F6-D1BF3814F81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3" name="Group 122">
                    <a:extLst>
                      <a:ext uri="{FF2B5EF4-FFF2-40B4-BE49-F238E27FC236}">
                        <a16:creationId xmlns:a16="http://schemas.microsoft.com/office/drawing/2014/main" id="{90ECAD0C-0AAB-4ED4-8BC1-EA903E9C48CE}"/>
                      </a:ext>
                    </a:extLst>
                  </p:cNvPr>
                  <p:cNvGrpSpPr/>
                  <p:nvPr/>
                </p:nvGrpSpPr>
                <p:grpSpPr>
                  <a:xfrm>
                    <a:off x="5394961" y="1751862"/>
                    <a:ext cx="2191830" cy="2536674"/>
                    <a:chOff x="7653422" y="1435608"/>
                    <a:chExt cx="2769586" cy="3757446"/>
                  </a:xfrm>
                </p:grpSpPr>
                <p:sp>
                  <p:nvSpPr>
                    <p:cNvPr id="124" name="Rectangle 2">
                      <a:extLst>
                        <a:ext uri="{FF2B5EF4-FFF2-40B4-BE49-F238E27FC236}">
                          <a16:creationId xmlns:a16="http://schemas.microsoft.com/office/drawing/2014/main" id="{AE25DCCB-BCFD-4FFE-937D-926707D69294}"/>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3A354DEA-674A-4239-B293-6FE7655F28F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132" name="Group 131">
                  <a:extLst>
                    <a:ext uri="{FF2B5EF4-FFF2-40B4-BE49-F238E27FC236}">
                      <a16:creationId xmlns:a16="http://schemas.microsoft.com/office/drawing/2014/main" id="{807B2585-DC23-4602-B23D-87159A50DBFC}"/>
                    </a:ext>
                  </a:extLst>
                </p:cNvPr>
                <p:cNvGrpSpPr/>
                <p:nvPr/>
              </p:nvGrpSpPr>
              <p:grpSpPr>
                <a:xfrm>
                  <a:off x="949150" y="3733801"/>
                  <a:ext cx="294723" cy="505968"/>
                  <a:chOff x="1241184" y="770000"/>
                  <a:chExt cx="2405441" cy="4129562"/>
                </a:xfrm>
              </p:grpSpPr>
              <p:grpSp>
                <p:nvGrpSpPr>
                  <p:cNvPr id="133" name="Group 132">
                    <a:extLst>
                      <a:ext uri="{FF2B5EF4-FFF2-40B4-BE49-F238E27FC236}">
                        <a16:creationId xmlns:a16="http://schemas.microsoft.com/office/drawing/2014/main" id="{79C6C22C-67B4-460A-A96D-7EE3366ECAA7}"/>
                      </a:ext>
                    </a:extLst>
                  </p:cNvPr>
                  <p:cNvGrpSpPr/>
                  <p:nvPr/>
                </p:nvGrpSpPr>
                <p:grpSpPr>
                  <a:xfrm>
                    <a:off x="2133600" y="2743200"/>
                    <a:ext cx="1295400" cy="990600"/>
                    <a:chOff x="4567827" y="970271"/>
                    <a:chExt cx="1595182" cy="1230216"/>
                  </a:xfrm>
                </p:grpSpPr>
                <p:grpSp>
                  <p:nvGrpSpPr>
                    <p:cNvPr id="213" name="Group 212">
                      <a:extLst>
                        <a:ext uri="{FF2B5EF4-FFF2-40B4-BE49-F238E27FC236}">
                          <a16:creationId xmlns:a16="http://schemas.microsoft.com/office/drawing/2014/main" id="{5F5210F8-3080-4E93-9954-7AA8E62D36EB}"/>
                        </a:ext>
                      </a:extLst>
                    </p:cNvPr>
                    <p:cNvGrpSpPr/>
                    <p:nvPr/>
                  </p:nvGrpSpPr>
                  <p:grpSpPr>
                    <a:xfrm>
                      <a:off x="4567827" y="970271"/>
                      <a:ext cx="1176558" cy="776349"/>
                      <a:chOff x="4567827" y="970271"/>
                      <a:chExt cx="1176558" cy="776349"/>
                    </a:xfrm>
                    <a:solidFill>
                      <a:schemeClr val="accent3">
                        <a:lumMod val="50000"/>
                      </a:schemeClr>
                    </a:solidFill>
                  </p:grpSpPr>
                  <p:sp>
                    <p:nvSpPr>
                      <p:cNvPr id="220" name="Round Diagonal Corner Rectangle 2">
                        <a:extLst>
                          <a:ext uri="{FF2B5EF4-FFF2-40B4-BE49-F238E27FC236}">
                            <a16:creationId xmlns:a16="http://schemas.microsoft.com/office/drawing/2014/main" id="{4A9E0F03-3724-41E0-B97F-14AC1145D4F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 Diagonal Corner Rectangle 3">
                        <a:extLst>
                          <a:ext uri="{FF2B5EF4-FFF2-40B4-BE49-F238E27FC236}">
                            <a16:creationId xmlns:a16="http://schemas.microsoft.com/office/drawing/2014/main" id="{0C35FC13-74AD-4D02-BBDB-5371C20777A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 Diagonal Corner Rectangle 4">
                        <a:extLst>
                          <a:ext uri="{FF2B5EF4-FFF2-40B4-BE49-F238E27FC236}">
                            <a16:creationId xmlns:a16="http://schemas.microsoft.com/office/drawing/2014/main" id="{4708D87B-970F-47F7-A81A-7E13EEF3BE9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5">
                        <a:extLst>
                          <a:ext uri="{FF2B5EF4-FFF2-40B4-BE49-F238E27FC236}">
                            <a16:creationId xmlns:a16="http://schemas.microsoft.com/office/drawing/2014/main" id="{AF935EA7-4C9E-46DC-AAED-F7598FA14B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 Diagonal Corner Rectangle 6">
                        <a:extLst>
                          <a:ext uri="{FF2B5EF4-FFF2-40B4-BE49-F238E27FC236}">
                            <a16:creationId xmlns:a16="http://schemas.microsoft.com/office/drawing/2014/main" id="{1EA24FF7-5E4D-48C1-BD18-E6AD1D824B8B}"/>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213">
                      <a:extLst>
                        <a:ext uri="{FF2B5EF4-FFF2-40B4-BE49-F238E27FC236}">
                          <a16:creationId xmlns:a16="http://schemas.microsoft.com/office/drawing/2014/main" id="{23D00F44-1D3D-4178-A74F-1EFE0E14341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15" name="Round Diagonal Corner Rectangle 9">
                        <a:extLst>
                          <a:ext uri="{FF2B5EF4-FFF2-40B4-BE49-F238E27FC236}">
                            <a16:creationId xmlns:a16="http://schemas.microsoft.com/office/drawing/2014/main" id="{AF6D3CD0-B1C0-46CA-A65B-B59F1E8E0D8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 Diagonal Corner Rectangle 10">
                        <a:extLst>
                          <a:ext uri="{FF2B5EF4-FFF2-40B4-BE49-F238E27FC236}">
                            <a16:creationId xmlns:a16="http://schemas.microsoft.com/office/drawing/2014/main" id="{2DCE21D3-0C49-4072-96EE-63A4E746CE0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 Diagonal Corner Rectangle 11">
                        <a:extLst>
                          <a:ext uri="{FF2B5EF4-FFF2-40B4-BE49-F238E27FC236}">
                            <a16:creationId xmlns:a16="http://schemas.microsoft.com/office/drawing/2014/main" id="{8AE15BBB-158B-4C1B-BA40-6A6D878DE05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 Diagonal Corner Rectangle 12">
                        <a:extLst>
                          <a:ext uri="{FF2B5EF4-FFF2-40B4-BE49-F238E27FC236}">
                            <a16:creationId xmlns:a16="http://schemas.microsoft.com/office/drawing/2014/main" id="{06290747-7AF6-46BE-9242-AAA45C45AFA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 Diagonal Corner Rectangle 13">
                        <a:extLst>
                          <a:ext uri="{FF2B5EF4-FFF2-40B4-BE49-F238E27FC236}">
                            <a16:creationId xmlns:a16="http://schemas.microsoft.com/office/drawing/2014/main" id="{5BD6839E-C719-42CD-99E3-066E57C78CD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Double Wave 133">
                    <a:extLst>
                      <a:ext uri="{FF2B5EF4-FFF2-40B4-BE49-F238E27FC236}">
                        <a16:creationId xmlns:a16="http://schemas.microsoft.com/office/drawing/2014/main" id="{3B471DAC-ECB5-45AE-AE1B-D75437FACEDA}"/>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0CCE7488-B76B-481A-B666-F085ED90B3D6}"/>
                      </a:ext>
                    </a:extLst>
                  </p:cNvPr>
                  <p:cNvGrpSpPr/>
                  <p:nvPr/>
                </p:nvGrpSpPr>
                <p:grpSpPr>
                  <a:xfrm rot="3721982">
                    <a:off x="2072705" y="1965154"/>
                    <a:ext cx="1219200" cy="940256"/>
                    <a:chOff x="4567827" y="970271"/>
                    <a:chExt cx="1595182" cy="1230216"/>
                  </a:xfrm>
                </p:grpSpPr>
                <p:grpSp>
                  <p:nvGrpSpPr>
                    <p:cNvPr id="201" name="Group 7">
                      <a:extLst>
                        <a:ext uri="{FF2B5EF4-FFF2-40B4-BE49-F238E27FC236}">
                          <a16:creationId xmlns:a16="http://schemas.microsoft.com/office/drawing/2014/main" id="{A09899D7-888A-4CA7-93A1-A975BF8C61E8}"/>
                        </a:ext>
                      </a:extLst>
                    </p:cNvPr>
                    <p:cNvGrpSpPr/>
                    <p:nvPr/>
                  </p:nvGrpSpPr>
                  <p:grpSpPr>
                    <a:xfrm>
                      <a:off x="4567827" y="970271"/>
                      <a:ext cx="1176558" cy="776349"/>
                      <a:chOff x="4567827" y="970271"/>
                      <a:chExt cx="1176558" cy="776349"/>
                    </a:xfrm>
                    <a:solidFill>
                      <a:schemeClr val="accent3">
                        <a:lumMod val="50000"/>
                      </a:schemeClr>
                    </a:solidFill>
                  </p:grpSpPr>
                  <p:sp>
                    <p:nvSpPr>
                      <p:cNvPr id="208" name="Round Diagonal Corner Rectangle 2">
                        <a:extLst>
                          <a:ext uri="{FF2B5EF4-FFF2-40B4-BE49-F238E27FC236}">
                            <a16:creationId xmlns:a16="http://schemas.microsoft.com/office/drawing/2014/main" id="{A6BA8F60-79EC-4E05-AD43-D77E813B209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3">
                        <a:extLst>
                          <a:ext uri="{FF2B5EF4-FFF2-40B4-BE49-F238E27FC236}">
                            <a16:creationId xmlns:a16="http://schemas.microsoft.com/office/drawing/2014/main" id="{1FCEB779-5942-466A-B64E-C26B0BC0196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4">
                        <a:extLst>
                          <a:ext uri="{FF2B5EF4-FFF2-40B4-BE49-F238E27FC236}">
                            <a16:creationId xmlns:a16="http://schemas.microsoft.com/office/drawing/2014/main" id="{B7782201-04CB-49E5-8BDF-2D5E9A8B9C3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 Diagonal Corner Rectangle 5">
                        <a:extLst>
                          <a:ext uri="{FF2B5EF4-FFF2-40B4-BE49-F238E27FC236}">
                            <a16:creationId xmlns:a16="http://schemas.microsoft.com/office/drawing/2014/main" id="{86631FB3-09DF-4147-8E62-50733141386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 Diagonal Corner Rectangle 6">
                        <a:extLst>
                          <a:ext uri="{FF2B5EF4-FFF2-40B4-BE49-F238E27FC236}">
                            <a16:creationId xmlns:a16="http://schemas.microsoft.com/office/drawing/2014/main" id="{1722975E-33EB-4A6A-9EB4-528FEF36B25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8">
                      <a:extLst>
                        <a:ext uri="{FF2B5EF4-FFF2-40B4-BE49-F238E27FC236}">
                          <a16:creationId xmlns:a16="http://schemas.microsoft.com/office/drawing/2014/main" id="{1BD3B143-1A65-4322-BAB3-E5988A248EC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03" name="Round Diagonal Corner Rectangle 18">
                        <a:extLst>
                          <a:ext uri="{FF2B5EF4-FFF2-40B4-BE49-F238E27FC236}">
                            <a16:creationId xmlns:a16="http://schemas.microsoft.com/office/drawing/2014/main" id="{F8D0D53B-7A91-42D8-B5D1-5DB48F0DE3A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 Diagonal Corner Rectangle 19">
                        <a:extLst>
                          <a:ext uri="{FF2B5EF4-FFF2-40B4-BE49-F238E27FC236}">
                            <a16:creationId xmlns:a16="http://schemas.microsoft.com/office/drawing/2014/main" id="{7C5E3713-94BE-41FB-A46E-69193C8E063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 Diagonal Corner Rectangle 20">
                        <a:extLst>
                          <a:ext uri="{FF2B5EF4-FFF2-40B4-BE49-F238E27FC236}">
                            <a16:creationId xmlns:a16="http://schemas.microsoft.com/office/drawing/2014/main" id="{6035DA4A-B5BC-47FE-8A9C-CD39B1F3D4D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ound Diagonal Corner Rectangle 21">
                        <a:extLst>
                          <a:ext uri="{FF2B5EF4-FFF2-40B4-BE49-F238E27FC236}">
                            <a16:creationId xmlns:a16="http://schemas.microsoft.com/office/drawing/2014/main" id="{EE928D07-AB6B-4688-AAB7-36658AD1D25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ound Diagonal Corner Rectangle 22">
                        <a:extLst>
                          <a:ext uri="{FF2B5EF4-FFF2-40B4-BE49-F238E27FC236}">
                            <a16:creationId xmlns:a16="http://schemas.microsoft.com/office/drawing/2014/main" id="{6227EC02-03EC-4A7F-9A5B-2209C1EC864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 name="Group 135">
                    <a:extLst>
                      <a:ext uri="{FF2B5EF4-FFF2-40B4-BE49-F238E27FC236}">
                        <a16:creationId xmlns:a16="http://schemas.microsoft.com/office/drawing/2014/main" id="{72C48A4D-1215-497E-A773-B5249CC7BB73}"/>
                      </a:ext>
                    </a:extLst>
                  </p:cNvPr>
                  <p:cNvGrpSpPr/>
                  <p:nvPr/>
                </p:nvGrpSpPr>
                <p:grpSpPr>
                  <a:xfrm rot="20253845">
                    <a:off x="1241184" y="1553241"/>
                    <a:ext cx="1595182" cy="1230216"/>
                    <a:chOff x="4567827" y="970271"/>
                    <a:chExt cx="1595182" cy="1230216"/>
                  </a:xfrm>
                </p:grpSpPr>
                <p:grpSp>
                  <p:nvGrpSpPr>
                    <p:cNvPr id="189" name="Group 7">
                      <a:extLst>
                        <a:ext uri="{FF2B5EF4-FFF2-40B4-BE49-F238E27FC236}">
                          <a16:creationId xmlns:a16="http://schemas.microsoft.com/office/drawing/2014/main" id="{30A3AE1B-CA07-4C0B-8853-EF0F79C7B9F8}"/>
                        </a:ext>
                      </a:extLst>
                    </p:cNvPr>
                    <p:cNvGrpSpPr/>
                    <p:nvPr/>
                  </p:nvGrpSpPr>
                  <p:grpSpPr>
                    <a:xfrm>
                      <a:off x="4567827" y="970271"/>
                      <a:ext cx="1176558" cy="776349"/>
                      <a:chOff x="4567827" y="970271"/>
                      <a:chExt cx="1176558" cy="776349"/>
                    </a:xfrm>
                    <a:solidFill>
                      <a:schemeClr val="accent3">
                        <a:lumMod val="50000"/>
                      </a:schemeClr>
                    </a:solidFill>
                  </p:grpSpPr>
                  <p:sp>
                    <p:nvSpPr>
                      <p:cNvPr id="196" name="Round Diagonal Corner Rectangle 2">
                        <a:extLst>
                          <a:ext uri="{FF2B5EF4-FFF2-40B4-BE49-F238E27FC236}">
                            <a16:creationId xmlns:a16="http://schemas.microsoft.com/office/drawing/2014/main" id="{E41B1443-4CA9-4D23-9392-7C4B180C793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 Diagonal Corner Rectangle 3">
                        <a:extLst>
                          <a:ext uri="{FF2B5EF4-FFF2-40B4-BE49-F238E27FC236}">
                            <a16:creationId xmlns:a16="http://schemas.microsoft.com/office/drawing/2014/main" id="{41315684-2298-401C-A2E3-EDC1351C955F}"/>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 Diagonal Corner Rectangle 4">
                        <a:extLst>
                          <a:ext uri="{FF2B5EF4-FFF2-40B4-BE49-F238E27FC236}">
                            <a16:creationId xmlns:a16="http://schemas.microsoft.com/office/drawing/2014/main" id="{CE4A30B4-7D3E-4029-94C2-97C42459D87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 Diagonal Corner Rectangle 5">
                        <a:extLst>
                          <a:ext uri="{FF2B5EF4-FFF2-40B4-BE49-F238E27FC236}">
                            <a16:creationId xmlns:a16="http://schemas.microsoft.com/office/drawing/2014/main" id="{E2A2B15F-A2A9-4660-8336-8CDAC22719D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 Diagonal Corner Rectangle 6">
                        <a:extLst>
                          <a:ext uri="{FF2B5EF4-FFF2-40B4-BE49-F238E27FC236}">
                            <a16:creationId xmlns:a16="http://schemas.microsoft.com/office/drawing/2014/main" id="{C4E138CF-D88C-4FC8-BDBF-6307C1BF1FB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8">
                      <a:extLst>
                        <a:ext uri="{FF2B5EF4-FFF2-40B4-BE49-F238E27FC236}">
                          <a16:creationId xmlns:a16="http://schemas.microsoft.com/office/drawing/2014/main" id="{131F7620-287F-4D06-BB40-38611E881CB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91" name="Round Diagonal Corner Rectangle 31">
                        <a:extLst>
                          <a:ext uri="{FF2B5EF4-FFF2-40B4-BE49-F238E27FC236}">
                            <a16:creationId xmlns:a16="http://schemas.microsoft.com/office/drawing/2014/main" id="{F71CAC8D-2DE0-46F0-BB8C-C7505B42B1B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 Diagonal Corner Rectangle 32">
                        <a:extLst>
                          <a:ext uri="{FF2B5EF4-FFF2-40B4-BE49-F238E27FC236}">
                            <a16:creationId xmlns:a16="http://schemas.microsoft.com/office/drawing/2014/main" id="{E018ED82-9BF1-4FB5-A5D5-F4ED5D7512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 Diagonal Corner Rectangle 33">
                        <a:extLst>
                          <a:ext uri="{FF2B5EF4-FFF2-40B4-BE49-F238E27FC236}">
                            <a16:creationId xmlns:a16="http://schemas.microsoft.com/office/drawing/2014/main" id="{BBE04301-5F66-4EB5-B39C-F6A44296640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 Diagonal Corner Rectangle 34">
                        <a:extLst>
                          <a:ext uri="{FF2B5EF4-FFF2-40B4-BE49-F238E27FC236}">
                            <a16:creationId xmlns:a16="http://schemas.microsoft.com/office/drawing/2014/main" id="{A8E7A2E1-6C6C-49B7-9B2F-0BAC2A0EE7E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 Diagonal Corner Rectangle 35">
                        <a:extLst>
                          <a:ext uri="{FF2B5EF4-FFF2-40B4-BE49-F238E27FC236}">
                            <a16:creationId xmlns:a16="http://schemas.microsoft.com/office/drawing/2014/main" id="{33B17EEF-582A-4C4E-9828-4C9AECBF82D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a:extLst>
                      <a:ext uri="{FF2B5EF4-FFF2-40B4-BE49-F238E27FC236}">
                        <a16:creationId xmlns:a16="http://schemas.microsoft.com/office/drawing/2014/main" id="{56C0D7F5-5A23-40FE-B774-787427814364}"/>
                      </a:ext>
                    </a:extLst>
                  </p:cNvPr>
                  <p:cNvGrpSpPr/>
                  <p:nvPr/>
                </p:nvGrpSpPr>
                <p:grpSpPr>
                  <a:xfrm rot="8113811">
                    <a:off x="1943792" y="770000"/>
                    <a:ext cx="1446415" cy="1355079"/>
                    <a:chOff x="4567827" y="970271"/>
                    <a:chExt cx="1595182" cy="1230216"/>
                  </a:xfrm>
                </p:grpSpPr>
                <p:grpSp>
                  <p:nvGrpSpPr>
                    <p:cNvPr id="177" name="Group 7">
                      <a:extLst>
                        <a:ext uri="{FF2B5EF4-FFF2-40B4-BE49-F238E27FC236}">
                          <a16:creationId xmlns:a16="http://schemas.microsoft.com/office/drawing/2014/main" id="{E0DA9F00-B4A1-44CB-8985-167F1EB61241}"/>
                        </a:ext>
                      </a:extLst>
                    </p:cNvPr>
                    <p:cNvGrpSpPr/>
                    <p:nvPr/>
                  </p:nvGrpSpPr>
                  <p:grpSpPr>
                    <a:xfrm>
                      <a:off x="4567827" y="970271"/>
                      <a:ext cx="1176558" cy="776349"/>
                      <a:chOff x="4567827" y="970271"/>
                      <a:chExt cx="1176558" cy="776349"/>
                    </a:xfrm>
                    <a:solidFill>
                      <a:schemeClr val="accent3">
                        <a:lumMod val="50000"/>
                      </a:schemeClr>
                    </a:solidFill>
                  </p:grpSpPr>
                  <p:sp>
                    <p:nvSpPr>
                      <p:cNvPr id="184" name="Round Diagonal Corner Rectangle 2">
                        <a:extLst>
                          <a:ext uri="{FF2B5EF4-FFF2-40B4-BE49-F238E27FC236}">
                            <a16:creationId xmlns:a16="http://schemas.microsoft.com/office/drawing/2014/main" id="{93A4EDC8-445D-40F1-92B9-F21A2457291D}"/>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 Diagonal Corner Rectangle 3">
                        <a:extLst>
                          <a:ext uri="{FF2B5EF4-FFF2-40B4-BE49-F238E27FC236}">
                            <a16:creationId xmlns:a16="http://schemas.microsoft.com/office/drawing/2014/main" id="{61EC29AF-C4DB-44ED-A288-FA8D1A436E0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 Diagonal Corner Rectangle 4">
                        <a:extLst>
                          <a:ext uri="{FF2B5EF4-FFF2-40B4-BE49-F238E27FC236}">
                            <a16:creationId xmlns:a16="http://schemas.microsoft.com/office/drawing/2014/main" id="{698B8B13-FEBB-41E9-BBFD-50FC9A51AE08}"/>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 Diagonal Corner Rectangle 5">
                        <a:extLst>
                          <a:ext uri="{FF2B5EF4-FFF2-40B4-BE49-F238E27FC236}">
                            <a16:creationId xmlns:a16="http://schemas.microsoft.com/office/drawing/2014/main" id="{1607720B-4168-434F-A54C-2B4B141621E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 Diagonal Corner Rectangle 6">
                        <a:extLst>
                          <a:ext uri="{FF2B5EF4-FFF2-40B4-BE49-F238E27FC236}">
                            <a16:creationId xmlns:a16="http://schemas.microsoft.com/office/drawing/2014/main" id="{745FDE73-7EB4-4B10-A36B-DC19C916574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8">
                      <a:extLst>
                        <a:ext uri="{FF2B5EF4-FFF2-40B4-BE49-F238E27FC236}">
                          <a16:creationId xmlns:a16="http://schemas.microsoft.com/office/drawing/2014/main" id="{03F741BB-CD98-4E6E-86D6-89D1EE16236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79" name="Round Diagonal Corner Rectangle 44">
                        <a:extLst>
                          <a:ext uri="{FF2B5EF4-FFF2-40B4-BE49-F238E27FC236}">
                            <a16:creationId xmlns:a16="http://schemas.microsoft.com/office/drawing/2014/main" id="{833A6F44-A717-4F82-A259-A6284C74F74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 Diagonal Corner Rectangle 45">
                        <a:extLst>
                          <a:ext uri="{FF2B5EF4-FFF2-40B4-BE49-F238E27FC236}">
                            <a16:creationId xmlns:a16="http://schemas.microsoft.com/office/drawing/2014/main" id="{409AE7CB-0C4E-4639-80CC-3684E57DED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 Diagonal Corner Rectangle 46">
                        <a:extLst>
                          <a:ext uri="{FF2B5EF4-FFF2-40B4-BE49-F238E27FC236}">
                            <a16:creationId xmlns:a16="http://schemas.microsoft.com/office/drawing/2014/main" id="{6AF37B72-5465-4544-B269-D3BE8987422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 Diagonal Corner Rectangle 47">
                        <a:extLst>
                          <a:ext uri="{FF2B5EF4-FFF2-40B4-BE49-F238E27FC236}">
                            <a16:creationId xmlns:a16="http://schemas.microsoft.com/office/drawing/2014/main" id="{A655AAC2-F265-4EA0-838D-2253F238F70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 Diagonal Corner Rectangle 48">
                        <a:extLst>
                          <a:ext uri="{FF2B5EF4-FFF2-40B4-BE49-F238E27FC236}">
                            <a16:creationId xmlns:a16="http://schemas.microsoft.com/office/drawing/2014/main" id="{758475F8-BC2D-434D-B9CA-1F7466DE37C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8" name="Group 137">
                    <a:extLst>
                      <a:ext uri="{FF2B5EF4-FFF2-40B4-BE49-F238E27FC236}">
                        <a16:creationId xmlns:a16="http://schemas.microsoft.com/office/drawing/2014/main" id="{7A24DF64-CEE4-461E-9B88-346D6C12C377}"/>
                      </a:ext>
                    </a:extLst>
                  </p:cNvPr>
                  <p:cNvGrpSpPr/>
                  <p:nvPr/>
                </p:nvGrpSpPr>
                <p:grpSpPr>
                  <a:xfrm rot="8113811">
                    <a:off x="1438523" y="2207715"/>
                    <a:ext cx="1390153" cy="762604"/>
                    <a:chOff x="4567827" y="970271"/>
                    <a:chExt cx="1595182" cy="1230216"/>
                  </a:xfrm>
                </p:grpSpPr>
                <p:grpSp>
                  <p:nvGrpSpPr>
                    <p:cNvPr id="165" name="Group 7">
                      <a:extLst>
                        <a:ext uri="{FF2B5EF4-FFF2-40B4-BE49-F238E27FC236}">
                          <a16:creationId xmlns:a16="http://schemas.microsoft.com/office/drawing/2014/main" id="{9594218B-A920-443E-89F6-C7F9DA322229}"/>
                        </a:ext>
                      </a:extLst>
                    </p:cNvPr>
                    <p:cNvGrpSpPr/>
                    <p:nvPr/>
                  </p:nvGrpSpPr>
                  <p:grpSpPr>
                    <a:xfrm>
                      <a:off x="4567827" y="970271"/>
                      <a:ext cx="1176558" cy="776349"/>
                      <a:chOff x="4567827" y="970271"/>
                      <a:chExt cx="1176558" cy="776349"/>
                    </a:xfrm>
                    <a:solidFill>
                      <a:schemeClr val="accent3">
                        <a:lumMod val="50000"/>
                      </a:schemeClr>
                    </a:solidFill>
                  </p:grpSpPr>
                  <p:sp>
                    <p:nvSpPr>
                      <p:cNvPr id="172" name="Round Diagonal Corner Rectangle 2">
                        <a:extLst>
                          <a:ext uri="{FF2B5EF4-FFF2-40B4-BE49-F238E27FC236}">
                            <a16:creationId xmlns:a16="http://schemas.microsoft.com/office/drawing/2014/main" id="{0CF78C12-8944-4FBD-B9C5-6C1590D3B53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3">
                        <a:extLst>
                          <a:ext uri="{FF2B5EF4-FFF2-40B4-BE49-F238E27FC236}">
                            <a16:creationId xmlns:a16="http://schemas.microsoft.com/office/drawing/2014/main" id="{3950327E-0E44-469C-A785-E03381B8FB7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4">
                        <a:extLst>
                          <a:ext uri="{FF2B5EF4-FFF2-40B4-BE49-F238E27FC236}">
                            <a16:creationId xmlns:a16="http://schemas.microsoft.com/office/drawing/2014/main" id="{CE650338-5BD3-4497-85C9-CB09EE3E882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5">
                        <a:extLst>
                          <a:ext uri="{FF2B5EF4-FFF2-40B4-BE49-F238E27FC236}">
                            <a16:creationId xmlns:a16="http://schemas.microsoft.com/office/drawing/2014/main" id="{E5637F72-6DA5-499E-8F6E-AF633D033B5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 Diagonal Corner Rectangle 6">
                        <a:extLst>
                          <a:ext uri="{FF2B5EF4-FFF2-40B4-BE49-F238E27FC236}">
                            <a16:creationId xmlns:a16="http://schemas.microsoft.com/office/drawing/2014/main" id="{5D5CD2E5-3ADD-498D-858D-8645EA420D5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8">
                      <a:extLst>
                        <a:ext uri="{FF2B5EF4-FFF2-40B4-BE49-F238E27FC236}">
                          <a16:creationId xmlns:a16="http://schemas.microsoft.com/office/drawing/2014/main" id="{DB853625-D9C5-404D-876A-B1BC0D83D58E}"/>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67" name="Round Diagonal Corner Rectangle 57">
                        <a:extLst>
                          <a:ext uri="{FF2B5EF4-FFF2-40B4-BE49-F238E27FC236}">
                            <a16:creationId xmlns:a16="http://schemas.microsoft.com/office/drawing/2014/main" id="{41671B9D-C71B-4662-8CCD-99135EC0A4E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ound Diagonal Corner Rectangle 58">
                        <a:extLst>
                          <a:ext uri="{FF2B5EF4-FFF2-40B4-BE49-F238E27FC236}">
                            <a16:creationId xmlns:a16="http://schemas.microsoft.com/office/drawing/2014/main" id="{FDB4D5D5-606D-4970-BF70-B2B6C168A49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 Diagonal Corner Rectangle 59">
                        <a:extLst>
                          <a:ext uri="{FF2B5EF4-FFF2-40B4-BE49-F238E27FC236}">
                            <a16:creationId xmlns:a16="http://schemas.microsoft.com/office/drawing/2014/main" id="{2AA3987F-2DCB-4041-99CD-A7AB114EEBB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 Diagonal Corner Rectangle 60">
                        <a:extLst>
                          <a:ext uri="{FF2B5EF4-FFF2-40B4-BE49-F238E27FC236}">
                            <a16:creationId xmlns:a16="http://schemas.microsoft.com/office/drawing/2014/main" id="{DDB4369B-1EE8-4EB9-B346-7D3B1E19CFA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 Diagonal Corner Rectangle 61">
                        <a:extLst>
                          <a:ext uri="{FF2B5EF4-FFF2-40B4-BE49-F238E27FC236}">
                            <a16:creationId xmlns:a16="http://schemas.microsoft.com/office/drawing/2014/main" id="{9F142654-26FA-46CC-9107-F397C2CC21E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9" name="Group 138">
                    <a:extLst>
                      <a:ext uri="{FF2B5EF4-FFF2-40B4-BE49-F238E27FC236}">
                        <a16:creationId xmlns:a16="http://schemas.microsoft.com/office/drawing/2014/main" id="{1D97B8B1-ADA4-4429-9D2F-54E63653F4B1}"/>
                      </a:ext>
                    </a:extLst>
                  </p:cNvPr>
                  <p:cNvGrpSpPr/>
                  <p:nvPr/>
                </p:nvGrpSpPr>
                <p:grpSpPr>
                  <a:xfrm rot="9089938">
                    <a:off x="2556363" y="1661184"/>
                    <a:ext cx="1090262" cy="771324"/>
                    <a:chOff x="4567827" y="970271"/>
                    <a:chExt cx="1595182" cy="1230216"/>
                  </a:xfrm>
                </p:grpSpPr>
                <p:grpSp>
                  <p:nvGrpSpPr>
                    <p:cNvPr id="153" name="Group 7">
                      <a:extLst>
                        <a:ext uri="{FF2B5EF4-FFF2-40B4-BE49-F238E27FC236}">
                          <a16:creationId xmlns:a16="http://schemas.microsoft.com/office/drawing/2014/main" id="{0369F2EB-A640-4648-B21E-CAA99A379066}"/>
                        </a:ext>
                      </a:extLst>
                    </p:cNvPr>
                    <p:cNvGrpSpPr/>
                    <p:nvPr/>
                  </p:nvGrpSpPr>
                  <p:grpSpPr>
                    <a:xfrm>
                      <a:off x="4567827" y="970271"/>
                      <a:ext cx="1176558" cy="776349"/>
                      <a:chOff x="4567827" y="970271"/>
                      <a:chExt cx="1176558" cy="776349"/>
                    </a:xfrm>
                    <a:solidFill>
                      <a:schemeClr val="accent3">
                        <a:lumMod val="50000"/>
                      </a:schemeClr>
                    </a:solidFill>
                  </p:grpSpPr>
                  <p:sp>
                    <p:nvSpPr>
                      <p:cNvPr id="160" name="Round Diagonal Corner Rectangle 2">
                        <a:extLst>
                          <a:ext uri="{FF2B5EF4-FFF2-40B4-BE49-F238E27FC236}">
                            <a16:creationId xmlns:a16="http://schemas.microsoft.com/office/drawing/2014/main" id="{DAC3B41C-2054-4005-B37D-D134B0928B4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 Diagonal Corner Rectangle 3">
                        <a:extLst>
                          <a:ext uri="{FF2B5EF4-FFF2-40B4-BE49-F238E27FC236}">
                            <a16:creationId xmlns:a16="http://schemas.microsoft.com/office/drawing/2014/main" id="{568B4FA4-D8A9-4053-9A7D-4C083E4DDD9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4">
                        <a:extLst>
                          <a:ext uri="{FF2B5EF4-FFF2-40B4-BE49-F238E27FC236}">
                            <a16:creationId xmlns:a16="http://schemas.microsoft.com/office/drawing/2014/main" id="{B6320911-28DF-413A-8755-34114E295CC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5">
                        <a:extLst>
                          <a:ext uri="{FF2B5EF4-FFF2-40B4-BE49-F238E27FC236}">
                            <a16:creationId xmlns:a16="http://schemas.microsoft.com/office/drawing/2014/main" id="{38C10034-2436-44CC-B981-C378CF5EE3E9}"/>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 Diagonal Corner Rectangle 6">
                        <a:extLst>
                          <a:ext uri="{FF2B5EF4-FFF2-40B4-BE49-F238E27FC236}">
                            <a16:creationId xmlns:a16="http://schemas.microsoft.com/office/drawing/2014/main" id="{4BD1A3D8-D8D4-4CE9-B916-65E9A8DECF4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8">
                      <a:extLst>
                        <a:ext uri="{FF2B5EF4-FFF2-40B4-BE49-F238E27FC236}">
                          <a16:creationId xmlns:a16="http://schemas.microsoft.com/office/drawing/2014/main" id="{80FE0A24-D4D4-4ADB-9B3B-C0B059C236C3}"/>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55" name="Round Diagonal Corner Rectangle 70">
                        <a:extLst>
                          <a:ext uri="{FF2B5EF4-FFF2-40B4-BE49-F238E27FC236}">
                            <a16:creationId xmlns:a16="http://schemas.microsoft.com/office/drawing/2014/main" id="{3219629E-7985-4D72-A7E4-5423EAC62C5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 Diagonal Corner Rectangle 71">
                        <a:extLst>
                          <a:ext uri="{FF2B5EF4-FFF2-40B4-BE49-F238E27FC236}">
                            <a16:creationId xmlns:a16="http://schemas.microsoft.com/office/drawing/2014/main" id="{BD5EFDE9-4B59-4EBD-950A-34010F5E5EB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72">
                        <a:extLst>
                          <a:ext uri="{FF2B5EF4-FFF2-40B4-BE49-F238E27FC236}">
                            <a16:creationId xmlns:a16="http://schemas.microsoft.com/office/drawing/2014/main" id="{17E95026-83F9-443F-B633-6EB3F8F5273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73">
                        <a:extLst>
                          <a:ext uri="{FF2B5EF4-FFF2-40B4-BE49-F238E27FC236}">
                            <a16:creationId xmlns:a16="http://schemas.microsoft.com/office/drawing/2014/main" id="{2DBCF73E-0016-4C56-9BBD-980734A2B0C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74">
                        <a:extLst>
                          <a:ext uri="{FF2B5EF4-FFF2-40B4-BE49-F238E27FC236}">
                            <a16:creationId xmlns:a16="http://schemas.microsoft.com/office/drawing/2014/main" id="{A717D4B6-C769-4764-BB84-BEC56DA261D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0" name="Group 139">
                    <a:extLst>
                      <a:ext uri="{FF2B5EF4-FFF2-40B4-BE49-F238E27FC236}">
                        <a16:creationId xmlns:a16="http://schemas.microsoft.com/office/drawing/2014/main" id="{3260ABB7-44ED-4695-B44E-1ABCC897080D}"/>
                      </a:ext>
                    </a:extLst>
                  </p:cNvPr>
                  <p:cNvGrpSpPr/>
                  <p:nvPr/>
                </p:nvGrpSpPr>
                <p:grpSpPr>
                  <a:xfrm rot="13486189" flipH="1">
                    <a:off x="1389306" y="2685691"/>
                    <a:ext cx="1345945" cy="1037421"/>
                    <a:chOff x="4567827" y="970271"/>
                    <a:chExt cx="1595182" cy="1230216"/>
                  </a:xfrm>
                </p:grpSpPr>
                <p:grpSp>
                  <p:nvGrpSpPr>
                    <p:cNvPr id="141" name="Group 7">
                      <a:extLst>
                        <a:ext uri="{FF2B5EF4-FFF2-40B4-BE49-F238E27FC236}">
                          <a16:creationId xmlns:a16="http://schemas.microsoft.com/office/drawing/2014/main" id="{0AB65961-FBE2-45B5-B915-1282AE0B3E18}"/>
                        </a:ext>
                      </a:extLst>
                    </p:cNvPr>
                    <p:cNvGrpSpPr/>
                    <p:nvPr/>
                  </p:nvGrpSpPr>
                  <p:grpSpPr>
                    <a:xfrm>
                      <a:off x="4567827" y="970271"/>
                      <a:ext cx="1176558" cy="776349"/>
                      <a:chOff x="4567827" y="970271"/>
                      <a:chExt cx="1176558" cy="776349"/>
                    </a:xfrm>
                    <a:solidFill>
                      <a:schemeClr val="accent3">
                        <a:lumMod val="50000"/>
                      </a:schemeClr>
                    </a:solidFill>
                  </p:grpSpPr>
                  <p:sp>
                    <p:nvSpPr>
                      <p:cNvPr id="148" name="Round Diagonal Corner Rectangle 2">
                        <a:extLst>
                          <a:ext uri="{FF2B5EF4-FFF2-40B4-BE49-F238E27FC236}">
                            <a16:creationId xmlns:a16="http://schemas.microsoft.com/office/drawing/2014/main" id="{7C17ECEE-6298-416B-97C6-575A7D1CBFD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3">
                        <a:extLst>
                          <a:ext uri="{FF2B5EF4-FFF2-40B4-BE49-F238E27FC236}">
                            <a16:creationId xmlns:a16="http://schemas.microsoft.com/office/drawing/2014/main" id="{6B23C7A3-0737-4502-A505-82C240A6BC1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 Diagonal Corner Rectangle 4">
                        <a:extLst>
                          <a:ext uri="{FF2B5EF4-FFF2-40B4-BE49-F238E27FC236}">
                            <a16:creationId xmlns:a16="http://schemas.microsoft.com/office/drawing/2014/main" id="{8F1B2101-C89A-4DB3-BAFB-0B31BB1F95C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 Diagonal Corner Rectangle 5">
                        <a:extLst>
                          <a:ext uri="{FF2B5EF4-FFF2-40B4-BE49-F238E27FC236}">
                            <a16:creationId xmlns:a16="http://schemas.microsoft.com/office/drawing/2014/main" id="{F4A65B8D-01CC-412A-9145-65A9D019830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 Diagonal Corner Rectangle 6">
                        <a:extLst>
                          <a:ext uri="{FF2B5EF4-FFF2-40B4-BE49-F238E27FC236}">
                            <a16:creationId xmlns:a16="http://schemas.microsoft.com/office/drawing/2014/main" id="{1C3BBE3F-5888-4561-A9EB-BD48C6E3EB7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8">
                      <a:extLst>
                        <a:ext uri="{FF2B5EF4-FFF2-40B4-BE49-F238E27FC236}">
                          <a16:creationId xmlns:a16="http://schemas.microsoft.com/office/drawing/2014/main" id="{D1F8DD18-72FB-4145-B368-68D808A9B4A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143" name="Round Diagonal Corner Rectangle 83">
                        <a:extLst>
                          <a:ext uri="{FF2B5EF4-FFF2-40B4-BE49-F238E27FC236}">
                            <a16:creationId xmlns:a16="http://schemas.microsoft.com/office/drawing/2014/main" id="{CC44080C-D3A8-4220-9605-107A6474FF9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84">
                        <a:extLst>
                          <a:ext uri="{FF2B5EF4-FFF2-40B4-BE49-F238E27FC236}">
                            <a16:creationId xmlns:a16="http://schemas.microsoft.com/office/drawing/2014/main" id="{7A455281-0349-4F2F-A058-C3172DE795A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 Diagonal Corner Rectangle 85">
                        <a:extLst>
                          <a:ext uri="{FF2B5EF4-FFF2-40B4-BE49-F238E27FC236}">
                            <a16:creationId xmlns:a16="http://schemas.microsoft.com/office/drawing/2014/main" id="{3F41C43B-3564-4087-A5F0-FF73ADA9585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 Diagonal Corner Rectangle 86">
                        <a:extLst>
                          <a:ext uri="{FF2B5EF4-FFF2-40B4-BE49-F238E27FC236}">
                            <a16:creationId xmlns:a16="http://schemas.microsoft.com/office/drawing/2014/main" id="{1A07ED00-EF6D-434B-A3E5-2ADBF14FE07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87">
                        <a:extLst>
                          <a:ext uri="{FF2B5EF4-FFF2-40B4-BE49-F238E27FC236}">
                            <a16:creationId xmlns:a16="http://schemas.microsoft.com/office/drawing/2014/main" id="{F28DF3F2-5D52-46EE-AD53-F9372B3907F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5" name="Group 224">
                  <a:extLst>
                    <a:ext uri="{FF2B5EF4-FFF2-40B4-BE49-F238E27FC236}">
                      <a16:creationId xmlns:a16="http://schemas.microsoft.com/office/drawing/2014/main" id="{7E1DFEFB-1E66-457B-9BB6-F176BA086531}"/>
                    </a:ext>
                  </a:extLst>
                </p:cNvPr>
                <p:cNvGrpSpPr/>
                <p:nvPr/>
              </p:nvGrpSpPr>
              <p:grpSpPr>
                <a:xfrm>
                  <a:off x="2996185" y="3587497"/>
                  <a:ext cx="777240" cy="543506"/>
                  <a:chOff x="3480816" y="1417320"/>
                  <a:chExt cx="4105975" cy="2871216"/>
                </a:xfrm>
              </p:grpSpPr>
              <p:grpSp>
                <p:nvGrpSpPr>
                  <p:cNvPr id="226" name="Group 225">
                    <a:extLst>
                      <a:ext uri="{FF2B5EF4-FFF2-40B4-BE49-F238E27FC236}">
                        <a16:creationId xmlns:a16="http://schemas.microsoft.com/office/drawing/2014/main" id="{93C9D42D-1B7A-4B3F-8F16-7CE5EA14C26C}"/>
                      </a:ext>
                    </a:extLst>
                  </p:cNvPr>
                  <p:cNvGrpSpPr/>
                  <p:nvPr/>
                </p:nvGrpSpPr>
                <p:grpSpPr>
                  <a:xfrm>
                    <a:off x="4489705" y="1779294"/>
                    <a:ext cx="1630864" cy="1887450"/>
                    <a:chOff x="7653422" y="1435608"/>
                    <a:chExt cx="2769586" cy="3757446"/>
                  </a:xfrm>
                </p:grpSpPr>
                <p:sp>
                  <p:nvSpPr>
                    <p:cNvPr id="236" name="Rectangle 2">
                      <a:extLst>
                        <a:ext uri="{FF2B5EF4-FFF2-40B4-BE49-F238E27FC236}">
                          <a16:creationId xmlns:a16="http://schemas.microsoft.com/office/drawing/2014/main" id="{4EF90117-C2AE-43DB-9C05-2C2BB08259E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DFAA5BE5-3BCE-425F-A8B4-940081506E2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7" name="Group 226">
                    <a:extLst>
                      <a:ext uri="{FF2B5EF4-FFF2-40B4-BE49-F238E27FC236}">
                        <a16:creationId xmlns:a16="http://schemas.microsoft.com/office/drawing/2014/main" id="{9C850C76-8906-430D-AA2E-904D6BC1AB65}"/>
                      </a:ext>
                    </a:extLst>
                  </p:cNvPr>
                  <p:cNvGrpSpPr/>
                  <p:nvPr/>
                </p:nvGrpSpPr>
                <p:grpSpPr>
                  <a:xfrm>
                    <a:off x="5218177" y="1636776"/>
                    <a:ext cx="1822482" cy="2109216"/>
                    <a:chOff x="7653422" y="1435608"/>
                    <a:chExt cx="2769586" cy="3757446"/>
                  </a:xfrm>
                </p:grpSpPr>
                <p:sp>
                  <p:nvSpPr>
                    <p:cNvPr id="234" name="Rectangle 2">
                      <a:extLst>
                        <a:ext uri="{FF2B5EF4-FFF2-40B4-BE49-F238E27FC236}">
                          <a16:creationId xmlns:a16="http://schemas.microsoft.com/office/drawing/2014/main" id="{02D692F8-7868-4149-9593-AFB3279F213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43CE7129-1851-4D76-A3B6-B05D080BE4F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8" name="Group 227">
                    <a:extLst>
                      <a:ext uri="{FF2B5EF4-FFF2-40B4-BE49-F238E27FC236}">
                        <a16:creationId xmlns:a16="http://schemas.microsoft.com/office/drawing/2014/main" id="{3CB325A4-7638-4B60-A17D-DC7EFA43DA69}"/>
                      </a:ext>
                    </a:extLst>
                  </p:cNvPr>
                  <p:cNvGrpSpPr/>
                  <p:nvPr/>
                </p:nvGrpSpPr>
                <p:grpSpPr>
                  <a:xfrm>
                    <a:off x="3480816" y="1417320"/>
                    <a:ext cx="2162223" cy="2502408"/>
                    <a:chOff x="7653422" y="1435608"/>
                    <a:chExt cx="2769586" cy="3757446"/>
                  </a:xfrm>
                </p:grpSpPr>
                <p:sp>
                  <p:nvSpPr>
                    <p:cNvPr id="232" name="Rectangle 2">
                      <a:extLst>
                        <a:ext uri="{FF2B5EF4-FFF2-40B4-BE49-F238E27FC236}">
                          <a16:creationId xmlns:a16="http://schemas.microsoft.com/office/drawing/2014/main" id="{55870674-D584-49F9-B891-E61EB5BFC49F}"/>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257437F6-6A49-48F8-9EC1-C141D7A8EAD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29" name="Group 228">
                    <a:extLst>
                      <a:ext uri="{FF2B5EF4-FFF2-40B4-BE49-F238E27FC236}">
                        <a16:creationId xmlns:a16="http://schemas.microsoft.com/office/drawing/2014/main" id="{78C2003C-A816-48BA-81D8-AE8A2A2D2B96}"/>
                      </a:ext>
                    </a:extLst>
                  </p:cNvPr>
                  <p:cNvGrpSpPr/>
                  <p:nvPr/>
                </p:nvGrpSpPr>
                <p:grpSpPr>
                  <a:xfrm>
                    <a:off x="5394961" y="1751862"/>
                    <a:ext cx="2191830" cy="2536674"/>
                    <a:chOff x="7653422" y="1435608"/>
                    <a:chExt cx="2769586" cy="3757446"/>
                  </a:xfrm>
                </p:grpSpPr>
                <p:sp>
                  <p:nvSpPr>
                    <p:cNvPr id="230" name="Rectangle 2">
                      <a:extLst>
                        <a:ext uri="{FF2B5EF4-FFF2-40B4-BE49-F238E27FC236}">
                          <a16:creationId xmlns:a16="http://schemas.microsoft.com/office/drawing/2014/main" id="{E62AB3DD-6260-4DEF-BF15-67E7F3BB3293}"/>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B8FFB1F2-1DD4-4EF6-A8EA-5CB972C745CF}"/>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238" name="Group 237">
                  <a:extLst>
                    <a:ext uri="{FF2B5EF4-FFF2-40B4-BE49-F238E27FC236}">
                      <a16:creationId xmlns:a16="http://schemas.microsoft.com/office/drawing/2014/main" id="{8D09922C-4D21-46B7-A43F-46C10DF4A461}"/>
                    </a:ext>
                  </a:extLst>
                </p:cNvPr>
                <p:cNvGrpSpPr/>
                <p:nvPr/>
              </p:nvGrpSpPr>
              <p:grpSpPr>
                <a:xfrm>
                  <a:off x="3161998" y="3678937"/>
                  <a:ext cx="294723" cy="505968"/>
                  <a:chOff x="1241184" y="770000"/>
                  <a:chExt cx="2405441" cy="4129562"/>
                </a:xfrm>
              </p:grpSpPr>
              <p:grpSp>
                <p:nvGrpSpPr>
                  <p:cNvPr id="239" name="Group 238">
                    <a:extLst>
                      <a:ext uri="{FF2B5EF4-FFF2-40B4-BE49-F238E27FC236}">
                        <a16:creationId xmlns:a16="http://schemas.microsoft.com/office/drawing/2014/main" id="{906B1ACF-4883-4C01-B4CC-BFCA605D6B79}"/>
                      </a:ext>
                    </a:extLst>
                  </p:cNvPr>
                  <p:cNvGrpSpPr/>
                  <p:nvPr/>
                </p:nvGrpSpPr>
                <p:grpSpPr>
                  <a:xfrm>
                    <a:off x="2133600" y="2743200"/>
                    <a:ext cx="1295400" cy="990600"/>
                    <a:chOff x="4567827" y="970271"/>
                    <a:chExt cx="1595182" cy="1230216"/>
                  </a:xfrm>
                </p:grpSpPr>
                <p:grpSp>
                  <p:nvGrpSpPr>
                    <p:cNvPr id="319" name="Group 318">
                      <a:extLst>
                        <a:ext uri="{FF2B5EF4-FFF2-40B4-BE49-F238E27FC236}">
                          <a16:creationId xmlns:a16="http://schemas.microsoft.com/office/drawing/2014/main" id="{8C7706EF-87EB-4050-8E27-F5049A12DBCC}"/>
                        </a:ext>
                      </a:extLst>
                    </p:cNvPr>
                    <p:cNvGrpSpPr/>
                    <p:nvPr/>
                  </p:nvGrpSpPr>
                  <p:grpSpPr>
                    <a:xfrm>
                      <a:off x="4567827" y="970271"/>
                      <a:ext cx="1176558" cy="776349"/>
                      <a:chOff x="4567827" y="970271"/>
                      <a:chExt cx="1176558" cy="776349"/>
                    </a:xfrm>
                    <a:solidFill>
                      <a:schemeClr val="accent3">
                        <a:lumMod val="50000"/>
                      </a:schemeClr>
                    </a:solidFill>
                  </p:grpSpPr>
                  <p:sp>
                    <p:nvSpPr>
                      <p:cNvPr id="326" name="Round Diagonal Corner Rectangle 2">
                        <a:extLst>
                          <a:ext uri="{FF2B5EF4-FFF2-40B4-BE49-F238E27FC236}">
                            <a16:creationId xmlns:a16="http://schemas.microsoft.com/office/drawing/2014/main" id="{6D69E446-FAC5-4F6F-B824-9A84297B336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ound Diagonal Corner Rectangle 3">
                        <a:extLst>
                          <a:ext uri="{FF2B5EF4-FFF2-40B4-BE49-F238E27FC236}">
                            <a16:creationId xmlns:a16="http://schemas.microsoft.com/office/drawing/2014/main" id="{550D05EA-F4B6-4045-A17D-A45AB5D2E2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ound Diagonal Corner Rectangle 4">
                        <a:extLst>
                          <a:ext uri="{FF2B5EF4-FFF2-40B4-BE49-F238E27FC236}">
                            <a16:creationId xmlns:a16="http://schemas.microsoft.com/office/drawing/2014/main" id="{47B2A092-38B8-4B65-9F87-553D80A18A9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ound Diagonal Corner Rectangle 5">
                        <a:extLst>
                          <a:ext uri="{FF2B5EF4-FFF2-40B4-BE49-F238E27FC236}">
                            <a16:creationId xmlns:a16="http://schemas.microsoft.com/office/drawing/2014/main" id="{B0A90F9A-0F4B-408A-86AF-45B0A4A7D77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ound Diagonal Corner Rectangle 6">
                        <a:extLst>
                          <a:ext uri="{FF2B5EF4-FFF2-40B4-BE49-F238E27FC236}">
                            <a16:creationId xmlns:a16="http://schemas.microsoft.com/office/drawing/2014/main" id="{15BB71B6-0D3E-4908-BBEC-5949D2DAC82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319">
                      <a:extLst>
                        <a:ext uri="{FF2B5EF4-FFF2-40B4-BE49-F238E27FC236}">
                          <a16:creationId xmlns:a16="http://schemas.microsoft.com/office/drawing/2014/main" id="{4C2D45E9-88FA-47D7-9AEF-9E2A0ED85E1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21" name="Round Diagonal Corner Rectangle 9">
                        <a:extLst>
                          <a:ext uri="{FF2B5EF4-FFF2-40B4-BE49-F238E27FC236}">
                            <a16:creationId xmlns:a16="http://schemas.microsoft.com/office/drawing/2014/main" id="{4267C9EC-DFCF-4CDE-912E-CDAC8AC845D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 Diagonal Corner Rectangle 10">
                        <a:extLst>
                          <a:ext uri="{FF2B5EF4-FFF2-40B4-BE49-F238E27FC236}">
                            <a16:creationId xmlns:a16="http://schemas.microsoft.com/office/drawing/2014/main" id="{CD185282-E9AA-45E0-ABBE-EE55A178666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ound Diagonal Corner Rectangle 11">
                        <a:extLst>
                          <a:ext uri="{FF2B5EF4-FFF2-40B4-BE49-F238E27FC236}">
                            <a16:creationId xmlns:a16="http://schemas.microsoft.com/office/drawing/2014/main" id="{711D8907-9DA3-4B82-A2A4-522315B3FBF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ound Diagonal Corner Rectangle 12">
                        <a:extLst>
                          <a:ext uri="{FF2B5EF4-FFF2-40B4-BE49-F238E27FC236}">
                            <a16:creationId xmlns:a16="http://schemas.microsoft.com/office/drawing/2014/main" id="{6FDFD3C8-4B35-4F10-8A2E-70816653912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ound Diagonal Corner Rectangle 13">
                        <a:extLst>
                          <a:ext uri="{FF2B5EF4-FFF2-40B4-BE49-F238E27FC236}">
                            <a16:creationId xmlns:a16="http://schemas.microsoft.com/office/drawing/2014/main" id="{240F8C5F-8260-47B3-8F4F-CF24EA56D9C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0" name="Double Wave 239">
                    <a:extLst>
                      <a:ext uri="{FF2B5EF4-FFF2-40B4-BE49-F238E27FC236}">
                        <a16:creationId xmlns:a16="http://schemas.microsoft.com/office/drawing/2014/main" id="{69C38BC2-A45A-485E-8EB4-C1820FF7E75B}"/>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240">
                    <a:extLst>
                      <a:ext uri="{FF2B5EF4-FFF2-40B4-BE49-F238E27FC236}">
                        <a16:creationId xmlns:a16="http://schemas.microsoft.com/office/drawing/2014/main" id="{35E86D5E-F800-4CF4-9FFC-B991668F723D}"/>
                      </a:ext>
                    </a:extLst>
                  </p:cNvPr>
                  <p:cNvGrpSpPr/>
                  <p:nvPr/>
                </p:nvGrpSpPr>
                <p:grpSpPr>
                  <a:xfrm rot="3721982">
                    <a:off x="2072705" y="1965154"/>
                    <a:ext cx="1219200" cy="940256"/>
                    <a:chOff x="4567827" y="970271"/>
                    <a:chExt cx="1595182" cy="1230216"/>
                  </a:xfrm>
                </p:grpSpPr>
                <p:grpSp>
                  <p:nvGrpSpPr>
                    <p:cNvPr id="307" name="Group 7">
                      <a:extLst>
                        <a:ext uri="{FF2B5EF4-FFF2-40B4-BE49-F238E27FC236}">
                          <a16:creationId xmlns:a16="http://schemas.microsoft.com/office/drawing/2014/main" id="{A662BB75-3254-454C-9A8F-298D0D274F7D}"/>
                        </a:ext>
                      </a:extLst>
                    </p:cNvPr>
                    <p:cNvGrpSpPr/>
                    <p:nvPr/>
                  </p:nvGrpSpPr>
                  <p:grpSpPr>
                    <a:xfrm>
                      <a:off x="4567827" y="970271"/>
                      <a:ext cx="1176558" cy="776349"/>
                      <a:chOff x="4567827" y="970271"/>
                      <a:chExt cx="1176558" cy="776349"/>
                    </a:xfrm>
                    <a:solidFill>
                      <a:schemeClr val="accent3">
                        <a:lumMod val="50000"/>
                      </a:schemeClr>
                    </a:solidFill>
                  </p:grpSpPr>
                  <p:sp>
                    <p:nvSpPr>
                      <p:cNvPr id="314" name="Round Diagonal Corner Rectangle 2">
                        <a:extLst>
                          <a:ext uri="{FF2B5EF4-FFF2-40B4-BE49-F238E27FC236}">
                            <a16:creationId xmlns:a16="http://schemas.microsoft.com/office/drawing/2014/main" id="{C06E1430-87E1-4583-B25B-8B4BF4D2C0E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ound Diagonal Corner Rectangle 3">
                        <a:extLst>
                          <a:ext uri="{FF2B5EF4-FFF2-40B4-BE49-F238E27FC236}">
                            <a16:creationId xmlns:a16="http://schemas.microsoft.com/office/drawing/2014/main" id="{D6373DA0-B12B-4CEB-96DE-CD3DE8A9067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 Diagonal Corner Rectangle 4">
                        <a:extLst>
                          <a:ext uri="{FF2B5EF4-FFF2-40B4-BE49-F238E27FC236}">
                            <a16:creationId xmlns:a16="http://schemas.microsoft.com/office/drawing/2014/main" id="{D0E07BC4-CD8E-4FC0-A694-ED563287961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 Diagonal Corner Rectangle 5">
                        <a:extLst>
                          <a:ext uri="{FF2B5EF4-FFF2-40B4-BE49-F238E27FC236}">
                            <a16:creationId xmlns:a16="http://schemas.microsoft.com/office/drawing/2014/main" id="{6F7DEC0C-302F-40FA-B9A4-FE5E8D55F85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ound Diagonal Corner Rectangle 6">
                        <a:extLst>
                          <a:ext uri="{FF2B5EF4-FFF2-40B4-BE49-F238E27FC236}">
                            <a16:creationId xmlns:a16="http://schemas.microsoft.com/office/drawing/2014/main" id="{B02F8E7D-B54A-408F-AF26-1656609419E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8">
                      <a:extLst>
                        <a:ext uri="{FF2B5EF4-FFF2-40B4-BE49-F238E27FC236}">
                          <a16:creationId xmlns:a16="http://schemas.microsoft.com/office/drawing/2014/main" id="{4D10ABB0-AA62-41AE-9A51-9F0DAD33D17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09" name="Round Diagonal Corner Rectangle 18">
                        <a:extLst>
                          <a:ext uri="{FF2B5EF4-FFF2-40B4-BE49-F238E27FC236}">
                            <a16:creationId xmlns:a16="http://schemas.microsoft.com/office/drawing/2014/main" id="{900FC71A-33D4-40FA-A0D5-39614B5EBE4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 Diagonal Corner Rectangle 19">
                        <a:extLst>
                          <a:ext uri="{FF2B5EF4-FFF2-40B4-BE49-F238E27FC236}">
                            <a16:creationId xmlns:a16="http://schemas.microsoft.com/office/drawing/2014/main" id="{87B5F3A0-C973-4E4E-B81B-D40D3EA0A4E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 Diagonal Corner Rectangle 20">
                        <a:extLst>
                          <a:ext uri="{FF2B5EF4-FFF2-40B4-BE49-F238E27FC236}">
                            <a16:creationId xmlns:a16="http://schemas.microsoft.com/office/drawing/2014/main" id="{4B90A216-139A-4E18-902E-E382EC5988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ound Diagonal Corner Rectangle 21">
                        <a:extLst>
                          <a:ext uri="{FF2B5EF4-FFF2-40B4-BE49-F238E27FC236}">
                            <a16:creationId xmlns:a16="http://schemas.microsoft.com/office/drawing/2014/main" id="{53FB7816-49E9-4567-B30A-9DC32B69119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 Diagonal Corner Rectangle 22">
                        <a:extLst>
                          <a:ext uri="{FF2B5EF4-FFF2-40B4-BE49-F238E27FC236}">
                            <a16:creationId xmlns:a16="http://schemas.microsoft.com/office/drawing/2014/main" id="{BE6002F5-88D0-4561-98E9-ED72C1BB922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2" name="Group 241">
                    <a:extLst>
                      <a:ext uri="{FF2B5EF4-FFF2-40B4-BE49-F238E27FC236}">
                        <a16:creationId xmlns:a16="http://schemas.microsoft.com/office/drawing/2014/main" id="{5EF460F6-A04C-4D66-B4E9-545261FAF4BF}"/>
                      </a:ext>
                    </a:extLst>
                  </p:cNvPr>
                  <p:cNvGrpSpPr/>
                  <p:nvPr/>
                </p:nvGrpSpPr>
                <p:grpSpPr>
                  <a:xfrm rot="20253845">
                    <a:off x="1241184" y="1553241"/>
                    <a:ext cx="1595182" cy="1230216"/>
                    <a:chOff x="4567827" y="970271"/>
                    <a:chExt cx="1595182" cy="1230216"/>
                  </a:xfrm>
                </p:grpSpPr>
                <p:grpSp>
                  <p:nvGrpSpPr>
                    <p:cNvPr id="295" name="Group 7">
                      <a:extLst>
                        <a:ext uri="{FF2B5EF4-FFF2-40B4-BE49-F238E27FC236}">
                          <a16:creationId xmlns:a16="http://schemas.microsoft.com/office/drawing/2014/main" id="{1F0AB4F9-3CC2-4B34-875B-384177F950E8}"/>
                        </a:ext>
                      </a:extLst>
                    </p:cNvPr>
                    <p:cNvGrpSpPr/>
                    <p:nvPr/>
                  </p:nvGrpSpPr>
                  <p:grpSpPr>
                    <a:xfrm>
                      <a:off x="4567827" y="970271"/>
                      <a:ext cx="1176558" cy="776349"/>
                      <a:chOff x="4567827" y="970271"/>
                      <a:chExt cx="1176558" cy="776349"/>
                    </a:xfrm>
                    <a:solidFill>
                      <a:schemeClr val="accent3">
                        <a:lumMod val="50000"/>
                      </a:schemeClr>
                    </a:solidFill>
                  </p:grpSpPr>
                  <p:sp>
                    <p:nvSpPr>
                      <p:cNvPr id="302" name="Round Diagonal Corner Rectangle 2">
                        <a:extLst>
                          <a:ext uri="{FF2B5EF4-FFF2-40B4-BE49-F238E27FC236}">
                            <a16:creationId xmlns:a16="http://schemas.microsoft.com/office/drawing/2014/main" id="{AFB98361-C430-44C6-8847-9E5CAB36D93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 Diagonal Corner Rectangle 3">
                        <a:extLst>
                          <a:ext uri="{FF2B5EF4-FFF2-40B4-BE49-F238E27FC236}">
                            <a16:creationId xmlns:a16="http://schemas.microsoft.com/office/drawing/2014/main" id="{A5F597F8-B368-41F3-9144-FC394F251E5A}"/>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4">
                        <a:extLst>
                          <a:ext uri="{FF2B5EF4-FFF2-40B4-BE49-F238E27FC236}">
                            <a16:creationId xmlns:a16="http://schemas.microsoft.com/office/drawing/2014/main" id="{D7EE09BA-2834-4C0D-A6C4-66ACE48B152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5">
                        <a:extLst>
                          <a:ext uri="{FF2B5EF4-FFF2-40B4-BE49-F238E27FC236}">
                            <a16:creationId xmlns:a16="http://schemas.microsoft.com/office/drawing/2014/main" id="{D754A0B6-15BA-413D-9DFA-3F46275B50C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 Diagonal Corner Rectangle 6">
                        <a:extLst>
                          <a:ext uri="{FF2B5EF4-FFF2-40B4-BE49-F238E27FC236}">
                            <a16:creationId xmlns:a16="http://schemas.microsoft.com/office/drawing/2014/main" id="{4303166C-DF9E-4393-9BE7-2B8AFF174CA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6" name="Group 8">
                      <a:extLst>
                        <a:ext uri="{FF2B5EF4-FFF2-40B4-BE49-F238E27FC236}">
                          <a16:creationId xmlns:a16="http://schemas.microsoft.com/office/drawing/2014/main" id="{1A8B1A29-B917-4F4B-8CA9-8D608FB929B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97" name="Round Diagonal Corner Rectangle 31">
                        <a:extLst>
                          <a:ext uri="{FF2B5EF4-FFF2-40B4-BE49-F238E27FC236}">
                            <a16:creationId xmlns:a16="http://schemas.microsoft.com/office/drawing/2014/main" id="{5F95CF1C-FB37-4AF7-879C-6094757FF16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32">
                        <a:extLst>
                          <a:ext uri="{FF2B5EF4-FFF2-40B4-BE49-F238E27FC236}">
                            <a16:creationId xmlns:a16="http://schemas.microsoft.com/office/drawing/2014/main" id="{C7122925-B5BB-433B-A5A8-64988543E78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33">
                        <a:extLst>
                          <a:ext uri="{FF2B5EF4-FFF2-40B4-BE49-F238E27FC236}">
                            <a16:creationId xmlns:a16="http://schemas.microsoft.com/office/drawing/2014/main" id="{384ED60C-596D-4D66-824B-AD5EE0A057A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34">
                        <a:extLst>
                          <a:ext uri="{FF2B5EF4-FFF2-40B4-BE49-F238E27FC236}">
                            <a16:creationId xmlns:a16="http://schemas.microsoft.com/office/drawing/2014/main" id="{9B39BFF7-FA26-4855-BD8B-09311D4A740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ound Diagonal Corner Rectangle 35">
                        <a:extLst>
                          <a:ext uri="{FF2B5EF4-FFF2-40B4-BE49-F238E27FC236}">
                            <a16:creationId xmlns:a16="http://schemas.microsoft.com/office/drawing/2014/main" id="{FF8E71F7-943E-4E5E-BA44-7B3AA6D9A71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a:extLst>
                      <a:ext uri="{FF2B5EF4-FFF2-40B4-BE49-F238E27FC236}">
                        <a16:creationId xmlns:a16="http://schemas.microsoft.com/office/drawing/2014/main" id="{BA3E0438-277A-4F95-AC22-9E6CECBA43C0}"/>
                      </a:ext>
                    </a:extLst>
                  </p:cNvPr>
                  <p:cNvGrpSpPr/>
                  <p:nvPr/>
                </p:nvGrpSpPr>
                <p:grpSpPr>
                  <a:xfrm rot="8113811">
                    <a:off x="1943792" y="770000"/>
                    <a:ext cx="1446415" cy="1355079"/>
                    <a:chOff x="4567827" y="970271"/>
                    <a:chExt cx="1595182" cy="1230216"/>
                  </a:xfrm>
                </p:grpSpPr>
                <p:grpSp>
                  <p:nvGrpSpPr>
                    <p:cNvPr id="283" name="Group 7">
                      <a:extLst>
                        <a:ext uri="{FF2B5EF4-FFF2-40B4-BE49-F238E27FC236}">
                          <a16:creationId xmlns:a16="http://schemas.microsoft.com/office/drawing/2014/main" id="{BA4809D6-54A5-4156-AA1C-C5D82E2FDD43}"/>
                        </a:ext>
                      </a:extLst>
                    </p:cNvPr>
                    <p:cNvGrpSpPr/>
                    <p:nvPr/>
                  </p:nvGrpSpPr>
                  <p:grpSpPr>
                    <a:xfrm>
                      <a:off x="4567827" y="970271"/>
                      <a:ext cx="1176558" cy="776349"/>
                      <a:chOff x="4567827" y="970271"/>
                      <a:chExt cx="1176558" cy="776349"/>
                    </a:xfrm>
                    <a:solidFill>
                      <a:schemeClr val="accent3">
                        <a:lumMod val="50000"/>
                      </a:schemeClr>
                    </a:solidFill>
                  </p:grpSpPr>
                  <p:sp>
                    <p:nvSpPr>
                      <p:cNvPr id="290" name="Round Diagonal Corner Rectangle 2">
                        <a:extLst>
                          <a:ext uri="{FF2B5EF4-FFF2-40B4-BE49-F238E27FC236}">
                            <a16:creationId xmlns:a16="http://schemas.microsoft.com/office/drawing/2014/main" id="{737EAE55-7631-44E5-9D4D-CA466B4B1DC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ound Diagonal Corner Rectangle 3">
                        <a:extLst>
                          <a:ext uri="{FF2B5EF4-FFF2-40B4-BE49-F238E27FC236}">
                            <a16:creationId xmlns:a16="http://schemas.microsoft.com/office/drawing/2014/main" id="{C4CC97F9-6185-42EB-AFC6-7D8639F88FE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ound Diagonal Corner Rectangle 4">
                        <a:extLst>
                          <a:ext uri="{FF2B5EF4-FFF2-40B4-BE49-F238E27FC236}">
                            <a16:creationId xmlns:a16="http://schemas.microsoft.com/office/drawing/2014/main" id="{6DBA4F6B-9324-4A3D-A75E-6E6A12638509}"/>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ound Diagonal Corner Rectangle 5">
                        <a:extLst>
                          <a:ext uri="{FF2B5EF4-FFF2-40B4-BE49-F238E27FC236}">
                            <a16:creationId xmlns:a16="http://schemas.microsoft.com/office/drawing/2014/main" id="{73C986A5-8427-4155-9488-81B9BC1B5AC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 Diagonal Corner Rectangle 6">
                        <a:extLst>
                          <a:ext uri="{FF2B5EF4-FFF2-40B4-BE49-F238E27FC236}">
                            <a16:creationId xmlns:a16="http://schemas.microsoft.com/office/drawing/2014/main" id="{13A9BB83-2BFD-4089-B705-109F073736E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8">
                      <a:extLst>
                        <a:ext uri="{FF2B5EF4-FFF2-40B4-BE49-F238E27FC236}">
                          <a16:creationId xmlns:a16="http://schemas.microsoft.com/office/drawing/2014/main" id="{041ED09D-833D-46A8-9F55-25E938790D9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85" name="Round Diagonal Corner Rectangle 44">
                        <a:extLst>
                          <a:ext uri="{FF2B5EF4-FFF2-40B4-BE49-F238E27FC236}">
                            <a16:creationId xmlns:a16="http://schemas.microsoft.com/office/drawing/2014/main" id="{D150D117-C652-4F94-A682-66E8FAE753D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ound Diagonal Corner Rectangle 45">
                        <a:extLst>
                          <a:ext uri="{FF2B5EF4-FFF2-40B4-BE49-F238E27FC236}">
                            <a16:creationId xmlns:a16="http://schemas.microsoft.com/office/drawing/2014/main" id="{EAE15065-E711-4D38-B9AC-8003E3078B7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ound Diagonal Corner Rectangle 46">
                        <a:extLst>
                          <a:ext uri="{FF2B5EF4-FFF2-40B4-BE49-F238E27FC236}">
                            <a16:creationId xmlns:a16="http://schemas.microsoft.com/office/drawing/2014/main" id="{11CB90EE-2F26-4EDB-9571-C053DBBA15E2}"/>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ound Diagonal Corner Rectangle 47">
                        <a:extLst>
                          <a:ext uri="{FF2B5EF4-FFF2-40B4-BE49-F238E27FC236}">
                            <a16:creationId xmlns:a16="http://schemas.microsoft.com/office/drawing/2014/main" id="{DE47B0A0-4F6B-49FC-8DC5-D8A861E5D70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ound Diagonal Corner Rectangle 48">
                        <a:extLst>
                          <a:ext uri="{FF2B5EF4-FFF2-40B4-BE49-F238E27FC236}">
                            <a16:creationId xmlns:a16="http://schemas.microsoft.com/office/drawing/2014/main" id="{F8916481-E97D-45DE-B4A4-D05008973E93}"/>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4" name="Group 243">
                    <a:extLst>
                      <a:ext uri="{FF2B5EF4-FFF2-40B4-BE49-F238E27FC236}">
                        <a16:creationId xmlns:a16="http://schemas.microsoft.com/office/drawing/2014/main" id="{8033132B-BE94-4858-ADD6-43380A0D943A}"/>
                      </a:ext>
                    </a:extLst>
                  </p:cNvPr>
                  <p:cNvGrpSpPr/>
                  <p:nvPr/>
                </p:nvGrpSpPr>
                <p:grpSpPr>
                  <a:xfrm rot="8113811">
                    <a:off x="1438523" y="2207715"/>
                    <a:ext cx="1390153" cy="762604"/>
                    <a:chOff x="4567827" y="970271"/>
                    <a:chExt cx="1595182" cy="1230216"/>
                  </a:xfrm>
                </p:grpSpPr>
                <p:grpSp>
                  <p:nvGrpSpPr>
                    <p:cNvPr id="271" name="Group 7">
                      <a:extLst>
                        <a:ext uri="{FF2B5EF4-FFF2-40B4-BE49-F238E27FC236}">
                          <a16:creationId xmlns:a16="http://schemas.microsoft.com/office/drawing/2014/main" id="{EE424EFE-8FA3-4A04-9C0F-D333C75516F1}"/>
                        </a:ext>
                      </a:extLst>
                    </p:cNvPr>
                    <p:cNvGrpSpPr/>
                    <p:nvPr/>
                  </p:nvGrpSpPr>
                  <p:grpSpPr>
                    <a:xfrm>
                      <a:off x="4567827" y="970271"/>
                      <a:ext cx="1176558" cy="776349"/>
                      <a:chOff x="4567827" y="970271"/>
                      <a:chExt cx="1176558" cy="776349"/>
                    </a:xfrm>
                    <a:solidFill>
                      <a:schemeClr val="accent3">
                        <a:lumMod val="50000"/>
                      </a:schemeClr>
                    </a:solidFill>
                  </p:grpSpPr>
                  <p:sp>
                    <p:nvSpPr>
                      <p:cNvPr id="278" name="Round Diagonal Corner Rectangle 2">
                        <a:extLst>
                          <a:ext uri="{FF2B5EF4-FFF2-40B4-BE49-F238E27FC236}">
                            <a16:creationId xmlns:a16="http://schemas.microsoft.com/office/drawing/2014/main" id="{9C21631D-A8EB-487B-B840-6557DCA85AA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ound Diagonal Corner Rectangle 3">
                        <a:extLst>
                          <a:ext uri="{FF2B5EF4-FFF2-40B4-BE49-F238E27FC236}">
                            <a16:creationId xmlns:a16="http://schemas.microsoft.com/office/drawing/2014/main" id="{BFCD27B6-2A69-4CB5-9ABB-8EE69C6221E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 Diagonal Corner Rectangle 4">
                        <a:extLst>
                          <a:ext uri="{FF2B5EF4-FFF2-40B4-BE49-F238E27FC236}">
                            <a16:creationId xmlns:a16="http://schemas.microsoft.com/office/drawing/2014/main" id="{570E3F93-7F08-4F07-A00B-DE42C08358E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ound Diagonal Corner Rectangle 5">
                        <a:extLst>
                          <a:ext uri="{FF2B5EF4-FFF2-40B4-BE49-F238E27FC236}">
                            <a16:creationId xmlns:a16="http://schemas.microsoft.com/office/drawing/2014/main" id="{D9C6B419-1BEC-423E-8B94-A54BEDD024E5}"/>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 Diagonal Corner Rectangle 6">
                        <a:extLst>
                          <a:ext uri="{FF2B5EF4-FFF2-40B4-BE49-F238E27FC236}">
                            <a16:creationId xmlns:a16="http://schemas.microsoft.com/office/drawing/2014/main" id="{9F5AB67A-A021-44D3-AFD3-2A330981272D}"/>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2" name="Group 8">
                      <a:extLst>
                        <a:ext uri="{FF2B5EF4-FFF2-40B4-BE49-F238E27FC236}">
                          <a16:creationId xmlns:a16="http://schemas.microsoft.com/office/drawing/2014/main" id="{2A74FDA0-74BF-4263-AE9E-2B1B5692EB20}"/>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73" name="Round Diagonal Corner Rectangle 57">
                        <a:extLst>
                          <a:ext uri="{FF2B5EF4-FFF2-40B4-BE49-F238E27FC236}">
                            <a16:creationId xmlns:a16="http://schemas.microsoft.com/office/drawing/2014/main" id="{00B2469F-ED7A-4ACE-B7A4-AAE6E4A0E9C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 Diagonal Corner Rectangle 58">
                        <a:extLst>
                          <a:ext uri="{FF2B5EF4-FFF2-40B4-BE49-F238E27FC236}">
                            <a16:creationId xmlns:a16="http://schemas.microsoft.com/office/drawing/2014/main" id="{F543DE51-883F-4190-A170-325FC34B4E4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ound Diagonal Corner Rectangle 59">
                        <a:extLst>
                          <a:ext uri="{FF2B5EF4-FFF2-40B4-BE49-F238E27FC236}">
                            <a16:creationId xmlns:a16="http://schemas.microsoft.com/office/drawing/2014/main" id="{729CB40A-4E85-4FED-B37A-0ED6C288C424}"/>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 Diagonal Corner Rectangle 60">
                        <a:extLst>
                          <a:ext uri="{FF2B5EF4-FFF2-40B4-BE49-F238E27FC236}">
                            <a16:creationId xmlns:a16="http://schemas.microsoft.com/office/drawing/2014/main" id="{5EFCE109-4EC0-416C-B97F-43F385FB521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ound Diagonal Corner Rectangle 61">
                        <a:extLst>
                          <a:ext uri="{FF2B5EF4-FFF2-40B4-BE49-F238E27FC236}">
                            <a16:creationId xmlns:a16="http://schemas.microsoft.com/office/drawing/2014/main" id="{CF18E072-A7A4-4075-AFEC-B3FD6F4B5507}"/>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5" name="Group 244">
                    <a:extLst>
                      <a:ext uri="{FF2B5EF4-FFF2-40B4-BE49-F238E27FC236}">
                        <a16:creationId xmlns:a16="http://schemas.microsoft.com/office/drawing/2014/main" id="{32DA886D-5BFA-4774-9C3E-3A65AE232396}"/>
                      </a:ext>
                    </a:extLst>
                  </p:cNvPr>
                  <p:cNvGrpSpPr/>
                  <p:nvPr/>
                </p:nvGrpSpPr>
                <p:grpSpPr>
                  <a:xfrm rot="9089938">
                    <a:off x="2556363" y="1661184"/>
                    <a:ext cx="1090262" cy="771324"/>
                    <a:chOff x="4567827" y="970271"/>
                    <a:chExt cx="1595182" cy="1230216"/>
                  </a:xfrm>
                </p:grpSpPr>
                <p:grpSp>
                  <p:nvGrpSpPr>
                    <p:cNvPr id="259" name="Group 7">
                      <a:extLst>
                        <a:ext uri="{FF2B5EF4-FFF2-40B4-BE49-F238E27FC236}">
                          <a16:creationId xmlns:a16="http://schemas.microsoft.com/office/drawing/2014/main" id="{4CE09CE3-DAC2-467E-902D-ABB22F0C3569}"/>
                        </a:ext>
                      </a:extLst>
                    </p:cNvPr>
                    <p:cNvGrpSpPr/>
                    <p:nvPr/>
                  </p:nvGrpSpPr>
                  <p:grpSpPr>
                    <a:xfrm>
                      <a:off x="4567827" y="970271"/>
                      <a:ext cx="1176558" cy="776349"/>
                      <a:chOff x="4567827" y="970271"/>
                      <a:chExt cx="1176558" cy="776349"/>
                    </a:xfrm>
                    <a:solidFill>
                      <a:schemeClr val="accent3">
                        <a:lumMod val="50000"/>
                      </a:schemeClr>
                    </a:solidFill>
                  </p:grpSpPr>
                  <p:sp>
                    <p:nvSpPr>
                      <p:cNvPr id="266" name="Round Diagonal Corner Rectangle 2">
                        <a:extLst>
                          <a:ext uri="{FF2B5EF4-FFF2-40B4-BE49-F238E27FC236}">
                            <a16:creationId xmlns:a16="http://schemas.microsoft.com/office/drawing/2014/main" id="{1FBDF4CB-1D27-489D-A05E-FC2A9980224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ound Diagonal Corner Rectangle 3">
                        <a:extLst>
                          <a:ext uri="{FF2B5EF4-FFF2-40B4-BE49-F238E27FC236}">
                            <a16:creationId xmlns:a16="http://schemas.microsoft.com/office/drawing/2014/main" id="{FA507E40-3E1F-431E-AE3C-940F3EEDCC9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ound Diagonal Corner Rectangle 4">
                        <a:extLst>
                          <a:ext uri="{FF2B5EF4-FFF2-40B4-BE49-F238E27FC236}">
                            <a16:creationId xmlns:a16="http://schemas.microsoft.com/office/drawing/2014/main" id="{D6617660-8A81-47BE-9890-0049A911F81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ound Diagonal Corner Rectangle 5">
                        <a:extLst>
                          <a:ext uri="{FF2B5EF4-FFF2-40B4-BE49-F238E27FC236}">
                            <a16:creationId xmlns:a16="http://schemas.microsoft.com/office/drawing/2014/main" id="{D03DE8A0-A2D2-4C0D-B4AB-6E47E780695B}"/>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ound Diagonal Corner Rectangle 6">
                        <a:extLst>
                          <a:ext uri="{FF2B5EF4-FFF2-40B4-BE49-F238E27FC236}">
                            <a16:creationId xmlns:a16="http://schemas.microsoft.com/office/drawing/2014/main" id="{DFEA4DC8-0D44-460F-976E-622ECDF6B7B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0" name="Group 8">
                      <a:extLst>
                        <a:ext uri="{FF2B5EF4-FFF2-40B4-BE49-F238E27FC236}">
                          <a16:creationId xmlns:a16="http://schemas.microsoft.com/office/drawing/2014/main" id="{E43093B8-25D4-492A-BAF3-0B0FC879192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61" name="Round Diagonal Corner Rectangle 70">
                        <a:extLst>
                          <a:ext uri="{FF2B5EF4-FFF2-40B4-BE49-F238E27FC236}">
                            <a16:creationId xmlns:a16="http://schemas.microsoft.com/office/drawing/2014/main" id="{289A6F45-F33B-4CF7-A9BA-CBD59F66AC9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ound Diagonal Corner Rectangle 71">
                        <a:extLst>
                          <a:ext uri="{FF2B5EF4-FFF2-40B4-BE49-F238E27FC236}">
                            <a16:creationId xmlns:a16="http://schemas.microsoft.com/office/drawing/2014/main" id="{8D566C44-26D0-4A15-A094-5467F78ED29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ound Diagonal Corner Rectangle 72">
                        <a:extLst>
                          <a:ext uri="{FF2B5EF4-FFF2-40B4-BE49-F238E27FC236}">
                            <a16:creationId xmlns:a16="http://schemas.microsoft.com/office/drawing/2014/main" id="{218F55F8-938B-4085-AC0A-F40F7AFC806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ound Diagonal Corner Rectangle 73">
                        <a:extLst>
                          <a:ext uri="{FF2B5EF4-FFF2-40B4-BE49-F238E27FC236}">
                            <a16:creationId xmlns:a16="http://schemas.microsoft.com/office/drawing/2014/main" id="{2D286956-65F0-41FF-BEDD-08E4754933F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ound Diagonal Corner Rectangle 74">
                        <a:extLst>
                          <a:ext uri="{FF2B5EF4-FFF2-40B4-BE49-F238E27FC236}">
                            <a16:creationId xmlns:a16="http://schemas.microsoft.com/office/drawing/2014/main" id="{D165F514-DA1E-4723-BD99-9053142E95D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6" name="Group 245">
                    <a:extLst>
                      <a:ext uri="{FF2B5EF4-FFF2-40B4-BE49-F238E27FC236}">
                        <a16:creationId xmlns:a16="http://schemas.microsoft.com/office/drawing/2014/main" id="{9F07F137-7060-402F-A703-20800241CDEE}"/>
                      </a:ext>
                    </a:extLst>
                  </p:cNvPr>
                  <p:cNvGrpSpPr/>
                  <p:nvPr/>
                </p:nvGrpSpPr>
                <p:grpSpPr>
                  <a:xfrm rot="13486189" flipH="1">
                    <a:off x="1389306" y="2685691"/>
                    <a:ext cx="1345945" cy="1037421"/>
                    <a:chOff x="4567827" y="970271"/>
                    <a:chExt cx="1595182" cy="1230216"/>
                  </a:xfrm>
                </p:grpSpPr>
                <p:grpSp>
                  <p:nvGrpSpPr>
                    <p:cNvPr id="247" name="Group 7">
                      <a:extLst>
                        <a:ext uri="{FF2B5EF4-FFF2-40B4-BE49-F238E27FC236}">
                          <a16:creationId xmlns:a16="http://schemas.microsoft.com/office/drawing/2014/main" id="{1569044A-F193-4130-9591-4DC0FFF9A6F7}"/>
                        </a:ext>
                      </a:extLst>
                    </p:cNvPr>
                    <p:cNvGrpSpPr/>
                    <p:nvPr/>
                  </p:nvGrpSpPr>
                  <p:grpSpPr>
                    <a:xfrm>
                      <a:off x="4567827" y="970271"/>
                      <a:ext cx="1176558" cy="776349"/>
                      <a:chOff x="4567827" y="970271"/>
                      <a:chExt cx="1176558" cy="776349"/>
                    </a:xfrm>
                    <a:solidFill>
                      <a:schemeClr val="accent3">
                        <a:lumMod val="50000"/>
                      </a:schemeClr>
                    </a:solidFill>
                  </p:grpSpPr>
                  <p:sp>
                    <p:nvSpPr>
                      <p:cNvPr id="254" name="Round Diagonal Corner Rectangle 2">
                        <a:extLst>
                          <a:ext uri="{FF2B5EF4-FFF2-40B4-BE49-F238E27FC236}">
                            <a16:creationId xmlns:a16="http://schemas.microsoft.com/office/drawing/2014/main" id="{CCC49BD0-9F3A-4E02-9CCD-B9BDD57674B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 Diagonal Corner Rectangle 3">
                        <a:extLst>
                          <a:ext uri="{FF2B5EF4-FFF2-40B4-BE49-F238E27FC236}">
                            <a16:creationId xmlns:a16="http://schemas.microsoft.com/office/drawing/2014/main" id="{5EC76116-4B0F-42FF-BCC5-2CC617C144E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ound Diagonal Corner Rectangle 4">
                        <a:extLst>
                          <a:ext uri="{FF2B5EF4-FFF2-40B4-BE49-F238E27FC236}">
                            <a16:creationId xmlns:a16="http://schemas.microsoft.com/office/drawing/2014/main" id="{8BF8DA92-E8D0-4E19-8B53-7E29855E5CB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 Diagonal Corner Rectangle 5">
                        <a:extLst>
                          <a:ext uri="{FF2B5EF4-FFF2-40B4-BE49-F238E27FC236}">
                            <a16:creationId xmlns:a16="http://schemas.microsoft.com/office/drawing/2014/main" id="{6118603A-A041-4A5B-AE75-85835FBD5C1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 Diagonal Corner Rectangle 6">
                        <a:extLst>
                          <a:ext uri="{FF2B5EF4-FFF2-40B4-BE49-F238E27FC236}">
                            <a16:creationId xmlns:a16="http://schemas.microsoft.com/office/drawing/2014/main" id="{7EA2D663-7776-43DD-98CC-519EB0EF445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8" name="Group 8">
                      <a:extLst>
                        <a:ext uri="{FF2B5EF4-FFF2-40B4-BE49-F238E27FC236}">
                          <a16:creationId xmlns:a16="http://schemas.microsoft.com/office/drawing/2014/main" id="{7E40039C-5F9E-4C65-B9A3-E705B833E80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249" name="Round Diagonal Corner Rectangle 83">
                        <a:extLst>
                          <a:ext uri="{FF2B5EF4-FFF2-40B4-BE49-F238E27FC236}">
                            <a16:creationId xmlns:a16="http://schemas.microsoft.com/office/drawing/2014/main" id="{7A757520-EE0C-4C60-8411-6A2D99430BB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 Diagonal Corner Rectangle 84">
                        <a:extLst>
                          <a:ext uri="{FF2B5EF4-FFF2-40B4-BE49-F238E27FC236}">
                            <a16:creationId xmlns:a16="http://schemas.microsoft.com/office/drawing/2014/main" id="{0794B0BB-EFBD-45A8-867B-46CA3DA0562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 Diagonal Corner Rectangle 85">
                        <a:extLst>
                          <a:ext uri="{FF2B5EF4-FFF2-40B4-BE49-F238E27FC236}">
                            <a16:creationId xmlns:a16="http://schemas.microsoft.com/office/drawing/2014/main" id="{CA220FF5-8679-4268-A993-87BF711A60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 Diagonal Corner Rectangle 86">
                        <a:extLst>
                          <a:ext uri="{FF2B5EF4-FFF2-40B4-BE49-F238E27FC236}">
                            <a16:creationId xmlns:a16="http://schemas.microsoft.com/office/drawing/2014/main" id="{2C73472A-005D-4765-9C8F-F4D434A2CF1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 Diagonal Corner Rectangle 87">
                        <a:extLst>
                          <a:ext uri="{FF2B5EF4-FFF2-40B4-BE49-F238E27FC236}">
                            <a16:creationId xmlns:a16="http://schemas.microsoft.com/office/drawing/2014/main" id="{D1699D60-6194-454E-A66A-316CEB1D624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1" name="Group 330">
                  <a:extLst>
                    <a:ext uri="{FF2B5EF4-FFF2-40B4-BE49-F238E27FC236}">
                      <a16:creationId xmlns:a16="http://schemas.microsoft.com/office/drawing/2014/main" id="{4331388C-2356-469B-9D00-4F51F3F20373}"/>
                    </a:ext>
                  </a:extLst>
                </p:cNvPr>
                <p:cNvGrpSpPr/>
                <p:nvPr/>
              </p:nvGrpSpPr>
              <p:grpSpPr>
                <a:xfrm>
                  <a:off x="2557273" y="3642361"/>
                  <a:ext cx="777240" cy="543506"/>
                  <a:chOff x="3480816" y="1417320"/>
                  <a:chExt cx="4105975" cy="2871216"/>
                </a:xfrm>
              </p:grpSpPr>
              <p:grpSp>
                <p:nvGrpSpPr>
                  <p:cNvPr id="332" name="Group 331">
                    <a:extLst>
                      <a:ext uri="{FF2B5EF4-FFF2-40B4-BE49-F238E27FC236}">
                        <a16:creationId xmlns:a16="http://schemas.microsoft.com/office/drawing/2014/main" id="{D4AD18ED-DAD1-47E9-A2D9-1818563B613B}"/>
                      </a:ext>
                    </a:extLst>
                  </p:cNvPr>
                  <p:cNvGrpSpPr/>
                  <p:nvPr/>
                </p:nvGrpSpPr>
                <p:grpSpPr>
                  <a:xfrm>
                    <a:off x="4489705" y="1779294"/>
                    <a:ext cx="1630864" cy="1887450"/>
                    <a:chOff x="7653422" y="1435608"/>
                    <a:chExt cx="2769586" cy="3757446"/>
                  </a:xfrm>
                </p:grpSpPr>
                <p:sp>
                  <p:nvSpPr>
                    <p:cNvPr id="342" name="Rectangle 2">
                      <a:extLst>
                        <a:ext uri="{FF2B5EF4-FFF2-40B4-BE49-F238E27FC236}">
                          <a16:creationId xmlns:a16="http://schemas.microsoft.com/office/drawing/2014/main" id="{6706272B-5529-4708-8C82-B37CDE06D53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Freeform: Shape 342">
                      <a:extLst>
                        <a:ext uri="{FF2B5EF4-FFF2-40B4-BE49-F238E27FC236}">
                          <a16:creationId xmlns:a16="http://schemas.microsoft.com/office/drawing/2014/main" id="{35FEF7B4-36F5-4362-8B2E-6458138F225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3" name="Group 332">
                    <a:extLst>
                      <a:ext uri="{FF2B5EF4-FFF2-40B4-BE49-F238E27FC236}">
                        <a16:creationId xmlns:a16="http://schemas.microsoft.com/office/drawing/2014/main" id="{E5A15D2A-37F2-4297-9CA5-0E807D39E4AC}"/>
                      </a:ext>
                    </a:extLst>
                  </p:cNvPr>
                  <p:cNvGrpSpPr/>
                  <p:nvPr/>
                </p:nvGrpSpPr>
                <p:grpSpPr>
                  <a:xfrm>
                    <a:off x="5218177" y="1636776"/>
                    <a:ext cx="1822482" cy="2109216"/>
                    <a:chOff x="7653422" y="1435608"/>
                    <a:chExt cx="2769586" cy="3757446"/>
                  </a:xfrm>
                </p:grpSpPr>
                <p:sp>
                  <p:nvSpPr>
                    <p:cNvPr id="340" name="Rectangle 2">
                      <a:extLst>
                        <a:ext uri="{FF2B5EF4-FFF2-40B4-BE49-F238E27FC236}">
                          <a16:creationId xmlns:a16="http://schemas.microsoft.com/office/drawing/2014/main" id="{B08BD897-FBEB-4C09-A0C7-184BDB90AFF2}"/>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Freeform: Shape 340">
                      <a:extLst>
                        <a:ext uri="{FF2B5EF4-FFF2-40B4-BE49-F238E27FC236}">
                          <a16:creationId xmlns:a16="http://schemas.microsoft.com/office/drawing/2014/main" id="{2E4B1969-7F53-4B0F-8445-561C000B0A2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4" name="Group 333">
                    <a:extLst>
                      <a:ext uri="{FF2B5EF4-FFF2-40B4-BE49-F238E27FC236}">
                        <a16:creationId xmlns:a16="http://schemas.microsoft.com/office/drawing/2014/main" id="{8EC34289-8E0E-4466-8150-6184BABAA7A6}"/>
                      </a:ext>
                    </a:extLst>
                  </p:cNvPr>
                  <p:cNvGrpSpPr/>
                  <p:nvPr/>
                </p:nvGrpSpPr>
                <p:grpSpPr>
                  <a:xfrm>
                    <a:off x="3480816" y="1417320"/>
                    <a:ext cx="2162223" cy="2502408"/>
                    <a:chOff x="7653422" y="1435608"/>
                    <a:chExt cx="2769586" cy="3757446"/>
                  </a:xfrm>
                </p:grpSpPr>
                <p:sp>
                  <p:nvSpPr>
                    <p:cNvPr id="338" name="Rectangle 2">
                      <a:extLst>
                        <a:ext uri="{FF2B5EF4-FFF2-40B4-BE49-F238E27FC236}">
                          <a16:creationId xmlns:a16="http://schemas.microsoft.com/office/drawing/2014/main" id="{C1A2D6AF-8BD6-4398-9FB1-88DFC1CD252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A1129670-CA6E-4D77-AF86-A7ADC2E6CD63}"/>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35" name="Group 334">
                    <a:extLst>
                      <a:ext uri="{FF2B5EF4-FFF2-40B4-BE49-F238E27FC236}">
                        <a16:creationId xmlns:a16="http://schemas.microsoft.com/office/drawing/2014/main" id="{80B5C6FB-1174-4E57-9DC9-596ACCAB74B8}"/>
                      </a:ext>
                    </a:extLst>
                  </p:cNvPr>
                  <p:cNvGrpSpPr/>
                  <p:nvPr/>
                </p:nvGrpSpPr>
                <p:grpSpPr>
                  <a:xfrm>
                    <a:off x="5394961" y="1751862"/>
                    <a:ext cx="2191830" cy="2536674"/>
                    <a:chOff x="7653422" y="1435608"/>
                    <a:chExt cx="2769586" cy="3757446"/>
                  </a:xfrm>
                </p:grpSpPr>
                <p:sp>
                  <p:nvSpPr>
                    <p:cNvPr id="336" name="Rectangle 2">
                      <a:extLst>
                        <a:ext uri="{FF2B5EF4-FFF2-40B4-BE49-F238E27FC236}">
                          <a16:creationId xmlns:a16="http://schemas.microsoft.com/office/drawing/2014/main" id="{A384EA04-81E1-407B-9350-C6C7E5CC9EEB}"/>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92487B68-4DFD-4805-8A02-BBB52404788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344" name="Group 343">
                  <a:extLst>
                    <a:ext uri="{FF2B5EF4-FFF2-40B4-BE49-F238E27FC236}">
                      <a16:creationId xmlns:a16="http://schemas.microsoft.com/office/drawing/2014/main" id="{8D77F488-D4D1-4E6A-A8EA-37D3317A40B4}"/>
                    </a:ext>
                  </a:extLst>
                </p:cNvPr>
                <p:cNvGrpSpPr/>
                <p:nvPr/>
              </p:nvGrpSpPr>
              <p:grpSpPr>
                <a:xfrm>
                  <a:off x="2723086" y="3733801"/>
                  <a:ext cx="294723" cy="505968"/>
                  <a:chOff x="1241184" y="770000"/>
                  <a:chExt cx="2405441" cy="4129562"/>
                </a:xfrm>
              </p:grpSpPr>
              <p:grpSp>
                <p:nvGrpSpPr>
                  <p:cNvPr id="345" name="Group 344">
                    <a:extLst>
                      <a:ext uri="{FF2B5EF4-FFF2-40B4-BE49-F238E27FC236}">
                        <a16:creationId xmlns:a16="http://schemas.microsoft.com/office/drawing/2014/main" id="{937D3ED2-D326-4B30-93EC-AC53061D28D7}"/>
                      </a:ext>
                    </a:extLst>
                  </p:cNvPr>
                  <p:cNvGrpSpPr/>
                  <p:nvPr/>
                </p:nvGrpSpPr>
                <p:grpSpPr>
                  <a:xfrm>
                    <a:off x="2133600" y="2743200"/>
                    <a:ext cx="1295400" cy="990600"/>
                    <a:chOff x="4567827" y="970271"/>
                    <a:chExt cx="1595182" cy="1230216"/>
                  </a:xfrm>
                </p:grpSpPr>
                <p:grpSp>
                  <p:nvGrpSpPr>
                    <p:cNvPr id="425" name="Group 424">
                      <a:extLst>
                        <a:ext uri="{FF2B5EF4-FFF2-40B4-BE49-F238E27FC236}">
                          <a16:creationId xmlns:a16="http://schemas.microsoft.com/office/drawing/2014/main" id="{C6CBC032-4B52-4A1B-AA61-47C927C07FE2}"/>
                        </a:ext>
                      </a:extLst>
                    </p:cNvPr>
                    <p:cNvGrpSpPr/>
                    <p:nvPr/>
                  </p:nvGrpSpPr>
                  <p:grpSpPr>
                    <a:xfrm>
                      <a:off x="4567827" y="970271"/>
                      <a:ext cx="1176558" cy="776349"/>
                      <a:chOff x="4567827" y="970271"/>
                      <a:chExt cx="1176558" cy="776349"/>
                    </a:xfrm>
                    <a:solidFill>
                      <a:schemeClr val="accent3">
                        <a:lumMod val="50000"/>
                      </a:schemeClr>
                    </a:solidFill>
                  </p:grpSpPr>
                  <p:sp>
                    <p:nvSpPr>
                      <p:cNvPr id="432" name="Round Diagonal Corner Rectangle 2">
                        <a:extLst>
                          <a:ext uri="{FF2B5EF4-FFF2-40B4-BE49-F238E27FC236}">
                            <a16:creationId xmlns:a16="http://schemas.microsoft.com/office/drawing/2014/main" id="{01CD7D1F-112B-4735-9924-F3F8CC93704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 Diagonal Corner Rectangle 3">
                        <a:extLst>
                          <a:ext uri="{FF2B5EF4-FFF2-40B4-BE49-F238E27FC236}">
                            <a16:creationId xmlns:a16="http://schemas.microsoft.com/office/drawing/2014/main" id="{F2609237-12BC-4E58-993B-0E2C19DB2C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 Diagonal Corner Rectangle 4">
                        <a:extLst>
                          <a:ext uri="{FF2B5EF4-FFF2-40B4-BE49-F238E27FC236}">
                            <a16:creationId xmlns:a16="http://schemas.microsoft.com/office/drawing/2014/main" id="{402ADB81-7A9B-4F91-A80D-C9DF7C91C2E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 Diagonal Corner Rectangle 5">
                        <a:extLst>
                          <a:ext uri="{FF2B5EF4-FFF2-40B4-BE49-F238E27FC236}">
                            <a16:creationId xmlns:a16="http://schemas.microsoft.com/office/drawing/2014/main" id="{D863E679-22F0-428F-AEC6-B699BF0819B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 Diagonal Corner Rectangle 6">
                        <a:extLst>
                          <a:ext uri="{FF2B5EF4-FFF2-40B4-BE49-F238E27FC236}">
                            <a16:creationId xmlns:a16="http://schemas.microsoft.com/office/drawing/2014/main" id="{92701282-F04E-4791-9837-66C706D477A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6" name="Group 425">
                      <a:extLst>
                        <a:ext uri="{FF2B5EF4-FFF2-40B4-BE49-F238E27FC236}">
                          <a16:creationId xmlns:a16="http://schemas.microsoft.com/office/drawing/2014/main" id="{82BDE05D-5F79-41D8-8794-86C68614CBE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27" name="Round Diagonal Corner Rectangle 9">
                        <a:extLst>
                          <a:ext uri="{FF2B5EF4-FFF2-40B4-BE49-F238E27FC236}">
                            <a16:creationId xmlns:a16="http://schemas.microsoft.com/office/drawing/2014/main" id="{51C029A7-A4AC-42EE-997A-571711A941A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 Diagonal Corner Rectangle 10">
                        <a:extLst>
                          <a:ext uri="{FF2B5EF4-FFF2-40B4-BE49-F238E27FC236}">
                            <a16:creationId xmlns:a16="http://schemas.microsoft.com/office/drawing/2014/main" id="{10693C0C-F378-478F-8E21-F192EA58E62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 Diagonal Corner Rectangle 11">
                        <a:extLst>
                          <a:ext uri="{FF2B5EF4-FFF2-40B4-BE49-F238E27FC236}">
                            <a16:creationId xmlns:a16="http://schemas.microsoft.com/office/drawing/2014/main" id="{6033C914-CC6B-44CA-ADE9-72ABE8497C3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 Diagonal Corner Rectangle 12">
                        <a:extLst>
                          <a:ext uri="{FF2B5EF4-FFF2-40B4-BE49-F238E27FC236}">
                            <a16:creationId xmlns:a16="http://schemas.microsoft.com/office/drawing/2014/main" id="{BB022C09-3242-4F0E-A319-9518D1E4FB7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 Diagonal Corner Rectangle 13">
                        <a:extLst>
                          <a:ext uri="{FF2B5EF4-FFF2-40B4-BE49-F238E27FC236}">
                            <a16:creationId xmlns:a16="http://schemas.microsoft.com/office/drawing/2014/main" id="{8DE1157B-32D6-42B7-9B19-5D503EDED31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6" name="Double Wave 345">
                    <a:extLst>
                      <a:ext uri="{FF2B5EF4-FFF2-40B4-BE49-F238E27FC236}">
                        <a16:creationId xmlns:a16="http://schemas.microsoft.com/office/drawing/2014/main" id="{B897AA73-7807-4743-A94A-E9B37B1E246E}"/>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7" name="Group 346">
                    <a:extLst>
                      <a:ext uri="{FF2B5EF4-FFF2-40B4-BE49-F238E27FC236}">
                        <a16:creationId xmlns:a16="http://schemas.microsoft.com/office/drawing/2014/main" id="{91ACFD99-63B6-4D3F-BFC9-D7B0B816DB35}"/>
                      </a:ext>
                    </a:extLst>
                  </p:cNvPr>
                  <p:cNvGrpSpPr/>
                  <p:nvPr/>
                </p:nvGrpSpPr>
                <p:grpSpPr>
                  <a:xfrm rot="3721982">
                    <a:off x="2072705" y="1965154"/>
                    <a:ext cx="1219200" cy="940256"/>
                    <a:chOff x="4567827" y="970271"/>
                    <a:chExt cx="1595182" cy="1230216"/>
                  </a:xfrm>
                </p:grpSpPr>
                <p:grpSp>
                  <p:nvGrpSpPr>
                    <p:cNvPr id="413" name="Group 7">
                      <a:extLst>
                        <a:ext uri="{FF2B5EF4-FFF2-40B4-BE49-F238E27FC236}">
                          <a16:creationId xmlns:a16="http://schemas.microsoft.com/office/drawing/2014/main" id="{7488D052-CD3A-4564-A0EF-187DBA37312D}"/>
                        </a:ext>
                      </a:extLst>
                    </p:cNvPr>
                    <p:cNvGrpSpPr/>
                    <p:nvPr/>
                  </p:nvGrpSpPr>
                  <p:grpSpPr>
                    <a:xfrm>
                      <a:off x="4567827" y="970271"/>
                      <a:ext cx="1176558" cy="776349"/>
                      <a:chOff x="4567827" y="970271"/>
                      <a:chExt cx="1176558" cy="776349"/>
                    </a:xfrm>
                    <a:solidFill>
                      <a:schemeClr val="accent3">
                        <a:lumMod val="50000"/>
                      </a:schemeClr>
                    </a:solidFill>
                  </p:grpSpPr>
                  <p:sp>
                    <p:nvSpPr>
                      <p:cNvPr id="420" name="Round Diagonal Corner Rectangle 2">
                        <a:extLst>
                          <a:ext uri="{FF2B5EF4-FFF2-40B4-BE49-F238E27FC236}">
                            <a16:creationId xmlns:a16="http://schemas.microsoft.com/office/drawing/2014/main" id="{69762217-1F17-497D-8590-8481401D13F4}"/>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 Diagonal Corner Rectangle 3">
                        <a:extLst>
                          <a:ext uri="{FF2B5EF4-FFF2-40B4-BE49-F238E27FC236}">
                            <a16:creationId xmlns:a16="http://schemas.microsoft.com/office/drawing/2014/main" id="{B174B9CF-F7C1-4C26-9B45-46ED0974731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ound Diagonal Corner Rectangle 4">
                        <a:extLst>
                          <a:ext uri="{FF2B5EF4-FFF2-40B4-BE49-F238E27FC236}">
                            <a16:creationId xmlns:a16="http://schemas.microsoft.com/office/drawing/2014/main" id="{539CFFC0-9C77-4883-9718-DE7B0AA7FBB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 Diagonal Corner Rectangle 5">
                        <a:extLst>
                          <a:ext uri="{FF2B5EF4-FFF2-40B4-BE49-F238E27FC236}">
                            <a16:creationId xmlns:a16="http://schemas.microsoft.com/office/drawing/2014/main" id="{362A7278-ED05-42EC-B2CC-5FB690F546F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 Diagonal Corner Rectangle 6">
                        <a:extLst>
                          <a:ext uri="{FF2B5EF4-FFF2-40B4-BE49-F238E27FC236}">
                            <a16:creationId xmlns:a16="http://schemas.microsoft.com/office/drawing/2014/main" id="{811765FD-53E9-443B-AC42-8523435054A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8">
                      <a:extLst>
                        <a:ext uri="{FF2B5EF4-FFF2-40B4-BE49-F238E27FC236}">
                          <a16:creationId xmlns:a16="http://schemas.microsoft.com/office/drawing/2014/main" id="{3B1D9729-2182-41E5-8349-B20A6CB1591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15" name="Round Diagonal Corner Rectangle 18">
                        <a:extLst>
                          <a:ext uri="{FF2B5EF4-FFF2-40B4-BE49-F238E27FC236}">
                            <a16:creationId xmlns:a16="http://schemas.microsoft.com/office/drawing/2014/main" id="{11D6933C-9B72-4304-8983-2B3D1F6AB83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 Diagonal Corner Rectangle 19">
                        <a:extLst>
                          <a:ext uri="{FF2B5EF4-FFF2-40B4-BE49-F238E27FC236}">
                            <a16:creationId xmlns:a16="http://schemas.microsoft.com/office/drawing/2014/main" id="{84CED57F-C696-4CA9-A51C-D64CD7AC021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ound Diagonal Corner Rectangle 20">
                        <a:extLst>
                          <a:ext uri="{FF2B5EF4-FFF2-40B4-BE49-F238E27FC236}">
                            <a16:creationId xmlns:a16="http://schemas.microsoft.com/office/drawing/2014/main" id="{840F3970-E7CE-4283-82C4-01019092318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 Diagonal Corner Rectangle 21">
                        <a:extLst>
                          <a:ext uri="{FF2B5EF4-FFF2-40B4-BE49-F238E27FC236}">
                            <a16:creationId xmlns:a16="http://schemas.microsoft.com/office/drawing/2014/main" id="{2021C15F-0166-46D1-B0BB-A43B9DDB14F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 Diagonal Corner Rectangle 22">
                        <a:extLst>
                          <a:ext uri="{FF2B5EF4-FFF2-40B4-BE49-F238E27FC236}">
                            <a16:creationId xmlns:a16="http://schemas.microsoft.com/office/drawing/2014/main" id="{266ED61E-2B9E-47AE-9893-63010201F3A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8" name="Group 347">
                    <a:extLst>
                      <a:ext uri="{FF2B5EF4-FFF2-40B4-BE49-F238E27FC236}">
                        <a16:creationId xmlns:a16="http://schemas.microsoft.com/office/drawing/2014/main" id="{7ED4FDB1-8F6A-4142-BC65-3238384E1EFB}"/>
                      </a:ext>
                    </a:extLst>
                  </p:cNvPr>
                  <p:cNvGrpSpPr/>
                  <p:nvPr/>
                </p:nvGrpSpPr>
                <p:grpSpPr>
                  <a:xfrm rot="20253845">
                    <a:off x="1241184" y="1553241"/>
                    <a:ext cx="1595182" cy="1230216"/>
                    <a:chOff x="4567827" y="970271"/>
                    <a:chExt cx="1595182" cy="1230216"/>
                  </a:xfrm>
                </p:grpSpPr>
                <p:grpSp>
                  <p:nvGrpSpPr>
                    <p:cNvPr id="401" name="Group 7">
                      <a:extLst>
                        <a:ext uri="{FF2B5EF4-FFF2-40B4-BE49-F238E27FC236}">
                          <a16:creationId xmlns:a16="http://schemas.microsoft.com/office/drawing/2014/main" id="{AD540C3C-34E7-43CE-9993-4B9262D3E3FC}"/>
                        </a:ext>
                      </a:extLst>
                    </p:cNvPr>
                    <p:cNvGrpSpPr/>
                    <p:nvPr/>
                  </p:nvGrpSpPr>
                  <p:grpSpPr>
                    <a:xfrm>
                      <a:off x="4567827" y="970271"/>
                      <a:ext cx="1176558" cy="776349"/>
                      <a:chOff x="4567827" y="970271"/>
                      <a:chExt cx="1176558" cy="776349"/>
                    </a:xfrm>
                    <a:solidFill>
                      <a:schemeClr val="accent3">
                        <a:lumMod val="50000"/>
                      </a:schemeClr>
                    </a:solidFill>
                  </p:grpSpPr>
                  <p:sp>
                    <p:nvSpPr>
                      <p:cNvPr id="408" name="Round Diagonal Corner Rectangle 2">
                        <a:extLst>
                          <a:ext uri="{FF2B5EF4-FFF2-40B4-BE49-F238E27FC236}">
                            <a16:creationId xmlns:a16="http://schemas.microsoft.com/office/drawing/2014/main" id="{E448D297-ED29-4DB3-9CA7-D78D967F6DF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ound Diagonal Corner Rectangle 3">
                        <a:extLst>
                          <a:ext uri="{FF2B5EF4-FFF2-40B4-BE49-F238E27FC236}">
                            <a16:creationId xmlns:a16="http://schemas.microsoft.com/office/drawing/2014/main" id="{FAACAC21-DA7C-4CDA-820A-57CDAF99FE12}"/>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ound Diagonal Corner Rectangle 4">
                        <a:extLst>
                          <a:ext uri="{FF2B5EF4-FFF2-40B4-BE49-F238E27FC236}">
                            <a16:creationId xmlns:a16="http://schemas.microsoft.com/office/drawing/2014/main" id="{12068E4D-C25A-4E9B-B705-6F2DE41273B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 Diagonal Corner Rectangle 5">
                        <a:extLst>
                          <a:ext uri="{FF2B5EF4-FFF2-40B4-BE49-F238E27FC236}">
                            <a16:creationId xmlns:a16="http://schemas.microsoft.com/office/drawing/2014/main" id="{D0137AD4-E37A-4DEF-B223-154776DF10D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ound Diagonal Corner Rectangle 6">
                        <a:extLst>
                          <a:ext uri="{FF2B5EF4-FFF2-40B4-BE49-F238E27FC236}">
                            <a16:creationId xmlns:a16="http://schemas.microsoft.com/office/drawing/2014/main" id="{CC53928E-4AB9-4956-8351-C3F3FD9DE2D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2" name="Group 8">
                      <a:extLst>
                        <a:ext uri="{FF2B5EF4-FFF2-40B4-BE49-F238E27FC236}">
                          <a16:creationId xmlns:a16="http://schemas.microsoft.com/office/drawing/2014/main" id="{BBCE4D6E-1821-4B25-99A0-5BD9A4287EC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03" name="Round Diagonal Corner Rectangle 31">
                        <a:extLst>
                          <a:ext uri="{FF2B5EF4-FFF2-40B4-BE49-F238E27FC236}">
                            <a16:creationId xmlns:a16="http://schemas.microsoft.com/office/drawing/2014/main" id="{2188AD01-B443-4B78-A9A5-A6BA269475E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 Diagonal Corner Rectangle 32">
                        <a:extLst>
                          <a:ext uri="{FF2B5EF4-FFF2-40B4-BE49-F238E27FC236}">
                            <a16:creationId xmlns:a16="http://schemas.microsoft.com/office/drawing/2014/main" id="{B1024B7E-ADF1-4F86-9288-08FFE1F9DAC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ound Diagonal Corner Rectangle 33">
                        <a:extLst>
                          <a:ext uri="{FF2B5EF4-FFF2-40B4-BE49-F238E27FC236}">
                            <a16:creationId xmlns:a16="http://schemas.microsoft.com/office/drawing/2014/main" id="{57CDD8EC-AB6B-4F38-AAE6-803F7F62BF2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ound Diagonal Corner Rectangle 34">
                        <a:extLst>
                          <a:ext uri="{FF2B5EF4-FFF2-40B4-BE49-F238E27FC236}">
                            <a16:creationId xmlns:a16="http://schemas.microsoft.com/office/drawing/2014/main" id="{CA961490-9348-4111-88F9-8CBB015BBB6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ound Diagonal Corner Rectangle 35">
                        <a:extLst>
                          <a:ext uri="{FF2B5EF4-FFF2-40B4-BE49-F238E27FC236}">
                            <a16:creationId xmlns:a16="http://schemas.microsoft.com/office/drawing/2014/main" id="{143AAB14-7F72-4503-A640-F941A10D989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9" name="Group 348">
                    <a:extLst>
                      <a:ext uri="{FF2B5EF4-FFF2-40B4-BE49-F238E27FC236}">
                        <a16:creationId xmlns:a16="http://schemas.microsoft.com/office/drawing/2014/main" id="{4DB2DB69-AA43-4898-9452-1798F6027528}"/>
                      </a:ext>
                    </a:extLst>
                  </p:cNvPr>
                  <p:cNvGrpSpPr/>
                  <p:nvPr/>
                </p:nvGrpSpPr>
                <p:grpSpPr>
                  <a:xfrm rot="8113811">
                    <a:off x="1943792" y="770000"/>
                    <a:ext cx="1446415" cy="1355079"/>
                    <a:chOff x="4567827" y="970271"/>
                    <a:chExt cx="1595182" cy="1230216"/>
                  </a:xfrm>
                </p:grpSpPr>
                <p:grpSp>
                  <p:nvGrpSpPr>
                    <p:cNvPr id="389" name="Group 7">
                      <a:extLst>
                        <a:ext uri="{FF2B5EF4-FFF2-40B4-BE49-F238E27FC236}">
                          <a16:creationId xmlns:a16="http://schemas.microsoft.com/office/drawing/2014/main" id="{3C7FB1D4-E8EE-4A4E-A500-0A399EA7C741}"/>
                        </a:ext>
                      </a:extLst>
                    </p:cNvPr>
                    <p:cNvGrpSpPr/>
                    <p:nvPr/>
                  </p:nvGrpSpPr>
                  <p:grpSpPr>
                    <a:xfrm>
                      <a:off x="4567827" y="970271"/>
                      <a:ext cx="1176558" cy="776349"/>
                      <a:chOff x="4567827" y="970271"/>
                      <a:chExt cx="1176558" cy="776349"/>
                    </a:xfrm>
                    <a:solidFill>
                      <a:schemeClr val="accent3">
                        <a:lumMod val="50000"/>
                      </a:schemeClr>
                    </a:solidFill>
                  </p:grpSpPr>
                  <p:sp>
                    <p:nvSpPr>
                      <p:cNvPr id="396" name="Round Diagonal Corner Rectangle 2">
                        <a:extLst>
                          <a:ext uri="{FF2B5EF4-FFF2-40B4-BE49-F238E27FC236}">
                            <a16:creationId xmlns:a16="http://schemas.microsoft.com/office/drawing/2014/main" id="{1AFAA125-7918-467E-B85A-24CE268B125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ound Diagonal Corner Rectangle 3">
                        <a:extLst>
                          <a:ext uri="{FF2B5EF4-FFF2-40B4-BE49-F238E27FC236}">
                            <a16:creationId xmlns:a16="http://schemas.microsoft.com/office/drawing/2014/main" id="{4812A629-B169-4F74-970E-25D9FE35DFE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ound Diagonal Corner Rectangle 4">
                        <a:extLst>
                          <a:ext uri="{FF2B5EF4-FFF2-40B4-BE49-F238E27FC236}">
                            <a16:creationId xmlns:a16="http://schemas.microsoft.com/office/drawing/2014/main" id="{4B6B42E0-D7D7-4AEC-AB19-4B21EF702EE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ound Diagonal Corner Rectangle 5">
                        <a:extLst>
                          <a:ext uri="{FF2B5EF4-FFF2-40B4-BE49-F238E27FC236}">
                            <a16:creationId xmlns:a16="http://schemas.microsoft.com/office/drawing/2014/main" id="{44FF12D9-62BE-4372-A397-CE9F3039C2A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ound Diagonal Corner Rectangle 6">
                        <a:extLst>
                          <a:ext uri="{FF2B5EF4-FFF2-40B4-BE49-F238E27FC236}">
                            <a16:creationId xmlns:a16="http://schemas.microsoft.com/office/drawing/2014/main" id="{470FD1A0-B304-4A8A-A1A7-884F639773E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8">
                      <a:extLst>
                        <a:ext uri="{FF2B5EF4-FFF2-40B4-BE49-F238E27FC236}">
                          <a16:creationId xmlns:a16="http://schemas.microsoft.com/office/drawing/2014/main" id="{B88BCBD8-DCEF-47E7-8966-1E0EBBFA0CB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91" name="Round Diagonal Corner Rectangle 44">
                        <a:extLst>
                          <a:ext uri="{FF2B5EF4-FFF2-40B4-BE49-F238E27FC236}">
                            <a16:creationId xmlns:a16="http://schemas.microsoft.com/office/drawing/2014/main" id="{2C8B3718-166D-45E8-874D-53AD74412AC8}"/>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ound Diagonal Corner Rectangle 45">
                        <a:extLst>
                          <a:ext uri="{FF2B5EF4-FFF2-40B4-BE49-F238E27FC236}">
                            <a16:creationId xmlns:a16="http://schemas.microsoft.com/office/drawing/2014/main" id="{E954E8F8-24F2-436B-A4E8-36752044F7F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ound Diagonal Corner Rectangle 46">
                        <a:extLst>
                          <a:ext uri="{FF2B5EF4-FFF2-40B4-BE49-F238E27FC236}">
                            <a16:creationId xmlns:a16="http://schemas.microsoft.com/office/drawing/2014/main" id="{EE8CB215-48B2-4AC7-912B-E6374FEDDBE5}"/>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ound Diagonal Corner Rectangle 47">
                        <a:extLst>
                          <a:ext uri="{FF2B5EF4-FFF2-40B4-BE49-F238E27FC236}">
                            <a16:creationId xmlns:a16="http://schemas.microsoft.com/office/drawing/2014/main" id="{5CCB8E24-5A98-4A31-8716-3D9F497D358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ound Diagonal Corner Rectangle 48">
                        <a:extLst>
                          <a:ext uri="{FF2B5EF4-FFF2-40B4-BE49-F238E27FC236}">
                            <a16:creationId xmlns:a16="http://schemas.microsoft.com/office/drawing/2014/main" id="{7BD88D2F-416C-4C16-9E1A-8AE947640F1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0" name="Group 349">
                    <a:extLst>
                      <a:ext uri="{FF2B5EF4-FFF2-40B4-BE49-F238E27FC236}">
                        <a16:creationId xmlns:a16="http://schemas.microsoft.com/office/drawing/2014/main" id="{C039CE7B-FA25-49DA-BD9B-1B3720773DC8}"/>
                      </a:ext>
                    </a:extLst>
                  </p:cNvPr>
                  <p:cNvGrpSpPr/>
                  <p:nvPr/>
                </p:nvGrpSpPr>
                <p:grpSpPr>
                  <a:xfrm rot="8113811">
                    <a:off x="1438523" y="2207715"/>
                    <a:ext cx="1390153" cy="762604"/>
                    <a:chOff x="4567827" y="970271"/>
                    <a:chExt cx="1595182" cy="1230216"/>
                  </a:xfrm>
                </p:grpSpPr>
                <p:grpSp>
                  <p:nvGrpSpPr>
                    <p:cNvPr id="377" name="Group 7">
                      <a:extLst>
                        <a:ext uri="{FF2B5EF4-FFF2-40B4-BE49-F238E27FC236}">
                          <a16:creationId xmlns:a16="http://schemas.microsoft.com/office/drawing/2014/main" id="{BD762474-F3B5-4048-800B-0670ACA754CB}"/>
                        </a:ext>
                      </a:extLst>
                    </p:cNvPr>
                    <p:cNvGrpSpPr/>
                    <p:nvPr/>
                  </p:nvGrpSpPr>
                  <p:grpSpPr>
                    <a:xfrm>
                      <a:off x="4567827" y="970271"/>
                      <a:ext cx="1176558" cy="776349"/>
                      <a:chOff x="4567827" y="970271"/>
                      <a:chExt cx="1176558" cy="776349"/>
                    </a:xfrm>
                    <a:solidFill>
                      <a:schemeClr val="accent3">
                        <a:lumMod val="50000"/>
                      </a:schemeClr>
                    </a:solidFill>
                  </p:grpSpPr>
                  <p:sp>
                    <p:nvSpPr>
                      <p:cNvPr id="384" name="Round Diagonal Corner Rectangle 2">
                        <a:extLst>
                          <a:ext uri="{FF2B5EF4-FFF2-40B4-BE49-F238E27FC236}">
                            <a16:creationId xmlns:a16="http://schemas.microsoft.com/office/drawing/2014/main" id="{2BA7DDEA-D822-47C5-9816-71291CBDF32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ound Diagonal Corner Rectangle 3">
                        <a:extLst>
                          <a:ext uri="{FF2B5EF4-FFF2-40B4-BE49-F238E27FC236}">
                            <a16:creationId xmlns:a16="http://schemas.microsoft.com/office/drawing/2014/main" id="{B55DB75F-45C6-4BF8-9047-A3EE9ED5C74C}"/>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ound Diagonal Corner Rectangle 4">
                        <a:extLst>
                          <a:ext uri="{FF2B5EF4-FFF2-40B4-BE49-F238E27FC236}">
                            <a16:creationId xmlns:a16="http://schemas.microsoft.com/office/drawing/2014/main" id="{E325ABAA-470A-4190-843D-9A7DB4ACB58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 Diagonal Corner Rectangle 5">
                        <a:extLst>
                          <a:ext uri="{FF2B5EF4-FFF2-40B4-BE49-F238E27FC236}">
                            <a16:creationId xmlns:a16="http://schemas.microsoft.com/office/drawing/2014/main" id="{77954348-D061-4DBE-A27C-AE649DFBBAE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 Diagonal Corner Rectangle 6">
                        <a:extLst>
                          <a:ext uri="{FF2B5EF4-FFF2-40B4-BE49-F238E27FC236}">
                            <a16:creationId xmlns:a16="http://schemas.microsoft.com/office/drawing/2014/main" id="{98A1D619-21B0-4957-A1BE-441DDB583FF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8">
                      <a:extLst>
                        <a:ext uri="{FF2B5EF4-FFF2-40B4-BE49-F238E27FC236}">
                          <a16:creationId xmlns:a16="http://schemas.microsoft.com/office/drawing/2014/main" id="{251FB730-F0F1-4006-90F8-3C31FF1ADE4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79" name="Round Diagonal Corner Rectangle 57">
                        <a:extLst>
                          <a:ext uri="{FF2B5EF4-FFF2-40B4-BE49-F238E27FC236}">
                            <a16:creationId xmlns:a16="http://schemas.microsoft.com/office/drawing/2014/main" id="{91545D43-4251-421A-A03A-969495F98B4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ound Diagonal Corner Rectangle 58">
                        <a:extLst>
                          <a:ext uri="{FF2B5EF4-FFF2-40B4-BE49-F238E27FC236}">
                            <a16:creationId xmlns:a16="http://schemas.microsoft.com/office/drawing/2014/main" id="{6D58422D-429E-45B4-B308-C9DB8EF12F8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ound Diagonal Corner Rectangle 59">
                        <a:extLst>
                          <a:ext uri="{FF2B5EF4-FFF2-40B4-BE49-F238E27FC236}">
                            <a16:creationId xmlns:a16="http://schemas.microsoft.com/office/drawing/2014/main" id="{B481C31A-4F69-465E-A236-95D1365A11A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ound Diagonal Corner Rectangle 60">
                        <a:extLst>
                          <a:ext uri="{FF2B5EF4-FFF2-40B4-BE49-F238E27FC236}">
                            <a16:creationId xmlns:a16="http://schemas.microsoft.com/office/drawing/2014/main" id="{EC1A26DE-5AAB-487A-8E77-1809EDA19E0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ound Diagonal Corner Rectangle 61">
                        <a:extLst>
                          <a:ext uri="{FF2B5EF4-FFF2-40B4-BE49-F238E27FC236}">
                            <a16:creationId xmlns:a16="http://schemas.microsoft.com/office/drawing/2014/main" id="{968CECC2-314E-437F-A633-936F2EEAB1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1" name="Group 350">
                    <a:extLst>
                      <a:ext uri="{FF2B5EF4-FFF2-40B4-BE49-F238E27FC236}">
                        <a16:creationId xmlns:a16="http://schemas.microsoft.com/office/drawing/2014/main" id="{8F36E32F-B1E5-4C27-B46E-ED480E1B77B2}"/>
                      </a:ext>
                    </a:extLst>
                  </p:cNvPr>
                  <p:cNvGrpSpPr/>
                  <p:nvPr/>
                </p:nvGrpSpPr>
                <p:grpSpPr>
                  <a:xfrm rot="9089938">
                    <a:off x="2556363" y="1661184"/>
                    <a:ext cx="1090262" cy="771324"/>
                    <a:chOff x="4567827" y="970271"/>
                    <a:chExt cx="1595182" cy="1230216"/>
                  </a:xfrm>
                </p:grpSpPr>
                <p:grpSp>
                  <p:nvGrpSpPr>
                    <p:cNvPr id="365" name="Group 7">
                      <a:extLst>
                        <a:ext uri="{FF2B5EF4-FFF2-40B4-BE49-F238E27FC236}">
                          <a16:creationId xmlns:a16="http://schemas.microsoft.com/office/drawing/2014/main" id="{1F3B491D-6937-433F-B1AD-DF9292E18BDE}"/>
                        </a:ext>
                      </a:extLst>
                    </p:cNvPr>
                    <p:cNvGrpSpPr/>
                    <p:nvPr/>
                  </p:nvGrpSpPr>
                  <p:grpSpPr>
                    <a:xfrm>
                      <a:off x="4567827" y="970271"/>
                      <a:ext cx="1176558" cy="776349"/>
                      <a:chOff x="4567827" y="970271"/>
                      <a:chExt cx="1176558" cy="776349"/>
                    </a:xfrm>
                    <a:solidFill>
                      <a:schemeClr val="accent3">
                        <a:lumMod val="50000"/>
                      </a:schemeClr>
                    </a:solidFill>
                  </p:grpSpPr>
                  <p:sp>
                    <p:nvSpPr>
                      <p:cNvPr id="372" name="Round Diagonal Corner Rectangle 2">
                        <a:extLst>
                          <a:ext uri="{FF2B5EF4-FFF2-40B4-BE49-F238E27FC236}">
                            <a16:creationId xmlns:a16="http://schemas.microsoft.com/office/drawing/2014/main" id="{87E6E09C-404B-453B-A72F-6F06CEDFFE3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ound Diagonal Corner Rectangle 3">
                        <a:extLst>
                          <a:ext uri="{FF2B5EF4-FFF2-40B4-BE49-F238E27FC236}">
                            <a16:creationId xmlns:a16="http://schemas.microsoft.com/office/drawing/2014/main" id="{74508CEB-BF9C-4B5F-A5C9-544180F7E61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ound Diagonal Corner Rectangle 4">
                        <a:extLst>
                          <a:ext uri="{FF2B5EF4-FFF2-40B4-BE49-F238E27FC236}">
                            <a16:creationId xmlns:a16="http://schemas.microsoft.com/office/drawing/2014/main" id="{440A5C72-BC45-4FB6-AA8D-1A0A6AEB1B93}"/>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 Diagonal Corner Rectangle 5">
                        <a:extLst>
                          <a:ext uri="{FF2B5EF4-FFF2-40B4-BE49-F238E27FC236}">
                            <a16:creationId xmlns:a16="http://schemas.microsoft.com/office/drawing/2014/main" id="{3AFE1E6D-FBAF-4ED1-B88F-DACB5ED0363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ound Diagonal Corner Rectangle 6">
                        <a:extLst>
                          <a:ext uri="{FF2B5EF4-FFF2-40B4-BE49-F238E27FC236}">
                            <a16:creationId xmlns:a16="http://schemas.microsoft.com/office/drawing/2014/main" id="{9F097653-069C-426E-855B-BF0E7333647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6" name="Group 8">
                      <a:extLst>
                        <a:ext uri="{FF2B5EF4-FFF2-40B4-BE49-F238E27FC236}">
                          <a16:creationId xmlns:a16="http://schemas.microsoft.com/office/drawing/2014/main" id="{469C19FA-C443-42F3-AD99-ED60D7C6450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67" name="Round Diagonal Corner Rectangle 70">
                        <a:extLst>
                          <a:ext uri="{FF2B5EF4-FFF2-40B4-BE49-F238E27FC236}">
                            <a16:creationId xmlns:a16="http://schemas.microsoft.com/office/drawing/2014/main" id="{FCAE29E0-8849-479A-8646-036E9C27E971}"/>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ound Diagonal Corner Rectangle 71">
                        <a:extLst>
                          <a:ext uri="{FF2B5EF4-FFF2-40B4-BE49-F238E27FC236}">
                            <a16:creationId xmlns:a16="http://schemas.microsoft.com/office/drawing/2014/main" id="{3BAB0EFD-2B5F-4ECF-B455-4B64E1835DB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ound Diagonal Corner Rectangle 72">
                        <a:extLst>
                          <a:ext uri="{FF2B5EF4-FFF2-40B4-BE49-F238E27FC236}">
                            <a16:creationId xmlns:a16="http://schemas.microsoft.com/office/drawing/2014/main" id="{C8C7B34D-A78E-4943-AEBD-3674ABA8B939}"/>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ound Diagonal Corner Rectangle 73">
                        <a:extLst>
                          <a:ext uri="{FF2B5EF4-FFF2-40B4-BE49-F238E27FC236}">
                            <a16:creationId xmlns:a16="http://schemas.microsoft.com/office/drawing/2014/main" id="{17774EBE-2DD1-48AC-9044-3A1C5CEE781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ound Diagonal Corner Rectangle 74">
                        <a:extLst>
                          <a:ext uri="{FF2B5EF4-FFF2-40B4-BE49-F238E27FC236}">
                            <a16:creationId xmlns:a16="http://schemas.microsoft.com/office/drawing/2014/main" id="{E1BBB6CB-1DA8-455A-8252-5B8814A23E78}"/>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2" name="Group 351">
                    <a:extLst>
                      <a:ext uri="{FF2B5EF4-FFF2-40B4-BE49-F238E27FC236}">
                        <a16:creationId xmlns:a16="http://schemas.microsoft.com/office/drawing/2014/main" id="{A6DEA18A-53BE-4CBD-BA76-5B164648AB04}"/>
                      </a:ext>
                    </a:extLst>
                  </p:cNvPr>
                  <p:cNvGrpSpPr/>
                  <p:nvPr/>
                </p:nvGrpSpPr>
                <p:grpSpPr>
                  <a:xfrm rot="13486189" flipH="1">
                    <a:off x="1389306" y="2685691"/>
                    <a:ext cx="1345945" cy="1037421"/>
                    <a:chOff x="4567827" y="970271"/>
                    <a:chExt cx="1595182" cy="1230216"/>
                  </a:xfrm>
                </p:grpSpPr>
                <p:grpSp>
                  <p:nvGrpSpPr>
                    <p:cNvPr id="353" name="Group 7">
                      <a:extLst>
                        <a:ext uri="{FF2B5EF4-FFF2-40B4-BE49-F238E27FC236}">
                          <a16:creationId xmlns:a16="http://schemas.microsoft.com/office/drawing/2014/main" id="{31EE36AF-3769-4DFD-B438-EF37F23F1E9A}"/>
                        </a:ext>
                      </a:extLst>
                    </p:cNvPr>
                    <p:cNvGrpSpPr/>
                    <p:nvPr/>
                  </p:nvGrpSpPr>
                  <p:grpSpPr>
                    <a:xfrm>
                      <a:off x="4567827" y="970271"/>
                      <a:ext cx="1176558" cy="776349"/>
                      <a:chOff x="4567827" y="970271"/>
                      <a:chExt cx="1176558" cy="776349"/>
                    </a:xfrm>
                    <a:solidFill>
                      <a:schemeClr val="accent3">
                        <a:lumMod val="50000"/>
                      </a:schemeClr>
                    </a:solidFill>
                  </p:grpSpPr>
                  <p:sp>
                    <p:nvSpPr>
                      <p:cNvPr id="360" name="Round Diagonal Corner Rectangle 2">
                        <a:extLst>
                          <a:ext uri="{FF2B5EF4-FFF2-40B4-BE49-F238E27FC236}">
                            <a16:creationId xmlns:a16="http://schemas.microsoft.com/office/drawing/2014/main" id="{68A77C62-BF69-413A-99D7-C3DEE07A171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ound Diagonal Corner Rectangle 3">
                        <a:extLst>
                          <a:ext uri="{FF2B5EF4-FFF2-40B4-BE49-F238E27FC236}">
                            <a16:creationId xmlns:a16="http://schemas.microsoft.com/office/drawing/2014/main" id="{E139C080-BB7D-44C8-9308-F5DBD72C191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ound Diagonal Corner Rectangle 4">
                        <a:extLst>
                          <a:ext uri="{FF2B5EF4-FFF2-40B4-BE49-F238E27FC236}">
                            <a16:creationId xmlns:a16="http://schemas.microsoft.com/office/drawing/2014/main" id="{16E668D5-26AB-43CB-8CE2-49CD52D79B5A}"/>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ound Diagonal Corner Rectangle 5">
                        <a:extLst>
                          <a:ext uri="{FF2B5EF4-FFF2-40B4-BE49-F238E27FC236}">
                            <a16:creationId xmlns:a16="http://schemas.microsoft.com/office/drawing/2014/main" id="{55C6A9FA-D630-49F7-9422-1262C44D3AB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 Diagonal Corner Rectangle 6">
                        <a:extLst>
                          <a:ext uri="{FF2B5EF4-FFF2-40B4-BE49-F238E27FC236}">
                            <a16:creationId xmlns:a16="http://schemas.microsoft.com/office/drawing/2014/main" id="{7E07266B-FB1D-4811-A1E1-745802F6C54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8">
                      <a:extLst>
                        <a:ext uri="{FF2B5EF4-FFF2-40B4-BE49-F238E27FC236}">
                          <a16:creationId xmlns:a16="http://schemas.microsoft.com/office/drawing/2014/main" id="{FC19EBEB-7895-469C-A5B5-5358A3305E9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355" name="Round Diagonal Corner Rectangle 83">
                        <a:extLst>
                          <a:ext uri="{FF2B5EF4-FFF2-40B4-BE49-F238E27FC236}">
                            <a16:creationId xmlns:a16="http://schemas.microsoft.com/office/drawing/2014/main" id="{F71C1280-AC91-4342-BE9E-6E18E7C5CD0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ound Diagonal Corner Rectangle 84">
                        <a:extLst>
                          <a:ext uri="{FF2B5EF4-FFF2-40B4-BE49-F238E27FC236}">
                            <a16:creationId xmlns:a16="http://schemas.microsoft.com/office/drawing/2014/main" id="{39DA711F-8136-4A72-976A-D9A76373996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 Diagonal Corner Rectangle 85">
                        <a:extLst>
                          <a:ext uri="{FF2B5EF4-FFF2-40B4-BE49-F238E27FC236}">
                            <a16:creationId xmlns:a16="http://schemas.microsoft.com/office/drawing/2014/main" id="{F6CF9AC1-4F39-4EC1-9416-D33D66870A7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ound Diagonal Corner Rectangle 86">
                        <a:extLst>
                          <a:ext uri="{FF2B5EF4-FFF2-40B4-BE49-F238E27FC236}">
                            <a16:creationId xmlns:a16="http://schemas.microsoft.com/office/drawing/2014/main" id="{4F2790B8-DF07-4B8A-98F5-4AA456940BE0}"/>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ound Diagonal Corner Rectangle 87">
                        <a:extLst>
                          <a:ext uri="{FF2B5EF4-FFF2-40B4-BE49-F238E27FC236}">
                            <a16:creationId xmlns:a16="http://schemas.microsoft.com/office/drawing/2014/main" id="{B56911AF-CE99-43AA-B9DB-5DE46850B7A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50" name="Group 449">
                  <a:extLst>
                    <a:ext uri="{FF2B5EF4-FFF2-40B4-BE49-F238E27FC236}">
                      <a16:creationId xmlns:a16="http://schemas.microsoft.com/office/drawing/2014/main" id="{7A16F40F-D278-4232-AD7F-BF834F30E301}"/>
                    </a:ext>
                  </a:extLst>
                </p:cNvPr>
                <p:cNvGrpSpPr/>
                <p:nvPr/>
              </p:nvGrpSpPr>
              <p:grpSpPr>
                <a:xfrm>
                  <a:off x="1753822" y="3742945"/>
                  <a:ext cx="294723" cy="505968"/>
                  <a:chOff x="1241184" y="770000"/>
                  <a:chExt cx="2405441" cy="4129562"/>
                </a:xfrm>
              </p:grpSpPr>
              <p:grpSp>
                <p:nvGrpSpPr>
                  <p:cNvPr id="451" name="Group 450">
                    <a:extLst>
                      <a:ext uri="{FF2B5EF4-FFF2-40B4-BE49-F238E27FC236}">
                        <a16:creationId xmlns:a16="http://schemas.microsoft.com/office/drawing/2014/main" id="{B188CFBE-1F06-44BD-AEAD-0CC690B66474}"/>
                      </a:ext>
                    </a:extLst>
                  </p:cNvPr>
                  <p:cNvGrpSpPr/>
                  <p:nvPr/>
                </p:nvGrpSpPr>
                <p:grpSpPr>
                  <a:xfrm>
                    <a:off x="2133600" y="2743200"/>
                    <a:ext cx="1295400" cy="990600"/>
                    <a:chOff x="4567827" y="970271"/>
                    <a:chExt cx="1595182" cy="1230216"/>
                  </a:xfrm>
                </p:grpSpPr>
                <p:grpSp>
                  <p:nvGrpSpPr>
                    <p:cNvPr id="531" name="Group 530">
                      <a:extLst>
                        <a:ext uri="{FF2B5EF4-FFF2-40B4-BE49-F238E27FC236}">
                          <a16:creationId xmlns:a16="http://schemas.microsoft.com/office/drawing/2014/main" id="{03314268-D841-4FB4-8400-84A3923E7881}"/>
                        </a:ext>
                      </a:extLst>
                    </p:cNvPr>
                    <p:cNvGrpSpPr/>
                    <p:nvPr/>
                  </p:nvGrpSpPr>
                  <p:grpSpPr>
                    <a:xfrm>
                      <a:off x="4567827" y="970271"/>
                      <a:ext cx="1176558" cy="776349"/>
                      <a:chOff x="4567827" y="970271"/>
                      <a:chExt cx="1176558" cy="776349"/>
                    </a:xfrm>
                    <a:solidFill>
                      <a:schemeClr val="accent3">
                        <a:lumMod val="50000"/>
                      </a:schemeClr>
                    </a:solidFill>
                  </p:grpSpPr>
                  <p:sp>
                    <p:nvSpPr>
                      <p:cNvPr id="538" name="Round Diagonal Corner Rectangle 2">
                        <a:extLst>
                          <a:ext uri="{FF2B5EF4-FFF2-40B4-BE49-F238E27FC236}">
                            <a16:creationId xmlns:a16="http://schemas.microsoft.com/office/drawing/2014/main" id="{9402188C-695B-4C50-90B7-5F9235F2FE9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ound Diagonal Corner Rectangle 3">
                        <a:extLst>
                          <a:ext uri="{FF2B5EF4-FFF2-40B4-BE49-F238E27FC236}">
                            <a16:creationId xmlns:a16="http://schemas.microsoft.com/office/drawing/2014/main" id="{723F2CCA-84E6-476B-BCD3-D16EAD868E3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ound Diagonal Corner Rectangle 4">
                        <a:extLst>
                          <a:ext uri="{FF2B5EF4-FFF2-40B4-BE49-F238E27FC236}">
                            <a16:creationId xmlns:a16="http://schemas.microsoft.com/office/drawing/2014/main" id="{03359156-AFA9-4F3C-9CAC-AB7C7EE982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ound Diagonal Corner Rectangle 5">
                        <a:extLst>
                          <a:ext uri="{FF2B5EF4-FFF2-40B4-BE49-F238E27FC236}">
                            <a16:creationId xmlns:a16="http://schemas.microsoft.com/office/drawing/2014/main" id="{BA089E35-F822-4B6E-8944-E3520A53144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ound Diagonal Corner Rectangle 6">
                        <a:extLst>
                          <a:ext uri="{FF2B5EF4-FFF2-40B4-BE49-F238E27FC236}">
                            <a16:creationId xmlns:a16="http://schemas.microsoft.com/office/drawing/2014/main" id="{F48B2ECC-FCB7-476B-87BE-5AB2A03FCEFE}"/>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a:extLst>
                        <a:ext uri="{FF2B5EF4-FFF2-40B4-BE49-F238E27FC236}">
                          <a16:creationId xmlns:a16="http://schemas.microsoft.com/office/drawing/2014/main" id="{DCE225BB-7D15-45B3-B286-FAB33183ED25}"/>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33" name="Round Diagonal Corner Rectangle 9">
                        <a:extLst>
                          <a:ext uri="{FF2B5EF4-FFF2-40B4-BE49-F238E27FC236}">
                            <a16:creationId xmlns:a16="http://schemas.microsoft.com/office/drawing/2014/main" id="{A04B42E0-C54E-4D52-A562-A8678201472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ound Diagonal Corner Rectangle 10">
                        <a:extLst>
                          <a:ext uri="{FF2B5EF4-FFF2-40B4-BE49-F238E27FC236}">
                            <a16:creationId xmlns:a16="http://schemas.microsoft.com/office/drawing/2014/main" id="{792AE37F-F18C-4EB6-84EB-A17AFCAA407D}"/>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ound Diagonal Corner Rectangle 11">
                        <a:extLst>
                          <a:ext uri="{FF2B5EF4-FFF2-40B4-BE49-F238E27FC236}">
                            <a16:creationId xmlns:a16="http://schemas.microsoft.com/office/drawing/2014/main" id="{3FB78F3C-9D90-4AD5-803C-0438CA502E7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ound Diagonal Corner Rectangle 12">
                        <a:extLst>
                          <a:ext uri="{FF2B5EF4-FFF2-40B4-BE49-F238E27FC236}">
                            <a16:creationId xmlns:a16="http://schemas.microsoft.com/office/drawing/2014/main" id="{BB19EF21-1540-45A1-83FD-50FE0801498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ound Diagonal Corner Rectangle 13">
                        <a:extLst>
                          <a:ext uri="{FF2B5EF4-FFF2-40B4-BE49-F238E27FC236}">
                            <a16:creationId xmlns:a16="http://schemas.microsoft.com/office/drawing/2014/main" id="{D1FEE1A9-684C-420B-B9D3-608D40E908C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2" name="Double Wave 451">
                    <a:extLst>
                      <a:ext uri="{FF2B5EF4-FFF2-40B4-BE49-F238E27FC236}">
                        <a16:creationId xmlns:a16="http://schemas.microsoft.com/office/drawing/2014/main" id="{382CFA9B-B676-4D33-A9D1-294870922663}"/>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3" name="Group 452">
                    <a:extLst>
                      <a:ext uri="{FF2B5EF4-FFF2-40B4-BE49-F238E27FC236}">
                        <a16:creationId xmlns:a16="http://schemas.microsoft.com/office/drawing/2014/main" id="{24EACAA7-E652-4362-AC6B-6DFC836A9F1F}"/>
                      </a:ext>
                    </a:extLst>
                  </p:cNvPr>
                  <p:cNvGrpSpPr/>
                  <p:nvPr/>
                </p:nvGrpSpPr>
                <p:grpSpPr>
                  <a:xfrm rot="3721982">
                    <a:off x="2072705" y="1965154"/>
                    <a:ext cx="1219200" cy="940256"/>
                    <a:chOff x="4567827" y="970271"/>
                    <a:chExt cx="1595182" cy="1230216"/>
                  </a:xfrm>
                </p:grpSpPr>
                <p:grpSp>
                  <p:nvGrpSpPr>
                    <p:cNvPr id="519" name="Group 7">
                      <a:extLst>
                        <a:ext uri="{FF2B5EF4-FFF2-40B4-BE49-F238E27FC236}">
                          <a16:creationId xmlns:a16="http://schemas.microsoft.com/office/drawing/2014/main" id="{53B4B747-F99F-43A0-B616-9E100918113C}"/>
                        </a:ext>
                      </a:extLst>
                    </p:cNvPr>
                    <p:cNvGrpSpPr/>
                    <p:nvPr/>
                  </p:nvGrpSpPr>
                  <p:grpSpPr>
                    <a:xfrm>
                      <a:off x="4567827" y="970271"/>
                      <a:ext cx="1176558" cy="776349"/>
                      <a:chOff x="4567827" y="970271"/>
                      <a:chExt cx="1176558" cy="776349"/>
                    </a:xfrm>
                    <a:solidFill>
                      <a:schemeClr val="accent3">
                        <a:lumMod val="50000"/>
                      </a:schemeClr>
                    </a:solidFill>
                  </p:grpSpPr>
                  <p:sp>
                    <p:nvSpPr>
                      <p:cNvPr id="526" name="Round Diagonal Corner Rectangle 2">
                        <a:extLst>
                          <a:ext uri="{FF2B5EF4-FFF2-40B4-BE49-F238E27FC236}">
                            <a16:creationId xmlns:a16="http://schemas.microsoft.com/office/drawing/2014/main" id="{FFB3CBE5-F88B-4144-86D3-72B9C678F63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ound Diagonal Corner Rectangle 3">
                        <a:extLst>
                          <a:ext uri="{FF2B5EF4-FFF2-40B4-BE49-F238E27FC236}">
                            <a16:creationId xmlns:a16="http://schemas.microsoft.com/office/drawing/2014/main" id="{2A4A7F44-3E89-49BD-BF03-B8975996A6A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ound Diagonal Corner Rectangle 4">
                        <a:extLst>
                          <a:ext uri="{FF2B5EF4-FFF2-40B4-BE49-F238E27FC236}">
                            <a16:creationId xmlns:a16="http://schemas.microsoft.com/office/drawing/2014/main" id="{E2D3C59F-3AB0-4220-BEC6-8E4B97B1857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ound Diagonal Corner Rectangle 5">
                        <a:extLst>
                          <a:ext uri="{FF2B5EF4-FFF2-40B4-BE49-F238E27FC236}">
                            <a16:creationId xmlns:a16="http://schemas.microsoft.com/office/drawing/2014/main" id="{996BEA26-6364-4901-9E64-0FD4F397A44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ound Diagonal Corner Rectangle 6">
                        <a:extLst>
                          <a:ext uri="{FF2B5EF4-FFF2-40B4-BE49-F238E27FC236}">
                            <a16:creationId xmlns:a16="http://schemas.microsoft.com/office/drawing/2014/main" id="{DDF7B26C-AD38-41AA-9782-178AEA0905BA}"/>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8">
                      <a:extLst>
                        <a:ext uri="{FF2B5EF4-FFF2-40B4-BE49-F238E27FC236}">
                          <a16:creationId xmlns:a16="http://schemas.microsoft.com/office/drawing/2014/main" id="{DD435333-9789-4DDC-B0F0-A829D949479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21" name="Round Diagonal Corner Rectangle 18">
                        <a:extLst>
                          <a:ext uri="{FF2B5EF4-FFF2-40B4-BE49-F238E27FC236}">
                            <a16:creationId xmlns:a16="http://schemas.microsoft.com/office/drawing/2014/main" id="{911B77AA-BC3A-424B-BED2-8BDD284271D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ound Diagonal Corner Rectangle 19">
                        <a:extLst>
                          <a:ext uri="{FF2B5EF4-FFF2-40B4-BE49-F238E27FC236}">
                            <a16:creationId xmlns:a16="http://schemas.microsoft.com/office/drawing/2014/main" id="{620F758E-12B2-4193-8ABB-4B5A2D8B6B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ound Diagonal Corner Rectangle 20">
                        <a:extLst>
                          <a:ext uri="{FF2B5EF4-FFF2-40B4-BE49-F238E27FC236}">
                            <a16:creationId xmlns:a16="http://schemas.microsoft.com/office/drawing/2014/main" id="{22A0B2C3-48E0-40FB-B786-7132C028DC3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ound Diagonal Corner Rectangle 21">
                        <a:extLst>
                          <a:ext uri="{FF2B5EF4-FFF2-40B4-BE49-F238E27FC236}">
                            <a16:creationId xmlns:a16="http://schemas.microsoft.com/office/drawing/2014/main" id="{E99AC35F-79B0-46F1-9DD7-594AE6BE6C41}"/>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ound Diagonal Corner Rectangle 22">
                        <a:extLst>
                          <a:ext uri="{FF2B5EF4-FFF2-40B4-BE49-F238E27FC236}">
                            <a16:creationId xmlns:a16="http://schemas.microsoft.com/office/drawing/2014/main" id="{75D493CA-44B7-449A-A82C-D11FEDDFC41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4" name="Group 453">
                    <a:extLst>
                      <a:ext uri="{FF2B5EF4-FFF2-40B4-BE49-F238E27FC236}">
                        <a16:creationId xmlns:a16="http://schemas.microsoft.com/office/drawing/2014/main" id="{BA1A92D0-A8C0-482C-9704-DE2E26FD997F}"/>
                      </a:ext>
                    </a:extLst>
                  </p:cNvPr>
                  <p:cNvGrpSpPr/>
                  <p:nvPr/>
                </p:nvGrpSpPr>
                <p:grpSpPr>
                  <a:xfrm rot="20253845">
                    <a:off x="1241184" y="1553241"/>
                    <a:ext cx="1595182" cy="1230216"/>
                    <a:chOff x="4567827" y="970271"/>
                    <a:chExt cx="1595182" cy="1230216"/>
                  </a:xfrm>
                </p:grpSpPr>
                <p:grpSp>
                  <p:nvGrpSpPr>
                    <p:cNvPr id="507" name="Group 7">
                      <a:extLst>
                        <a:ext uri="{FF2B5EF4-FFF2-40B4-BE49-F238E27FC236}">
                          <a16:creationId xmlns:a16="http://schemas.microsoft.com/office/drawing/2014/main" id="{1DAFBF9C-9F66-43B1-BA8D-09BB76AADF85}"/>
                        </a:ext>
                      </a:extLst>
                    </p:cNvPr>
                    <p:cNvGrpSpPr/>
                    <p:nvPr/>
                  </p:nvGrpSpPr>
                  <p:grpSpPr>
                    <a:xfrm>
                      <a:off x="4567827" y="970271"/>
                      <a:ext cx="1176558" cy="776349"/>
                      <a:chOff x="4567827" y="970271"/>
                      <a:chExt cx="1176558" cy="776349"/>
                    </a:xfrm>
                    <a:solidFill>
                      <a:schemeClr val="accent3">
                        <a:lumMod val="50000"/>
                      </a:schemeClr>
                    </a:solidFill>
                  </p:grpSpPr>
                  <p:sp>
                    <p:nvSpPr>
                      <p:cNvPr id="514" name="Round Diagonal Corner Rectangle 2">
                        <a:extLst>
                          <a:ext uri="{FF2B5EF4-FFF2-40B4-BE49-F238E27FC236}">
                            <a16:creationId xmlns:a16="http://schemas.microsoft.com/office/drawing/2014/main" id="{5FF82C06-5E5C-4755-8B7C-6E8FFD7F70E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ound Diagonal Corner Rectangle 3">
                        <a:extLst>
                          <a:ext uri="{FF2B5EF4-FFF2-40B4-BE49-F238E27FC236}">
                            <a16:creationId xmlns:a16="http://schemas.microsoft.com/office/drawing/2014/main" id="{D32F14AC-4A71-487D-BC4B-ECAFB4698268}"/>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ound Diagonal Corner Rectangle 4">
                        <a:extLst>
                          <a:ext uri="{FF2B5EF4-FFF2-40B4-BE49-F238E27FC236}">
                            <a16:creationId xmlns:a16="http://schemas.microsoft.com/office/drawing/2014/main" id="{BABDBA11-65F8-44B6-9865-DCA3BBAC95F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ound Diagonal Corner Rectangle 5">
                        <a:extLst>
                          <a:ext uri="{FF2B5EF4-FFF2-40B4-BE49-F238E27FC236}">
                            <a16:creationId xmlns:a16="http://schemas.microsoft.com/office/drawing/2014/main" id="{17605800-CF9E-49CF-B0B4-8FB72AE74E28}"/>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ound Diagonal Corner Rectangle 6">
                        <a:extLst>
                          <a:ext uri="{FF2B5EF4-FFF2-40B4-BE49-F238E27FC236}">
                            <a16:creationId xmlns:a16="http://schemas.microsoft.com/office/drawing/2014/main" id="{1C182ADA-3FB5-485A-A9F6-DD411D69389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8" name="Group 8">
                      <a:extLst>
                        <a:ext uri="{FF2B5EF4-FFF2-40B4-BE49-F238E27FC236}">
                          <a16:creationId xmlns:a16="http://schemas.microsoft.com/office/drawing/2014/main" id="{09CC3A26-8CA1-45A6-B96C-793630DF814F}"/>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09" name="Round Diagonal Corner Rectangle 31">
                        <a:extLst>
                          <a:ext uri="{FF2B5EF4-FFF2-40B4-BE49-F238E27FC236}">
                            <a16:creationId xmlns:a16="http://schemas.microsoft.com/office/drawing/2014/main" id="{E57B2CD7-E18A-47AF-9FDD-830A23FBF71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ound Diagonal Corner Rectangle 32">
                        <a:extLst>
                          <a:ext uri="{FF2B5EF4-FFF2-40B4-BE49-F238E27FC236}">
                            <a16:creationId xmlns:a16="http://schemas.microsoft.com/office/drawing/2014/main" id="{B04194B6-C0F3-48C9-BAFD-6617AD57EB0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ound Diagonal Corner Rectangle 33">
                        <a:extLst>
                          <a:ext uri="{FF2B5EF4-FFF2-40B4-BE49-F238E27FC236}">
                            <a16:creationId xmlns:a16="http://schemas.microsoft.com/office/drawing/2014/main" id="{219C28CD-0E00-436C-BB50-1C9D4A948E7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ound Diagonal Corner Rectangle 34">
                        <a:extLst>
                          <a:ext uri="{FF2B5EF4-FFF2-40B4-BE49-F238E27FC236}">
                            <a16:creationId xmlns:a16="http://schemas.microsoft.com/office/drawing/2014/main" id="{405D04B8-A966-40B4-80D8-D4DC9A6B436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ound Diagonal Corner Rectangle 35">
                        <a:extLst>
                          <a:ext uri="{FF2B5EF4-FFF2-40B4-BE49-F238E27FC236}">
                            <a16:creationId xmlns:a16="http://schemas.microsoft.com/office/drawing/2014/main" id="{B4211153-5488-4622-9CAB-744CA9DE48D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5" name="Group 454">
                    <a:extLst>
                      <a:ext uri="{FF2B5EF4-FFF2-40B4-BE49-F238E27FC236}">
                        <a16:creationId xmlns:a16="http://schemas.microsoft.com/office/drawing/2014/main" id="{F775FC06-4271-4913-848D-B95F70176C8D}"/>
                      </a:ext>
                    </a:extLst>
                  </p:cNvPr>
                  <p:cNvGrpSpPr/>
                  <p:nvPr/>
                </p:nvGrpSpPr>
                <p:grpSpPr>
                  <a:xfrm rot="8113811">
                    <a:off x="1943792" y="770000"/>
                    <a:ext cx="1446415" cy="1355079"/>
                    <a:chOff x="4567827" y="970271"/>
                    <a:chExt cx="1595182" cy="1230216"/>
                  </a:xfrm>
                </p:grpSpPr>
                <p:grpSp>
                  <p:nvGrpSpPr>
                    <p:cNvPr id="495" name="Group 7">
                      <a:extLst>
                        <a:ext uri="{FF2B5EF4-FFF2-40B4-BE49-F238E27FC236}">
                          <a16:creationId xmlns:a16="http://schemas.microsoft.com/office/drawing/2014/main" id="{F017A881-D2D7-4165-9B05-AD932209A48D}"/>
                        </a:ext>
                      </a:extLst>
                    </p:cNvPr>
                    <p:cNvGrpSpPr/>
                    <p:nvPr/>
                  </p:nvGrpSpPr>
                  <p:grpSpPr>
                    <a:xfrm>
                      <a:off x="4567827" y="970271"/>
                      <a:ext cx="1176558" cy="776349"/>
                      <a:chOff x="4567827" y="970271"/>
                      <a:chExt cx="1176558" cy="776349"/>
                    </a:xfrm>
                    <a:solidFill>
                      <a:schemeClr val="accent3">
                        <a:lumMod val="50000"/>
                      </a:schemeClr>
                    </a:solidFill>
                  </p:grpSpPr>
                  <p:sp>
                    <p:nvSpPr>
                      <p:cNvPr id="502" name="Round Diagonal Corner Rectangle 2">
                        <a:extLst>
                          <a:ext uri="{FF2B5EF4-FFF2-40B4-BE49-F238E27FC236}">
                            <a16:creationId xmlns:a16="http://schemas.microsoft.com/office/drawing/2014/main" id="{5DEF4C9D-8893-4284-9E18-F655B2D8B1E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ound Diagonal Corner Rectangle 3">
                        <a:extLst>
                          <a:ext uri="{FF2B5EF4-FFF2-40B4-BE49-F238E27FC236}">
                            <a16:creationId xmlns:a16="http://schemas.microsoft.com/office/drawing/2014/main" id="{F184B0D6-7492-48AA-BFF0-CCF3A3D2A90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ound Diagonal Corner Rectangle 4">
                        <a:extLst>
                          <a:ext uri="{FF2B5EF4-FFF2-40B4-BE49-F238E27FC236}">
                            <a16:creationId xmlns:a16="http://schemas.microsoft.com/office/drawing/2014/main" id="{C5F386ED-5C63-47B9-B3D9-1AECE7A28F1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ound Diagonal Corner Rectangle 5">
                        <a:extLst>
                          <a:ext uri="{FF2B5EF4-FFF2-40B4-BE49-F238E27FC236}">
                            <a16:creationId xmlns:a16="http://schemas.microsoft.com/office/drawing/2014/main" id="{1D3A494E-1E88-4B95-B92E-DF06035FFC1E}"/>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ound Diagonal Corner Rectangle 6">
                        <a:extLst>
                          <a:ext uri="{FF2B5EF4-FFF2-40B4-BE49-F238E27FC236}">
                            <a16:creationId xmlns:a16="http://schemas.microsoft.com/office/drawing/2014/main" id="{A6676677-E404-4BC1-BA6E-103E09EDED44}"/>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6" name="Group 8">
                      <a:extLst>
                        <a:ext uri="{FF2B5EF4-FFF2-40B4-BE49-F238E27FC236}">
                          <a16:creationId xmlns:a16="http://schemas.microsoft.com/office/drawing/2014/main" id="{05F7EE62-9A32-4506-811D-4833B255404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97" name="Round Diagonal Corner Rectangle 44">
                        <a:extLst>
                          <a:ext uri="{FF2B5EF4-FFF2-40B4-BE49-F238E27FC236}">
                            <a16:creationId xmlns:a16="http://schemas.microsoft.com/office/drawing/2014/main" id="{9B5F1BEE-FB46-491C-BD85-458955F61FEE}"/>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 Diagonal Corner Rectangle 45">
                        <a:extLst>
                          <a:ext uri="{FF2B5EF4-FFF2-40B4-BE49-F238E27FC236}">
                            <a16:creationId xmlns:a16="http://schemas.microsoft.com/office/drawing/2014/main" id="{E9567F45-F6C2-4945-91FB-116D72FD8F1A}"/>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 Diagonal Corner Rectangle 46">
                        <a:extLst>
                          <a:ext uri="{FF2B5EF4-FFF2-40B4-BE49-F238E27FC236}">
                            <a16:creationId xmlns:a16="http://schemas.microsoft.com/office/drawing/2014/main" id="{37BEA71A-7B7B-4845-849B-8DB742540307}"/>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 Diagonal Corner Rectangle 47">
                        <a:extLst>
                          <a:ext uri="{FF2B5EF4-FFF2-40B4-BE49-F238E27FC236}">
                            <a16:creationId xmlns:a16="http://schemas.microsoft.com/office/drawing/2014/main" id="{EF6B8802-3E2C-4EDB-805F-C2C3433E3FE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 Diagonal Corner Rectangle 48">
                        <a:extLst>
                          <a:ext uri="{FF2B5EF4-FFF2-40B4-BE49-F238E27FC236}">
                            <a16:creationId xmlns:a16="http://schemas.microsoft.com/office/drawing/2014/main" id="{1768E92A-93F1-411E-9918-0D658C99206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6" name="Group 455">
                    <a:extLst>
                      <a:ext uri="{FF2B5EF4-FFF2-40B4-BE49-F238E27FC236}">
                        <a16:creationId xmlns:a16="http://schemas.microsoft.com/office/drawing/2014/main" id="{654C89F1-EE8E-480B-88D9-BFB80909A63D}"/>
                      </a:ext>
                    </a:extLst>
                  </p:cNvPr>
                  <p:cNvGrpSpPr/>
                  <p:nvPr/>
                </p:nvGrpSpPr>
                <p:grpSpPr>
                  <a:xfrm rot="8113811">
                    <a:off x="1438523" y="2207715"/>
                    <a:ext cx="1390153" cy="762604"/>
                    <a:chOff x="4567827" y="970271"/>
                    <a:chExt cx="1595182" cy="1230216"/>
                  </a:xfrm>
                </p:grpSpPr>
                <p:grpSp>
                  <p:nvGrpSpPr>
                    <p:cNvPr id="483" name="Group 7">
                      <a:extLst>
                        <a:ext uri="{FF2B5EF4-FFF2-40B4-BE49-F238E27FC236}">
                          <a16:creationId xmlns:a16="http://schemas.microsoft.com/office/drawing/2014/main" id="{4FF63109-6A3B-4563-9574-4C1D37AB4E00}"/>
                        </a:ext>
                      </a:extLst>
                    </p:cNvPr>
                    <p:cNvGrpSpPr/>
                    <p:nvPr/>
                  </p:nvGrpSpPr>
                  <p:grpSpPr>
                    <a:xfrm>
                      <a:off x="4567827" y="970271"/>
                      <a:ext cx="1176558" cy="776349"/>
                      <a:chOff x="4567827" y="970271"/>
                      <a:chExt cx="1176558" cy="776349"/>
                    </a:xfrm>
                    <a:solidFill>
                      <a:schemeClr val="accent3">
                        <a:lumMod val="50000"/>
                      </a:schemeClr>
                    </a:solidFill>
                  </p:grpSpPr>
                  <p:sp>
                    <p:nvSpPr>
                      <p:cNvPr id="490" name="Round Diagonal Corner Rectangle 2">
                        <a:extLst>
                          <a:ext uri="{FF2B5EF4-FFF2-40B4-BE49-F238E27FC236}">
                            <a16:creationId xmlns:a16="http://schemas.microsoft.com/office/drawing/2014/main" id="{21FD17CF-AD9C-41D7-9B06-999989618A1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ound Diagonal Corner Rectangle 3">
                        <a:extLst>
                          <a:ext uri="{FF2B5EF4-FFF2-40B4-BE49-F238E27FC236}">
                            <a16:creationId xmlns:a16="http://schemas.microsoft.com/office/drawing/2014/main" id="{273D41A0-6512-4516-A1D2-0AC96010D21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 Diagonal Corner Rectangle 4">
                        <a:extLst>
                          <a:ext uri="{FF2B5EF4-FFF2-40B4-BE49-F238E27FC236}">
                            <a16:creationId xmlns:a16="http://schemas.microsoft.com/office/drawing/2014/main" id="{82E7CD72-5014-4872-8E19-2F02CD8E136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 Diagonal Corner Rectangle 5">
                        <a:extLst>
                          <a:ext uri="{FF2B5EF4-FFF2-40B4-BE49-F238E27FC236}">
                            <a16:creationId xmlns:a16="http://schemas.microsoft.com/office/drawing/2014/main" id="{0F3BCFAD-5D3F-4BA7-B93A-4D73373F798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 Diagonal Corner Rectangle 6">
                        <a:extLst>
                          <a:ext uri="{FF2B5EF4-FFF2-40B4-BE49-F238E27FC236}">
                            <a16:creationId xmlns:a16="http://schemas.microsoft.com/office/drawing/2014/main" id="{A0594B49-5098-4AE7-A6FC-CC0D4E6AE18C}"/>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8">
                      <a:extLst>
                        <a:ext uri="{FF2B5EF4-FFF2-40B4-BE49-F238E27FC236}">
                          <a16:creationId xmlns:a16="http://schemas.microsoft.com/office/drawing/2014/main" id="{18DC2EE5-3247-4F8A-AA14-61957B8ABBE7}"/>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85" name="Round Diagonal Corner Rectangle 57">
                        <a:extLst>
                          <a:ext uri="{FF2B5EF4-FFF2-40B4-BE49-F238E27FC236}">
                            <a16:creationId xmlns:a16="http://schemas.microsoft.com/office/drawing/2014/main" id="{56139464-F172-4F16-A4EC-C354C9A538BE}"/>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 Diagonal Corner Rectangle 58">
                        <a:extLst>
                          <a:ext uri="{FF2B5EF4-FFF2-40B4-BE49-F238E27FC236}">
                            <a16:creationId xmlns:a16="http://schemas.microsoft.com/office/drawing/2014/main" id="{DF3D251C-C797-4723-AE20-FA620BD7FBAC}"/>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 Diagonal Corner Rectangle 59">
                        <a:extLst>
                          <a:ext uri="{FF2B5EF4-FFF2-40B4-BE49-F238E27FC236}">
                            <a16:creationId xmlns:a16="http://schemas.microsoft.com/office/drawing/2014/main" id="{926207D4-060F-45F7-929A-F2E46F5F943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 Diagonal Corner Rectangle 60">
                        <a:extLst>
                          <a:ext uri="{FF2B5EF4-FFF2-40B4-BE49-F238E27FC236}">
                            <a16:creationId xmlns:a16="http://schemas.microsoft.com/office/drawing/2014/main" id="{F19046D5-F219-4DE5-9DBD-9B26F32B01D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 Diagonal Corner Rectangle 61">
                        <a:extLst>
                          <a:ext uri="{FF2B5EF4-FFF2-40B4-BE49-F238E27FC236}">
                            <a16:creationId xmlns:a16="http://schemas.microsoft.com/office/drawing/2014/main" id="{9CE45F26-B9B6-4AFA-93BB-D49F06DDEA50}"/>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7" name="Group 456">
                    <a:extLst>
                      <a:ext uri="{FF2B5EF4-FFF2-40B4-BE49-F238E27FC236}">
                        <a16:creationId xmlns:a16="http://schemas.microsoft.com/office/drawing/2014/main" id="{F7DD49F1-F5A1-49CF-A896-F9A596A5CC00}"/>
                      </a:ext>
                    </a:extLst>
                  </p:cNvPr>
                  <p:cNvGrpSpPr/>
                  <p:nvPr/>
                </p:nvGrpSpPr>
                <p:grpSpPr>
                  <a:xfrm rot="9089938">
                    <a:off x="2556363" y="1661184"/>
                    <a:ext cx="1090262" cy="771324"/>
                    <a:chOff x="4567827" y="970271"/>
                    <a:chExt cx="1595182" cy="1230216"/>
                  </a:xfrm>
                </p:grpSpPr>
                <p:grpSp>
                  <p:nvGrpSpPr>
                    <p:cNvPr id="471" name="Group 7">
                      <a:extLst>
                        <a:ext uri="{FF2B5EF4-FFF2-40B4-BE49-F238E27FC236}">
                          <a16:creationId xmlns:a16="http://schemas.microsoft.com/office/drawing/2014/main" id="{57B7A26F-9C62-4150-B49C-4B89F0BE9705}"/>
                        </a:ext>
                      </a:extLst>
                    </p:cNvPr>
                    <p:cNvGrpSpPr/>
                    <p:nvPr/>
                  </p:nvGrpSpPr>
                  <p:grpSpPr>
                    <a:xfrm>
                      <a:off x="4567827" y="970271"/>
                      <a:ext cx="1176558" cy="776349"/>
                      <a:chOff x="4567827" y="970271"/>
                      <a:chExt cx="1176558" cy="776349"/>
                    </a:xfrm>
                    <a:solidFill>
                      <a:schemeClr val="accent3">
                        <a:lumMod val="50000"/>
                      </a:schemeClr>
                    </a:solidFill>
                  </p:grpSpPr>
                  <p:sp>
                    <p:nvSpPr>
                      <p:cNvPr id="478" name="Round Diagonal Corner Rectangle 2">
                        <a:extLst>
                          <a:ext uri="{FF2B5EF4-FFF2-40B4-BE49-F238E27FC236}">
                            <a16:creationId xmlns:a16="http://schemas.microsoft.com/office/drawing/2014/main" id="{0F1407F7-070C-4812-AC25-FC216F096ECB}"/>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ound Diagonal Corner Rectangle 3">
                        <a:extLst>
                          <a:ext uri="{FF2B5EF4-FFF2-40B4-BE49-F238E27FC236}">
                            <a16:creationId xmlns:a16="http://schemas.microsoft.com/office/drawing/2014/main" id="{AE0A1301-D12C-4A64-88FC-A6343220CB8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 Diagonal Corner Rectangle 4">
                        <a:extLst>
                          <a:ext uri="{FF2B5EF4-FFF2-40B4-BE49-F238E27FC236}">
                            <a16:creationId xmlns:a16="http://schemas.microsoft.com/office/drawing/2014/main" id="{51974EDC-345C-4347-908C-9E22D2FB77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 Diagonal Corner Rectangle 5">
                        <a:extLst>
                          <a:ext uri="{FF2B5EF4-FFF2-40B4-BE49-F238E27FC236}">
                            <a16:creationId xmlns:a16="http://schemas.microsoft.com/office/drawing/2014/main" id="{405699F6-4961-44A7-B778-A0CCDD8DF34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 Diagonal Corner Rectangle 6">
                        <a:extLst>
                          <a:ext uri="{FF2B5EF4-FFF2-40B4-BE49-F238E27FC236}">
                            <a16:creationId xmlns:a16="http://schemas.microsoft.com/office/drawing/2014/main" id="{D217BEC1-0C67-4F5F-BEEF-791EF205BA71}"/>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8">
                      <a:extLst>
                        <a:ext uri="{FF2B5EF4-FFF2-40B4-BE49-F238E27FC236}">
                          <a16:creationId xmlns:a16="http://schemas.microsoft.com/office/drawing/2014/main" id="{6F0F4809-278C-4F9B-933F-CC4E00A9D27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73" name="Round Diagonal Corner Rectangle 70">
                        <a:extLst>
                          <a:ext uri="{FF2B5EF4-FFF2-40B4-BE49-F238E27FC236}">
                            <a16:creationId xmlns:a16="http://schemas.microsoft.com/office/drawing/2014/main" id="{E4C4A4BA-9A1A-4E1F-B6EC-F85CE4C6A3CC}"/>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 Diagonal Corner Rectangle 71">
                        <a:extLst>
                          <a:ext uri="{FF2B5EF4-FFF2-40B4-BE49-F238E27FC236}">
                            <a16:creationId xmlns:a16="http://schemas.microsoft.com/office/drawing/2014/main" id="{4F130142-8A25-456D-86F4-93C55E08C80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 Diagonal Corner Rectangle 72">
                        <a:extLst>
                          <a:ext uri="{FF2B5EF4-FFF2-40B4-BE49-F238E27FC236}">
                            <a16:creationId xmlns:a16="http://schemas.microsoft.com/office/drawing/2014/main" id="{E46CBC22-CDD2-4554-8737-73A31461E70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 Diagonal Corner Rectangle 73">
                        <a:extLst>
                          <a:ext uri="{FF2B5EF4-FFF2-40B4-BE49-F238E27FC236}">
                            <a16:creationId xmlns:a16="http://schemas.microsoft.com/office/drawing/2014/main" id="{EB953A76-F322-4E12-A271-09AB90527F1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 Diagonal Corner Rectangle 74">
                        <a:extLst>
                          <a:ext uri="{FF2B5EF4-FFF2-40B4-BE49-F238E27FC236}">
                            <a16:creationId xmlns:a16="http://schemas.microsoft.com/office/drawing/2014/main" id="{8E253509-01BB-4A2C-8D84-D97C6F8412F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8" name="Group 457">
                    <a:extLst>
                      <a:ext uri="{FF2B5EF4-FFF2-40B4-BE49-F238E27FC236}">
                        <a16:creationId xmlns:a16="http://schemas.microsoft.com/office/drawing/2014/main" id="{0503B4CA-A44F-4A28-AEBB-805BF9075291}"/>
                      </a:ext>
                    </a:extLst>
                  </p:cNvPr>
                  <p:cNvGrpSpPr/>
                  <p:nvPr/>
                </p:nvGrpSpPr>
                <p:grpSpPr>
                  <a:xfrm rot="13486189" flipH="1">
                    <a:off x="1389306" y="2685691"/>
                    <a:ext cx="1345945" cy="1037421"/>
                    <a:chOff x="4567827" y="970271"/>
                    <a:chExt cx="1595182" cy="1230216"/>
                  </a:xfrm>
                </p:grpSpPr>
                <p:grpSp>
                  <p:nvGrpSpPr>
                    <p:cNvPr id="459" name="Group 7">
                      <a:extLst>
                        <a:ext uri="{FF2B5EF4-FFF2-40B4-BE49-F238E27FC236}">
                          <a16:creationId xmlns:a16="http://schemas.microsoft.com/office/drawing/2014/main" id="{15068D2E-BC21-432D-B555-B5038C9F4A41}"/>
                        </a:ext>
                      </a:extLst>
                    </p:cNvPr>
                    <p:cNvGrpSpPr/>
                    <p:nvPr/>
                  </p:nvGrpSpPr>
                  <p:grpSpPr>
                    <a:xfrm>
                      <a:off x="4567827" y="970271"/>
                      <a:ext cx="1176558" cy="776349"/>
                      <a:chOff x="4567827" y="970271"/>
                      <a:chExt cx="1176558" cy="776349"/>
                    </a:xfrm>
                    <a:solidFill>
                      <a:schemeClr val="accent3">
                        <a:lumMod val="50000"/>
                      </a:schemeClr>
                    </a:solidFill>
                  </p:grpSpPr>
                  <p:sp>
                    <p:nvSpPr>
                      <p:cNvPr id="466" name="Round Diagonal Corner Rectangle 2">
                        <a:extLst>
                          <a:ext uri="{FF2B5EF4-FFF2-40B4-BE49-F238E27FC236}">
                            <a16:creationId xmlns:a16="http://schemas.microsoft.com/office/drawing/2014/main" id="{07D11401-1673-41B3-B064-E46546A0725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ound Diagonal Corner Rectangle 3">
                        <a:extLst>
                          <a:ext uri="{FF2B5EF4-FFF2-40B4-BE49-F238E27FC236}">
                            <a16:creationId xmlns:a16="http://schemas.microsoft.com/office/drawing/2014/main" id="{4EA34331-8071-447C-BB7E-62B7017A0C90}"/>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 Diagonal Corner Rectangle 4">
                        <a:extLst>
                          <a:ext uri="{FF2B5EF4-FFF2-40B4-BE49-F238E27FC236}">
                            <a16:creationId xmlns:a16="http://schemas.microsoft.com/office/drawing/2014/main" id="{AA5D57C1-F8ED-4C78-B956-BA87DD4FF03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 Diagonal Corner Rectangle 5">
                        <a:extLst>
                          <a:ext uri="{FF2B5EF4-FFF2-40B4-BE49-F238E27FC236}">
                            <a16:creationId xmlns:a16="http://schemas.microsoft.com/office/drawing/2014/main" id="{3E9ED90E-E868-46DE-915D-699ED2F2522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 Diagonal Corner Rectangle 6">
                        <a:extLst>
                          <a:ext uri="{FF2B5EF4-FFF2-40B4-BE49-F238E27FC236}">
                            <a16:creationId xmlns:a16="http://schemas.microsoft.com/office/drawing/2014/main" id="{91661F3C-2804-4AA6-A539-3A69C942045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8">
                      <a:extLst>
                        <a:ext uri="{FF2B5EF4-FFF2-40B4-BE49-F238E27FC236}">
                          <a16:creationId xmlns:a16="http://schemas.microsoft.com/office/drawing/2014/main" id="{9C25F4DC-B8FB-4DE3-8A60-365CA4D0F38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461" name="Round Diagonal Corner Rectangle 83">
                        <a:extLst>
                          <a:ext uri="{FF2B5EF4-FFF2-40B4-BE49-F238E27FC236}">
                            <a16:creationId xmlns:a16="http://schemas.microsoft.com/office/drawing/2014/main" id="{D67629C6-AA6A-42E7-88E5-6B9D0A5F698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 Diagonal Corner Rectangle 84">
                        <a:extLst>
                          <a:ext uri="{FF2B5EF4-FFF2-40B4-BE49-F238E27FC236}">
                            <a16:creationId xmlns:a16="http://schemas.microsoft.com/office/drawing/2014/main" id="{3E61D392-2884-46D4-93DA-64B837362F1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 Diagonal Corner Rectangle 85">
                        <a:extLst>
                          <a:ext uri="{FF2B5EF4-FFF2-40B4-BE49-F238E27FC236}">
                            <a16:creationId xmlns:a16="http://schemas.microsoft.com/office/drawing/2014/main" id="{2BD4D879-E02C-4A96-9481-D5F96713AC5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 Diagonal Corner Rectangle 86">
                        <a:extLst>
                          <a:ext uri="{FF2B5EF4-FFF2-40B4-BE49-F238E27FC236}">
                            <a16:creationId xmlns:a16="http://schemas.microsoft.com/office/drawing/2014/main" id="{72F86837-6CCD-4589-9D8E-979B8751A3B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 Diagonal Corner Rectangle 87">
                        <a:extLst>
                          <a:ext uri="{FF2B5EF4-FFF2-40B4-BE49-F238E27FC236}">
                            <a16:creationId xmlns:a16="http://schemas.microsoft.com/office/drawing/2014/main" id="{C2F96ABE-FC41-492A-A121-443DC00F687D}"/>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3" name="Group 542">
                  <a:extLst>
                    <a:ext uri="{FF2B5EF4-FFF2-40B4-BE49-F238E27FC236}">
                      <a16:creationId xmlns:a16="http://schemas.microsoft.com/office/drawing/2014/main" id="{B0904977-82A2-44F0-B1A5-A8FED60BE6B7}"/>
                    </a:ext>
                  </a:extLst>
                </p:cNvPr>
                <p:cNvGrpSpPr/>
                <p:nvPr/>
              </p:nvGrpSpPr>
              <p:grpSpPr>
                <a:xfrm>
                  <a:off x="2054353" y="3678937"/>
                  <a:ext cx="777240" cy="543506"/>
                  <a:chOff x="3480816" y="1417320"/>
                  <a:chExt cx="4105975" cy="2871216"/>
                </a:xfrm>
              </p:grpSpPr>
              <p:grpSp>
                <p:nvGrpSpPr>
                  <p:cNvPr id="544" name="Group 543">
                    <a:extLst>
                      <a:ext uri="{FF2B5EF4-FFF2-40B4-BE49-F238E27FC236}">
                        <a16:creationId xmlns:a16="http://schemas.microsoft.com/office/drawing/2014/main" id="{462B9D65-9B1D-46D5-9156-A48A7F4E0E0D}"/>
                      </a:ext>
                    </a:extLst>
                  </p:cNvPr>
                  <p:cNvGrpSpPr/>
                  <p:nvPr/>
                </p:nvGrpSpPr>
                <p:grpSpPr>
                  <a:xfrm>
                    <a:off x="4489705" y="1779294"/>
                    <a:ext cx="1630864" cy="1887450"/>
                    <a:chOff x="7653422" y="1435608"/>
                    <a:chExt cx="2769586" cy="3757446"/>
                  </a:xfrm>
                </p:grpSpPr>
                <p:sp>
                  <p:nvSpPr>
                    <p:cNvPr id="554" name="Rectangle 2">
                      <a:extLst>
                        <a:ext uri="{FF2B5EF4-FFF2-40B4-BE49-F238E27FC236}">
                          <a16:creationId xmlns:a16="http://schemas.microsoft.com/office/drawing/2014/main" id="{C2AF9DFC-59FB-4B7C-8833-21C17F6C0656}"/>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Freeform: Shape 554">
                      <a:extLst>
                        <a:ext uri="{FF2B5EF4-FFF2-40B4-BE49-F238E27FC236}">
                          <a16:creationId xmlns:a16="http://schemas.microsoft.com/office/drawing/2014/main" id="{43B6653F-7B76-421A-9C4C-8009FA665A6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5" name="Group 544">
                    <a:extLst>
                      <a:ext uri="{FF2B5EF4-FFF2-40B4-BE49-F238E27FC236}">
                        <a16:creationId xmlns:a16="http://schemas.microsoft.com/office/drawing/2014/main" id="{824558CF-7F3D-4308-BE32-C6E954DD567E}"/>
                      </a:ext>
                    </a:extLst>
                  </p:cNvPr>
                  <p:cNvGrpSpPr/>
                  <p:nvPr/>
                </p:nvGrpSpPr>
                <p:grpSpPr>
                  <a:xfrm>
                    <a:off x="5218177" y="1636776"/>
                    <a:ext cx="1822482" cy="2109216"/>
                    <a:chOff x="7653422" y="1435608"/>
                    <a:chExt cx="2769586" cy="3757446"/>
                  </a:xfrm>
                </p:grpSpPr>
                <p:sp>
                  <p:nvSpPr>
                    <p:cNvPr id="552" name="Rectangle 2">
                      <a:extLst>
                        <a:ext uri="{FF2B5EF4-FFF2-40B4-BE49-F238E27FC236}">
                          <a16:creationId xmlns:a16="http://schemas.microsoft.com/office/drawing/2014/main" id="{5BACEF1E-9A7E-4170-9A8F-B3CDD6E878DC}"/>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reeform: Shape 552">
                      <a:extLst>
                        <a:ext uri="{FF2B5EF4-FFF2-40B4-BE49-F238E27FC236}">
                          <a16:creationId xmlns:a16="http://schemas.microsoft.com/office/drawing/2014/main" id="{7A2237C3-EE65-4F49-A877-3B941F07C65E}"/>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6" name="Group 545">
                    <a:extLst>
                      <a:ext uri="{FF2B5EF4-FFF2-40B4-BE49-F238E27FC236}">
                        <a16:creationId xmlns:a16="http://schemas.microsoft.com/office/drawing/2014/main" id="{69FB22E4-4414-4C53-A600-10EED910E6AC}"/>
                      </a:ext>
                    </a:extLst>
                  </p:cNvPr>
                  <p:cNvGrpSpPr/>
                  <p:nvPr/>
                </p:nvGrpSpPr>
                <p:grpSpPr>
                  <a:xfrm>
                    <a:off x="3480816" y="1417320"/>
                    <a:ext cx="2162223" cy="2502408"/>
                    <a:chOff x="7653422" y="1435608"/>
                    <a:chExt cx="2769586" cy="3757446"/>
                  </a:xfrm>
                </p:grpSpPr>
                <p:sp>
                  <p:nvSpPr>
                    <p:cNvPr id="550" name="Rectangle 2">
                      <a:extLst>
                        <a:ext uri="{FF2B5EF4-FFF2-40B4-BE49-F238E27FC236}">
                          <a16:creationId xmlns:a16="http://schemas.microsoft.com/office/drawing/2014/main" id="{447D7BBF-61BD-4287-9D81-098321D6299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reeform: Shape 550">
                      <a:extLst>
                        <a:ext uri="{FF2B5EF4-FFF2-40B4-BE49-F238E27FC236}">
                          <a16:creationId xmlns:a16="http://schemas.microsoft.com/office/drawing/2014/main" id="{4D285AE4-BCAB-4A41-931E-9F702938EA90}"/>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47" name="Group 546">
                    <a:extLst>
                      <a:ext uri="{FF2B5EF4-FFF2-40B4-BE49-F238E27FC236}">
                        <a16:creationId xmlns:a16="http://schemas.microsoft.com/office/drawing/2014/main" id="{4FD917AD-CE3C-443E-A5C5-E7D18A2B15D4}"/>
                      </a:ext>
                    </a:extLst>
                  </p:cNvPr>
                  <p:cNvGrpSpPr/>
                  <p:nvPr/>
                </p:nvGrpSpPr>
                <p:grpSpPr>
                  <a:xfrm>
                    <a:off x="5394961" y="1751862"/>
                    <a:ext cx="2191830" cy="2536674"/>
                    <a:chOff x="7653422" y="1435608"/>
                    <a:chExt cx="2769586" cy="3757446"/>
                  </a:xfrm>
                </p:grpSpPr>
                <p:sp>
                  <p:nvSpPr>
                    <p:cNvPr id="548" name="Rectangle 2">
                      <a:extLst>
                        <a:ext uri="{FF2B5EF4-FFF2-40B4-BE49-F238E27FC236}">
                          <a16:creationId xmlns:a16="http://schemas.microsoft.com/office/drawing/2014/main" id="{73891DBD-09D7-4BD5-9B03-F618A67667E8}"/>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reeform: Shape 548">
                      <a:extLst>
                        <a:ext uri="{FF2B5EF4-FFF2-40B4-BE49-F238E27FC236}">
                          <a16:creationId xmlns:a16="http://schemas.microsoft.com/office/drawing/2014/main" id="{85AB69C3-AC76-42C1-84FC-7B96A0D3458C}"/>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556" name="Group 555">
                  <a:extLst>
                    <a:ext uri="{FF2B5EF4-FFF2-40B4-BE49-F238E27FC236}">
                      <a16:creationId xmlns:a16="http://schemas.microsoft.com/office/drawing/2014/main" id="{1E7E445F-CCE6-4F3F-8701-F4905FDD739F}"/>
                    </a:ext>
                  </a:extLst>
                </p:cNvPr>
                <p:cNvGrpSpPr/>
                <p:nvPr/>
              </p:nvGrpSpPr>
              <p:grpSpPr>
                <a:xfrm>
                  <a:off x="2220166" y="3770377"/>
                  <a:ext cx="294723" cy="505968"/>
                  <a:chOff x="1241184" y="770000"/>
                  <a:chExt cx="2405441" cy="4129562"/>
                </a:xfrm>
              </p:grpSpPr>
              <p:grpSp>
                <p:nvGrpSpPr>
                  <p:cNvPr id="557" name="Group 556">
                    <a:extLst>
                      <a:ext uri="{FF2B5EF4-FFF2-40B4-BE49-F238E27FC236}">
                        <a16:creationId xmlns:a16="http://schemas.microsoft.com/office/drawing/2014/main" id="{C64B743A-C418-46AD-BC3D-0C7C9BC559C9}"/>
                      </a:ext>
                    </a:extLst>
                  </p:cNvPr>
                  <p:cNvGrpSpPr/>
                  <p:nvPr/>
                </p:nvGrpSpPr>
                <p:grpSpPr>
                  <a:xfrm>
                    <a:off x="2133600" y="2743200"/>
                    <a:ext cx="1295400" cy="990600"/>
                    <a:chOff x="4567827" y="970271"/>
                    <a:chExt cx="1595182" cy="1230216"/>
                  </a:xfrm>
                </p:grpSpPr>
                <p:grpSp>
                  <p:nvGrpSpPr>
                    <p:cNvPr id="637" name="Group 636">
                      <a:extLst>
                        <a:ext uri="{FF2B5EF4-FFF2-40B4-BE49-F238E27FC236}">
                          <a16:creationId xmlns:a16="http://schemas.microsoft.com/office/drawing/2014/main" id="{B68F2C16-0167-41B4-9822-B8A0F5DA0733}"/>
                        </a:ext>
                      </a:extLst>
                    </p:cNvPr>
                    <p:cNvGrpSpPr/>
                    <p:nvPr/>
                  </p:nvGrpSpPr>
                  <p:grpSpPr>
                    <a:xfrm>
                      <a:off x="4567827" y="970271"/>
                      <a:ext cx="1176558" cy="776349"/>
                      <a:chOff x="4567827" y="970271"/>
                      <a:chExt cx="1176558" cy="776349"/>
                    </a:xfrm>
                    <a:solidFill>
                      <a:schemeClr val="accent3">
                        <a:lumMod val="50000"/>
                      </a:schemeClr>
                    </a:solidFill>
                  </p:grpSpPr>
                  <p:sp>
                    <p:nvSpPr>
                      <p:cNvPr id="644" name="Round Diagonal Corner Rectangle 2">
                        <a:extLst>
                          <a:ext uri="{FF2B5EF4-FFF2-40B4-BE49-F238E27FC236}">
                            <a16:creationId xmlns:a16="http://schemas.microsoft.com/office/drawing/2014/main" id="{DE894F4D-BE1C-4CBE-9182-11AE27488D7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ound Diagonal Corner Rectangle 3">
                        <a:extLst>
                          <a:ext uri="{FF2B5EF4-FFF2-40B4-BE49-F238E27FC236}">
                            <a16:creationId xmlns:a16="http://schemas.microsoft.com/office/drawing/2014/main" id="{AA2FD422-58E9-47EF-BDC6-B00566DADF6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ound Diagonal Corner Rectangle 4">
                        <a:extLst>
                          <a:ext uri="{FF2B5EF4-FFF2-40B4-BE49-F238E27FC236}">
                            <a16:creationId xmlns:a16="http://schemas.microsoft.com/office/drawing/2014/main" id="{A9EF7C82-36E2-4DBC-B910-0275BD8AA1A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ound Diagonal Corner Rectangle 5">
                        <a:extLst>
                          <a:ext uri="{FF2B5EF4-FFF2-40B4-BE49-F238E27FC236}">
                            <a16:creationId xmlns:a16="http://schemas.microsoft.com/office/drawing/2014/main" id="{75DBDC99-0D08-4C87-8F31-FA7D6CDCAB94}"/>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ound Diagonal Corner Rectangle 6">
                        <a:extLst>
                          <a:ext uri="{FF2B5EF4-FFF2-40B4-BE49-F238E27FC236}">
                            <a16:creationId xmlns:a16="http://schemas.microsoft.com/office/drawing/2014/main" id="{9187C8A5-B2F8-4E25-A5B9-8FC81D417CD2}"/>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8" name="Group 637">
                      <a:extLst>
                        <a:ext uri="{FF2B5EF4-FFF2-40B4-BE49-F238E27FC236}">
                          <a16:creationId xmlns:a16="http://schemas.microsoft.com/office/drawing/2014/main" id="{79E022D7-F789-4E7B-9488-51F05AE7506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39" name="Round Diagonal Corner Rectangle 9">
                        <a:extLst>
                          <a:ext uri="{FF2B5EF4-FFF2-40B4-BE49-F238E27FC236}">
                            <a16:creationId xmlns:a16="http://schemas.microsoft.com/office/drawing/2014/main" id="{56A404D4-CABF-4FE4-93B8-7291BA9745C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ound Diagonal Corner Rectangle 10">
                        <a:extLst>
                          <a:ext uri="{FF2B5EF4-FFF2-40B4-BE49-F238E27FC236}">
                            <a16:creationId xmlns:a16="http://schemas.microsoft.com/office/drawing/2014/main" id="{53036E89-E6BE-4B95-A926-98B40BE4E273}"/>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ound Diagonal Corner Rectangle 11">
                        <a:extLst>
                          <a:ext uri="{FF2B5EF4-FFF2-40B4-BE49-F238E27FC236}">
                            <a16:creationId xmlns:a16="http://schemas.microsoft.com/office/drawing/2014/main" id="{1B7C3870-7707-4654-B72C-52A762E3A96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ound Diagonal Corner Rectangle 12">
                        <a:extLst>
                          <a:ext uri="{FF2B5EF4-FFF2-40B4-BE49-F238E27FC236}">
                            <a16:creationId xmlns:a16="http://schemas.microsoft.com/office/drawing/2014/main" id="{89C4D1E1-6320-4DC6-91D0-5933D508392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ound Diagonal Corner Rectangle 13">
                        <a:extLst>
                          <a:ext uri="{FF2B5EF4-FFF2-40B4-BE49-F238E27FC236}">
                            <a16:creationId xmlns:a16="http://schemas.microsoft.com/office/drawing/2014/main" id="{74B3F890-561E-44A8-8DE9-59D23D9D0475}"/>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8" name="Double Wave 557">
                    <a:extLst>
                      <a:ext uri="{FF2B5EF4-FFF2-40B4-BE49-F238E27FC236}">
                        <a16:creationId xmlns:a16="http://schemas.microsoft.com/office/drawing/2014/main" id="{8B0EC98D-0BAA-4C3F-824F-C066B57D78D2}"/>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9" name="Group 558">
                    <a:extLst>
                      <a:ext uri="{FF2B5EF4-FFF2-40B4-BE49-F238E27FC236}">
                        <a16:creationId xmlns:a16="http://schemas.microsoft.com/office/drawing/2014/main" id="{19CD2D27-19B6-49D2-BD6F-2D545F8605E5}"/>
                      </a:ext>
                    </a:extLst>
                  </p:cNvPr>
                  <p:cNvGrpSpPr/>
                  <p:nvPr/>
                </p:nvGrpSpPr>
                <p:grpSpPr>
                  <a:xfrm rot="3721982">
                    <a:off x="2072705" y="1965154"/>
                    <a:ext cx="1219200" cy="940256"/>
                    <a:chOff x="4567827" y="970271"/>
                    <a:chExt cx="1595182" cy="1230216"/>
                  </a:xfrm>
                </p:grpSpPr>
                <p:grpSp>
                  <p:nvGrpSpPr>
                    <p:cNvPr id="625" name="Group 7">
                      <a:extLst>
                        <a:ext uri="{FF2B5EF4-FFF2-40B4-BE49-F238E27FC236}">
                          <a16:creationId xmlns:a16="http://schemas.microsoft.com/office/drawing/2014/main" id="{8C80CB5E-2B5A-488F-A2A3-4A2BCD7630DF}"/>
                        </a:ext>
                      </a:extLst>
                    </p:cNvPr>
                    <p:cNvGrpSpPr/>
                    <p:nvPr/>
                  </p:nvGrpSpPr>
                  <p:grpSpPr>
                    <a:xfrm>
                      <a:off x="4567827" y="970271"/>
                      <a:ext cx="1176558" cy="776349"/>
                      <a:chOff x="4567827" y="970271"/>
                      <a:chExt cx="1176558" cy="776349"/>
                    </a:xfrm>
                    <a:solidFill>
                      <a:schemeClr val="accent3">
                        <a:lumMod val="50000"/>
                      </a:schemeClr>
                    </a:solidFill>
                  </p:grpSpPr>
                  <p:sp>
                    <p:nvSpPr>
                      <p:cNvPr id="632" name="Round Diagonal Corner Rectangle 2">
                        <a:extLst>
                          <a:ext uri="{FF2B5EF4-FFF2-40B4-BE49-F238E27FC236}">
                            <a16:creationId xmlns:a16="http://schemas.microsoft.com/office/drawing/2014/main" id="{0D138D39-8391-4B7C-ADF4-6A7B6711987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ound Diagonal Corner Rectangle 3">
                        <a:extLst>
                          <a:ext uri="{FF2B5EF4-FFF2-40B4-BE49-F238E27FC236}">
                            <a16:creationId xmlns:a16="http://schemas.microsoft.com/office/drawing/2014/main" id="{E302BD21-B3EC-428A-9874-8EA6906DE59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ound Diagonal Corner Rectangle 4">
                        <a:extLst>
                          <a:ext uri="{FF2B5EF4-FFF2-40B4-BE49-F238E27FC236}">
                            <a16:creationId xmlns:a16="http://schemas.microsoft.com/office/drawing/2014/main" id="{09A4542D-D971-4473-A50F-A73831FBB64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ound Diagonal Corner Rectangle 5">
                        <a:extLst>
                          <a:ext uri="{FF2B5EF4-FFF2-40B4-BE49-F238E27FC236}">
                            <a16:creationId xmlns:a16="http://schemas.microsoft.com/office/drawing/2014/main" id="{578D3FB8-089B-47CA-8F2D-879CEA18783C}"/>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ound Diagonal Corner Rectangle 6">
                        <a:extLst>
                          <a:ext uri="{FF2B5EF4-FFF2-40B4-BE49-F238E27FC236}">
                            <a16:creationId xmlns:a16="http://schemas.microsoft.com/office/drawing/2014/main" id="{BCEAFC39-252A-4143-AE7F-D4F9C38EB7F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8">
                      <a:extLst>
                        <a:ext uri="{FF2B5EF4-FFF2-40B4-BE49-F238E27FC236}">
                          <a16:creationId xmlns:a16="http://schemas.microsoft.com/office/drawing/2014/main" id="{F58F8B48-14CA-4F3B-AB0A-79396F63854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27" name="Round Diagonal Corner Rectangle 18">
                        <a:extLst>
                          <a:ext uri="{FF2B5EF4-FFF2-40B4-BE49-F238E27FC236}">
                            <a16:creationId xmlns:a16="http://schemas.microsoft.com/office/drawing/2014/main" id="{D8F71C8A-945E-47C7-A639-7259303A028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ound Diagonal Corner Rectangle 19">
                        <a:extLst>
                          <a:ext uri="{FF2B5EF4-FFF2-40B4-BE49-F238E27FC236}">
                            <a16:creationId xmlns:a16="http://schemas.microsoft.com/office/drawing/2014/main" id="{136F070F-3BEE-4B66-89D5-4ADE1D9421F5}"/>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ound Diagonal Corner Rectangle 20">
                        <a:extLst>
                          <a:ext uri="{FF2B5EF4-FFF2-40B4-BE49-F238E27FC236}">
                            <a16:creationId xmlns:a16="http://schemas.microsoft.com/office/drawing/2014/main" id="{4AC0E05F-376A-44B6-9A63-0DA889A6A0F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ound Diagonal Corner Rectangle 21">
                        <a:extLst>
                          <a:ext uri="{FF2B5EF4-FFF2-40B4-BE49-F238E27FC236}">
                            <a16:creationId xmlns:a16="http://schemas.microsoft.com/office/drawing/2014/main" id="{AC23BF47-4608-446C-8FF2-9A4C346B01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ound Diagonal Corner Rectangle 22">
                        <a:extLst>
                          <a:ext uri="{FF2B5EF4-FFF2-40B4-BE49-F238E27FC236}">
                            <a16:creationId xmlns:a16="http://schemas.microsoft.com/office/drawing/2014/main" id="{77D0C5D4-E183-45D1-8E0F-C0709845D488}"/>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0" name="Group 559">
                    <a:extLst>
                      <a:ext uri="{FF2B5EF4-FFF2-40B4-BE49-F238E27FC236}">
                        <a16:creationId xmlns:a16="http://schemas.microsoft.com/office/drawing/2014/main" id="{9CB3CBFF-B610-419F-9610-76CFDE5A09B5}"/>
                      </a:ext>
                    </a:extLst>
                  </p:cNvPr>
                  <p:cNvGrpSpPr/>
                  <p:nvPr/>
                </p:nvGrpSpPr>
                <p:grpSpPr>
                  <a:xfrm rot="20253845">
                    <a:off x="1241184" y="1553241"/>
                    <a:ext cx="1595182" cy="1230216"/>
                    <a:chOff x="4567827" y="970271"/>
                    <a:chExt cx="1595182" cy="1230216"/>
                  </a:xfrm>
                </p:grpSpPr>
                <p:grpSp>
                  <p:nvGrpSpPr>
                    <p:cNvPr id="613" name="Group 7">
                      <a:extLst>
                        <a:ext uri="{FF2B5EF4-FFF2-40B4-BE49-F238E27FC236}">
                          <a16:creationId xmlns:a16="http://schemas.microsoft.com/office/drawing/2014/main" id="{AB381372-B349-47C5-99D2-F0EC892DF6DC}"/>
                        </a:ext>
                      </a:extLst>
                    </p:cNvPr>
                    <p:cNvGrpSpPr/>
                    <p:nvPr/>
                  </p:nvGrpSpPr>
                  <p:grpSpPr>
                    <a:xfrm>
                      <a:off x="4567827" y="970271"/>
                      <a:ext cx="1176558" cy="776349"/>
                      <a:chOff x="4567827" y="970271"/>
                      <a:chExt cx="1176558" cy="776349"/>
                    </a:xfrm>
                    <a:solidFill>
                      <a:schemeClr val="accent3">
                        <a:lumMod val="50000"/>
                      </a:schemeClr>
                    </a:solidFill>
                  </p:grpSpPr>
                  <p:sp>
                    <p:nvSpPr>
                      <p:cNvPr id="620" name="Round Diagonal Corner Rectangle 2">
                        <a:extLst>
                          <a:ext uri="{FF2B5EF4-FFF2-40B4-BE49-F238E27FC236}">
                            <a16:creationId xmlns:a16="http://schemas.microsoft.com/office/drawing/2014/main" id="{30542526-C490-4812-A2CF-614B37456B5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ound Diagonal Corner Rectangle 3">
                        <a:extLst>
                          <a:ext uri="{FF2B5EF4-FFF2-40B4-BE49-F238E27FC236}">
                            <a16:creationId xmlns:a16="http://schemas.microsoft.com/office/drawing/2014/main" id="{08054305-1143-4D8B-A393-0BD1A72BD3A4}"/>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ound Diagonal Corner Rectangle 4">
                        <a:extLst>
                          <a:ext uri="{FF2B5EF4-FFF2-40B4-BE49-F238E27FC236}">
                            <a16:creationId xmlns:a16="http://schemas.microsoft.com/office/drawing/2014/main" id="{85AAC327-C1E4-4FD9-924E-41FF48CDC73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ound Diagonal Corner Rectangle 5">
                        <a:extLst>
                          <a:ext uri="{FF2B5EF4-FFF2-40B4-BE49-F238E27FC236}">
                            <a16:creationId xmlns:a16="http://schemas.microsoft.com/office/drawing/2014/main" id="{C54AFDCB-3447-4410-8403-51A86ABAB8F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ound Diagonal Corner Rectangle 6">
                        <a:extLst>
                          <a:ext uri="{FF2B5EF4-FFF2-40B4-BE49-F238E27FC236}">
                            <a16:creationId xmlns:a16="http://schemas.microsoft.com/office/drawing/2014/main" id="{FCBFB678-7AA3-461E-9F41-BD76A57D8CC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4" name="Group 8">
                      <a:extLst>
                        <a:ext uri="{FF2B5EF4-FFF2-40B4-BE49-F238E27FC236}">
                          <a16:creationId xmlns:a16="http://schemas.microsoft.com/office/drawing/2014/main" id="{EDBDBC59-7FDF-44F2-8598-3EE6157B08E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15" name="Round Diagonal Corner Rectangle 31">
                        <a:extLst>
                          <a:ext uri="{FF2B5EF4-FFF2-40B4-BE49-F238E27FC236}">
                            <a16:creationId xmlns:a16="http://schemas.microsoft.com/office/drawing/2014/main" id="{0B8C333B-979C-415D-B84F-2D68DDDDB81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ound Diagonal Corner Rectangle 32">
                        <a:extLst>
                          <a:ext uri="{FF2B5EF4-FFF2-40B4-BE49-F238E27FC236}">
                            <a16:creationId xmlns:a16="http://schemas.microsoft.com/office/drawing/2014/main" id="{5CF5C3F9-5434-4592-BCD3-F758DBCE215D}"/>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ound Diagonal Corner Rectangle 33">
                        <a:extLst>
                          <a:ext uri="{FF2B5EF4-FFF2-40B4-BE49-F238E27FC236}">
                            <a16:creationId xmlns:a16="http://schemas.microsoft.com/office/drawing/2014/main" id="{B7061BCD-CC6B-49B0-8747-85CC7CEDB4CB}"/>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ound Diagonal Corner Rectangle 34">
                        <a:extLst>
                          <a:ext uri="{FF2B5EF4-FFF2-40B4-BE49-F238E27FC236}">
                            <a16:creationId xmlns:a16="http://schemas.microsoft.com/office/drawing/2014/main" id="{1DAD2EDD-DF3C-4C04-8BBA-3201438F034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ound Diagonal Corner Rectangle 35">
                        <a:extLst>
                          <a:ext uri="{FF2B5EF4-FFF2-40B4-BE49-F238E27FC236}">
                            <a16:creationId xmlns:a16="http://schemas.microsoft.com/office/drawing/2014/main" id="{F1CFFA67-9D2A-4BA9-8719-F2BB626E9DB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1" name="Group 560">
                    <a:extLst>
                      <a:ext uri="{FF2B5EF4-FFF2-40B4-BE49-F238E27FC236}">
                        <a16:creationId xmlns:a16="http://schemas.microsoft.com/office/drawing/2014/main" id="{00ED484C-D64E-41D9-A390-939A4B6D76C6}"/>
                      </a:ext>
                    </a:extLst>
                  </p:cNvPr>
                  <p:cNvGrpSpPr/>
                  <p:nvPr/>
                </p:nvGrpSpPr>
                <p:grpSpPr>
                  <a:xfrm rot="8113811">
                    <a:off x="1943792" y="770000"/>
                    <a:ext cx="1446415" cy="1355079"/>
                    <a:chOff x="4567827" y="970271"/>
                    <a:chExt cx="1595182" cy="1230216"/>
                  </a:xfrm>
                </p:grpSpPr>
                <p:grpSp>
                  <p:nvGrpSpPr>
                    <p:cNvPr id="601" name="Group 7">
                      <a:extLst>
                        <a:ext uri="{FF2B5EF4-FFF2-40B4-BE49-F238E27FC236}">
                          <a16:creationId xmlns:a16="http://schemas.microsoft.com/office/drawing/2014/main" id="{DB0A0D78-9EAF-4080-B781-BA3C83B737A6}"/>
                        </a:ext>
                      </a:extLst>
                    </p:cNvPr>
                    <p:cNvGrpSpPr/>
                    <p:nvPr/>
                  </p:nvGrpSpPr>
                  <p:grpSpPr>
                    <a:xfrm>
                      <a:off x="4567827" y="970271"/>
                      <a:ext cx="1176558" cy="776349"/>
                      <a:chOff x="4567827" y="970271"/>
                      <a:chExt cx="1176558" cy="776349"/>
                    </a:xfrm>
                    <a:solidFill>
                      <a:schemeClr val="accent3">
                        <a:lumMod val="50000"/>
                      </a:schemeClr>
                    </a:solidFill>
                  </p:grpSpPr>
                  <p:sp>
                    <p:nvSpPr>
                      <p:cNvPr id="608" name="Round Diagonal Corner Rectangle 2">
                        <a:extLst>
                          <a:ext uri="{FF2B5EF4-FFF2-40B4-BE49-F238E27FC236}">
                            <a16:creationId xmlns:a16="http://schemas.microsoft.com/office/drawing/2014/main" id="{10C861F1-3D76-4E21-BB37-822AC45619DF}"/>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ound Diagonal Corner Rectangle 3">
                        <a:extLst>
                          <a:ext uri="{FF2B5EF4-FFF2-40B4-BE49-F238E27FC236}">
                            <a16:creationId xmlns:a16="http://schemas.microsoft.com/office/drawing/2014/main" id="{F9DD3C42-1CFB-4067-8661-87E8E8C07D6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ound Diagonal Corner Rectangle 4">
                        <a:extLst>
                          <a:ext uri="{FF2B5EF4-FFF2-40B4-BE49-F238E27FC236}">
                            <a16:creationId xmlns:a16="http://schemas.microsoft.com/office/drawing/2014/main" id="{811296BE-9D2A-4D1C-BB3E-153E478BE6DE}"/>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ound Diagonal Corner Rectangle 5">
                        <a:extLst>
                          <a:ext uri="{FF2B5EF4-FFF2-40B4-BE49-F238E27FC236}">
                            <a16:creationId xmlns:a16="http://schemas.microsoft.com/office/drawing/2014/main" id="{0209C02D-78C8-4338-A87D-E308F07E25C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ound Diagonal Corner Rectangle 6">
                        <a:extLst>
                          <a:ext uri="{FF2B5EF4-FFF2-40B4-BE49-F238E27FC236}">
                            <a16:creationId xmlns:a16="http://schemas.microsoft.com/office/drawing/2014/main" id="{A2B5B749-A074-4C21-9D06-54EE978C2F3E}"/>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2" name="Group 8">
                      <a:extLst>
                        <a:ext uri="{FF2B5EF4-FFF2-40B4-BE49-F238E27FC236}">
                          <a16:creationId xmlns:a16="http://schemas.microsoft.com/office/drawing/2014/main" id="{F4323EBE-D1C1-40FB-AF51-D3BDDB9A59F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03" name="Round Diagonal Corner Rectangle 44">
                        <a:extLst>
                          <a:ext uri="{FF2B5EF4-FFF2-40B4-BE49-F238E27FC236}">
                            <a16:creationId xmlns:a16="http://schemas.microsoft.com/office/drawing/2014/main" id="{5F659126-0C7A-427F-9F6D-4B1F213709FB}"/>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 Diagonal Corner Rectangle 45">
                        <a:extLst>
                          <a:ext uri="{FF2B5EF4-FFF2-40B4-BE49-F238E27FC236}">
                            <a16:creationId xmlns:a16="http://schemas.microsoft.com/office/drawing/2014/main" id="{9D2B5750-4078-4138-B6F2-A4A990F408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 Diagonal Corner Rectangle 46">
                        <a:extLst>
                          <a:ext uri="{FF2B5EF4-FFF2-40B4-BE49-F238E27FC236}">
                            <a16:creationId xmlns:a16="http://schemas.microsoft.com/office/drawing/2014/main" id="{2759BD57-BAF5-4BAC-BE70-331957272D24}"/>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ound Diagonal Corner Rectangle 47">
                        <a:extLst>
                          <a:ext uri="{FF2B5EF4-FFF2-40B4-BE49-F238E27FC236}">
                            <a16:creationId xmlns:a16="http://schemas.microsoft.com/office/drawing/2014/main" id="{201528CF-CFD5-4447-8A4C-BB5AF2AF36B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ound Diagonal Corner Rectangle 48">
                        <a:extLst>
                          <a:ext uri="{FF2B5EF4-FFF2-40B4-BE49-F238E27FC236}">
                            <a16:creationId xmlns:a16="http://schemas.microsoft.com/office/drawing/2014/main" id="{FE6C0C90-841F-415B-B9D9-475A9DEE943F}"/>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2" name="Group 561">
                    <a:extLst>
                      <a:ext uri="{FF2B5EF4-FFF2-40B4-BE49-F238E27FC236}">
                        <a16:creationId xmlns:a16="http://schemas.microsoft.com/office/drawing/2014/main" id="{9240387F-A4A3-4615-8C4E-2C03973332FC}"/>
                      </a:ext>
                    </a:extLst>
                  </p:cNvPr>
                  <p:cNvGrpSpPr/>
                  <p:nvPr/>
                </p:nvGrpSpPr>
                <p:grpSpPr>
                  <a:xfrm rot="8113811">
                    <a:off x="1438523" y="2207715"/>
                    <a:ext cx="1390153" cy="762604"/>
                    <a:chOff x="4567827" y="970271"/>
                    <a:chExt cx="1595182" cy="1230216"/>
                  </a:xfrm>
                </p:grpSpPr>
                <p:grpSp>
                  <p:nvGrpSpPr>
                    <p:cNvPr id="589" name="Group 7">
                      <a:extLst>
                        <a:ext uri="{FF2B5EF4-FFF2-40B4-BE49-F238E27FC236}">
                          <a16:creationId xmlns:a16="http://schemas.microsoft.com/office/drawing/2014/main" id="{D4492B98-C5F1-463F-9205-9588F77DCBD5}"/>
                        </a:ext>
                      </a:extLst>
                    </p:cNvPr>
                    <p:cNvGrpSpPr/>
                    <p:nvPr/>
                  </p:nvGrpSpPr>
                  <p:grpSpPr>
                    <a:xfrm>
                      <a:off x="4567827" y="970271"/>
                      <a:ext cx="1176558" cy="776349"/>
                      <a:chOff x="4567827" y="970271"/>
                      <a:chExt cx="1176558" cy="776349"/>
                    </a:xfrm>
                    <a:solidFill>
                      <a:schemeClr val="accent3">
                        <a:lumMod val="50000"/>
                      </a:schemeClr>
                    </a:solidFill>
                  </p:grpSpPr>
                  <p:sp>
                    <p:nvSpPr>
                      <p:cNvPr id="596" name="Round Diagonal Corner Rectangle 2">
                        <a:extLst>
                          <a:ext uri="{FF2B5EF4-FFF2-40B4-BE49-F238E27FC236}">
                            <a16:creationId xmlns:a16="http://schemas.microsoft.com/office/drawing/2014/main" id="{B21C4FCB-566A-4BD0-8733-D8E2ABB7C4D5}"/>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ound Diagonal Corner Rectangle 3">
                        <a:extLst>
                          <a:ext uri="{FF2B5EF4-FFF2-40B4-BE49-F238E27FC236}">
                            <a16:creationId xmlns:a16="http://schemas.microsoft.com/office/drawing/2014/main" id="{DBE63484-226D-4C41-9642-CD1B6C26498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ound Diagonal Corner Rectangle 4">
                        <a:extLst>
                          <a:ext uri="{FF2B5EF4-FFF2-40B4-BE49-F238E27FC236}">
                            <a16:creationId xmlns:a16="http://schemas.microsoft.com/office/drawing/2014/main" id="{75205495-6A07-4F55-B1FC-EAD70BC382E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 Diagonal Corner Rectangle 5">
                        <a:extLst>
                          <a:ext uri="{FF2B5EF4-FFF2-40B4-BE49-F238E27FC236}">
                            <a16:creationId xmlns:a16="http://schemas.microsoft.com/office/drawing/2014/main" id="{1BC38510-A798-43A0-8AB8-C54CC9FDADA1}"/>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 Diagonal Corner Rectangle 6">
                        <a:extLst>
                          <a:ext uri="{FF2B5EF4-FFF2-40B4-BE49-F238E27FC236}">
                            <a16:creationId xmlns:a16="http://schemas.microsoft.com/office/drawing/2014/main" id="{456916E7-049B-420A-B0DD-41462EF2EC3F}"/>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8">
                      <a:extLst>
                        <a:ext uri="{FF2B5EF4-FFF2-40B4-BE49-F238E27FC236}">
                          <a16:creationId xmlns:a16="http://schemas.microsoft.com/office/drawing/2014/main" id="{C75AAAC2-405D-4670-AF76-53B0E7B2D118}"/>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91" name="Round Diagonal Corner Rectangle 57">
                        <a:extLst>
                          <a:ext uri="{FF2B5EF4-FFF2-40B4-BE49-F238E27FC236}">
                            <a16:creationId xmlns:a16="http://schemas.microsoft.com/office/drawing/2014/main" id="{E82E709D-D16B-4083-9F7E-82C93963991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ound Diagonal Corner Rectangle 58">
                        <a:extLst>
                          <a:ext uri="{FF2B5EF4-FFF2-40B4-BE49-F238E27FC236}">
                            <a16:creationId xmlns:a16="http://schemas.microsoft.com/office/drawing/2014/main" id="{4749865A-E09B-44F7-8CD3-D0E6BC7C33FE}"/>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ound Diagonal Corner Rectangle 59">
                        <a:extLst>
                          <a:ext uri="{FF2B5EF4-FFF2-40B4-BE49-F238E27FC236}">
                            <a16:creationId xmlns:a16="http://schemas.microsoft.com/office/drawing/2014/main" id="{4C0FDF86-D8CA-4F16-8305-4ADB602A95C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ound Diagonal Corner Rectangle 60">
                        <a:extLst>
                          <a:ext uri="{FF2B5EF4-FFF2-40B4-BE49-F238E27FC236}">
                            <a16:creationId xmlns:a16="http://schemas.microsoft.com/office/drawing/2014/main" id="{4EF8F13E-B157-4399-B9A6-A58AB85B55ED}"/>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ound Diagonal Corner Rectangle 61">
                        <a:extLst>
                          <a:ext uri="{FF2B5EF4-FFF2-40B4-BE49-F238E27FC236}">
                            <a16:creationId xmlns:a16="http://schemas.microsoft.com/office/drawing/2014/main" id="{03011B23-4850-467A-9819-F0EFD6689AB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3" name="Group 562">
                    <a:extLst>
                      <a:ext uri="{FF2B5EF4-FFF2-40B4-BE49-F238E27FC236}">
                        <a16:creationId xmlns:a16="http://schemas.microsoft.com/office/drawing/2014/main" id="{9EBF6C10-FD50-4C33-95CF-815CD1C32443}"/>
                      </a:ext>
                    </a:extLst>
                  </p:cNvPr>
                  <p:cNvGrpSpPr/>
                  <p:nvPr/>
                </p:nvGrpSpPr>
                <p:grpSpPr>
                  <a:xfrm rot="9089938">
                    <a:off x="2556363" y="1661184"/>
                    <a:ext cx="1090262" cy="771324"/>
                    <a:chOff x="4567827" y="970271"/>
                    <a:chExt cx="1595182" cy="1230216"/>
                  </a:xfrm>
                </p:grpSpPr>
                <p:grpSp>
                  <p:nvGrpSpPr>
                    <p:cNvPr id="577" name="Group 7">
                      <a:extLst>
                        <a:ext uri="{FF2B5EF4-FFF2-40B4-BE49-F238E27FC236}">
                          <a16:creationId xmlns:a16="http://schemas.microsoft.com/office/drawing/2014/main" id="{8D12AAB6-A08A-45F6-AAC1-5E5E772AD285}"/>
                        </a:ext>
                      </a:extLst>
                    </p:cNvPr>
                    <p:cNvGrpSpPr/>
                    <p:nvPr/>
                  </p:nvGrpSpPr>
                  <p:grpSpPr>
                    <a:xfrm>
                      <a:off x="4567827" y="970271"/>
                      <a:ext cx="1176558" cy="776349"/>
                      <a:chOff x="4567827" y="970271"/>
                      <a:chExt cx="1176558" cy="776349"/>
                    </a:xfrm>
                    <a:solidFill>
                      <a:schemeClr val="accent3">
                        <a:lumMod val="50000"/>
                      </a:schemeClr>
                    </a:solidFill>
                  </p:grpSpPr>
                  <p:sp>
                    <p:nvSpPr>
                      <p:cNvPr id="584" name="Round Diagonal Corner Rectangle 2">
                        <a:extLst>
                          <a:ext uri="{FF2B5EF4-FFF2-40B4-BE49-F238E27FC236}">
                            <a16:creationId xmlns:a16="http://schemas.microsoft.com/office/drawing/2014/main" id="{79A9A7DC-9FD8-40D5-A0CF-F950EA547FA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ound Diagonal Corner Rectangle 3">
                        <a:extLst>
                          <a:ext uri="{FF2B5EF4-FFF2-40B4-BE49-F238E27FC236}">
                            <a16:creationId xmlns:a16="http://schemas.microsoft.com/office/drawing/2014/main" id="{C374C34B-7459-4FFC-AB45-C8A5D4D8C1E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ound Diagonal Corner Rectangle 4">
                        <a:extLst>
                          <a:ext uri="{FF2B5EF4-FFF2-40B4-BE49-F238E27FC236}">
                            <a16:creationId xmlns:a16="http://schemas.microsoft.com/office/drawing/2014/main" id="{206CB57E-AEE8-46B5-B367-43CDCBBB606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ound Diagonal Corner Rectangle 5">
                        <a:extLst>
                          <a:ext uri="{FF2B5EF4-FFF2-40B4-BE49-F238E27FC236}">
                            <a16:creationId xmlns:a16="http://schemas.microsoft.com/office/drawing/2014/main" id="{307396B5-A0FC-4D8F-9577-EC537035BE63}"/>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 Diagonal Corner Rectangle 6">
                        <a:extLst>
                          <a:ext uri="{FF2B5EF4-FFF2-40B4-BE49-F238E27FC236}">
                            <a16:creationId xmlns:a16="http://schemas.microsoft.com/office/drawing/2014/main" id="{6B49CF9B-1B4F-4946-A96A-D233E32396D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8" name="Group 8">
                      <a:extLst>
                        <a:ext uri="{FF2B5EF4-FFF2-40B4-BE49-F238E27FC236}">
                          <a16:creationId xmlns:a16="http://schemas.microsoft.com/office/drawing/2014/main" id="{F09CF53C-1D30-491A-9B35-0652DA8586BA}"/>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79" name="Round Diagonal Corner Rectangle 70">
                        <a:extLst>
                          <a:ext uri="{FF2B5EF4-FFF2-40B4-BE49-F238E27FC236}">
                            <a16:creationId xmlns:a16="http://schemas.microsoft.com/office/drawing/2014/main" id="{815E7FE9-7CC7-4461-92E6-94FB2844E67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ound Diagonal Corner Rectangle 71">
                        <a:extLst>
                          <a:ext uri="{FF2B5EF4-FFF2-40B4-BE49-F238E27FC236}">
                            <a16:creationId xmlns:a16="http://schemas.microsoft.com/office/drawing/2014/main" id="{6ACFC92F-5B3C-47F9-AC40-D483FB2B8A6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ound Diagonal Corner Rectangle 72">
                        <a:extLst>
                          <a:ext uri="{FF2B5EF4-FFF2-40B4-BE49-F238E27FC236}">
                            <a16:creationId xmlns:a16="http://schemas.microsoft.com/office/drawing/2014/main" id="{70B70048-B58F-42AA-B8DF-BBC507571141}"/>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ound Diagonal Corner Rectangle 73">
                        <a:extLst>
                          <a:ext uri="{FF2B5EF4-FFF2-40B4-BE49-F238E27FC236}">
                            <a16:creationId xmlns:a16="http://schemas.microsoft.com/office/drawing/2014/main" id="{761BE6EA-3E52-413B-980C-4E76B91073C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ound Diagonal Corner Rectangle 74">
                        <a:extLst>
                          <a:ext uri="{FF2B5EF4-FFF2-40B4-BE49-F238E27FC236}">
                            <a16:creationId xmlns:a16="http://schemas.microsoft.com/office/drawing/2014/main" id="{1003B542-9C1D-4146-BEB0-CD6751926B1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4" name="Group 563">
                    <a:extLst>
                      <a:ext uri="{FF2B5EF4-FFF2-40B4-BE49-F238E27FC236}">
                        <a16:creationId xmlns:a16="http://schemas.microsoft.com/office/drawing/2014/main" id="{5F4E1B93-26E9-44B9-98D2-A0DC72B4DAD8}"/>
                      </a:ext>
                    </a:extLst>
                  </p:cNvPr>
                  <p:cNvGrpSpPr/>
                  <p:nvPr/>
                </p:nvGrpSpPr>
                <p:grpSpPr>
                  <a:xfrm rot="13486189" flipH="1">
                    <a:off x="1389306" y="2685691"/>
                    <a:ext cx="1345945" cy="1037421"/>
                    <a:chOff x="4567827" y="970271"/>
                    <a:chExt cx="1595182" cy="1230216"/>
                  </a:xfrm>
                </p:grpSpPr>
                <p:grpSp>
                  <p:nvGrpSpPr>
                    <p:cNvPr id="565" name="Group 7">
                      <a:extLst>
                        <a:ext uri="{FF2B5EF4-FFF2-40B4-BE49-F238E27FC236}">
                          <a16:creationId xmlns:a16="http://schemas.microsoft.com/office/drawing/2014/main" id="{7F36C277-E4FC-4139-A4ED-8B3FBE7D03B6}"/>
                        </a:ext>
                      </a:extLst>
                    </p:cNvPr>
                    <p:cNvGrpSpPr/>
                    <p:nvPr/>
                  </p:nvGrpSpPr>
                  <p:grpSpPr>
                    <a:xfrm>
                      <a:off x="4567827" y="970271"/>
                      <a:ext cx="1176558" cy="776349"/>
                      <a:chOff x="4567827" y="970271"/>
                      <a:chExt cx="1176558" cy="776349"/>
                    </a:xfrm>
                    <a:solidFill>
                      <a:schemeClr val="accent3">
                        <a:lumMod val="50000"/>
                      </a:schemeClr>
                    </a:solidFill>
                  </p:grpSpPr>
                  <p:sp>
                    <p:nvSpPr>
                      <p:cNvPr id="572" name="Round Diagonal Corner Rectangle 2">
                        <a:extLst>
                          <a:ext uri="{FF2B5EF4-FFF2-40B4-BE49-F238E27FC236}">
                            <a16:creationId xmlns:a16="http://schemas.microsoft.com/office/drawing/2014/main" id="{2335B663-C07F-46D7-9802-88597DBA276C}"/>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ound Diagonal Corner Rectangle 3">
                        <a:extLst>
                          <a:ext uri="{FF2B5EF4-FFF2-40B4-BE49-F238E27FC236}">
                            <a16:creationId xmlns:a16="http://schemas.microsoft.com/office/drawing/2014/main" id="{252473D1-997C-4903-BD12-114E7F8832CB}"/>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ound Diagonal Corner Rectangle 4">
                        <a:extLst>
                          <a:ext uri="{FF2B5EF4-FFF2-40B4-BE49-F238E27FC236}">
                            <a16:creationId xmlns:a16="http://schemas.microsoft.com/office/drawing/2014/main" id="{05A55F9B-1F30-4A47-9565-738BEFB9787C}"/>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ound Diagonal Corner Rectangle 5">
                        <a:extLst>
                          <a:ext uri="{FF2B5EF4-FFF2-40B4-BE49-F238E27FC236}">
                            <a16:creationId xmlns:a16="http://schemas.microsoft.com/office/drawing/2014/main" id="{201532AC-67A9-4256-9955-F893CA8B034F}"/>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ound Diagonal Corner Rectangle 6">
                        <a:extLst>
                          <a:ext uri="{FF2B5EF4-FFF2-40B4-BE49-F238E27FC236}">
                            <a16:creationId xmlns:a16="http://schemas.microsoft.com/office/drawing/2014/main" id="{1DD77911-BC68-45A7-B494-0BB5238F878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6" name="Group 8">
                      <a:extLst>
                        <a:ext uri="{FF2B5EF4-FFF2-40B4-BE49-F238E27FC236}">
                          <a16:creationId xmlns:a16="http://schemas.microsoft.com/office/drawing/2014/main" id="{1879BB81-725E-401D-97BB-AF0637EDCA99}"/>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567" name="Round Diagonal Corner Rectangle 83">
                        <a:extLst>
                          <a:ext uri="{FF2B5EF4-FFF2-40B4-BE49-F238E27FC236}">
                            <a16:creationId xmlns:a16="http://schemas.microsoft.com/office/drawing/2014/main" id="{6CD6514E-BC1A-4CFD-8392-10E9E4486FF0}"/>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ound Diagonal Corner Rectangle 84">
                        <a:extLst>
                          <a:ext uri="{FF2B5EF4-FFF2-40B4-BE49-F238E27FC236}">
                            <a16:creationId xmlns:a16="http://schemas.microsoft.com/office/drawing/2014/main" id="{76FC1E46-67EE-4409-B183-9EDD81633D9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ound Diagonal Corner Rectangle 85">
                        <a:extLst>
                          <a:ext uri="{FF2B5EF4-FFF2-40B4-BE49-F238E27FC236}">
                            <a16:creationId xmlns:a16="http://schemas.microsoft.com/office/drawing/2014/main" id="{1BF98FE7-10BC-4457-A11D-32C6491D596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ound Diagonal Corner Rectangle 86">
                        <a:extLst>
                          <a:ext uri="{FF2B5EF4-FFF2-40B4-BE49-F238E27FC236}">
                            <a16:creationId xmlns:a16="http://schemas.microsoft.com/office/drawing/2014/main" id="{3AD1B663-2879-479B-9FD6-B2F5E020FCAF}"/>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ound Diagonal Corner Rectangle 87">
                        <a:extLst>
                          <a:ext uri="{FF2B5EF4-FFF2-40B4-BE49-F238E27FC236}">
                            <a16:creationId xmlns:a16="http://schemas.microsoft.com/office/drawing/2014/main" id="{22FE775E-F05B-4315-8398-44752D4D085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49" name="Group 648">
                  <a:extLst>
                    <a:ext uri="{FF2B5EF4-FFF2-40B4-BE49-F238E27FC236}">
                      <a16:creationId xmlns:a16="http://schemas.microsoft.com/office/drawing/2014/main" id="{F5E7B91D-284B-4E5D-9FA4-DEF3996425FD}"/>
                    </a:ext>
                  </a:extLst>
                </p:cNvPr>
                <p:cNvGrpSpPr/>
                <p:nvPr/>
              </p:nvGrpSpPr>
              <p:grpSpPr>
                <a:xfrm>
                  <a:off x="1185673" y="3752089"/>
                  <a:ext cx="777240" cy="543506"/>
                  <a:chOff x="3480816" y="1417320"/>
                  <a:chExt cx="4105975" cy="2871216"/>
                </a:xfrm>
              </p:grpSpPr>
              <p:grpSp>
                <p:nvGrpSpPr>
                  <p:cNvPr id="650" name="Group 649">
                    <a:extLst>
                      <a:ext uri="{FF2B5EF4-FFF2-40B4-BE49-F238E27FC236}">
                        <a16:creationId xmlns:a16="http://schemas.microsoft.com/office/drawing/2014/main" id="{1455D377-9811-4ECA-A186-E7687A089410}"/>
                      </a:ext>
                    </a:extLst>
                  </p:cNvPr>
                  <p:cNvGrpSpPr/>
                  <p:nvPr/>
                </p:nvGrpSpPr>
                <p:grpSpPr>
                  <a:xfrm>
                    <a:off x="4489705" y="1779294"/>
                    <a:ext cx="1630864" cy="1887450"/>
                    <a:chOff x="7653422" y="1435608"/>
                    <a:chExt cx="2769586" cy="3757446"/>
                  </a:xfrm>
                </p:grpSpPr>
                <p:sp>
                  <p:nvSpPr>
                    <p:cNvPr id="660" name="Rectangle 2">
                      <a:extLst>
                        <a:ext uri="{FF2B5EF4-FFF2-40B4-BE49-F238E27FC236}">
                          <a16:creationId xmlns:a16="http://schemas.microsoft.com/office/drawing/2014/main" id="{6C42F7E7-39DD-42F6-A425-FA11D92274E1}"/>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Freeform: Shape 660">
                      <a:extLst>
                        <a:ext uri="{FF2B5EF4-FFF2-40B4-BE49-F238E27FC236}">
                          <a16:creationId xmlns:a16="http://schemas.microsoft.com/office/drawing/2014/main" id="{CFDE7657-C6AC-4C17-BA15-08D5ED559B31}"/>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1" name="Group 650">
                    <a:extLst>
                      <a:ext uri="{FF2B5EF4-FFF2-40B4-BE49-F238E27FC236}">
                        <a16:creationId xmlns:a16="http://schemas.microsoft.com/office/drawing/2014/main" id="{35E8DCFA-5EF8-4F1C-B384-9F94FF5B86C5}"/>
                      </a:ext>
                    </a:extLst>
                  </p:cNvPr>
                  <p:cNvGrpSpPr/>
                  <p:nvPr/>
                </p:nvGrpSpPr>
                <p:grpSpPr>
                  <a:xfrm>
                    <a:off x="5218177" y="1636776"/>
                    <a:ext cx="1822482" cy="2109216"/>
                    <a:chOff x="7653422" y="1435608"/>
                    <a:chExt cx="2769586" cy="3757446"/>
                  </a:xfrm>
                </p:grpSpPr>
                <p:sp>
                  <p:nvSpPr>
                    <p:cNvPr id="658" name="Rectangle 2">
                      <a:extLst>
                        <a:ext uri="{FF2B5EF4-FFF2-40B4-BE49-F238E27FC236}">
                          <a16:creationId xmlns:a16="http://schemas.microsoft.com/office/drawing/2014/main" id="{DB0E52B9-9AAA-4101-9D9B-F6C1A551AB1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Freeform: Shape 658">
                      <a:extLst>
                        <a:ext uri="{FF2B5EF4-FFF2-40B4-BE49-F238E27FC236}">
                          <a16:creationId xmlns:a16="http://schemas.microsoft.com/office/drawing/2014/main" id="{255EB70F-E317-49EB-837B-0BF322FB2D3A}"/>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2" name="Group 651">
                    <a:extLst>
                      <a:ext uri="{FF2B5EF4-FFF2-40B4-BE49-F238E27FC236}">
                        <a16:creationId xmlns:a16="http://schemas.microsoft.com/office/drawing/2014/main" id="{BEA36AFF-4E0B-48FF-ABE9-E66051205085}"/>
                      </a:ext>
                    </a:extLst>
                  </p:cNvPr>
                  <p:cNvGrpSpPr/>
                  <p:nvPr/>
                </p:nvGrpSpPr>
                <p:grpSpPr>
                  <a:xfrm>
                    <a:off x="3480816" y="1417320"/>
                    <a:ext cx="2162223" cy="2502408"/>
                    <a:chOff x="7653422" y="1435608"/>
                    <a:chExt cx="2769586" cy="3757446"/>
                  </a:xfrm>
                </p:grpSpPr>
                <p:sp>
                  <p:nvSpPr>
                    <p:cNvPr id="656" name="Rectangle 2">
                      <a:extLst>
                        <a:ext uri="{FF2B5EF4-FFF2-40B4-BE49-F238E27FC236}">
                          <a16:creationId xmlns:a16="http://schemas.microsoft.com/office/drawing/2014/main" id="{6A85F2EE-EBCF-4211-A5B2-6BDA00BF7D6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Freeform: Shape 656">
                      <a:extLst>
                        <a:ext uri="{FF2B5EF4-FFF2-40B4-BE49-F238E27FC236}">
                          <a16:creationId xmlns:a16="http://schemas.microsoft.com/office/drawing/2014/main" id="{B301039D-44D8-4A18-9249-94FA20CF8D12}"/>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53" name="Group 652">
                    <a:extLst>
                      <a:ext uri="{FF2B5EF4-FFF2-40B4-BE49-F238E27FC236}">
                        <a16:creationId xmlns:a16="http://schemas.microsoft.com/office/drawing/2014/main" id="{062D7478-8B8A-46E9-868C-098AD67CD394}"/>
                      </a:ext>
                    </a:extLst>
                  </p:cNvPr>
                  <p:cNvGrpSpPr/>
                  <p:nvPr/>
                </p:nvGrpSpPr>
                <p:grpSpPr>
                  <a:xfrm>
                    <a:off x="5394961" y="1751862"/>
                    <a:ext cx="2191830" cy="2536674"/>
                    <a:chOff x="7653422" y="1435608"/>
                    <a:chExt cx="2769586" cy="3757446"/>
                  </a:xfrm>
                </p:grpSpPr>
                <p:sp>
                  <p:nvSpPr>
                    <p:cNvPr id="654" name="Rectangle 2">
                      <a:extLst>
                        <a:ext uri="{FF2B5EF4-FFF2-40B4-BE49-F238E27FC236}">
                          <a16:creationId xmlns:a16="http://schemas.microsoft.com/office/drawing/2014/main" id="{CD3B98A5-D06F-471E-A3F7-F39E60204597}"/>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Freeform: Shape 654">
                      <a:extLst>
                        <a:ext uri="{FF2B5EF4-FFF2-40B4-BE49-F238E27FC236}">
                          <a16:creationId xmlns:a16="http://schemas.microsoft.com/office/drawing/2014/main" id="{78FA0CD2-D8D0-42DA-81B0-E5FD08F6BFC4}"/>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662" name="Group 661">
                  <a:extLst>
                    <a:ext uri="{FF2B5EF4-FFF2-40B4-BE49-F238E27FC236}">
                      <a16:creationId xmlns:a16="http://schemas.microsoft.com/office/drawing/2014/main" id="{A982134D-70FA-4909-ACAF-DA0B68F2488A}"/>
                    </a:ext>
                  </a:extLst>
                </p:cNvPr>
                <p:cNvGrpSpPr/>
                <p:nvPr/>
              </p:nvGrpSpPr>
              <p:grpSpPr>
                <a:xfrm>
                  <a:off x="1351486" y="3843529"/>
                  <a:ext cx="294723" cy="505968"/>
                  <a:chOff x="1241184" y="770000"/>
                  <a:chExt cx="2405441" cy="4129562"/>
                </a:xfrm>
              </p:grpSpPr>
              <p:grpSp>
                <p:nvGrpSpPr>
                  <p:cNvPr id="663" name="Group 662">
                    <a:extLst>
                      <a:ext uri="{FF2B5EF4-FFF2-40B4-BE49-F238E27FC236}">
                        <a16:creationId xmlns:a16="http://schemas.microsoft.com/office/drawing/2014/main" id="{4B764C08-505A-406C-A7B7-2C5B7F782710}"/>
                      </a:ext>
                    </a:extLst>
                  </p:cNvPr>
                  <p:cNvGrpSpPr/>
                  <p:nvPr/>
                </p:nvGrpSpPr>
                <p:grpSpPr>
                  <a:xfrm>
                    <a:off x="2133600" y="2743200"/>
                    <a:ext cx="1295400" cy="990600"/>
                    <a:chOff x="4567827" y="970271"/>
                    <a:chExt cx="1595182" cy="1230216"/>
                  </a:xfrm>
                </p:grpSpPr>
                <p:grpSp>
                  <p:nvGrpSpPr>
                    <p:cNvPr id="743" name="Group 742">
                      <a:extLst>
                        <a:ext uri="{FF2B5EF4-FFF2-40B4-BE49-F238E27FC236}">
                          <a16:creationId xmlns:a16="http://schemas.microsoft.com/office/drawing/2014/main" id="{B913F94A-0E3A-4538-845A-302014238ADE}"/>
                        </a:ext>
                      </a:extLst>
                    </p:cNvPr>
                    <p:cNvGrpSpPr/>
                    <p:nvPr/>
                  </p:nvGrpSpPr>
                  <p:grpSpPr>
                    <a:xfrm>
                      <a:off x="4567827" y="970271"/>
                      <a:ext cx="1176558" cy="776349"/>
                      <a:chOff x="4567827" y="970271"/>
                      <a:chExt cx="1176558" cy="776349"/>
                    </a:xfrm>
                    <a:solidFill>
                      <a:schemeClr val="accent3">
                        <a:lumMod val="50000"/>
                      </a:schemeClr>
                    </a:solidFill>
                  </p:grpSpPr>
                  <p:sp>
                    <p:nvSpPr>
                      <p:cNvPr id="750" name="Round Diagonal Corner Rectangle 2">
                        <a:extLst>
                          <a:ext uri="{FF2B5EF4-FFF2-40B4-BE49-F238E27FC236}">
                            <a16:creationId xmlns:a16="http://schemas.microsoft.com/office/drawing/2014/main" id="{EEFF2EE5-8B7F-4C94-BA73-665665313E13}"/>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Round Diagonal Corner Rectangle 3">
                        <a:extLst>
                          <a:ext uri="{FF2B5EF4-FFF2-40B4-BE49-F238E27FC236}">
                            <a16:creationId xmlns:a16="http://schemas.microsoft.com/office/drawing/2014/main" id="{A490BD0D-DAE4-48E6-9F69-9537169E90D3}"/>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Round Diagonal Corner Rectangle 4">
                        <a:extLst>
                          <a:ext uri="{FF2B5EF4-FFF2-40B4-BE49-F238E27FC236}">
                            <a16:creationId xmlns:a16="http://schemas.microsoft.com/office/drawing/2014/main" id="{4C1FB4A5-034B-4DB5-877C-CAA6F65B843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Round Diagonal Corner Rectangle 5">
                        <a:extLst>
                          <a:ext uri="{FF2B5EF4-FFF2-40B4-BE49-F238E27FC236}">
                            <a16:creationId xmlns:a16="http://schemas.microsoft.com/office/drawing/2014/main" id="{9149BA7E-8143-41ED-A68A-9F2DEF3A1F67}"/>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Round Diagonal Corner Rectangle 6">
                        <a:extLst>
                          <a:ext uri="{FF2B5EF4-FFF2-40B4-BE49-F238E27FC236}">
                            <a16:creationId xmlns:a16="http://schemas.microsoft.com/office/drawing/2014/main" id="{7EFA97EA-3286-4C9C-8C16-EFD7C82E20E4}"/>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4" name="Group 743">
                      <a:extLst>
                        <a:ext uri="{FF2B5EF4-FFF2-40B4-BE49-F238E27FC236}">
                          <a16:creationId xmlns:a16="http://schemas.microsoft.com/office/drawing/2014/main" id="{6E09EE62-10A2-4C2E-81AA-85EB4ECA106B}"/>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45" name="Round Diagonal Corner Rectangle 9">
                        <a:extLst>
                          <a:ext uri="{FF2B5EF4-FFF2-40B4-BE49-F238E27FC236}">
                            <a16:creationId xmlns:a16="http://schemas.microsoft.com/office/drawing/2014/main" id="{9B0D7946-2210-40BB-AFBE-9B0264F7294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Round Diagonal Corner Rectangle 10">
                        <a:extLst>
                          <a:ext uri="{FF2B5EF4-FFF2-40B4-BE49-F238E27FC236}">
                            <a16:creationId xmlns:a16="http://schemas.microsoft.com/office/drawing/2014/main" id="{3F0A327C-1010-4637-A903-169FAD1EA5DB}"/>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Round Diagonal Corner Rectangle 11">
                        <a:extLst>
                          <a:ext uri="{FF2B5EF4-FFF2-40B4-BE49-F238E27FC236}">
                            <a16:creationId xmlns:a16="http://schemas.microsoft.com/office/drawing/2014/main" id="{8DF8FD3A-3AB4-4D7B-A6E3-2EEE22898282}"/>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Round Diagonal Corner Rectangle 12">
                        <a:extLst>
                          <a:ext uri="{FF2B5EF4-FFF2-40B4-BE49-F238E27FC236}">
                            <a16:creationId xmlns:a16="http://schemas.microsoft.com/office/drawing/2014/main" id="{673E578A-64F9-4818-BF72-4B3F29939CE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Round Diagonal Corner Rectangle 13">
                        <a:extLst>
                          <a:ext uri="{FF2B5EF4-FFF2-40B4-BE49-F238E27FC236}">
                            <a16:creationId xmlns:a16="http://schemas.microsoft.com/office/drawing/2014/main" id="{73967A3E-FC08-43C2-B5E8-C5703A664F7A}"/>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64" name="Double Wave 663">
                    <a:extLst>
                      <a:ext uri="{FF2B5EF4-FFF2-40B4-BE49-F238E27FC236}">
                        <a16:creationId xmlns:a16="http://schemas.microsoft.com/office/drawing/2014/main" id="{03FD8559-8CBE-45F4-8DA9-52FE97BF43B6}"/>
                      </a:ext>
                    </a:extLst>
                  </p:cNvPr>
                  <p:cNvSpPr/>
                  <p:nvPr/>
                </p:nvSpPr>
                <p:spPr>
                  <a:xfrm rot="5400000" flipV="1">
                    <a:off x="1382470" y="3475122"/>
                    <a:ext cx="2353589" cy="495291"/>
                  </a:xfrm>
                  <a:prstGeom prst="doubleWave">
                    <a:avLst/>
                  </a:prstGeom>
                  <a:solidFill>
                    <a:srgbClr val="C4AE9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5" name="Group 664">
                    <a:extLst>
                      <a:ext uri="{FF2B5EF4-FFF2-40B4-BE49-F238E27FC236}">
                        <a16:creationId xmlns:a16="http://schemas.microsoft.com/office/drawing/2014/main" id="{D0DDF8F0-0DDF-4830-AF8A-0B0DCF5A45E1}"/>
                      </a:ext>
                    </a:extLst>
                  </p:cNvPr>
                  <p:cNvGrpSpPr/>
                  <p:nvPr/>
                </p:nvGrpSpPr>
                <p:grpSpPr>
                  <a:xfrm rot="3721982">
                    <a:off x="2072705" y="1965154"/>
                    <a:ext cx="1219200" cy="940256"/>
                    <a:chOff x="4567827" y="970271"/>
                    <a:chExt cx="1595182" cy="1230216"/>
                  </a:xfrm>
                </p:grpSpPr>
                <p:grpSp>
                  <p:nvGrpSpPr>
                    <p:cNvPr id="731" name="Group 7">
                      <a:extLst>
                        <a:ext uri="{FF2B5EF4-FFF2-40B4-BE49-F238E27FC236}">
                          <a16:creationId xmlns:a16="http://schemas.microsoft.com/office/drawing/2014/main" id="{20282F17-BDDB-43F9-9756-F66366A757F6}"/>
                        </a:ext>
                      </a:extLst>
                    </p:cNvPr>
                    <p:cNvGrpSpPr/>
                    <p:nvPr/>
                  </p:nvGrpSpPr>
                  <p:grpSpPr>
                    <a:xfrm>
                      <a:off x="4567827" y="970271"/>
                      <a:ext cx="1176558" cy="776349"/>
                      <a:chOff x="4567827" y="970271"/>
                      <a:chExt cx="1176558" cy="776349"/>
                    </a:xfrm>
                    <a:solidFill>
                      <a:schemeClr val="accent3">
                        <a:lumMod val="50000"/>
                      </a:schemeClr>
                    </a:solidFill>
                  </p:grpSpPr>
                  <p:sp>
                    <p:nvSpPr>
                      <p:cNvPr id="738" name="Round Diagonal Corner Rectangle 2">
                        <a:extLst>
                          <a:ext uri="{FF2B5EF4-FFF2-40B4-BE49-F238E27FC236}">
                            <a16:creationId xmlns:a16="http://schemas.microsoft.com/office/drawing/2014/main" id="{F9C2FF6B-4027-4B19-82B8-79D4C5772BF1}"/>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Round Diagonal Corner Rectangle 3">
                        <a:extLst>
                          <a:ext uri="{FF2B5EF4-FFF2-40B4-BE49-F238E27FC236}">
                            <a16:creationId xmlns:a16="http://schemas.microsoft.com/office/drawing/2014/main" id="{6315544A-5D29-4C1D-9CF2-BE173CC2BE12}"/>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Round Diagonal Corner Rectangle 4">
                        <a:extLst>
                          <a:ext uri="{FF2B5EF4-FFF2-40B4-BE49-F238E27FC236}">
                            <a16:creationId xmlns:a16="http://schemas.microsoft.com/office/drawing/2014/main" id="{B5F0DC3B-8F51-42BF-BED4-F7D52622345D}"/>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Round Diagonal Corner Rectangle 5">
                        <a:extLst>
                          <a:ext uri="{FF2B5EF4-FFF2-40B4-BE49-F238E27FC236}">
                            <a16:creationId xmlns:a16="http://schemas.microsoft.com/office/drawing/2014/main" id="{7F57ED82-4D0B-4E19-99A3-B8813FEDDFD9}"/>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Round Diagonal Corner Rectangle 6">
                        <a:extLst>
                          <a:ext uri="{FF2B5EF4-FFF2-40B4-BE49-F238E27FC236}">
                            <a16:creationId xmlns:a16="http://schemas.microsoft.com/office/drawing/2014/main" id="{F61ABB02-DB2F-497F-8F64-B6CAE2F68EF2}"/>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2" name="Group 8">
                      <a:extLst>
                        <a:ext uri="{FF2B5EF4-FFF2-40B4-BE49-F238E27FC236}">
                          <a16:creationId xmlns:a16="http://schemas.microsoft.com/office/drawing/2014/main" id="{12F9FB74-9624-4921-9455-1FD759DFC154}"/>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33" name="Round Diagonal Corner Rectangle 18">
                        <a:extLst>
                          <a:ext uri="{FF2B5EF4-FFF2-40B4-BE49-F238E27FC236}">
                            <a16:creationId xmlns:a16="http://schemas.microsoft.com/office/drawing/2014/main" id="{3AAD19BB-84DA-453D-9EAD-F73A24AFA0DD}"/>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Round Diagonal Corner Rectangle 19">
                        <a:extLst>
                          <a:ext uri="{FF2B5EF4-FFF2-40B4-BE49-F238E27FC236}">
                            <a16:creationId xmlns:a16="http://schemas.microsoft.com/office/drawing/2014/main" id="{2FE7E4DA-F6EF-46E4-9EC2-107F8FB0EEC7}"/>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Round Diagonal Corner Rectangle 20">
                        <a:extLst>
                          <a:ext uri="{FF2B5EF4-FFF2-40B4-BE49-F238E27FC236}">
                            <a16:creationId xmlns:a16="http://schemas.microsoft.com/office/drawing/2014/main" id="{6075C68A-D596-4FA2-9932-DE5CB79957AE}"/>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Round Diagonal Corner Rectangle 21">
                        <a:extLst>
                          <a:ext uri="{FF2B5EF4-FFF2-40B4-BE49-F238E27FC236}">
                            <a16:creationId xmlns:a16="http://schemas.microsoft.com/office/drawing/2014/main" id="{0C3677F1-693E-4BCC-9830-FF98934380B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Round Diagonal Corner Rectangle 22">
                        <a:extLst>
                          <a:ext uri="{FF2B5EF4-FFF2-40B4-BE49-F238E27FC236}">
                            <a16:creationId xmlns:a16="http://schemas.microsoft.com/office/drawing/2014/main" id="{E15D5C0D-D362-421D-A0BA-E32C6AA9D22C}"/>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6" name="Group 665">
                    <a:extLst>
                      <a:ext uri="{FF2B5EF4-FFF2-40B4-BE49-F238E27FC236}">
                        <a16:creationId xmlns:a16="http://schemas.microsoft.com/office/drawing/2014/main" id="{C3A5EB46-CA7E-4582-B84E-A9EE87C1E47E}"/>
                      </a:ext>
                    </a:extLst>
                  </p:cNvPr>
                  <p:cNvGrpSpPr/>
                  <p:nvPr/>
                </p:nvGrpSpPr>
                <p:grpSpPr>
                  <a:xfrm rot="20253845">
                    <a:off x="1241184" y="1553241"/>
                    <a:ext cx="1595182" cy="1230216"/>
                    <a:chOff x="4567827" y="970271"/>
                    <a:chExt cx="1595182" cy="1230216"/>
                  </a:xfrm>
                </p:grpSpPr>
                <p:grpSp>
                  <p:nvGrpSpPr>
                    <p:cNvPr id="719" name="Group 7">
                      <a:extLst>
                        <a:ext uri="{FF2B5EF4-FFF2-40B4-BE49-F238E27FC236}">
                          <a16:creationId xmlns:a16="http://schemas.microsoft.com/office/drawing/2014/main" id="{7A064DC6-D404-4037-9740-82826CB3BA7E}"/>
                        </a:ext>
                      </a:extLst>
                    </p:cNvPr>
                    <p:cNvGrpSpPr/>
                    <p:nvPr/>
                  </p:nvGrpSpPr>
                  <p:grpSpPr>
                    <a:xfrm>
                      <a:off x="4567827" y="970271"/>
                      <a:ext cx="1176558" cy="776349"/>
                      <a:chOff x="4567827" y="970271"/>
                      <a:chExt cx="1176558" cy="776349"/>
                    </a:xfrm>
                    <a:solidFill>
                      <a:schemeClr val="accent3">
                        <a:lumMod val="50000"/>
                      </a:schemeClr>
                    </a:solidFill>
                  </p:grpSpPr>
                  <p:sp>
                    <p:nvSpPr>
                      <p:cNvPr id="726" name="Round Diagonal Corner Rectangle 2">
                        <a:extLst>
                          <a:ext uri="{FF2B5EF4-FFF2-40B4-BE49-F238E27FC236}">
                            <a16:creationId xmlns:a16="http://schemas.microsoft.com/office/drawing/2014/main" id="{274D0D52-6046-4AE8-86A2-4AA271674B5F}"/>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Round Diagonal Corner Rectangle 3">
                        <a:extLst>
                          <a:ext uri="{FF2B5EF4-FFF2-40B4-BE49-F238E27FC236}">
                            <a16:creationId xmlns:a16="http://schemas.microsoft.com/office/drawing/2014/main" id="{C87051F7-5DD8-4F2A-AF8C-86F809B190D1}"/>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Round Diagonal Corner Rectangle 4">
                        <a:extLst>
                          <a:ext uri="{FF2B5EF4-FFF2-40B4-BE49-F238E27FC236}">
                            <a16:creationId xmlns:a16="http://schemas.microsoft.com/office/drawing/2014/main" id="{CB30CBF0-EAA6-4D6C-8FC2-B218747A55A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Round Diagonal Corner Rectangle 5">
                        <a:extLst>
                          <a:ext uri="{FF2B5EF4-FFF2-40B4-BE49-F238E27FC236}">
                            <a16:creationId xmlns:a16="http://schemas.microsoft.com/office/drawing/2014/main" id="{BFBDEA49-4D1F-4134-8462-9E2D91AC095A}"/>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Round Diagonal Corner Rectangle 6">
                        <a:extLst>
                          <a:ext uri="{FF2B5EF4-FFF2-40B4-BE49-F238E27FC236}">
                            <a16:creationId xmlns:a16="http://schemas.microsoft.com/office/drawing/2014/main" id="{8B6422BF-81FC-4DAD-9544-0E0A94769010}"/>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0" name="Group 8">
                      <a:extLst>
                        <a:ext uri="{FF2B5EF4-FFF2-40B4-BE49-F238E27FC236}">
                          <a16:creationId xmlns:a16="http://schemas.microsoft.com/office/drawing/2014/main" id="{AA868462-5E39-41B6-9FE6-90C6E5E4790C}"/>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21" name="Round Diagonal Corner Rectangle 31">
                        <a:extLst>
                          <a:ext uri="{FF2B5EF4-FFF2-40B4-BE49-F238E27FC236}">
                            <a16:creationId xmlns:a16="http://schemas.microsoft.com/office/drawing/2014/main" id="{0CC7D436-B6D8-4984-8368-80201C47F868}"/>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Round Diagonal Corner Rectangle 32">
                        <a:extLst>
                          <a:ext uri="{FF2B5EF4-FFF2-40B4-BE49-F238E27FC236}">
                            <a16:creationId xmlns:a16="http://schemas.microsoft.com/office/drawing/2014/main" id="{C2348D2E-F061-4F6F-8797-96E0574F14CE}"/>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Round Diagonal Corner Rectangle 33">
                        <a:extLst>
                          <a:ext uri="{FF2B5EF4-FFF2-40B4-BE49-F238E27FC236}">
                            <a16:creationId xmlns:a16="http://schemas.microsoft.com/office/drawing/2014/main" id="{AAE0AC2D-A1BE-4038-8B28-4F15880C0145}"/>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Round Diagonal Corner Rectangle 34">
                        <a:extLst>
                          <a:ext uri="{FF2B5EF4-FFF2-40B4-BE49-F238E27FC236}">
                            <a16:creationId xmlns:a16="http://schemas.microsoft.com/office/drawing/2014/main" id="{B51E642B-3ECD-4035-80E1-EF66E1A8ECC2}"/>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Round Diagonal Corner Rectangle 35">
                        <a:extLst>
                          <a:ext uri="{FF2B5EF4-FFF2-40B4-BE49-F238E27FC236}">
                            <a16:creationId xmlns:a16="http://schemas.microsoft.com/office/drawing/2014/main" id="{2C75AEDC-A943-4D79-884B-EB2BE0A58EAB}"/>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7" name="Group 666">
                    <a:extLst>
                      <a:ext uri="{FF2B5EF4-FFF2-40B4-BE49-F238E27FC236}">
                        <a16:creationId xmlns:a16="http://schemas.microsoft.com/office/drawing/2014/main" id="{81ADB2DC-870E-400B-B731-C3814EFF0E21}"/>
                      </a:ext>
                    </a:extLst>
                  </p:cNvPr>
                  <p:cNvGrpSpPr/>
                  <p:nvPr/>
                </p:nvGrpSpPr>
                <p:grpSpPr>
                  <a:xfrm rot="8113811">
                    <a:off x="1943792" y="770000"/>
                    <a:ext cx="1446415" cy="1355079"/>
                    <a:chOff x="4567827" y="970271"/>
                    <a:chExt cx="1595182" cy="1230216"/>
                  </a:xfrm>
                </p:grpSpPr>
                <p:grpSp>
                  <p:nvGrpSpPr>
                    <p:cNvPr id="707" name="Group 7">
                      <a:extLst>
                        <a:ext uri="{FF2B5EF4-FFF2-40B4-BE49-F238E27FC236}">
                          <a16:creationId xmlns:a16="http://schemas.microsoft.com/office/drawing/2014/main" id="{7697AACC-0FAB-4A18-A418-21AC9506B6FC}"/>
                        </a:ext>
                      </a:extLst>
                    </p:cNvPr>
                    <p:cNvGrpSpPr/>
                    <p:nvPr/>
                  </p:nvGrpSpPr>
                  <p:grpSpPr>
                    <a:xfrm>
                      <a:off x="4567827" y="970271"/>
                      <a:ext cx="1176558" cy="776349"/>
                      <a:chOff x="4567827" y="970271"/>
                      <a:chExt cx="1176558" cy="776349"/>
                    </a:xfrm>
                    <a:solidFill>
                      <a:schemeClr val="accent3">
                        <a:lumMod val="50000"/>
                      </a:schemeClr>
                    </a:solidFill>
                  </p:grpSpPr>
                  <p:sp>
                    <p:nvSpPr>
                      <p:cNvPr id="714" name="Round Diagonal Corner Rectangle 2">
                        <a:extLst>
                          <a:ext uri="{FF2B5EF4-FFF2-40B4-BE49-F238E27FC236}">
                            <a16:creationId xmlns:a16="http://schemas.microsoft.com/office/drawing/2014/main" id="{CE6033A0-778C-40A8-A313-FB8381B31A97}"/>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Round Diagonal Corner Rectangle 3">
                        <a:extLst>
                          <a:ext uri="{FF2B5EF4-FFF2-40B4-BE49-F238E27FC236}">
                            <a16:creationId xmlns:a16="http://schemas.microsoft.com/office/drawing/2014/main" id="{FB952464-C61C-4B9D-BF7F-BF87832AD664}"/>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 Diagonal Corner Rectangle 4">
                        <a:extLst>
                          <a:ext uri="{FF2B5EF4-FFF2-40B4-BE49-F238E27FC236}">
                            <a16:creationId xmlns:a16="http://schemas.microsoft.com/office/drawing/2014/main" id="{D7986E02-0096-4ADA-922E-7F745B722830}"/>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Round Diagonal Corner Rectangle 5">
                        <a:extLst>
                          <a:ext uri="{FF2B5EF4-FFF2-40B4-BE49-F238E27FC236}">
                            <a16:creationId xmlns:a16="http://schemas.microsoft.com/office/drawing/2014/main" id="{5E65544F-481A-4D89-8A6D-683F98ED8915}"/>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Round Diagonal Corner Rectangle 6">
                        <a:extLst>
                          <a:ext uri="{FF2B5EF4-FFF2-40B4-BE49-F238E27FC236}">
                            <a16:creationId xmlns:a16="http://schemas.microsoft.com/office/drawing/2014/main" id="{650680B5-7A7D-4AD5-AE00-2012B8AF275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8" name="Group 8">
                      <a:extLst>
                        <a:ext uri="{FF2B5EF4-FFF2-40B4-BE49-F238E27FC236}">
                          <a16:creationId xmlns:a16="http://schemas.microsoft.com/office/drawing/2014/main" id="{F2A14703-B87E-4FB1-8706-EDA493DBF7BD}"/>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709" name="Round Diagonal Corner Rectangle 44">
                        <a:extLst>
                          <a:ext uri="{FF2B5EF4-FFF2-40B4-BE49-F238E27FC236}">
                            <a16:creationId xmlns:a16="http://schemas.microsoft.com/office/drawing/2014/main" id="{F3D7DA39-C07B-4548-BD21-1BB782207223}"/>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Round Diagonal Corner Rectangle 45">
                        <a:extLst>
                          <a:ext uri="{FF2B5EF4-FFF2-40B4-BE49-F238E27FC236}">
                            <a16:creationId xmlns:a16="http://schemas.microsoft.com/office/drawing/2014/main" id="{1376BEFC-C096-4825-9F6D-777C9521939F}"/>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Round Diagonal Corner Rectangle 46">
                        <a:extLst>
                          <a:ext uri="{FF2B5EF4-FFF2-40B4-BE49-F238E27FC236}">
                            <a16:creationId xmlns:a16="http://schemas.microsoft.com/office/drawing/2014/main" id="{C3D91B65-99F8-4343-8A55-2FCB168DE20B}"/>
                          </a:ext>
                        </a:extLst>
                      </p:cNvPr>
                      <p:cNvSpPr/>
                      <p:nvPr/>
                    </p:nvSpPr>
                    <p:spPr>
                      <a:xfrm rot="19547850">
                        <a:off x="5112175" y="1302825"/>
                        <a:ext cx="428969" cy="427198"/>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Round Diagonal Corner Rectangle 47">
                        <a:extLst>
                          <a:ext uri="{FF2B5EF4-FFF2-40B4-BE49-F238E27FC236}">
                            <a16:creationId xmlns:a16="http://schemas.microsoft.com/office/drawing/2014/main" id="{30A12165-4EBF-40F9-BD47-F65481D22243}"/>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Round Diagonal Corner Rectangle 48">
                        <a:extLst>
                          <a:ext uri="{FF2B5EF4-FFF2-40B4-BE49-F238E27FC236}">
                            <a16:creationId xmlns:a16="http://schemas.microsoft.com/office/drawing/2014/main" id="{989065C5-CF6D-418C-B5B4-35660BAC7006}"/>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8" name="Group 667">
                    <a:extLst>
                      <a:ext uri="{FF2B5EF4-FFF2-40B4-BE49-F238E27FC236}">
                        <a16:creationId xmlns:a16="http://schemas.microsoft.com/office/drawing/2014/main" id="{514E4A01-64DC-41A3-8252-B76B2ECC829B}"/>
                      </a:ext>
                    </a:extLst>
                  </p:cNvPr>
                  <p:cNvGrpSpPr/>
                  <p:nvPr/>
                </p:nvGrpSpPr>
                <p:grpSpPr>
                  <a:xfrm rot="8113811">
                    <a:off x="1438523" y="2207715"/>
                    <a:ext cx="1390153" cy="762604"/>
                    <a:chOff x="4567827" y="970271"/>
                    <a:chExt cx="1595182" cy="1230216"/>
                  </a:xfrm>
                </p:grpSpPr>
                <p:grpSp>
                  <p:nvGrpSpPr>
                    <p:cNvPr id="695" name="Group 7">
                      <a:extLst>
                        <a:ext uri="{FF2B5EF4-FFF2-40B4-BE49-F238E27FC236}">
                          <a16:creationId xmlns:a16="http://schemas.microsoft.com/office/drawing/2014/main" id="{50477C2E-2C04-4CC9-943B-C216E69E0AE9}"/>
                        </a:ext>
                      </a:extLst>
                    </p:cNvPr>
                    <p:cNvGrpSpPr/>
                    <p:nvPr/>
                  </p:nvGrpSpPr>
                  <p:grpSpPr>
                    <a:xfrm>
                      <a:off x="4567827" y="970271"/>
                      <a:ext cx="1176558" cy="776349"/>
                      <a:chOff x="4567827" y="970271"/>
                      <a:chExt cx="1176558" cy="776349"/>
                    </a:xfrm>
                    <a:solidFill>
                      <a:schemeClr val="accent3">
                        <a:lumMod val="50000"/>
                      </a:schemeClr>
                    </a:solidFill>
                  </p:grpSpPr>
                  <p:sp>
                    <p:nvSpPr>
                      <p:cNvPr id="702" name="Round Diagonal Corner Rectangle 2">
                        <a:extLst>
                          <a:ext uri="{FF2B5EF4-FFF2-40B4-BE49-F238E27FC236}">
                            <a16:creationId xmlns:a16="http://schemas.microsoft.com/office/drawing/2014/main" id="{317FC3A0-5B80-4054-AB74-5489FAF8E2F9}"/>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Round Diagonal Corner Rectangle 3">
                        <a:extLst>
                          <a:ext uri="{FF2B5EF4-FFF2-40B4-BE49-F238E27FC236}">
                            <a16:creationId xmlns:a16="http://schemas.microsoft.com/office/drawing/2014/main" id="{FB5F758F-0B8A-4BF3-A7BF-6AFA3D0B9CC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Round Diagonal Corner Rectangle 4">
                        <a:extLst>
                          <a:ext uri="{FF2B5EF4-FFF2-40B4-BE49-F238E27FC236}">
                            <a16:creationId xmlns:a16="http://schemas.microsoft.com/office/drawing/2014/main" id="{106AB3B7-14BB-4C5B-BFB5-B376494AA75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Round Diagonal Corner Rectangle 5">
                        <a:extLst>
                          <a:ext uri="{FF2B5EF4-FFF2-40B4-BE49-F238E27FC236}">
                            <a16:creationId xmlns:a16="http://schemas.microsoft.com/office/drawing/2014/main" id="{1092C93D-F4DB-4F43-AC53-031C38E00E48}"/>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Round Diagonal Corner Rectangle 6">
                        <a:extLst>
                          <a:ext uri="{FF2B5EF4-FFF2-40B4-BE49-F238E27FC236}">
                            <a16:creationId xmlns:a16="http://schemas.microsoft.com/office/drawing/2014/main" id="{F0F9916D-EBA6-499F-B989-0EA0036D24D3}"/>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6" name="Group 8">
                      <a:extLst>
                        <a:ext uri="{FF2B5EF4-FFF2-40B4-BE49-F238E27FC236}">
                          <a16:creationId xmlns:a16="http://schemas.microsoft.com/office/drawing/2014/main" id="{35CD33BC-482A-49A4-AF51-9360662615C6}"/>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97" name="Round Diagonal Corner Rectangle 57">
                        <a:extLst>
                          <a:ext uri="{FF2B5EF4-FFF2-40B4-BE49-F238E27FC236}">
                            <a16:creationId xmlns:a16="http://schemas.microsoft.com/office/drawing/2014/main" id="{69BCF938-93D7-4FF0-B49B-17E4115EB872}"/>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Round Diagonal Corner Rectangle 58">
                        <a:extLst>
                          <a:ext uri="{FF2B5EF4-FFF2-40B4-BE49-F238E27FC236}">
                            <a16:creationId xmlns:a16="http://schemas.microsoft.com/office/drawing/2014/main" id="{39126056-1E3B-4CE0-B486-E094D1DA27E5}"/>
                          </a:ext>
                        </a:extLst>
                      </p:cNvPr>
                      <p:cNvSpPr/>
                      <p:nvPr/>
                    </p:nvSpPr>
                    <p:spPr>
                      <a:xfrm rot="6887548">
                        <a:off x="4806580" y="12912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Round Diagonal Corner Rectangle 59">
                        <a:extLst>
                          <a:ext uri="{FF2B5EF4-FFF2-40B4-BE49-F238E27FC236}">
                            <a16:creationId xmlns:a16="http://schemas.microsoft.com/office/drawing/2014/main" id="{06C66FE3-61B9-4246-831D-773675C3B9E8}"/>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Round Diagonal Corner Rectangle 60">
                        <a:extLst>
                          <a:ext uri="{FF2B5EF4-FFF2-40B4-BE49-F238E27FC236}">
                            <a16:creationId xmlns:a16="http://schemas.microsoft.com/office/drawing/2014/main" id="{46AA307E-7E96-4CA0-9712-B9A5E2B2CADB}"/>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Round Diagonal Corner Rectangle 61">
                        <a:extLst>
                          <a:ext uri="{FF2B5EF4-FFF2-40B4-BE49-F238E27FC236}">
                            <a16:creationId xmlns:a16="http://schemas.microsoft.com/office/drawing/2014/main" id="{942001FB-F80A-430B-B2CF-F40A3ED1653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9" name="Group 668">
                    <a:extLst>
                      <a:ext uri="{FF2B5EF4-FFF2-40B4-BE49-F238E27FC236}">
                        <a16:creationId xmlns:a16="http://schemas.microsoft.com/office/drawing/2014/main" id="{4141243F-E22E-4673-AC46-B76376B6390F}"/>
                      </a:ext>
                    </a:extLst>
                  </p:cNvPr>
                  <p:cNvGrpSpPr/>
                  <p:nvPr/>
                </p:nvGrpSpPr>
                <p:grpSpPr>
                  <a:xfrm rot="9089938">
                    <a:off x="2556363" y="1661184"/>
                    <a:ext cx="1090262" cy="771324"/>
                    <a:chOff x="4567827" y="970271"/>
                    <a:chExt cx="1595182" cy="1230216"/>
                  </a:xfrm>
                </p:grpSpPr>
                <p:grpSp>
                  <p:nvGrpSpPr>
                    <p:cNvPr id="683" name="Group 7">
                      <a:extLst>
                        <a:ext uri="{FF2B5EF4-FFF2-40B4-BE49-F238E27FC236}">
                          <a16:creationId xmlns:a16="http://schemas.microsoft.com/office/drawing/2014/main" id="{4CFC6F04-3D12-47BB-832E-FECF7B63E642}"/>
                        </a:ext>
                      </a:extLst>
                    </p:cNvPr>
                    <p:cNvGrpSpPr/>
                    <p:nvPr/>
                  </p:nvGrpSpPr>
                  <p:grpSpPr>
                    <a:xfrm>
                      <a:off x="4567827" y="970271"/>
                      <a:ext cx="1176558" cy="776349"/>
                      <a:chOff x="4567827" y="970271"/>
                      <a:chExt cx="1176558" cy="776349"/>
                    </a:xfrm>
                    <a:solidFill>
                      <a:schemeClr val="accent3">
                        <a:lumMod val="50000"/>
                      </a:schemeClr>
                    </a:solidFill>
                  </p:grpSpPr>
                  <p:sp>
                    <p:nvSpPr>
                      <p:cNvPr id="690" name="Round Diagonal Corner Rectangle 2">
                        <a:extLst>
                          <a:ext uri="{FF2B5EF4-FFF2-40B4-BE49-F238E27FC236}">
                            <a16:creationId xmlns:a16="http://schemas.microsoft.com/office/drawing/2014/main" id="{B5637F86-1B68-4C67-A28B-9DA8BEE9A3C6}"/>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Round Diagonal Corner Rectangle 3">
                        <a:extLst>
                          <a:ext uri="{FF2B5EF4-FFF2-40B4-BE49-F238E27FC236}">
                            <a16:creationId xmlns:a16="http://schemas.microsoft.com/office/drawing/2014/main" id="{BD891E24-AF1D-434C-B996-79B5C9ABD0F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Round Diagonal Corner Rectangle 4">
                        <a:extLst>
                          <a:ext uri="{FF2B5EF4-FFF2-40B4-BE49-F238E27FC236}">
                            <a16:creationId xmlns:a16="http://schemas.microsoft.com/office/drawing/2014/main" id="{B3270539-2C8C-4279-BD4B-59CB3B639CA7}"/>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Round Diagonal Corner Rectangle 5">
                        <a:extLst>
                          <a:ext uri="{FF2B5EF4-FFF2-40B4-BE49-F238E27FC236}">
                            <a16:creationId xmlns:a16="http://schemas.microsoft.com/office/drawing/2014/main" id="{99F4521A-0EDA-4D17-8CC3-0F450D729242}"/>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Round Diagonal Corner Rectangle 6">
                        <a:extLst>
                          <a:ext uri="{FF2B5EF4-FFF2-40B4-BE49-F238E27FC236}">
                            <a16:creationId xmlns:a16="http://schemas.microsoft.com/office/drawing/2014/main" id="{01DA1A85-52CF-4B64-9563-DD5887EDF73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8">
                      <a:extLst>
                        <a:ext uri="{FF2B5EF4-FFF2-40B4-BE49-F238E27FC236}">
                          <a16:creationId xmlns:a16="http://schemas.microsoft.com/office/drawing/2014/main" id="{7F5006D4-78B3-4557-A99C-027E226FD302}"/>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85" name="Round Diagonal Corner Rectangle 70">
                        <a:extLst>
                          <a:ext uri="{FF2B5EF4-FFF2-40B4-BE49-F238E27FC236}">
                            <a16:creationId xmlns:a16="http://schemas.microsoft.com/office/drawing/2014/main" id="{1F9D5169-82D5-44FC-944C-4BB129F12014}"/>
                          </a:ext>
                        </a:extLst>
                      </p:cNvPr>
                      <p:cNvSpPr/>
                      <p:nvPr/>
                    </p:nvSpPr>
                    <p:spPr>
                      <a:xfrm rot="4188031">
                        <a:off x="4654180" y="1138828"/>
                        <a:ext cx="369039" cy="541745"/>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 Diagonal Corner Rectangle 71">
                        <a:extLst>
                          <a:ext uri="{FF2B5EF4-FFF2-40B4-BE49-F238E27FC236}">
                            <a16:creationId xmlns:a16="http://schemas.microsoft.com/office/drawing/2014/main" id="{B9A70F5F-67BE-4C55-B982-3D1C95A28EF9}"/>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 Diagonal Corner Rectangle 72">
                        <a:extLst>
                          <a:ext uri="{FF2B5EF4-FFF2-40B4-BE49-F238E27FC236}">
                            <a16:creationId xmlns:a16="http://schemas.microsoft.com/office/drawing/2014/main" id="{9BB21D65-1829-4E2C-8CC8-C8D2362DB510}"/>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Round Diagonal Corner Rectangle 73">
                        <a:extLst>
                          <a:ext uri="{FF2B5EF4-FFF2-40B4-BE49-F238E27FC236}">
                            <a16:creationId xmlns:a16="http://schemas.microsoft.com/office/drawing/2014/main" id="{8707B304-ADC2-4219-AE8E-32700BC62930}"/>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Round Diagonal Corner Rectangle 74">
                        <a:extLst>
                          <a:ext uri="{FF2B5EF4-FFF2-40B4-BE49-F238E27FC236}">
                            <a16:creationId xmlns:a16="http://schemas.microsoft.com/office/drawing/2014/main" id="{DC335453-325C-47D1-993F-3FC6FD265061}"/>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0" name="Group 669">
                    <a:extLst>
                      <a:ext uri="{FF2B5EF4-FFF2-40B4-BE49-F238E27FC236}">
                        <a16:creationId xmlns:a16="http://schemas.microsoft.com/office/drawing/2014/main" id="{2A55E7F3-1433-4C40-9CCB-82176180C84B}"/>
                      </a:ext>
                    </a:extLst>
                  </p:cNvPr>
                  <p:cNvGrpSpPr/>
                  <p:nvPr/>
                </p:nvGrpSpPr>
                <p:grpSpPr>
                  <a:xfrm rot="13486189" flipH="1">
                    <a:off x="1389306" y="2685691"/>
                    <a:ext cx="1345945" cy="1037421"/>
                    <a:chOff x="4567827" y="970271"/>
                    <a:chExt cx="1595182" cy="1230216"/>
                  </a:xfrm>
                </p:grpSpPr>
                <p:grpSp>
                  <p:nvGrpSpPr>
                    <p:cNvPr id="671" name="Group 7">
                      <a:extLst>
                        <a:ext uri="{FF2B5EF4-FFF2-40B4-BE49-F238E27FC236}">
                          <a16:creationId xmlns:a16="http://schemas.microsoft.com/office/drawing/2014/main" id="{D841D60A-92E9-4439-B2EA-DB475E03424A}"/>
                        </a:ext>
                      </a:extLst>
                    </p:cNvPr>
                    <p:cNvGrpSpPr/>
                    <p:nvPr/>
                  </p:nvGrpSpPr>
                  <p:grpSpPr>
                    <a:xfrm>
                      <a:off x="4567827" y="970271"/>
                      <a:ext cx="1176558" cy="776349"/>
                      <a:chOff x="4567827" y="970271"/>
                      <a:chExt cx="1176558" cy="776349"/>
                    </a:xfrm>
                    <a:solidFill>
                      <a:schemeClr val="accent3">
                        <a:lumMod val="50000"/>
                      </a:schemeClr>
                    </a:solidFill>
                  </p:grpSpPr>
                  <p:sp>
                    <p:nvSpPr>
                      <p:cNvPr id="678" name="Round Diagonal Corner Rectangle 2">
                        <a:extLst>
                          <a:ext uri="{FF2B5EF4-FFF2-40B4-BE49-F238E27FC236}">
                            <a16:creationId xmlns:a16="http://schemas.microsoft.com/office/drawing/2014/main" id="{60C2474B-DCF8-4CDB-8078-2B5A8113C167}"/>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ound Diagonal Corner Rectangle 3">
                        <a:extLst>
                          <a:ext uri="{FF2B5EF4-FFF2-40B4-BE49-F238E27FC236}">
                            <a16:creationId xmlns:a16="http://schemas.microsoft.com/office/drawing/2014/main" id="{B80C1868-AF66-4970-96F3-7AFCC53EEE31}"/>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ound Diagonal Corner Rectangle 4">
                        <a:extLst>
                          <a:ext uri="{FF2B5EF4-FFF2-40B4-BE49-F238E27FC236}">
                            <a16:creationId xmlns:a16="http://schemas.microsoft.com/office/drawing/2014/main" id="{AEB5899C-A5F2-47A1-8EAC-6E6A7F0936AF}"/>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ound Diagonal Corner Rectangle 5">
                        <a:extLst>
                          <a:ext uri="{FF2B5EF4-FFF2-40B4-BE49-F238E27FC236}">
                            <a16:creationId xmlns:a16="http://schemas.microsoft.com/office/drawing/2014/main" id="{6FD7F4AC-7550-47CD-83E0-01D20BC70596}"/>
                          </a:ext>
                        </a:extLst>
                      </p:cNvPr>
                      <p:cNvSpPr/>
                      <p:nvPr/>
                    </p:nvSpPr>
                    <p:spPr>
                      <a:xfrm rot="4188031">
                        <a:off x="4925865" y="981743"/>
                        <a:ext cx="421661" cy="398717"/>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ound Diagonal Corner Rectangle 6">
                        <a:extLst>
                          <a:ext uri="{FF2B5EF4-FFF2-40B4-BE49-F238E27FC236}">
                            <a16:creationId xmlns:a16="http://schemas.microsoft.com/office/drawing/2014/main" id="{66C8C811-8755-49D3-913A-702EE0811419}"/>
                          </a:ext>
                        </a:extLst>
                      </p:cNvPr>
                      <p:cNvSpPr/>
                      <p:nvPr/>
                    </p:nvSpPr>
                    <p:spPr>
                      <a:xfrm rot="1767749">
                        <a:off x="5349035" y="1098384"/>
                        <a:ext cx="395350" cy="470232"/>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2" name="Group 8">
                      <a:extLst>
                        <a:ext uri="{FF2B5EF4-FFF2-40B4-BE49-F238E27FC236}">
                          <a16:creationId xmlns:a16="http://schemas.microsoft.com/office/drawing/2014/main" id="{64596E0A-D3C4-40BC-91CD-D9BD0FFFEDE1}"/>
                        </a:ext>
                      </a:extLst>
                    </p:cNvPr>
                    <p:cNvGrpSpPr/>
                    <p:nvPr/>
                  </p:nvGrpSpPr>
                  <p:grpSpPr>
                    <a:xfrm rot="16517873">
                      <a:off x="5186556" y="1224033"/>
                      <a:ext cx="1176558" cy="776349"/>
                      <a:chOff x="4567827" y="970271"/>
                      <a:chExt cx="1176558" cy="776349"/>
                    </a:xfrm>
                    <a:solidFill>
                      <a:schemeClr val="accent3">
                        <a:lumMod val="50000"/>
                      </a:schemeClr>
                    </a:solidFill>
                  </p:grpSpPr>
                  <p:sp>
                    <p:nvSpPr>
                      <p:cNvPr id="673" name="Round Diagonal Corner Rectangle 83">
                        <a:extLst>
                          <a:ext uri="{FF2B5EF4-FFF2-40B4-BE49-F238E27FC236}">
                            <a16:creationId xmlns:a16="http://schemas.microsoft.com/office/drawing/2014/main" id="{5CF74DD5-E011-42D6-8E38-27C3E11B92CA}"/>
                          </a:ext>
                        </a:extLst>
                      </p:cNvPr>
                      <p:cNvSpPr/>
                      <p:nvPr/>
                    </p:nvSpPr>
                    <p:spPr>
                      <a:xfrm rot="4188031">
                        <a:off x="4654180" y="11388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ound Diagonal Corner Rectangle 84">
                        <a:extLst>
                          <a:ext uri="{FF2B5EF4-FFF2-40B4-BE49-F238E27FC236}">
                            <a16:creationId xmlns:a16="http://schemas.microsoft.com/office/drawing/2014/main" id="{BE740E6C-748D-4A5B-81C3-EC2B4C5BA218}"/>
                          </a:ext>
                        </a:extLst>
                      </p:cNvPr>
                      <p:cNvSpPr/>
                      <p:nvPr/>
                    </p:nvSpPr>
                    <p:spPr>
                      <a:xfrm rot="6887548">
                        <a:off x="4806580" y="1291228"/>
                        <a:ext cx="369039" cy="541745"/>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ound Diagonal Corner Rectangle 85">
                        <a:extLst>
                          <a:ext uri="{FF2B5EF4-FFF2-40B4-BE49-F238E27FC236}">
                            <a16:creationId xmlns:a16="http://schemas.microsoft.com/office/drawing/2014/main" id="{DA1F2B47-6CA6-447F-8F46-798ED88DDA26}"/>
                          </a:ext>
                        </a:extLst>
                      </p:cNvPr>
                      <p:cNvSpPr/>
                      <p:nvPr/>
                    </p:nvSpPr>
                    <p:spPr>
                      <a:xfrm rot="19547850">
                        <a:off x="5112175" y="1302825"/>
                        <a:ext cx="428969" cy="427198"/>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ound Diagonal Corner Rectangle 86">
                        <a:extLst>
                          <a:ext uri="{FF2B5EF4-FFF2-40B4-BE49-F238E27FC236}">
                            <a16:creationId xmlns:a16="http://schemas.microsoft.com/office/drawing/2014/main" id="{5F63964A-E497-4404-BFAC-2A699E260AD7}"/>
                          </a:ext>
                        </a:extLst>
                      </p:cNvPr>
                      <p:cNvSpPr/>
                      <p:nvPr/>
                    </p:nvSpPr>
                    <p:spPr>
                      <a:xfrm rot="4188031">
                        <a:off x="4925865" y="981743"/>
                        <a:ext cx="421661" cy="398717"/>
                      </a:xfrm>
                      <a:prstGeom prst="round2DiagRect">
                        <a:avLst>
                          <a:gd name="adj1" fmla="val 50000"/>
                          <a:gd name="adj2" fmla="val 0"/>
                        </a:avLst>
                      </a:prstGeom>
                      <a:solidFill>
                        <a:srgbClr val="33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ound Diagonal Corner Rectangle 87">
                        <a:extLst>
                          <a:ext uri="{FF2B5EF4-FFF2-40B4-BE49-F238E27FC236}">
                            <a16:creationId xmlns:a16="http://schemas.microsoft.com/office/drawing/2014/main" id="{AB90C0D2-B822-4715-8654-E57A0F6BFE65}"/>
                          </a:ext>
                        </a:extLst>
                      </p:cNvPr>
                      <p:cNvSpPr/>
                      <p:nvPr/>
                    </p:nvSpPr>
                    <p:spPr>
                      <a:xfrm rot="1767749">
                        <a:off x="5349035" y="1098384"/>
                        <a:ext cx="395350" cy="47023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55" name="Group 754">
                  <a:extLst>
                    <a:ext uri="{FF2B5EF4-FFF2-40B4-BE49-F238E27FC236}">
                      <a16:creationId xmlns:a16="http://schemas.microsoft.com/office/drawing/2014/main" id="{E1FB19DC-4C54-464E-B5D7-9676FA6DFC2E}"/>
                    </a:ext>
                  </a:extLst>
                </p:cNvPr>
                <p:cNvGrpSpPr/>
                <p:nvPr/>
              </p:nvGrpSpPr>
              <p:grpSpPr>
                <a:xfrm>
                  <a:off x="1307592" y="4419601"/>
                  <a:ext cx="554736" cy="622134"/>
                  <a:chOff x="228600" y="152400"/>
                  <a:chExt cx="6172200" cy="6629400"/>
                </a:xfrm>
              </p:grpSpPr>
              <p:sp>
                <p:nvSpPr>
                  <p:cNvPr id="756" name="Rounded Rectangle 2">
                    <a:extLst>
                      <a:ext uri="{FF2B5EF4-FFF2-40B4-BE49-F238E27FC236}">
                        <a16:creationId xmlns:a16="http://schemas.microsoft.com/office/drawing/2014/main" id="{2CB9E6B6-FFF8-4857-AEB2-890DD1F8ACF7}"/>
                      </a:ext>
                    </a:extLst>
                  </p:cNvPr>
                  <p:cNvSpPr/>
                  <p:nvPr/>
                </p:nvSpPr>
                <p:spPr>
                  <a:xfrm>
                    <a:off x="2667000" y="533400"/>
                    <a:ext cx="13716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Rounded Rectangle 3">
                    <a:extLst>
                      <a:ext uri="{FF2B5EF4-FFF2-40B4-BE49-F238E27FC236}">
                        <a16:creationId xmlns:a16="http://schemas.microsoft.com/office/drawing/2014/main" id="{9716E6A6-285A-48DB-B561-1C1A84B233CB}"/>
                      </a:ext>
                    </a:extLst>
                  </p:cNvPr>
                  <p:cNvSpPr/>
                  <p:nvPr/>
                </p:nvSpPr>
                <p:spPr>
                  <a:xfrm>
                    <a:off x="2209800" y="990600"/>
                    <a:ext cx="22860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Rounded Rectangle 4">
                    <a:extLst>
                      <a:ext uri="{FF2B5EF4-FFF2-40B4-BE49-F238E27FC236}">
                        <a16:creationId xmlns:a16="http://schemas.microsoft.com/office/drawing/2014/main" id="{56AF92D9-26E2-496C-92FD-29FACAB64079}"/>
                      </a:ext>
                    </a:extLst>
                  </p:cNvPr>
                  <p:cNvSpPr/>
                  <p:nvPr/>
                </p:nvSpPr>
                <p:spPr>
                  <a:xfrm>
                    <a:off x="2133600" y="1600200"/>
                    <a:ext cx="2438400" cy="1295400"/>
                  </a:xfrm>
                  <a:prstGeom prst="roundRect">
                    <a:avLst>
                      <a:gd name="adj" fmla="val 6750"/>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Rounded Rectangle 5">
                    <a:extLst>
                      <a:ext uri="{FF2B5EF4-FFF2-40B4-BE49-F238E27FC236}">
                        <a16:creationId xmlns:a16="http://schemas.microsoft.com/office/drawing/2014/main" id="{FD7E714C-072A-4CF6-A6B8-AF6074187CF1}"/>
                      </a:ext>
                    </a:extLst>
                  </p:cNvPr>
                  <p:cNvSpPr/>
                  <p:nvPr/>
                </p:nvSpPr>
                <p:spPr>
                  <a:xfrm>
                    <a:off x="2133600" y="2514600"/>
                    <a:ext cx="2514600" cy="457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Rounded Rectangle 6">
                    <a:extLst>
                      <a:ext uri="{FF2B5EF4-FFF2-40B4-BE49-F238E27FC236}">
                        <a16:creationId xmlns:a16="http://schemas.microsoft.com/office/drawing/2014/main" id="{C5A1BA6A-7D74-4E5A-8BFC-DD5E9E88F0A7}"/>
                      </a:ext>
                    </a:extLst>
                  </p:cNvPr>
                  <p:cNvSpPr/>
                  <p:nvPr/>
                </p:nvSpPr>
                <p:spPr>
                  <a:xfrm>
                    <a:off x="1828800" y="2895600"/>
                    <a:ext cx="31242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Rounded Rectangle 7">
                    <a:extLst>
                      <a:ext uri="{FF2B5EF4-FFF2-40B4-BE49-F238E27FC236}">
                        <a16:creationId xmlns:a16="http://schemas.microsoft.com/office/drawing/2014/main" id="{417ABAAB-6C1F-42E3-B371-5823EBC7C054}"/>
                      </a:ext>
                    </a:extLst>
                  </p:cNvPr>
                  <p:cNvSpPr/>
                  <p:nvPr/>
                </p:nvSpPr>
                <p:spPr>
                  <a:xfrm>
                    <a:off x="3124200" y="1600200"/>
                    <a:ext cx="609600" cy="914400"/>
                  </a:xfrm>
                  <a:prstGeom prst="roundRect">
                    <a:avLst>
                      <a:gd name="adj" fmla="val 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Rounded Rectangle 8">
                    <a:extLst>
                      <a:ext uri="{FF2B5EF4-FFF2-40B4-BE49-F238E27FC236}">
                        <a16:creationId xmlns:a16="http://schemas.microsoft.com/office/drawing/2014/main" id="{12A5E5E9-01FD-4324-A344-A208618A9427}"/>
                      </a:ext>
                    </a:extLst>
                  </p:cNvPr>
                  <p:cNvSpPr/>
                  <p:nvPr/>
                </p:nvSpPr>
                <p:spPr>
                  <a:xfrm>
                    <a:off x="1524000" y="3505200"/>
                    <a:ext cx="3733800" cy="6096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Rounded Rectangle 9">
                    <a:extLst>
                      <a:ext uri="{FF2B5EF4-FFF2-40B4-BE49-F238E27FC236}">
                        <a16:creationId xmlns:a16="http://schemas.microsoft.com/office/drawing/2014/main" id="{5953F043-5BC9-4441-ABDE-790273944751}"/>
                      </a:ext>
                    </a:extLst>
                  </p:cNvPr>
                  <p:cNvSpPr/>
                  <p:nvPr/>
                </p:nvSpPr>
                <p:spPr>
                  <a:xfrm>
                    <a:off x="1066800" y="4114800"/>
                    <a:ext cx="4572000" cy="6858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Rounded Rectangle 10">
                    <a:extLst>
                      <a:ext uri="{FF2B5EF4-FFF2-40B4-BE49-F238E27FC236}">
                        <a16:creationId xmlns:a16="http://schemas.microsoft.com/office/drawing/2014/main" id="{38C20FEA-D9F2-4B96-8548-919595477F0C}"/>
                      </a:ext>
                    </a:extLst>
                  </p:cNvPr>
                  <p:cNvSpPr/>
                  <p:nvPr/>
                </p:nvSpPr>
                <p:spPr>
                  <a:xfrm>
                    <a:off x="685800" y="4800600"/>
                    <a:ext cx="5334000" cy="8382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Rounded Rectangle 11">
                    <a:extLst>
                      <a:ext uri="{FF2B5EF4-FFF2-40B4-BE49-F238E27FC236}">
                        <a16:creationId xmlns:a16="http://schemas.microsoft.com/office/drawing/2014/main" id="{DADDEE5B-8158-43E4-B992-1334ADA75E37}"/>
                      </a:ext>
                    </a:extLst>
                  </p:cNvPr>
                  <p:cNvSpPr/>
                  <p:nvPr/>
                </p:nvSpPr>
                <p:spPr>
                  <a:xfrm>
                    <a:off x="228600" y="5638800"/>
                    <a:ext cx="6172200" cy="914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Rounded Rectangle 12">
                    <a:extLst>
                      <a:ext uri="{FF2B5EF4-FFF2-40B4-BE49-F238E27FC236}">
                        <a16:creationId xmlns:a16="http://schemas.microsoft.com/office/drawing/2014/main" id="{FE64563B-F7A6-4A96-A24D-17B3D9D9129C}"/>
                      </a:ext>
                    </a:extLst>
                  </p:cNvPr>
                  <p:cNvSpPr/>
                  <p:nvPr/>
                </p:nvSpPr>
                <p:spPr>
                  <a:xfrm>
                    <a:off x="2133600" y="1524000"/>
                    <a:ext cx="2438400" cy="152400"/>
                  </a:xfrm>
                  <a:prstGeom prst="roundRect">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Trapezoid 766">
                    <a:extLst>
                      <a:ext uri="{FF2B5EF4-FFF2-40B4-BE49-F238E27FC236}">
                        <a16:creationId xmlns:a16="http://schemas.microsoft.com/office/drawing/2014/main" id="{CECBE231-60FD-4123-B068-8D030BA11156}"/>
                      </a:ext>
                    </a:extLst>
                  </p:cNvPr>
                  <p:cNvSpPr/>
                  <p:nvPr/>
                </p:nvSpPr>
                <p:spPr>
                  <a:xfrm>
                    <a:off x="2362200" y="2514600"/>
                    <a:ext cx="2209800" cy="4267200"/>
                  </a:xfrm>
                  <a:prstGeom prst="trapezoid">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8" name="Straight Connector 767">
                    <a:extLst>
                      <a:ext uri="{FF2B5EF4-FFF2-40B4-BE49-F238E27FC236}">
                        <a16:creationId xmlns:a16="http://schemas.microsoft.com/office/drawing/2014/main" id="{DF517611-B2BC-4C74-BB26-8295D1028D06}"/>
                      </a:ext>
                    </a:extLst>
                  </p:cNvPr>
                  <p:cNvCxnSpPr/>
                  <p:nvPr/>
                </p:nvCxnSpPr>
                <p:spPr>
                  <a:xfrm>
                    <a:off x="2895600" y="2590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Straight Connector 768">
                    <a:extLst>
                      <a:ext uri="{FF2B5EF4-FFF2-40B4-BE49-F238E27FC236}">
                        <a16:creationId xmlns:a16="http://schemas.microsoft.com/office/drawing/2014/main" id="{0D44330F-5804-44B6-B36E-A45D3B297E97}"/>
                      </a:ext>
                    </a:extLst>
                  </p:cNvPr>
                  <p:cNvCxnSpPr/>
                  <p:nvPr/>
                </p:nvCxnSpPr>
                <p:spPr>
                  <a:xfrm>
                    <a:off x="3124200" y="2971800"/>
                    <a:ext cx="6858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0" name="Straight Connector 769">
                    <a:extLst>
                      <a:ext uri="{FF2B5EF4-FFF2-40B4-BE49-F238E27FC236}">
                        <a16:creationId xmlns:a16="http://schemas.microsoft.com/office/drawing/2014/main" id="{CD51F280-7287-43D0-A16D-84E30CF3C40B}"/>
                      </a:ext>
                    </a:extLst>
                  </p:cNvPr>
                  <p:cNvCxnSpPr/>
                  <p:nvPr/>
                </p:nvCxnSpPr>
                <p:spPr>
                  <a:xfrm>
                    <a:off x="3124200" y="31242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Straight Connector 770">
                    <a:extLst>
                      <a:ext uri="{FF2B5EF4-FFF2-40B4-BE49-F238E27FC236}">
                        <a16:creationId xmlns:a16="http://schemas.microsoft.com/office/drawing/2014/main" id="{731CF4EC-A197-493A-ADDC-0E3CD5B7A4E7}"/>
                      </a:ext>
                    </a:extLst>
                  </p:cNvPr>
                  <p:cNvCxnSpPr/>
                  <p:nvPr/>
                </p:nvCxnSpPr>
                <p:spPr>
                  <a:xfrm>
                    <a:off x="3048000" y="3276600"/>
                    <a:ext cx="762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Straight Connector 771">
                    <a:extLst>
                      <a:ext uri="{FF2B5EF4-FFF2-40B4-BE49-F238E27FC236}">
                        <a16:creationId xmlns:a16="http://schemas.microsoft.com/office/drawing/2014/main" id="{CCC186B8-9DDF-43E3-973A-9E7836A033D5}"/>
                      </a:ext>
                    </a:extLst>
                  </p:cNvPr>
                  <p:cNvCxnSpPr/>
                  <p:nvPr/>
                </p:nvCxnSpPr>
                <p:spPr>
                  <a:xfrm>
                    <a:off x="2971800" y="3429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a:extLst>
                      <a:ext uri="{FF2B5EF4-FFF2-40B4-BE49-F238E27FC236}">
                        <a16:creationId xmlns:a16="http://schemas.microsoft.com/office/drawing/2014/main" id="{F52B3195-591A-4DDE-A474-3C3C7E806D03}"/>
                      </a:ext>
                    </a:extLst>
                  </p:cNvPr>
                  <p:cNvCxnSpPr/>
                  <p:nvPr/>
                </p:nvCxnSpPr>
                <p:spPr>
                  <a:xfrm>
                    <a:off x="2895600" y="6324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Straight Connector 773">
                    <a:extLst>
                      <a:ext uri="{FF2B5EF4-FFF2-40B4-BE49-F238E27FC236}">
                        <a16:creationId xmlns:a16="http://schemas.microsoft.com/office/drawing/2014/main" id="{DB12407C-4D36-406E-931E-89A5F9CE616B}"/>
                      </a:ext>
                    </a:extLst>
                  </p:cNvPr>
                  <p:cNvCxnSpPr/>
                  <p:nvPr/>
                </p:nvCxnSpPr>
                <p:spPr>
                  <a:xfrm>
                    <a:off x="2895600" y="6172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Straight Connector 774">
                    <a:extLst>
                      <a:ext uri="{FF2B5EF4-FFF2-40B4-BE49-F238E27FC236}">
                        <a16:creationId xmlns:a16="http://schemas.microsoft.com/office/drawing/2014/main" id="{B6AC8AB7-A553-482C-8A62-9FD0E18B4741}"/>
                      </a:ext>
                    </a:extLst>
                  </p:cNvPr>
                  <p:cNvCxnSpPr/>
                  <p:nvPr/>
                </p:nvCxnSpPr>
                <p:spPr>
                  <a:xfrm>
                    <a:off x="2895600" y="6019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6" name="Straight Connector 775">
                    <a:extLst>
                      <a:ext uri="{FF2B5EF4-FFF2-40B4-BE49-F238E27FC236}">
                        <a16:creationId xmlns:a16="http://schemas.microsoft.com/office/drawing/2014/main" id="{0EFBF297-D007-4EBD-A32C-4F5DF795385E}"/>
                      </a:ext>
                    </a:extLst>
                  </p:cNvPr>
                  <p:cNvCxnSpPr/>
                  <p:nvPr/>
                </p:nvCxnSpPr>
                <p:spPr>
                  <a:xfrm>
                    <a:off x="2895600" y="5867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7" name="Straight Connector 776">
                    <a:extLst>
                      <a:ext uri="{FF2B5EF4-FFF2-40B4-BE49-F238E27FC236}">
                        <a16:creationId xmlns:a16="http://schemas.microsoft.com/office/drawing/2014/main" id="{9A970725-B62C-42D7-9B65-3A573A626495}"/>
                      </a:ext>
                    </a:extLst>
                  </p:cNvPr>
                  <p:cNvCxnSpPr/>
                  <p:nvPr/>
                </p:nvCxnSpPr>
                <p:spPr>
                  <a:xfrm>
                    <a:off x="2895600" y="5715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8" name="Straight Connector 777">
                    <a:extLst>
                      <a:ext uri="{FF2B5EF4-FFF2-40B4-BE49-F238E27FC236}">
                        <a16:creationId xmlns:a16="http://schemas.microsoft.com/office/drawing/2014/main" id="{BBFABB7A-DE25-4C03-A9EE-DD74A5425560}"/>
                      </a:ext>
                    </a:extLst>
                  </p:cNvPr>
                  <p:cNvCxnSpPr/>
                  <p:nvPr/>
                </p:nvCxnSpPr>
                <p:spPr>
                  <a:xfrm>
                    <a:off x="2895600" y="5562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9" name="Straight Connector 778">
                    <a:extLst>
                      <a:ext uri="{FF2B5EF4-FFF2-40B4-BE49-F238E27FC236}">
                        <a16:creationId xmlns:a16="http://schemas.microsoft.com/office/drawing/2014/main" id="{F39AA95A-94E2-4259-9483-D1DE9461B1E6}"/>
                      </a:ext>
                    </a:extLst>
                  </p:cNvPr>
                  <p:cNvCxnSpPr/>
                  <p:nvPr/>
                </p:nvCxnSpPr>
                <p:spPr>
                  <a:xfrm>
                    <a:off x="2895600" y="5410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0" name="Straight Connector 779">
                    <a:extLst>
                      <a:ext uri="{FF2B5EF4-FFF2-40B4-BE49-F238E27FC236}">
                        <a16:creationId xmlns:a16="http://schemas.microsoft.com/office/drawing/2014/main" id="{1C15BB68-32FF-4C0B-AB0C-C40FFFE07C1E}"/>
                      </a:ext>
                    </a:extLst>
                  </p:cNvPr>
                  <p:cNvCxnSpPr/>
                  <p:nvPr/>
                </p:nvCxnSpPr>
                <p:spPr>
                  <a:xfrm>
                    <a:off x="2895600" y="5257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a:extLst>
                      <a:ext uri="{FF2B5EF4-FFF2-40B4-BE49-F238E27FC236}">
                        <a16:creationId xmlns:a16="http://schemas.microsoft.com/office/drawing/2014/main" id="{126E1F55-F925-4172-B107-838D3446D92B}"/>
                      </a:ext>
                    </a:extLst>
                  </p:cNvPr>
                  <p:cNvCxnSpPr/>
                  <p:nvPr/>
                </p:nvCxnSpPr>
                <p:spPr>
                  <a:xfrm>
                    <a:off x="2895600" y="51054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a:extLst>
                      <a:ext uri="{FF2B5EF4-FFF2-40B4-BE49-F238E27FC236}">
                        <a16:creationId xmlns:a16="http://schemas.microsoft.com/office/drawing/2014/main" id="{D7AC7646-8AD9-4EB7-B742-9B0817FACC93}"/>
                      </a:ext>
                    </a:extLst>
                  </p:cNvPr>
                  <p:cNvCxnSpPr/>
                  <p:nvPr/>
                </p:nvCxnSpPr>
                <p:spPr>
                  <a:xfrm>
                    <a:off x="2895600" y="49530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a:extLst>
                      <a:ext uri="{FF2B5EF4-FFF2-40B4-BE49-F238E27FC236}">
                        <a16:creationId xmlns:a16="http://schemas.microsoft.com/office/drawing/2014/main" id="{F87AF0A5-AC4E-4B10-8639-17BAECCCF16E}"/>
                      </a:ext>
                    </a:extLst>
                  </p:cNvPr>
                  <p:cNvCxnSpPr/>
                  <p:nvPr/>
                </p:nvCxnSpPr>
                <p:spPr>
                  <a:xfrm>
                    <a:off x="2895600" y="48006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a:extLst>
                      <a:ext uri="{FF2B5EF4-FFF2-40B4-BE49-F238E27FC236}">
                        <a16:creationId xmlns:a16="http://schemas.microsoft.com/office/drawing/2014/main" id="{6515F2A1-3856-4C52-931D-8393D6592E0C}"/>
                      </a:ext>
                    </a:extLst>
                  </p:cNvPr>
                  <p:cNvCxnSpPr/>
                  <p:nvPr/>
                </p:nvCxnSpPr>
                <p:spPr>
                  <a:xfrm>
                    <a:off x="2895600" y="46482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a:extLst>
                      <a:ext uri="{FF2B5EF4-FFF2-40B4-BE49-F238E27FC236}">
                        <a16:creationId xmlns:a16="http://schemas.microsoft.com/office/drawing/2014/main" id="{9410D9B5-836B-49EA-8A1C-A9D944DEC422}"/>
                      </a:ext>
                    </a:extLst>
                  </p:cNvPr>
                  <p:cNvCxnSpPr/>
                  <p:nvPr/>
                </p:nvCxnSpPr>
                <p:spPr>
                  <a:xfrm>
                    <a:off x="2895600" y="4495800"/>
                    <a:ext cx="1143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a:extLst>
                      <a:ext uri="{FF2B5EF4-FFF2-40B4-BE49-F238E27FC236}">
                        <a16:creationId xmlns:a16="http://schemas.microsoft.com/office/drawing/2014/main" id="{A277A6E4-DFA1-4F6F-9F6B-C523535F2591}"/>
                      </a:ext>
                    </a:extLst>
                  </p:cNvPr>
                  <p:cNvCxnSpPr/>
                  <p:nvPr/>
                </p:nvCxnSpPr>
                <p:spPr>
                  <a:xfrm>
                    <a:off x="2971800" y="43434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a:extLst>
                      <a:ext uri="{FF2B5EF4-FFF2-40B4-BE49-F238E27FC236}">
                        <a16:creationId xmlns:a16="http://schemas.microsoft.com/office/drawing/2014/main" id="{8F8DF890-C998-4D7B-A885-1172DED35779}"/>
                      </a:ext>
                    </a:extLst>
                  </p:cNvPr>
                  <p:cNvCxnSpPr/>
                  <p:nvPr/>
                </p:nvCxnSpPr>
                <p:spPr>
                  <a:xfrm>
                    <a:off x="2971800" y="4191000"/>
                    <a:ext cx="990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a:extLst>
                      <a:ext uri="{FF2B5EF4-FFF2-40B4-BE49-F238E27FC236}">
                        <a16:creationId xmlns:a16="http://schemas.microsoft.com/office/drawing/2014/main" id="{04C74842-A62C-4D4B-B750-83C775785AF7}"/>
                      </a:ext>
                    </a:extLst>
                  </p:cNvPr>
                  <p:cNvCxnSpPr/>
                  <p:nvPr/>
                </p:nvCxnSpPr>
                <p:spPr>
                  <a:xfrm>
                    <a:off x="3048000" y="40386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a:extLst>
                      <a:ext uri="{FF2B5EF4-FFF2-40B4-BE49-F238E27FC236}">
                        <a16:creationId xmlns:a16="http://schemas.microsoft.com/office/drawing/2014/main" id="{0EA51A0F-1658-47A4-8106-A50F57A2D2D6}"/>
                      </a:ext>
                    </a:extLst>
                  </p:cNvPr>
                  <p:cNvCxnSpPr/>
                  <p:nvPr/>
                </p:nvCxnSpPr>
                <p:spPr>
                  <a:xfrm>
                    <a:off x="3048000" y="38862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a:extLst>
                      <a:ext uri="{FF2B5EF4-FFF2-40B4-BE49-F238E27FC236}">
                        <a16:creationId xmlns:a16="http://schemas.microsoft.com/office/drawing/2014/main" id="{84218663-439E-4A35-B302-6C78B70C907A}"/>
                      </a:ext>
                    </a:extLst>
                  </p:cNvPr>
                  <p:cNvCxnSpPr/>
                  <p:nvPr/>
                </p:nvCxnSpPr>
                <p:spPr>
                  <a:xfrm>
                    <a:off x="2971800" y="3733800"/>
                    <a:ext cx="9144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a:extLst>
                      <a:ext uri="{FF2B5EF4-FFF2-40B4-BE49-F238E27FC236}">
                        <a16:creationId xmlns:a16="http://schemas.microsoft.com/office/drawing/2014/main" id="{5FD6E6E4-AA92-44A9-B8AE-2003A9EFA377}"/>
                      </a:ext>
                    </a:extLst>
                  </p:cNvPr>
                  <p:cNvCxnSpPr/>
                  <p:nvPr/>
                </p:nvCxnSpPr>
                <p:spPr>
                  <a:xfrm>
                    <a:off x="2971800" y="3581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a:extLst>
                      <a:ext uri="{FF2B5EF4-FFF2-40B4-BE49-F238E27FC236}">
                        <a16:creationId xmlns:a16="http://schemas.microsoft.com/office/drawing/2014/main" id="{AA8CA356-C1B7-4D3D-A0C4-13E5E1C91017}"/>
                      </a:ext>
                    </a:extLst>
                  </p:cNvPr>
                  <p:cNvCxnSpPr/>
                  <p:nvPr/>
                </p:nvCxnSpPr>
                <p:spPr>
                  <a:xfrm>
                    <a:off x="3048000" y="28194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a:extLst>
                      <a:ext uri="{FF2B5EF4-FFF2-40B4-BE49-F238E27FC236}">
                        <a16:creationId xmlns:a16="http://schemas.microsoft.com/office/drawing/2014/main" id="{12A17F06-7A92-441D-A98E-66989F83E383}"/>
                      </a:ext>
                    </a:extLst>
                  </p:cNvPr>
                  <p:cNvCxnSpPr/>
                  <p:nvPr/>
                </p:nvCxnSpPr>
                <p:spPr>
                  <a:xfrm>
                    <a:off x="3048000" y="2667000"/>
                    <a:ext cx="8382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794" name="Rounded Rectangle 40">
                    <a:extLst>
                      <a:ext uri="{FF2B5EF4-FFF2-40B4-BE49-F238E27FC236}">
                        <a16:creationId xmlns:a16="http://schemas.microsoft.com/office/drawing/2014/main" id="{6C747CFB-8F6F-4A6D-8106-B7528B50FECD}"/>
                      </a:ext>
                    </a:extLst>
                  </p:cNvPr>
                  <p:cNvSpPr/>
                  <p:nvPr/>
                </p:nvSpPr>
                <p:spPr>
                  <a:xfrm>
                    <a:off x="21336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Rounded Rectangle 41">
                    <a:extLst>
                      <a:ext uri="{FF2B5EF4-FFF2-40B4-BE49-F238E27FC236}">
                        <a16:creationId xmlns:a16="http://schemas.microsoft.com/office/drawing/2014/main" id="{1A0735C7-2A63-40E1-8F92-2DD3E814C04E}"/>
                      </a:ext>
                    </a:extLst>
                  </p:cNvPr>
                  <p:cNvSpPr/>
                  <p:nvPr/>
                </p:nvSpPr>
                <p:spPr>
                  <a:xfrm>
                    <a:off x="2514600" y="6553200"/>
                    <a:ext cx="4572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Rounded Rectangle 42">
                    <a:extLst>
                      <a:ext uri="{FF2B5EF4-FFF2-40B4-BE49-F238E27FC236}">
                        <a16:creationId xmlns:a16="http://schemas.microsoft.com/office/drawing/2014/main" id="{9AC09FF2-49DC-4040-A874-5EDEAD79FCFC}"/>
                      </a:ext>
                    </a:extLst>
                  </p:cNvPr>
                  <p:cNvSpPr/>
                  <p:nvPr/>
                </p:nvSpPr>
                <p:spPr>
                  <a:xfrm>
                    <a:off x="2133600" y="6400800"/>
                    <a:ext cx="533400" cy="1524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Rounded Rectangle 43">
                    <a:extLst>
                      <a:ext uri="{FF2B5EF4-FFF2-40B4-BE49-F238E27FC236}">
                        <a16:creationId xmlns:a16="http://schemas.microsoft.com/office/drawing/2014/main" id="{6DDC9C46-370E-400A-91E8-77F4CB6D962F}"/>
                      </a:ext>
                    </a:extLst>
                  </p:cNvPr>
                  <p:cNvSpPr/>
                  <p:nvPr/>
                </p:nvSpPr>
                <p:spPr>
                  <a:xfrm>
                    <a:off x="4267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Rounded Rectangle 44">
                    <a:extLst>
                      <a:ext uri="{FF2B5EF4-FFF2-40B4-BE49-F238E27FC236}">
                        <a16:creationId xmlns:a16="http://schemas.microsoft.com/office/drawing/2014/main" id="{5E442D6E-50E2-42F5-8670-9B117594EE44}"/>
                      </a:ext>
                    </a:extLst>
                  </p:cNvPr>
                  <p:cNvSpPr/>
                  <p:nvPr/>
                </p:nvSpPr>
                <p:spPr>
                  <a:xfrm>
                    <a:off x="3886200" y="6553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Rounded Rectangle 45">
                    <a:extLst>
                      <a:ext uri="{FF2B5EF4-FFF2-40B4-BE49-F238E27FC236}">
                        <a16:creationId xmlns:a16="http://schemas.microsoft.com/office/drawing/2014/main" id="{3558C75E-2819-427D-872B-B36C289BB93A}"/>
                      </a:ext>
                    </a:extLst>
                  </p:cNvPr>
                  <p:cNvSpPr/>
                  <p:nvPr/>
                </p:nvSpPr>
                <p:spPr>
                  <a:xfrm>
                    <a:off x="4114800" y="63246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Rounded Rectangle 46">
                    <a:extLst>
                      <a:ext uri="{FF2B5EF4-FFF2-40B4-BE49-F238E27FC236}">
                        <a16:creationId xmlns:a16="http://schemas.microsoft.com/office/drawing/2014/main" id="{F457DC36-8CD8-4211-9A22-676C6DDE9ED8}"/>
                      </a:ext>
                    </a:extLst>
                  </p:cNvPr>
                  <p:cNvSpPr/>
                  <p:nvPr/>
                </p:nvSpPr>
                <p:spPr>
                  <a:xfrm>
                    <a:off x="4495800" y="6324600"/>
                    <a:ext cx="1524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Rounded Rectangle 47">
                    <a:extLst>
                      <a:ext uri="{FF2B5EF4-FFF2-40B4-BE49-F238E27FC236}">
                        <a16:creationId xmlns:a16="http://schemas.microsoft.com/office/drawing/2014/main" id="{661A6B85-0551-4C2D-BCF2-9A1F42B936A5}"/>
                      </a:ext>
                    </a:extLst>
                  </p:cNvPr>
                  <p:cNvSpPr/>
                  <p:nvPr/>
                </p:nvSpPr>
                <p:spPr>
                  <a:xfrm>
                    <a:off x="4267200" y="60960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Rounded Rectangle 48">
                    <a:extLst>
                      <a:ext uri="{FF2B5EF4-FFF2-40B4-BE49-F238E27FC236}">
                        <a16:creationId xmlns:a16="http://schemas.microsoft.com/office/drawing/2014/main" id="{2BC93784-FE1E-4E49-A664-8C96AD50CE32}"/>
                      </a:ext>
                    </a:extLst>
                  </p:cNvPr>
                  <p:cNvSpPr/>
                  <p:nvPr/>
                </p:nvSpPr>
                <p:spPr>
                  <a:xfrm>
                    <a:off x="2133600" y="6172200"/>
                    <a:ext cx="3810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4" name="Group 95">
                    <a:extLst>
                      <a:ext uri="{FF2B5EF4-FFF2-40B4-BE49-F238E27FC236}">
                        <a16:creationId xmlns:a16="http://schemas.microsoft.com/office/drawing/2014/main" id="{80D0E027-83FD-42D9-ABA5-9086DA22640D}"/>
                      </a:ext>
                    </a:extLst>
                  </p:cNvPr>
                  <p:cNvGrpSpPr/>
                  <p:nvPr/>
                </p:nvGrpSpPr>
                <p:grpSpPr>
                  <a:xfrm>
                    <a:off x="2743200" y="152400"/>
                    <a:ext cx="1219200" cy="457200"/>
                    <a:chOff x="457200" y="6858000"/>
                    <a:chExt cx="685800" cy="1447800"/>
                  </a:xfrm>
                </p:grpSpPr>
                <p:grpSp>
                  <p:nvGrpSpPr>
                    <p:cNvPr id="805" name="Group 92">
                      <a:extLst>
                        <a:ext uri="{FF2B5EF4-FFF2-40B4-BE49-F238E27FC236}">
                          <a16:creationId xmlns:a16="http://schemas.microsoft.com/office/drawing/2014/main" id="{903CF11D-6A7C-46D5-B760-0A7EB33241D9}"/>
                        </a:ext>
                      </a:extLst>
                    </p:cNvPr>
                    <p:cNvGrpSpPr/>
                    <p:nvPr/>
                  </p:nvGrpSpPr>
                  <p:grpSpPr>
                    <a:xfrm>
                      <a:off x="533400" y="6858000"/>
                      <a:ext cx="533400" cy="1371600"/>
                      <a:chOff x="1219200" y="6858000"/>
                      <a:chExt cx="533400" cy="1371600"/>
                    </a:xfrm>
                  </p:grpSpPr>
                  <p:sp>
                    <p:nvSpPr>
                      <p:cNvPr id="807" name="Rounded Rectangle 53">
                        <a:extLst>
                          <a:ext uri="{FF2B5EF4-FFF2-40B4-BE49-F238E27FC236}">
                            <a16:creationId xmlns:a16="http://schemas.microsoft.com/office/drawing/2014/main" id="{4E121CDD-ECF3-4E0E-ACC8-099385F29398}"/>
                          </a:ext>
                        </a:extLst>
                      </p:cNvPr>
                      <p:cNvSpPr/>
                      <p:nvPr/>
                    </p:nvSpPr>
                    <p:spPr>
                      <a:xfrm>
                        <a:off x="1219200" y="7391400"/>
                        <a:ext cx="533400" cy="8382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a:extLst>
                          <a:ext uri="{FF2B5EF4-FFF2-40B4-BE49-F238E27FC236}">
                            <a16:creationId xmlns:a16="http://schemas.microsoft.com/office/drawing/2014/main" id="{D3A6AC60-9E14-48E4-9126-C983EF652CBF}"/>
                          </a:ext>
                        </a:extLst>
                      </p:cNvPr>
                      <p:cNvSpPr/>
                      <p:nvPr/>
                    </p:nvSpPr>
                    <p:spPr>
                      <a:xfrm>
                        <a:off x="1219200" y="68580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a:extLst>
                          <a:ext uri="{FF2B5EF4-FFF2-40B4-BE49-F238E27FC236}">
                            <a16:creationId xmlns:a16="http://schemas.microsoft.com/office/drawing/2014/main" id="{5114DB08-1259-4F72-9ECB-61895F72EF75}"/>
                          </a:ext>
                        </a:extLst>
                      </p:cNvPr>
                      <p:cNvSpPr/>
                      <p:nvPr/>
                    </p:nvSpPr>
                    <p:spPr>
                      <a:xfrm>
                        <a:off x="1219200" y="7162800"/>
                        <a:ext cx="533400" cy="762000"/>
                      </a:xfrm>
                      <a:prstGeom prst="ellipse">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6" name="Rounded Rectangle 52">
                      <a:extLst>
                        <a:ext uri="{FF2B5EF4-FFF2-40B4-BE49-F238E27FC236}">
                          <a16:creationId xmlns:a16="http://schemas.microsoft.com/office/drawing/2014/main" id="{766131DD-F07B-4FEC-BA82-4329239F7D55}"/>
                        </a:ext>
                      </a:extLst>
                    </p:cNvPr>
                    <p:cNvSpPr/>
                    <p:nvPr/>
                  </p:nvSpPr>
                  <p:spPr>
                    <a:xfrm>
                      <a:off x="457200" y="8077200"/>
                      <a:ext cx="685800" cy="228600"/>
                    </a:xfrm>
                    <a:prstGeom prst="roundRect">
                      <a:avLst>
                        <a:gd name="adj" fmla="val 0"/>
                      </a:avLst>
                    </a:prstGeom>
                    <a:solidFill>
                      <a:schemeClr val="bg1">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Freeform: Shape 4">
                  <a:extLst>
                    <a:ext uri="{FF2B5EF4-FFF2-40B4-BE49-F238E27FC236}">
                      <a16:creationId xmlns:a16="http://schemas.microsoft.com/office/drawing/2014/main" id="{D96E4605-70A9-4C6D-B704-D0D3C18BF988}"/>
                    </a:ext>
                  </a:extLst>
                </p:cNvPr>
                <p:cNvSpPr/>
                <p:nvPr/>
              </p:nvSpPr>
              <p:spPr>
                <a:xfrm>
                  <a:off x="1197261" y="1917356"/>
                  <a:ext cx="759555" cy="432652"/>
                </a:xfrm>
                <a:custGeom>
                  <a:avLst/>
                  <a:gdLst>
                    <a:gd name="connsiteX0" fmla="*/ 348075 w 759555"/>
                    <a:gd name="connsiteY0" fmla="*/ 12028 h 432652"/>
                    <a:gd name="connsiteX1" fmla="*/ 348075 w 759555"/>
                    <a:gd name="connsiteY1" fmla="*/ 12028 h 432652"/>
                    <a:gd name="connsiteX2" fmla="*/ 284067 w 759555"/>
                    <a:gd name="connsiteY2" fmla="*/ 66892 h 432652"/>
                    <a:gd name="connsiteX3" fmla="*/ 220059 w 759555"/>
                    <a:gd name="connsiteY3" fmla="*/ 76036 h 432652"/>
                    <a:gd name="connsiteX4" fmla="*/ 137763 w 759555"/>
                    <a:gd name="connsiteY4" fmla="*/ 85180 h 432652"/>
                    <a:gd name="connsiteX5" fmla="*/ 82899 w 759555"/>
                    <a:gd name="connsiteY5" fmla="*/ 103468 h 432652"/>
                    <a:gd name="connsiteX6" fmla="*/ 37179 w 759555"/>
                    <a:gd name="connsiteY6" fmla="*/ 149188 h 432652"/>
                    <a:gd name="connsiteX7" fmla="*/ 28035 w 759555"/>
                    <a:gd name="connsiteY7" fmla="*/ 176620 h 432652"/>
                    <a:gd name="connsiteX8" fmla="*/ 18891 w 759555"/>
                    <a:gd name="connsiteY8" fmla="*/ 213196 h 432652"/>
                    <a:gd name="connsiteX9" fmla="*/ 603 w 759555"/>
                    <a:gd name="connsiteY9" fmla="*/ 268060 h 432652"/>
                    <a:gd name="connsiteX10" fmla="*/ 9747 w 759555"/>
                    <a:gd name="connsiteY10" fmla="*/ 386932 h 432652"/>
                    <a:gd name="connsiteX11" fmla="*/ 64611 w 759555"/>
                    <a:gd name="connsiteY11" fmla="*/ 405220 h 432652"/>
                    <a:gd name="connsiteX12" fmla="*/ 119475 w 759555"/>
                    <a:gd name="connsiteY12" fmla="*/ 432652 h 432652"/>
                    <a:gd name="connsiteX13" fmla="*/ 402939 w 759555"/>
                    <a:gd name="connsiteY13" fmla="*/ 423508 h 432652"/>
                    <a:gd name="connsiteX14" fmla="*/ 466947 w 759555"/>
                    <a:gd name="connsiteY14" fmla="*/ 414364 h 432652"/>
                    <a:gd name="connsiteX15" fmla="*/ 521811 w 759555"/>
                    <a:gd name="connsiteY15" fmla="*/ 396076 h 432652"/>
                    <a:gd name="connsiteX16" fmla="*/ 549243 w 759555"/>
                    <a:gd name="connsiteY16" fmla="*/ 386932 h 432652"/>
                    <a:gd name="connsiteX17" fmla="*/ 613251 w 759555"/>
                    <a:gd name="connsiteY17" fmla="*/ 350356 h 432652"/>
                    <a:gd name="connsiteX18" fmla="*/ 658971 w 759555"/>
                    <a:gd name="connsiteY18" fmla="*/ 304636 h 432652"/>
                    <a:gd name="connsiteX19" fmla="*/ 677259 w 759555"/>
                    <a:gd name="connsiteY19" fmla="*/ 277204 h 432652"/>
                    <a:gd name="connsiteX20" fmla="*/ 704691 w 759555"/>
                    <a:gd name="connsiteY20" fmla="*/ 249772 h 432652"/>
                    <a:gd name="connsiteX21" fmla="*/ 741267 w 759555"/>
                    <a:gd name="connsiteY21" fmla="*/ 194908 h 432652"/>
                    <a:gd name="connsiteX22" fmla="*/ 759555 w 759555"/>
                    <a:gd name="connsiteY22" fmla="*/ 130900 h 432652"/>
                    <a:gd name="connsiteX23" fmla="*/ 750411 w 759555"/>
                    <a:gd name="connsiteY23" fmla="*/ 66892 h 432652"/>
                    <a:gd name="connsiteX24" fmla="*/ 695547 w 759555"/>
                    <a:gd name="connsiteY24" fmla="*/ 48604 h 432652"/>
                    <a:gd name="connsiteX25" fmla="*/ 348075 w 759555"/>
                    <a:gd name="connsiteY25" fmla="*/ 12028 h 432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59555" h="432652">
                      <a:moveTo>
                        <a:pt x="348075" y="12028"/>
                      </a:moveTo>
                      <a:lnTo>
                        <a:pt x="348075" y="12028"/>
                      </a:lnTo>
                      <a:cubicBezTo>
                        <a:pt x="326739" y="30316"/>
                        <a:pt x="309201" y="54325"/>
                        <a:pt x="284067" y="66892"/>
                      </a:cubicBezTo>
                      <a:cubicBezTo>
                        <a:pt x="264790" y="76531"/>
                        <a:pt x="241445" y="73363"/>
                        <a:pt x="220059" y="76036"/>
                      </a:cubicBezTo>
                      <a:cubicBezTo>
                        <a:pt x="192671" y="79459"/>
                        <a:pt x="165195" y="82132"/>
                        <a:pt x="137763" y="85180"/>
                      </a:cubicBezTo>
                      <a:cubicBezTo>
                        <a:pt x="119475" y="91276"/>
                        <a:pt x="93592" y="87428"/>
                        <a:pt x="82899" y="103468"/>
                      </a:cubicBezTo>
                      <a:cubicBezTo>
                        <a:pt x="58515" y="140044"/>
                        <a:pt x="73755" y="124804"/>
                        <a:pt x="37179" y="149188"/>
                      </a:cubicBezTo>
                      <a:cubicBezTo>
                        <a:pt x="34131" y="158332"/>
                        <a:pt x="30683" y="167352"/>
                        <a:pt x="28035" y="176620"/>
                      </a:cubicBezTo>
                      <a:cubicBezTo>
                        <a:pt x="24583" y="188704"/>
                        <a:pt x="22502" y="201159"/>
                        <a:pt x="18891" y="213196"/>
                      </a:cubicBezTo>
                      <a:cubicBezTo>
                        <a:pt x="13352" y="231660"/>
                        <a:pt x="603" y="268060"/>
                        <a:pt x="603" y="268060"/>
                      </a:cubicBezTo>
                      <a:cubicBezTo>
                        <a:pt x="3651" y="307684"/>
                        <a:pt x="-7059" y="350919"/>
                        <a:pt x="9747" y="386932"/>
                      </a:cubicBezTo>
                      <a:cubicBezTo>
                        <a:pt x="17899" y="404401"/>
                        <a:pt x="46995" y="397391"/>
                        <a:pt x="64611" y="405220"/>
                      </a:cubicBezTo>
                      <a:cubicBezTo>
                        <a:pt x="170966" y="452489"/>
                        <a:pt x="19431" y="399304"/>
                        <a:pt x="119475" y="432652"/>
                      </a:cubicBezTo>
                      <a:cubicBezTo>
                        <a:pt x="213963" y="429604"/>
                        <a:pt x="308533" y="428477"/>
                        <a:pt x="402939" y="423508"/>
                      </a:cubicBezTo>
                      <a:cubicBezTo>
                        <a:pt x="424462" y="422375"/>
                        <a:pt x="445946" y="419210"/>
                        <a:pt x="466947" y="414364"/>
                      </a:cubicBezTo>
                      <a:cubicBezTo>
                        <a:pt x="485731" y="410029"/>
                        <a:pt x="503523" y="402172"/>
                        <a:pt x="521811" y="396076"/>
                      </a:cubicBezTo>
                      <a:cubicBezTo>
                        <a:pt x="530955" y="393028"/>
                        <a:pt x="540622" y="391243"/>
                        <a:pt x="549243" y="386932"/>
                      </a:cubicBezTo>
                      <a:cubicBezTo>
                        <a:pt x="595649" y="363729"/>
                        <a:pt x="574477" y="376205"/>
                        <a:pt x="613251" y="350356"/>
                      </a:cubicBezTo>
                      <a:cubicBezTo>
                        <a:pt x="662019" y="277204"/>
                        <a:pt x="598011" y="365596"/>
                        <a:pt x="658971" y="304636"/>
                      </a:cubicBezTo>
                      <a:cubicBezTo>
                        <a:pt x="666742" y="296865"/>
                        <a:pt x="670224" y="285647"/>
                        <a:pt x="677259" y="277204"/>
                      </a:cubicBezTo>
                      <a:cubicBezTo>
                        <a:pt x="685538" y="267270"/>
                        <a:pt x="695547" y="258916"/>
                        <a:pt x="704691" y="249772"/>
                      </a:cubicBezTo>
                      <a:cubicBezTo>
                        <a:pt x="726433" y="184545"/>
                        <a:pt x="695604" y="263403"/>
                        <a:pt x="741267" y="194908"/>
                      </a:cubicBezTo>
                      <a:cubicBezTo>
                        <a:pt x="746514" y="187037"/>
                        <a:pt x="758336" y="135777"/>
                        <a:pt x="759555" y="130900"/>
                      </a:cubicBezTo>
                      <a:cubicBezTo>
                        <a:pt x="756507" y="109564"/>
                        <a:pt x="763643" y="83905"/>
                        <a:pt x="750411" y="66892"/>
                      </a:cubicBezTo>
                      <a:cubicBezTo>
                        <a:pt x="738576" y="51675"/>
                        <a:pt x="711587" y="59297"/>
                        <a:pt x="695547" y="48604"/>
                      </a:cubicBezTo>
                      <a:cubicBezTo>
                        <a:pt x="566671" y="-37313"/>
                        <a:pt x="405987" y="18124"/>
                        <a:pt x="348075" y="12028"/>
                      </a:cubicBezTo>
                      <a:close/>
                    </a:path>
                  </a:pathLst>
                </a:custGeom>
                <a:solidFill>
                  <a:srgbClr val="EE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AFC86771-EF42-44BA-BE4A-50A53C9E5F74}"/>
                    </a:ext>
                  </a:extLst>
                </p:cNvPr>
                <p:cNvSpPr/>
                <p:nvPr/>
              </p:nvSpPr>
              <p:spPr>
                <a:xfrm>
                  <a:off x="2010964" y="2615184"/>
                  <a:ext cx="860252" cy="1216152"/>
                </a:xfrm>
                <a:custGeom>
                  <a:avLst/>
                  <a:gdLst>
                    <a:gd name="connsiteX0" fmla="*/ 860252 w 860252"/>
                    <a:gd name="connsiteY0" fmla="*/ 0 h 1216152"/>
                    <a:gd name="connsiteX1" fmla="*/ 777956 w 860252"/>
                    <a:gd name="connsiteY1" fmla="*/ 36576 h 1216152"/>
                    <a:gd name="connsiteX2" fmla="*/ 713948 w 860252"/>
                    <a:gd name="connsiteY2" fmla="*/ 73152 h 1216152"/>
                    <a:gd name="connsiteX3" fmla="*/ 677372 w 860252"/>
                    <a:gd name="connsiteY3" fmla="*/ 82296 h 1216152"/>
                    <a:gd name="connsiteX4" fmla="*/ 622508 w 860252"/>
                    <a:gd name="connsiteY4" fmla="*/ 109728 h 1216152"/>
                    <a:gd name="connsiteX5" fmla="*/ 585932 w 860252"/>
                    <a:gd name="connsiteY5" fmla="*/ 128016 h 1216152"/>
                    <a:gd name="connsiteX6" fmla="*/ 558500 w 860252"/>
                    <a:gd name="connsiteY6" fmla="*/ 137160 h 1216152"/>
                    <a:gd name="connsiteX7" fmla="*/ 531068 w 860252"/>
                    <a:gd name="connsiteY7" fmla="*/ 155448 h 1216152"/>
                    <a:gd name="connsiteX8" fmla="*/ 494492 w 860252"/>
                    <a:gd name="connsiteY8" fmla="*/ 173736 h 1216152"/>
                    <a:gd name="connsiteX9" fmla="*/ 439628 w 860252"/>
                    <a:gd name="connsiteY9" fmla="*/ 210312 h 1216152"/>
                    <a:gd name="connsiteX10" fmla="*/ 384764 w 860252"/>
                    <a:gd name="connsiteY10" fmla="*/ 228600 h 1216152"/>
                    <a:gd name="connsiteX11" fmla="*/ 366476 w 860252"/>
                    <a:gd name="connsiteY11" fmla="*/ 256032 h 1216152"/>
                    <a:gd name="connsiteX12" fmla="*/ 339044 w 860252"/>
                    <a:gd name="connsiteY12" fmla="*/ 265176 h 1216152"/>
                    <a:gd name="connsiteX13" fmla="*/ 311612 w 860252"/>
                    <a:gd name="connsiteY13" fmla="*/ 283464 h 1216152"/>
                    <a:gd name="connsiteX14" fmla="*/ 256748 w 860252"/>
                    <a:gd name="connsiteY14" fmla="*/ 329184 h 1216152"/>
                    <a:gd name="connsiteX15" fmla="*/ 247604 w 860252"/>
                    <a:gd name="connsiteY15" fmla="*/ 356616 h 1216152"/>
                    <a:gd name="connsiteX16" fmla="*/ 192740 w 860252"/>
                    <a:gd name="connsiteY16" fmla="*/ 393192 h 1216152"/>
                    <a:gd name="connsiteX17" fmla="*/ 147020 w 860252"/>
                    <a:gd name="connsiteY17" fmla="*/ 448056 h 1216152"/>
                    <a:gd name="connsiteX18" fmla="*/ 110444 w 860252"/>
                    <a:gd name="connsiteY18" fmla="*/ 502920 h 1216152"/>
                    <a:gd name="connsiteX19" fmla="*/ 92156 w 860252"/>
                    <a:gd name="connsiteY19" fmla="*/ 530352 h 1216152"/>
                    <a:gd name="connsiteX20" fmla="*/ 73868 w 860252"/>
                    <a:gd name="connsiteY20" fmla="*/ 585216 h 1216152"/>
                    <a:gd name="connsiteX21" fmla="*/ 55580 w 860252"/>
                    <a:gd name="connsiteY21" fmla="*/ 612648 h 1216152"/>
                    <a:gd name="connsiteX22" fmla="*/ 19004 w 860252"/>
                    <a:gd name="connsiteY22" fmla="*/ 694944 h 1216152"/>
                    <a:gd name="connsiteX23" fmla="*/ 716 w 860252"/>
                    <a:gd name="connsiteY23" fmla="*/ 969264 h 1216152"/>
                    <a:gd name="connsiteX24" fmla="*/ 716 w 860252"/>
                    <a:gd name="connsiteY24" fmla="*/ 1216152 h 121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0252" h="1216152">
                      <a:moveTo>
                        <a:pt x="860252" y="0"/>
                      </a:moveTo>
                      <a:cubicBezTo>
                        <a:pt x="827593" y="13063"/>
                        <a:pt x="807856" y="19490"/>
                        <a:pt x="777956" y="36576"/>
                      </a:cubicBezTo>
                      <a:cubicBezTo>
                        <a:pt x="744191" y="55870"/>
                        <a:pt x="754140" y="58080"/>
                        <a:pt x="713948" y="73152"/>
                      </a:cubicBezTo>
                      <a:cubicBezTo>
                        <a:pt x="702181" y="77565"/>
                        <a:pt x="689564" y="79248"/>
                        <a:pt x="677372" y="82296"/>
                      </a:cubicBezTo>
                      <a:cubicBezTo>
                        <a:pt x="624654" y="117441"/>
                        <a:pt x="675509" y="87013"/>
                        <a:pt x="622508" y="109728"/>
                      </a:cubicBezTo>
                      <a:cubicBezTo>
                        <a:pt x="609979" y="115098"/>
                        <a:pt x="598461" y="122646"/>
                        <a:pt x="585932" y="128016"/>
                      </a:cubicBezTo>
                      <a:cubicBezTo>
                        <a:pt x="577073" y="131813"/>
                        <a:pt x="567121" y="132849"/>
                        <a:pt x="558500" y="137160"/>
                      </a:cubicBezTo>
                      <a:cubicBezTo>
                        <a:pt x="548670" y="142075"/>
                        <a:pt x="540610" y="149996"/>
                        <a:pt x="531068" y="155448"/>
                      </a:cubicBezTo>
                      <a:cubicBezTo>
                        <a:pt x="519233" y="162211"/>
                        <a:pt x="506181" y="166723"/>
                        <a:pt x="494492" y="173736"/>
                      </a:cubicBezTo>
                      <a:cubicBezTo>
                        <a:pt x="475645" y="185044"/>
                        <a:pt x="460480" y="203361"/>
                        <a:pt x="439628" y="210312"/>
                      </a:cubicBezTo>
                      <a:lnTo>
                        <a:pt x="384764" y="228600"/>
                      </a:lnTo>
                      <a:cubicBezTo>
                        <a:pt x="378668" y="237744"/>
                        <a:pt x="375058" y="249167"/>
                        <a:pt x="366476" y="256032"/>
                      </a:cubicBezTo>
                      <a:cubicBezTo>
                        <a:pt x="358950" y="262053"/>
                        <a:pt x="347665" y="260865"/>
                        <a:pt x="339044" y="265176"/>
                      </a:cubicBezTo>
                      <a:cubicBezTo>
                        <a:pt x="329214" y="270091"/>
                        <a:pt x="320055" y="276429"/>
                        <a:pt x="311612" y="283464"/>
                      </a:cubicBezTo>
                      <a:cubicBezTo>
                        <a:pt x="241206" y="342136"/>
                        <a:pt x="324856" y="283778"/>
                        <a:pt x="256748" y="329184"/>
                      </a:cubicBezTo>
                      <a:cubicBezTo>
                        <a:pt x="253700" y="338328"/>
                        <a:pt x="254420" y="349800"/>
                        <a:pt x="247604" y="356616"/>
                      </a:cubicBezTo>
                      <a:cubicBezTo>
                        <a:pt x="232062" y="372158"/>
                        <a:pt x="192740" y="393192"/>
                        <a:pt x="192740" y="393192"/>
                      </a:cubicBezTo>
                      <a:cubicBezTo>
                        <a:pt x="127390" y="491217"/>
                        <a:pt x="229160" y="342447"/>
                        <a:pt x="147020" y="448056"/>
                      </a:cubicBezTo>
                      <a:cubicBezTo>
                        <a:pt x="133526" y="465406"/>
                        <a:pt x="122636" y="484632"/>
                        <a:pt x="110444" y="502920"/>
                      </a:cubicBezTo>
                      <a:cubicBezTo>
                        <a:pt x="104348" y="512064"/>
                        <a:pt x="95631" y="519926"/>
                        <a:pt x="92156" y="530352"/>
                      </a:cubicBezTo>
                      <a:cubicBezTo>
                        <a:pt x="86060" y="548640"/>
                        <a:pt x="84561" y="569176"/>
                        <a:pt x="73868" y="585216"/>
                      </a:cubicBezTo>
                      <a:cubicBezTo>
                        <a:pt x="67772" y="594360"/>
                        <a:pt x="60043" y="602605"/>
                        <a:pt x="55580" y="612648"/>
                      </a:cubicBezTo>
                      <a:cubicBezTo>
                        <a:pt x="12053" y="710583"/>
                        <a:pt x="60392" y="632862"/>
                        <a:pt x="19004" y="694944"/>
                      </a:cubicBezTo>
                      <a:cubicBezTo>
                        <a:pt x="-670" y="812988"/>
                        <a:pt x="4682" y="766981"/>
                        <a:pt x="716" y="969264"/>
                      </a:cubicBezTo>
                      <a:cubicBezTo>
                        <a:pt x="-897" y="1051544"/>
                        <a:pt x="716" y="1133856"/>
                        <a:pt x="716" y="1216152"/>
                      </a:cubicBezTo>
                    </a:path>
                  </a:pathLst>
                </a:custGeom>
                <a:noFill/>
                <a:ln w="5715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7" name="Group 436">
                  <a:extLst>
                    <a:ext uri="{FF2B5EF4-FFF2-40B4-BE49-F238E27FC236}">
                      <a16:creationId xmlns:a16="http://schemas.microsoft.com/office/drawing/2014/main" id="{FAC5AC40-8EE0-46C5-9F38-64EF34B4C6C5}"/>
                    </a:ext>
                  </a:extLst>
                </p:cNvPr>
                <p:cNvGrpSpPr/>
                <p:nvPr/>
              </p:nvGrpSpPr>
              <p:grpSpPr>
                <a:xfrm>
                  <a:off x="1778986" y="3693047"/>
                  <a:ext cx="586262" cy="501964"/>
                  <a:chOff x="4489705" y="1636776"/>
                  <a:chExt cx="3097086" cy="2651760"/>
                </a:xfrm>
              </p:grpSpPr>
              <p:grpSp>
                <p:nvGrpSpPr>
                  <p:cNvPr id="438" name="Group 437">
                    <a:extLst>
                      <a:ext uri="{FF2B5EF4-FFF2-40B4-BE49-F238E27FC236}">
                        <a16:creationId xmlns:a16="http://schemas.microsoft.com/office/drawing/2014/main" id="{23EFCCCC-1A29-4B3B-AAE7-ED7C4D7370D6}"/>
                      </a:ext>
                    </a:extLst>
                  </p:cNvPr>
                  <p:cNvGrpSpPr/>
                  <p:nvPr/>
                </p:nvGrpSpPr>
                <p:grpSpPr>
                  <a:xfrm>
                    <a:off x="4489705" y="1779294"/>
                    <a:ext cx="1630864" cy="1887450"/>
                    <a:chOff x="7653422" y="1435608"/>
                    <a:chExt cx="2769586" cy="3757446"/>
                  </a:xfrm>
                </p:grpSpPr>
                <p:sp>
                  <p:nvSpPr>
                    <p:cNvPr id="448" name="Rectangle 2">
                      <a:extLst>
                        <a:ext uri="{FF2B5EF4-FFF2-40B4-BE49-F238E27FC236}">
                          <a16:creationId xmlns:a16="http://schemas.microsoft.com/office/drawing/2014/main" id="{C3C7F996-6E02-4C10-AA70-52643BAF0C15}"/>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Freeform: Shape 448">
                      <a:extLst>
                        <a:ext uri="{FF2B5EF4-FFF2-40B4-BE49-F238E27FC236}">
                          <a16:creationId xmlns:a16="http://schemas.microsoft.com/office/drawing/2014/main" id="{150EF703-0A12-4132-9D4A-0CC85A0042F7}"/>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39" name="Group 438">
                    <a:extLst>
                      <a:ext uri="{FF2B5EF4-FFF2-40B4-BE49-F238E27FC236}">
                        <a16:creationId xmlns:a16="http://schemas.microsoft.com/office/drawing/2014/main" id="{8AD34E35-2191-4063-B32F-AFD9F8564B36}"/>
                      </a:ext>
                    </a:extLst>
                  </p:cNvPr>
                  <p:cNvGrpSpPr/>
                  <p:nvPr/>
                </p:nvGrpSpPr>
                <p:grpSpPr>
                  <a:xfrm>
                    <a:off x="5218177" y="1636776"/>
                    <a:ext cx="1822482" cy="2109216"/>
                    <a:chOff x="7653422" y="1435608"/>
                    <a:chExt cx="2769586" cy="3757446"/>
                  </a:xfrm>
                </p:grpSpPr>
                <p:sp>
                  <p:nvSpPr>
                    <p:cNvPr id="446" name="Rectangle 2">
                      <a:extLst>
                        <a:ext uri="{FF2B5EF4-FFF2-40B4-BE49-F238E27FC236}">
                          <a16:creationId xmlns:a16="http://schemas.microsoft.com/office/drawing/2014/main" id="{13D2950F-BA5E-4826-A22C-1694157B8CC0}"/>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Freeform: Shape 446">
                      <a:extLst>
                        <a:ext uri="{FF2B5EF4-FFF2-40B4-BE49-F238E27FC236}">
                          <a16:creationId xmlns:a16="http://schemas.microsoft.com/office/drawing/2014/main" id="{516B9AD5-77DE-4A3F-A70E-0B68C70A7205}"/>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41" name="Group 440">
                    <a:extLst>
                      <a:ext uri="{FF2B5EF4-FFF2-40B4-BE49-F238E27FC236}">
                        <a16:creationId xmlns:a16="http://schemas.microsoft.com/office/drawing/2014/main" id="{6129710C-4E80-4653-BFC4-AB851E1D5FEA}"/>
                      </a:ext>
                    </a:extLst>
                  </p:cNvPr>
                  <p:cNvGrpSpPr/>
                  <p:nvPr/>
                </p:nvGrpSpPr>
                <p:grpSpPr>
                  <a:xfrm>
                    <a:off x="5394961" y="1751862"/>
                    <a:ext cx="2191830" cy="2536674"/>
                    <a:chOff x="7653422" y="1435608"/>
                    <a:chExt cx="2769586" cy="3757446"/>
                  </a:xfrm>
                </p:grpSpPr>
                <p:sp>
                  <p:nvSpPr>
                    <p:cNvPr id="442" name="Rectangle 2">
                      <a:extLst>
                        <a:ext uri="{FF2B5EF4-FFF2-40B4-BE49-F238E27FC236}">
                          <a16:creationId xmlns:a16="http://schemas.microsoft.com/office/drawing/2014/main" id="{718966D7-9D76-44D6-B9BC-50ADF084E0BE}"/>
                        </a:ext>
                      </a:extLst>
                    </p:cNvPr>
                    <p:cNvSpPr/>
                    <p:nvPr/>
                  </p:nvSpPr>
                  <p:spPr>
                    <a:xfrm>
                      <a:off x="8910733" y="3730751"/>
                      <a:ext cx="289922" cy="1462303"/>
                    </a:xfrm>
                    <a:prstGeom prst="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Freeform: Shape 442">
                      <a:extLst>
                        <a:ext uri="{FF2B5EF4-FFF2-40B4-BE49-F238E27FC236}">
                          <a16:creationId xmlns:a16="http://schemas.microsoft.com/office/drawing/2014/main" id="{715309E9-C504-4B03-A0BD-7F7206AF8008}"/>
                        </a:ext>
                      </a:extLst>
                    </p:cNvPr>
                    <p:cNvSpPr/>
                    <p:nvPr/>
                  </p:nvSpPr>
                  <p:spPr>
                    <a:xfrm>
                      <a:off x="7653422" y="1435608"/>
                      <a:ext cx="2769586" cy="3542385"/>
                    </a:xfrm>
                    <a:custGeom>
                      <a:avLst/>
                      <a:gdLst>
                        <a:gd name="connsiteX0" fmla="*/ 1800643 w 2769586"/>
                        <a:gd name="connsiteY0" fmla="*/ 1509646 h 3542385"/>
                        <a:gd name="connsiteX1" fmla="*/ 1800111 w 2769586"/>
                        <a:gd name="connsiteY1" fmla="*/ 1523184 h 3542385"/>
                        <a:gd name="connsiteX2" fmla="*/ 1812588 w 2769586"/>
                        <a:gd name="connsiteY2" fmla="*/ 1517437 h 3542385"/>
                        <a:gd name="connsiteX3" fmla="*/ 1551358 w 2769586"/>
                        <a:gd name="connsiteY3" fmla="*/ 0 h 3542385"/>
                        <a:gd name="connsiteX4" fmla="*/ 1729264 w 2769586"/>
                        <a:gd name="connsiteY4" fmla="*/ 270366 h 3542385"/>
                        <a:gd name="connsiteX5" fmla="*/ 1751337 w 2769586"/>
                        <a:gd name="connsiteY5" fmla="*/ 281482 h 3542385"/>
                        <a:gd name="connsiteX6" fmla="*/ 1740991 w 2769586"/>
                        <a:gd name="connsiteY6" fmla="*/ 288187 h 3542385"/>
                        <a:gd name="connsiteX7" fmla="*/ 1772222 w 2769586"/>
                        <a:gd name="connsiteY7" fmla="*/ 335650 h 3542385"/>
                        <a:gd name="connsiteX8" fmla="*/ 1681118 w 2769586"/>
                        <a:gd name="connsiteY8" fmla="*/ 375233 h 3542385"/>
                        <a:gd name="connsiteX9" fmla="*/ 1959313 w 2769586"/>
                        <a:gd name="connsiteY9" fmla="*/ 662854 h 3542385"/>
                        <a:gd name="connsiteX10" fmla="*/ 1868209 w 2769586"/>
                        <a:gd name="connsiteY10" fmla="*/ 710883 h 3542385"/>
                        <a:gd name="connsiteX11" fmla="*/ 2212139 w 2769586"/>
                        <a:gd name="connsiteY11" fmla="*/ 1192441 h 3542385"/>
                        <a:gd name="connsiteX12" fmla="*/ 1864721 w 2769586"/>
                        <a:gd name="connsiteY12" fmla="*/ 972621 h 3542385"/>
                        <a:gd name="connsiteX13" fmla="*/ 1833531 w 2769586"/>
                        <a:gd name="connsiteY13" fmla="*/ 989064 h 3542385"/>
                        <a:gd name="connsiteX14" fmla="*/ 1828372 w 2769586"/>
                        <a:gd name="connsiteY14" fmla="*/ 1054697 h 3542385"/>
                        <a:gd name="connsiteX15" fmla="*/ 2139660 w 2769586"/>
                        <a:gd name="connsiteY15" fmla="*/ 1490550 h 3542385"/>
                        <a:gd name="connsiteX16" fmla="*/ 2019577 w 2769586"/>
                        <a:gd name="connsiteY16" fmla="*/ 1414570 h 3542385"/>
                        <a:gd name="connsiteX17" fmla="*/ 1940688 w 2769586"/>
                        <a:gd name="connsiteY17" fmla="*/ 1456159 h 3542385"/>
                        <a:gd name="connsiteX18" fmla="*/ 2284618 w 2769586"/>
                        <a:gd name="connsiteY18" fmla="*/ 1937717 h 3542385"/>
                        <a:gd name="connsiteX19" fmla="*/ 1920298 w 2769586"/>
                        <a:gd name="connsiteY19" fmla="*/ 1707203 h 3542385"/>
                        <a:gd name="connsiteX20" fmla="*/ 1845809 w 2769586"/>
                        <a:gd name="connsiteY20" fmla="*/ 1746473 h 3542385"/>
                        <a:gd name="connsiteX21" fmla="*/ 2189739 w 2769586"/>
                        <a:gd name="connsiteY21" fmla="*/ 2228031 h 3542385"/>
                        <a:gd name="connsiteX22" fmla="*/ 1925828 w 2769586"/>
                        <a:gd name="connsiteY22" fmla="*/ 2061047 h 3542385"/>
                        <a:gd name="connsiteX23" fmla="*/ 1928705 w 2769586"/>
                        <a:gd name="connsiteY23" fmla="*/ 2073971 h 3542385"/>
                        <a:gd name="connsiteX24" fmla="*/ 1932589 w 2769586"/>
                        <a:gd name="connsiteY24" fmla="*/ 2127707 h 3542385"/>
                        <a:gd name="connsiteX25" fmla="*/ 2086936 w 2769586"/>
                        <a:gd name="connsiteY25" fmla="*/ 2261563 h 3542385"/>
                        <a:gd name="connsiteX26" fmla="*/ 1971537 w 2769586"/>
                        <a:gd name="connsiteY26" fmla="*/ 2312593 h 3542385"/>
                        <a:gd name="connsiteX27" fmla="*/ 2407183 w 2769586"/>
                        <a:gd name="connsiteY27" fmla="*/ 2824249 h 3542385"/>
                        <a:gd name="connsiteX28" fmla="*/ 1940503 w 2769586"/>
                        <a:gd name="connsiteY28" fmla="*/ 2576563 h 3542385"/>
                        <a:gd name="connsiteX29" fmla="*/ 1930731 w 2769586"/>
                        <a:gd name="connsiteY29" fmla="*/ 2586144 h 3542385"/>
                        <a:gd name="connsiteX30" fmla="*/ 1930748 w 2769586"/>
                        <a:gd name="connsiteY30" fmla="*/ 2586166 h 3542385"/>
                        <a:gd name="connsiteX31" fmla="*/ 1930654 w 2769586"/>
                        <a:gd name="connsiteY31" fmla="*/ 2586220 h 3542385"/>
                        <a:gd name="connsiteX32" fmla="*/ 1861102 w 2769586"/>
                        <a:gd name="connsiteY32" fmla="*/ 2654404 h 3542385"/>
                        <a:gd name="connsiteX33" fmla="*/ 2280643 w 2769586"/>
                        <a:gd name="connsiteY33" fmla="*/ 2859851 h 3542385"/>
                        <a:gd name="connsiteX34" fmla="*/ 2200341 w 2769586"/>
                        <a:gd name="connsiteY34" fmla="*/ 2951326 h 3542385"/>
                        <a:gd name="connsiteX35" fmla="*/ 2769586 w 2769586"/>
                        <a:gd name="connsiteY35" fmla="*/ 3345943 h 3542385"/>
                        <a:gd name="connsiteX36" fmla="*/ 2252386 w 2769586"/>
                        <a:gd name="connsiteY36" fmla="*/ 3234326 h 3542385"/>
                        <a:gd name="connsiteX37" fmla="*/ 2503054 w 2769586"/>
                        <a:gd name="connsiteY37" fmla="*/ 3542385 h 3542385"/>
                        <a:gd name="connsiteX38" fmla="*/ 1815854 w 2769586"/>
                        <a:gd name="connsiteY38" fmla="*/ 3167852 h 3542385"/>
                        <a:gd name="connsiteX39" fmla="*/ 1935560 w 2769586"/>
                        <a:gd name="connsiteY39" fmla="*/ 3097634 h 3542385"/>
                        <a:gd name="connsiteX40" fmla="*/ 1757918 w 2769586"/>
                        <a:gd name="connsiteY40" fmla="*/ 2997537 h 3542385"/>
                        <a:gd name="connsiteX41" fmla="*/ 1593902 w 2769586"/>
                        <a:gd name="connsiteY41" fmla="*/ 2959704 h 3542385"/>
                        <a:gd name="connsiteX42" fmla="*/ 1624801 w 2769586"/>
                        <a:gd name="connsiteY42" fmla="*/ 2922530 h 3542385"/>
                        <a:gd name="connsiteX43" fmla="*/ 1547800 w 2769586"/>
                        <a:gd name="connsiteY43" fmla="*/ 2879142 h 3542385"/>
                        <a:gd name="connsiteX44" fmla="*/ 1449892 w 2769586"/>
                        <a:gd name="connsiteY44" fmla="*/ 2892906 h 3542385"/>
                        <a:gd name="connsiteX45" fmla="*/ 1351393 w 2769586"/>
                        <a:gd name="connsiteY45" fmla="*/ 2879059 h 3542385"/>
                        <a:gd name="connsiteX46" fmla="*/ 1283500 w 2769586"/>
                        <a:gd name="connsiteY46" fmla="*/ 2849669 h 3542385"/>
                        <a:gd name="connsiteX47" fmla="*/ 1120078 w 2769586"/>
                        <a:gd name="connsiteY47" fmla="*/ 2894578 h 3542385"/>
                        <a:gd name="connsiteX48" fmla="*/ 1232666 w 2769586"/>
                        <a:gd name="connsiteY48" fmla="*/ 3041795 h 3542385"/>
                        <a:gd name="connsiteX49" fmla="*/ 719380 w 2769586"/>
                        <a:gd name="connsiteY49" fmla="*/ 3184574 h 3542385"/>
                        <a:gd name="connsiteX50" fmla="*/ 820946 w 2769586"/>
                        <a:gd name="connsiteY50" fmla="*/ 3296429 h 3542385"/>
                        <a:gd name="connsiteX51" fmla="*/ 0 w 2769586"/>
                        <a:gd name="connsiteY51" fmla="*/ 3511876 h 3542385"/>
                        <a:gd name="connsiteX52" fmla="*/ 488835 w 2769586"/>
                        <a:gd name="connsiteY52" fmla="*/ 3140071 h 3542385"/>
                        <a:gd name="connsiteX53" fmla="*/ 87799 w 2769586"/>
                        <a:gd name="connsiteY53" fmla="*/ 3345943 h 3542385"/>
                        <a:gd name="connsiteX54" fmla="*/ 570157 w 2769586"/>
                        <a:gd name="connsiteY54" fmla="*/ 2783266 h 3542385"/>
                        <a:gd name="connsiteX55" fmla="*/ 459905 w 2769586"/>
                        <a:gd name="connsiteY55" fmla="*/ 2713727 h 3542385"/>
                        <a:gd name="connsiteX56" fmla="*/ 839902 w 2769586"/>
                        <a:gd name="connsiteY56" fmla="*/ 2385443 h 3542385"/>
                        <a:gd name="connsiteX57" fmla="*/ 728807 w 2769586"/>
                        <a:gd name="connsiteY57" fmla="*/ 2326419 h 3542385"/>
                        <a:gd name="connsiteX58" fmla="*/ 821643 w 2769586"/>
                        <a:gd name="connsiteY58" fmla="*/ 2209270 h 3542385"/>
                        <a:gd name="connsiteX59" fmla="*/ 686528 w 2769586"/>
                        <a:gd name="connsiteY59" fmla="*/ 2294761 h 3542385"/>
                        <a:gd name="connsiteX60" fmla="*/ 1030458 w 2769586"/>
                        <a:gd name="connsiteY60" fmla="*/ 1813203 h 3542385"/>
                        <a:gd name="connsiteX61" fmla="*/ 955969 w 2769586"/>
                        <a:gd name="connsiteY61" fmla="*/ 1773933 h 3542385"/>
                        <a:gd name="connsiteX62" fmla="*/ 591648 w 2769586"/>
                        <a:gd name="connsiteY62" fmla="*/ 2004448 h 3542385"/>
                        <a:gd name="connsiteX63" fmla="*/ 935578 w 2769586"/>
                        <a:gd name="connsiteY63" fmla="*/ 1522890 h 3542385"/>
                        <a:gd name="connsiteX64" fmla="*/ 856692 w 2769586"/>
                        <a:gd name="connsiteY64" fmla="*/ 1481302 h 3542385"/>
                        <a:gd name="connsiteX65" fmla="*/ 736609 w 2769586"/>
                        <a:gd name="connsiteY65" fmla="*/ 1557282 h 3542385"/>
                        <a:gd name="connsiteX66" fmla="*/ 1035966 w 2769586"/>
                        <a:gd name="connsiteY66" fmla="*/ 1138133 h 3542385"/>
                        <a:gd name="connsiteX67" fmla="*/ 1024321 w 2769586"/>
                        <a:gd name="connsiteY67" fmla="*/ 1090025 h 3542385"/>
                        <a:gd name="connsiteX68" fmla="*/ 1020718 w 2769586"/>
                        <a:gd name="connsiteY68" fmla="*/ 1044186 h 3542385"/>
                        <a:gd name="connsiteX69" fmla="*/ 1011547 w 2769586"/>
                        <a:gd name="connsiteY69" fmla="*/ 1039351 h 3542385"/>
                        <a:gd name="connsiteX70" fmla="*/ 664128 w 2769586"/>
                        <a:gd name="connsiteY70" fmla="*/ 1259173 h 3542385"/>
                        <a:gd name="connsiteX71" fmla="*/ 1008058 w 2769586"/>
                        <a:gd name="connsiteY71" fmla="*/ 777615 h 3542385"/>
                        <a:gd name="connsiteX72" fmla="*/ 916954 w 2769586"/>
                        <a:gd name="connsiteY72" fmla="*/ 729586 h 3542385"/>
                        <a:gd name="connsiteX73" fmla="*/ 1098016 w 2769586"/>
                        <a:gd name="connsiteY73" fmla="*/ 542389 h 3542385"/>
                        <a:gd name="connsiteX74" fmla="*/ 1052451 w 2769586"/>
                        <a:gd name="connsiteY74" fmla="*/ 512859 h 3542385"/>
                        <a:gd name="connsiteX75" fmla="*/ 1194116 w 2769586"/>
                        <a:gd name="connsiteY75" fmla="*/ 441516 h 3542385"/>
                        <a:gd name="connsiteX76" fmla="*/ 1104045 w 2769586"/>
                        <a:gd name="connsiteY76" fmla="*/ 402382 h 3542385"/>
                        <a:gd name="connsiteX77" fmla="*/ 1196843 w 2769586"/>
                        <a:gd name="connsiteY77" fmla="*/ 261356 h 3542385"/>
                        <a:gd name="connsiteX78" fmla="*/ 1124930 w 2769586"/>
                        <a:gd name="connsiteY78" fmla="*/ 214750 h 3542385"/>
                        <a:gd name="connsiteX79" fmla="*/ 1278351 w 2769586"/>
                        <a:gd name="connsiteY79" fmla="*/ 137487 h 3542385"/>
                        <a:gd name="connsiteX80" fmla="*/ 1324909 w 2769586"/>
                        <a:gd name="connsiteY80" fmla="*/ 66732 h 3542385"/>
                        <a:gd name="connsiteX81" fmla="*/ 1371879 w 2769586"/>
                        <a:gd name="connsiteY81" fmla="*/ 90386 h 354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769586" h="3542385">
                          <a:moveTo>
                            <a:pt x="1800643" y="1509646"/>
                          </a:moveTo>
                          <a:lnTo>
                            <a:pt x="1800111" y="1523184"/>
                          </a:lnTo>
                          <a:lnTo>
                            <a:pt x="1812588" y="1517437"/>
                          </a:lnTo>
                          <a:close/>
                          <a:moveTo>
                            <a:pt x="1551358" y="0"/>
                          </a:moveTo>
                          <a:lnTo>
                            <a:pt x="1729264" y="270366"/>
                          </a:lnTo>
                          <a:lnTo>
                            <a:pt x="1751337" y="281482"/>
                          </a:lnTo>
                          <a:lnTo>
                            <a:pt x="1740991" y="288187"/>
                          </a:lnTo>
                          <a:lnTo>
                            <a:pt x="1772222" y="335650"/>
                          </a:lnTo>
                          <a:lnTo>
                            <a:pt x="1681118" y="375233"/>
                          </a:lnTo>
                          <a:lnTo>
                            <a:pt x="1959313" y="662854"/>
                          </a:lnTo>
                          <a:lnTo>
                            <a:pt x="1868209" y="710883"/>
                          </a:lnTo>
                          <a:lnTo>
                            <a:pt x="2212139" y="1192441"/>
                          </a:lnTo>
                          <a:lnTo>
                            <a:pt x="1864721" y="972621"/>
                          </a:lnTo>
                          <a:lnTo>
                            <a:pt x="1833531" y="989064"/>
                          </a:lnTo>
                          <a:lnTo>
                            <a:pt x="1828372" y="1054697"/>
                          </a:lnTo>
                          <a:lnTo>
                            <a:pt x="2139660" y="1490550"/>
                          </a:lnTo>
                          <a:lnTo>
                            <a:pt x="2019577" y="1414570"/>
                          </a:lnTo>
                          <a:lnTo>
                            <a:pt x="1940688" y="1456159"/>
                          </a:lnTo>
                          <a:lnTo>
                            <a:pt x="2284618" y="1937717"/>
                          </a:lnTo>
                          <a:lnTo>
                            <a:pt x="1920298" y="1707203"/>
                          </a:lnTo>
                          <a:lnTo>
                            <a:pt x="1845809" y="1746473"/>
                          </a:lnTo>
                          <a:lnTo>
                            <a:pt x="2189739" y="2228031"/>
                          </a:lnTo>
                          <a:lnTo>
                            <a:pt x="1925828" y="2061047"/>
                          </a:lnTo>
                          <a:lnTo>
                            <a:pt x="1928705" y="2073971"/>
                          </a:lnTo>
                          <a:lnTo>
                            <a:pt x="1932589" y="2127707"/>
                          </a:lnTo>
                          <a:lnTo>
                            <a:pt x="2086936" y="2261563"/>
                          </a:lnTo>
                          <a:lnTo>
                            <a:pt x="1971537" y="2312593"/>
                          </a:lnTo>
                          <a:lnTo>
                            <a:pt x="2407183" y="2824249"/>
                          </a:lnTo>
                          <a:lnTo>
                            <a:pt x="1940503" y="2576563"/>
                          </a:lnTo>
                          <a:lnTo>
                            <a:pt x="1930731" y="2586144"/>
                          </a:lnTo>
                          <a:lnTo>
                            <a:pt x="1930748" y="2586166"/>
                          </a:lnTo>
                          <a:lnTo>
                            <a:pt x="1930654" y="2586220"/>
                          </a:lnTo>
                          <a:lnTo>
                            <a:pt x="1861102" y="2654404"/>
                          </a:lnTo>
                          <a:lnTo>
                            <a:pt x="2280643" y="2859851"/>
                          </a:lnTo>
                          <a:lnTo>
                            <a:pt x="2200341" y="2951326"/>
                          </a:lnTo>
                          <a:lnTo>
                            <a:pt x="2769586" y="3345943"/>
                          </a:lnTo>
                          <a:lnTo>
                            <a:pt x="2252386" y="3234326"/>
                          </a:lnTo>
                          <a:lnTo>
                            <a:pt x="2503054" y="3542385"/>
                          </a:lnTo>
                          <a:lnTo>
                            <a:pt x="1815854" y="3167852"/>
                          </a:lnTo>
                          <a:lnTo>
                            <a:pt x="1935560" y="3097634"/>
                          </a:lnTo>
                          <a:lnTo>
                            <a:pt x="1757918" y="2997537"/>
                          </a:lnTo>
                          <a:lnTo>
                            <a:pt x="1593902" y="2959704"/>
                          </a:lnTo>
                          <a:lnTo>
                            <a:pt x="1624801" y="2922530"/>
                          </a:lnTo>
                          <a:lnTo>
                            <a:pt x="1547800" y="2879142"/>
                          </a:lnTo>
                          <a:lnTo>
                            <a:pt x="1449892" y="2892906"/>
                          </a:lnTo>
                          <a:cubicBezTo>
                            <a:pt x="1416151" y="2892906"/>
                            <a:pt x="1383209" y="2888138"/>
                            <a:pt x="1351393" y="2879059"/>
                          </a:cubicBezTo>
                          <a:lnTo>
                            <a:pt x="1283500" y="2849669"/>
                          </a:lnTo>
                          <a:lnTo>
                            <a:pt x="1120078" y="2894578"/>
                          </a:lnTo>
                          <a:lnTo>
                            <a:pt x="1232666" y="3041795"/>
                          </a:lnTo>
                          <a:lnTo>
                            <a:pt x="719380" y="3184574"/>
                          </a:lnTo>
                          <a:lnTo>
                            <a:pt x="820946" y="3296429"/>
                          </a:lnTo>
                          <a:lnTo>
                            <a:pt x="0" y="3511876"/>
                          </a:lnTo>
                          <a:lnTo>
                            <a:pt x="488835" y="3140071"/>
                          </a:lnTo>
                          <a:lnTo>
                            <a:pt x="87799" y="3345943"/>
                          </a:lnTo>
                          <a:lnTo>
                            <a:pt x="570157" y="2783266"/>
                          </a:lnTo>
                          <a:lnTo>
                            <a:pt x="459905" y="2713727"/>
                          </a:lnTo>
                          <a:lnTo>
                            <a:pt x="839902" y="2385443"/>
                          </a:lnTo>
                          <a:lnTo>
                            <a:pt x="728807" y="2326419"/>
                          </a:lnTo>
                          <a:lnTo>
                            <a:pt x="821643" y="2209270"/>
                          </a:lnTo>
                          <a:lnTo>
                            <a:pt x="686528" y="2294761"/>
                          </a:lnTo>
                          <a:lnTo>
                            <a:pt x="1030458" y="1813203"/>
                          </a:lnTo>
                          <a:lnTo>
                            <a:pt x="955969" y="1773933"/>
                          </a:lnTo>
                          <a:lnTo>
                            <a:pt x="591648" y="2004448"/>
                          </a:lnTo>
                          <a:lnTo>
                            <a:pt x="935578" y="1522890"/>
                          </a:lnTo>
                          <a:lnTo>
                            <a:pt x="856692" y="1481302"/>
                          </a:lnTo>
                          <a:lnTo>
                            <a:pt x="736609" y="1557282"/>
                          </a:lnTo>
                          <a:lnTo>
                            <a:pt x="1035966" y="1138133"/>
                          </a:lnTo>
                          <a:lnTo>
                            <a:pt x="1024321" y="1090025"/>
                          </a:lnTo>
                          <a:lnTo>
                            <a:pt x="1020718" y="1044186"/>
                          </a:lnTo>
                          <a:lnTo>
                            <a:pt x="1011547" y="1039351"/>
                          </a:lnTo>
                          <a:lnTo>
                            <a:pt x="664128" y="1259173"/>
                          </a:lnTo>
                          <a:lnTo>
                            <a:pt x="1008058" y="777615"/>
                          </a:lnTo>
                          <a:lnTo>
                            <a:pt x="916954" y="729586"/>
                          </a:lnTo>
                          <a:lnTo>
                            <a:pt x="1098016" y="542389"/>
                          </a:lnTo>
                          <a:lnTo>
                            <a:pt x="1052451" y="512859"/>
                          </a:lnTo>
                          <a:lnTo>
                            <a:pt x="1194116" y="441516"/>
                          </a:lnTo>
                          <a:lnTo>
                            <a:pt x="1104045" y="402382"/>
                          </a:lnTo>
                          <a:lnTo>
                            <a:pt x="1196843" y="261356"/>
                          </a:lnTo>
                          <a:lnTo>
                            <a:pt x="1124930" y="214750"/>
                          </a:lnTo>
                          <a:lnTo>
                            <a:pt x="1278351" y="137487"/>
                          </a:lnTo>
                          <a:lnTo>
                            <a:pt x="1324909" y="66732"/>
                          </a:lnTo>
                          <a:lnTo>
                            <a:pt x="1371879" y="90386"/>
                          </a:lnTo>
                          <a:close/>
                        </a:path>
                      </a:pathLst>
                    </a:cu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nvGrpSpPr>
                <p:cNvPr id="815" name="Group 226">
                  <a:extLst>
                    <a:ext uri="{FF2B5EF4-FFF2-40B4-BE49-F238E27FC236}">
                      <a16:creationId xmlns:a16="http://schemas.microsoft.com/office/drawing/2014/main" id="{3D9B7688-FD0C-4B2E-9F1F-2BA741B588DC}"/>
                    </a:ext>
                  </a:extLst>
                </p:cNvPr>
                <p:cNvGrpSpPr/>
                <p:nvPr/>
              </p:nvGrpSpPr>
              <p:grpSpPr>
                <a:xfrm>
                  <a:off x="1069849" y="2923032"/>
                  <a:ext cx="1059540" cy="423672"/>
                  <a:chOff x="1447800" y="1066800"/>
                  <a:chExt cx="5335815" cy="2133600"/>
                </a:xfrm>
              </p:grpSpPr>
              <p:grpSp>
                <p:nvGrpSpPr>
                  <p:cNvPr id="816" name="Group 58">
                    <a:extLst>
                      <a:ext uri="{FF2B5EF4-FFF2-40B4-BE49-F238E27FC236}">
                        <a16:creationId xmlns:a16="http://schemas.microsoft.com/office/drawing/2014/main" id="{CDFBE6D8-27BB-45D0-AEDB-2F6446CEA268}"/>
                      </a:ext>
                    </a:extLst>
                  </p:cNvPr>
                  <p:cNvGrpSpPr/>
                  <p:nvPr/>
                </p:nvGrpSpPr>
                <p:grpSpPr>
                  <a:xfrm>
                    <a:off x="1447800" y="1295400"/>
                    <a:ext cx="1158228" cy="1905000"/>
                    <a:chOff x="1747738" y="1143000"/>
                    <a:chExt cx="2675816" cy="5410200"/>
                  </a:xfrm>
                </p:grpSpPr>
                <p:sp>
                  <p:nvSpPr>
                    <p:cNvPr id="983" name="Wave 982">
                      <a:extLst>
                        <a:ext uri="{FF2B5EF4-FFF2-40B4-BE49-F238E27FC236}">
                          <a16:creationId xmlns:a16="http://schemas.microsoft.com/office/drawing/2014/main" id="{8B7E4844-7319-43CD-BC75-6EFBC6546E5E}"/>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4" name="Wave 983">
                      <a:extLst>
                        <a:ext uri="{FF2B5EF4-FFF2-40B4-BE49-F238E27FC236}">
                          <a16:creationId xmlns:a16="http://schemas.microsoft.com/office/drawing/2014/main" id="{1CBF5066-8E78-4F25-A9D7-01A55776D0D5}"/>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5" name="Group 2">
                      <a:extLst>
                        <a:ext uri="{FF2B5EF4-FFF2-40B4-BE49-F238E27FC236}">
                          <a16:creationId xmlns:a16="http://schemas.microsoft.com/office/drawing/2014/main" id="{8963F65A-6883-42C7-94FF-C94F9A6FF266}"/>
                        </a:ext>
                      </a:extLst>
                    </p:cNvPr>
                    <p:cNvGrpSpPr/>
                    <p:nvPr/>
                  </p:nvGrpSpPr>
                  <p:grpSpPr>
                    <a:xfrm>
                      <a:off x="2468899" y="3115235"/>
                      <a:ext cx="1004332" cy="932329"/>
                      <a:chOff x="3253121" y="1066802"/>
                      <a:chExt cx="2384351" cy="1922552"/>
                    </a:xfrm>
                    <a:solidFill>
                      <a:schemeClr val="bg2">
                        <a:lumMod val="50000"/>
                      </a:schemeClr>
                    </a:solidFill>
                  </p:grpSpPr>
                  <p:sp>
                    <p:nvSpPr>
                      <p:cNvPr id="1031" name="Teardrop 1030">
                        <a:extLst>
                          <a:ext uri="{FF2B5EF4-FFF2-40B4-BE49-F238E27FC236}">
                            <a16:creationId xmlns:a16="http://schemas.microsoft.com/office/drawing/2014/main" id="{5030F87D-6535-4567-8694-E6353B3B3BEC}"/>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Moon 4">
                        <a:extLst>
                          <a:ext uri="{FF2B5EF4-FFF2-40B4-BE49-F238E27FC236}">
                            <a16:creationId xmlns:a16="http://schemas.microsoft.com/office/drawing/2014/main" id="{F72F5A5B-D15D-447A-BB4F-FC5E3FB9C614}"/>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Moon 5">
                        <a:extLst>
                          <a:ext uri="{FF2B5EF4-FFF2-40B4-BE49-F238E27FC236}">
                            <a16:creationId xmlns:a16="http://schemas.microsoft.com/office/drawing/2014/main" id="{D4BF7D36-6B15-4350-A0F4-A8508C149266}"/>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Moon 6">
                        <a:extLst>
                          <a:ext uri="{FF2B5EF4-FFF2-40B4-BE49-F238E27FC236}">
                            <a16:creationId xmlns:a16="http://schemas.microsoft.com/office/drawing/2014/main" id="{E30BA7B3-0645-4D1E-95A4-74217009522F}"/>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Moon 7">
                        <a:extLst>
                          <a:ext uri="{FF2B5EF4-FFF2-40B4-BE49-F238E27FC236}">
                            <a16:creationId xmlns:a16="http://schemas.microsoft.com/office/drawing/2014/main" id="{3631E3D7-FA5E-4E09-8843-A1E3437033C5}"/>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Moon 8">
                        <a:extLst>
                          <a:ext uri="{FF2B5EF4-FFF2-40B4-BE49-F238E27FC236}">
                            <a16:creationId xmlns:a16="http://schemas.microsoft.com/office/drawing/2014/main" id="{7D3D0913-B4A3-4F22-9B7C-A6723EDC6181}"/>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Moon 9">
                        <a:extLst>
                          <a:ext uri="{FF2B5EF4-FFF2-40B4-BE49-F238E27FC236}">
                            <a16:creationId xmlns:a16="http://schemas.microsoft.com/office/drawing/2014/main" id="{D78D3215-3150-4BE1-8350-27C3D489AAAC}"/>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
                        <a:extLst>
                          <a:ext uri="{FF2B5EF4-FFF2-40B4-BE49-F238E27FC236}">
                            <a16:creationId xmlns:a16="http://schemas.microsoft.com/office/drawing/2014/main" id="{15DAA06A-FD2B-446A-9D7F-F6FDD8EA41B2}"/>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6" name="Group 11">
                      <a:extLst>
                        <a:ext uri="{FF2B5EF4-FFF2-40B4-BE49-F238E27FC236}">
                          <a16:creationId xmlns:a16="http://schemas.microsoft.com/office/drawing/2014/main" id="{6AF382E5-7EF2-4ED2-B638-D5FD6BD43DF8}"/>
                        </a:ext>
                      </a:extLst>
                    </p:cNvPr>
                    <p:cNvGrpSpPr/>
                    <p:nvPr/>
                  </p:nvGrpSpPr>
                  <p:grpSpPr>
                    <a:xfrm rot="3249924">
                      <a:off x="1735936" y="2283796"/>
                      <a:ext cx="1118259" cy="1094656"/>
                      <a:chOff x="3253123" y="1066800"/>
                      <a:chExt cx="2384352" cy="1922552"/>
                    </a:xfrm>
                  </p:grpSpPr>
                  <p:sp>
                    <p:nvSpPr>
                      <p:cNvPr id="1023" name="Teardrop 1022">
                        <a:extLst>
                          <a:ext uri="{FF2B5EF4-FFF2-40B4-BE49-F238E27FC236}">
                            <a16:creationId xmlns:a16="http://schemas.microsoft.com/office/drawing/2014/main" id="{E68B7035-1169-46B1-9E6B-08457B66FDE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a:extLst>
                          <a:ext uri="{FF2B5EF4-FFF2-40B4-BE49-F238E27FC236}">
                            <a16:creationId xmlns:a16="http://schemas.microsoft.com/office/drawing/2014/main" id="{C8B80D68-367C-42C1-935B-302D10AE048B}"/>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Moon 1024">
                        <a:extLst>
                          <a:ext uri="{FF2B5EF4-FFF2-40B4-BE49-F238E27FC236}">
                            <a16:creationId xmlns:a16="http://schemas.microsoft.com/office/drawing/2014/main" id="{9ED2ACD5-0764-44FD-9567-7635305DCAAB}"/>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Moon 1025">
                        <a:extLst>
                          <a:ext uri="{FF2B5EF4-FFF2-40B4-BE49-F238E27FC236}">
                            <a16:creationId xmlns:a16="http://schemas.microsoft.com/office/drawing/2014/main" id="{91C73321-1E79-4DC9-8C03-61EF27443753}"/>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Moon 1026">
                        <a:extLst>
                          <a:ext uri="{FF2B5EF4-FFF2-40B4-BE49-F238E27FC236}">
                            <a16:creationId xmlns:a16="http://schemas.microsoft.com/office/drawing/2014/main" id="{B4B48EE4-5F6C-4159-A204-96181489748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8" name="Moon 1027">
                        <a:extLst>
                          <a:ext uri="{FF2B5EF4-FFF2-40B4-BE49-F238E27FC236}">
                            <a16:creationId xmlns:a16="http://schemas.microsoft.com/office/drawing/2014/main" id="{7DCAC9F7-A011-44EA-A750-869847FCA32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Moon 1028">
                        <a:extLst>
                          <a:ext uri="{FF2B5EF4-FFF2-40B4-BE49-F238E27FC236}">
                            <a16:creationId xmlns:a16="http://schemas.microsoft.com/office/drawing/2014/main" id="{58D288D8-D946-4050-99AF-696DAE922BC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a:extLst>
                          <a:ext uri="{FF2B5EF4-FFF2-40B4-BE49-F238E27FC236}">
                            <a16:creationId xmlns:a16="http://schemas.microsoft.com/office/drawing/2014/main" id="{3310BD27-A2E1-47E0-A9B6-709F72F86E69}"/>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7" name="Group 22">
                      <a:extLst>
                        <a:ext uri="{FF2B5EF4-FFF2-40B4-BE49-F238E27FC236}">
                          <a16:creationId xmlns:a16="http://schemas.microsoft.com/office/drawing/2014/main" id="{405253D3-4BF7-455A-9652-ABB30491DD37}"/>
                        </a:ext>
                      </a:extLst>
                    </p:cNvPr>
                    <p:cNvGrpSpPr/>
                    <p:nvPr/>
                  </p:nvGrpSpPr>
                  <p:grpSpPr>
                    <a:xfrm rot="5400000">
                      <a:off x="2045598" y="1154802"/>
                      <a:ext cx="1118259" cy="1094656"/>
                      <a:chOff x="3253123" y="1066800"/>
                      <a:chExt cx="2384352" cy="1922552"/>
                    </a:xfrm>
                  </p:grpSpPr>
                  <p:sp>
                    <p:nvSpPr>
                      <p:cNvPr id="1015" name="Teardrop 1014">
                        <a:extLst>
                          <a:ext uri="{FF2B5EF4-FFF2-40B4-BE49-F238E27FC236}">
                            <a16:creationId xmlns:a16="http://schemas.microsoft.com/office/drawing/2014/main" id="{3ED91671-792D-4F82-9A6C-26045D87AC6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1015">
                        <a:extLst>
                          <a:ext uri="{FF2B5EF4-FFF2-40B4-BE49-F238E27FC236}">
                            <a16:creationId xmlns:a16="http://schemas.microsoft.com/office/drawing/2014/main" id="{7395723B-96AC-490B-9E63-32EC3CF7FB1F}"/>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Moon 1016">
                        <a:extLst>
                          <a:ext uri="{FF2B5EF4-FFF2-40B4-BE49-F238E27FC236}">
                            <a16:creationId xmlns:a16="http://schemas.microsoft.com/office/drawing/2014/main" id="{A4797185-6EF2-4C8A-B278-19A4945138FE}"/>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Moon 1017">
                        <a:extLst>
                          <a:ext uri="{FF2B5EF4-FFF2-40B4-BE49-F238E27FC236}">
                            <a16:creationId xmlns:a16="http://schemas.microsoft.com/office/drawing/2014/main" id="{1CD8C1EC-BE4C-40BF-A9EA-B1BB1740B06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a:extLst>
                          <a:ext uri="{FF2B5EF4-FFF2-40B4-BE49-F238E27FC236}">
                            <a16:creationId xmlns:a16="http://schemas.microsoft.com/office/drawing/2014/main" id="{79696A8D-6DF7-47C2-A0B4-E7E182DED08F}"/>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019">
                        <a:extLst>
                          <a:ext uri="{FF2B5EF4-FFF2-40B4-BE49-F238E27FC236}">
                            <a16:creationId xmlns:a16="http://schemas.microsoft.com/office/drawing/2014/main" id="{D0697E71-70DA-4F13-B8D2-E6E610A5B795}"/>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1020">
                        <a:extLst>
                          <a:ext uri="{FF2B5EF4-FFF2-40B4-BE49-F238E27FC236}">
                            <a16:creationId xmlns:a16="http://schemas.microsoft.com/office/drawing/2014/main" id="{B31EAA52-12D3-4B23-9586-2F3FEC8FED18}"/>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Oval 1021">
                        <a:extLst>
                          <a:ext uri="{FF2B5EF4-FFF2-40B4-BE49-F238E27FC236}">
                            <a16:creationId xmlns:a16="http://schemas.microsoft.com/office/drawing/2014/main" id="{1457EFC7-8A32-43BB-98E0-C9C35EEDFADF}"/>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31">
                      <a:extLst>
                        <a:ext uri="{FF2B5EF4-FFF2-40B4-BE49-F238E27FC236}">
                          <a16:creationId xmlns:a16="http://schemas.microsoft.com/office/drawing/2014/main" id="{89855D89-602D-4081-BEA1-6EA803C22F2D}"/>
                        </a:ext>
                      </a:extLst>
                    </p:cNvPr>
                    <p:cNvGrpSpPr/>
                    <p:nvPr/>
                  </p:nvGrpSpPr>
                  <p:grpSpPr>
                    <a:xfrm rot="18371763">
                      <a:off x="3184558" y="1293913"/>
                      <a:ext cx="1118259" cy="1094656"/>
                      <a:chOff x="3253123" y="1066800"/>
                      <a:chExt cx="2384352" cy="1922552"/>
                    </a:xfrm>
                  </p:grpSpPr>
                  <p:sp>
                    <p:nvSpPr>
                      <p:cNvPr id="1007" name="Teardrop 1006">
                        <a:extLst>
                          <a:ext uri="{FF2B5EF4-FFF2-40B4-BE49-F238E27FC236}">
                            <a16:creationId xmlns:a16="http://schemas.microsoft.com/office/drawing/2014/main" id="{E733B2CA-9C2A-49DB-B129-0BFB10E6724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Moon 1007">
                        <a:extLst>
                          <a:ext uri="{FF2B5EF4-FFF2-40B4-BE49-F238E27FC236}">
                            <a16:creationId xmlns:a16="http://schemas.microsoft.com/office/drawing/2014/main" id="{11F2A198-9B26-4ACC-86D7-3499B16E4647}"/>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Moon 1008">
                        <a:extLst>
                          <a:ext uri="{FF2B5EF4-FFF2-40B4-BE49-F238E27FC236}">
                            <a16:creationId xmlns:a16="http://schemas.microsoft.com/office/drawing/2014/main" id="{6AC50B75-5DD5-45B5-B6F1-3116FFEF3CD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Moon 1009">
                        <a:extLst>
                          <a:ext uri="{FF2B5EF4-FFF2-40B4-BE49-F238E27FC236}">
                            <a16:creationId xmlns:a16="http://schemas.microsoft.com/office/drawing/2014/main" id="{78E9F796-933E-4821-B8E9-7D0BD457FC5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Moon 1010">
                        <a:extLst>
                          <a:ext uri="{FF2B5EF4-FFF2-40B4-BE49-F238E27FC236}">
                            <a16:creationId xmlns:a16="http://schemas.microsoft.com/office/drawing/2014/main" id="{786905E8-272C-49B8-B213-44EB8CD8443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Moon 1011">
                        <a:extLst>
                          <a:ext uri="{FF2B5EF4-FFF2-40B4-BE49-F238E27FC236}">
                            <a16:creationId xmlns:a16="http://schemas.microsoft.com/office/drawing/2014/main" id="{07CC2596-2A03-44E3-B829-BCE0AC406D7E}"/>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Moon 1012">
                        <a:extLst>
                          <a:ext uri="{FF2B5EF4-FFF2-40B4-BE49-F238E27FC236}">
                            <a16:creationId xmlns:a16="http://schemas.microsoft.com/office/drawing/2014/main" id="{D604BA39-C77A-456D-8632-FC3E63FCEC9F}"/>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Oval 1013">
                        <a:extLst>
                          <a:ext uri="{FF2B5EF4-FFF2-40B4-BE49-F238E27FC236}">
                            <a16:creationId xmlns:a16="http://schemas.microsoft.com/office/drawing/2014/main" id="{42872779-9239-4702-8C93-8E9E07BF9A52}"/>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40">
                      <a:extLst>
                        <a:ext uri="{FF2B5EF4-FFF2-40B4-BE49-F238E27FC236}">
                          <a16:creationId xmlns:a16="http://schemas.microsoft.com/office/drawing/2014/main" id="{40BE78CE-FD0E-4A09-843B-8E2E979DA610}"/>
                        </a:ext>
                      </a:extLst>
                    </p:cNvPr>
                    <p:cNvGrpSpPr/>
                    <p:nvPr/>
                  </p:nvGrpSpPr>
                  <p:grpSpPr>
                    <a:xfrm rot="19164313">
                      <a:off x="3150199" y="2320851"/>
                      <a:ext cx="1273355" cy="1253498"/>
                      <a:chOff x="3253123" y="1066800"/>
                      <a:chExt cx="2384352" cy="1922552"/>
                    </a:xfrm>
                  </p:grpSpPr>
                  <p:sp>
                    <p:nvSpPr>
                      <p:cNvPr id="999" name="Teardrop 998">
                        <a:extLst>
                          <a:ext uri="{FF2B5EF4-FFF2-40B4-BE49-F238E27FC236}">
                            <a16:creationId xmlns:a16="http://schemas.microsoft.com/office/drawing/2014/main" id="{C1C02870-F2B7-4BEF-A5F4-681A39B8D800}"/>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0" name="Moon 999">
                        <a:extLst>
                          <a:ext uri="{FF2B5EF4-FFF2-40B4-BE49-F238E27FC236}">
                            <a16:creationId xmlns:a16="http://schemas.microsoft.com/office/drawing/2014/main" id="{0A85F12E-89F8-4BAB-BD1A-0E153A868024}"/>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Moon 1000">
                        <a:extLst>
                          <a:ext uri="{FF2B5EF4-FFF2-40B4-BE49-F238E27FC236}">
                            <a16:creationId xmlns:a16="http://schemas.microsoft.com/office/drawing/2014/main" id="{ED6C8882-F950-4E30-9861-17EC665691B7}"/>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Moon 1001">
                        <a:extLst>
                          <a:ext uri="{FF2B5EF4-FFF2-40B4-BE49-F238E27FC236}">
                            <a16:creationId xmlns:a16="http://schemas.microsoft.com/office/drawing/2014/main" id="{385838FA-D443-4E7D-BE9A-B979A7668E0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Moon 1002">
                        <a:extLst>
                          <a:ext uri="{FF2B5EF4-FFF2-40B4-BE49-F238E27FC236}">
                            <a16:creationId xmlns:a16="http://schemas.microsoft.com/office/drawing/2014/main" id="{CD35E524-CB4F-4CDC-A7A3-9686756EBA3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Moon 1003">
                        <a:extLst>
                          <a:ext uri="{FF2B5EF4-FFF2-40B4-BE49-F238E27FC236}">
                            <a16:creationId xmlns:a16="http://schemas.microsoft.com/office/drawing/2014/main" id="{793E77CA-A545-421A-83A4-F9E7E565E71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Moon 1004">
                        <a:extLst>
                          <a:ext uri="{FF2B5EF4-FFF2-40B4-BE49-F238E27FC236}">
                            <a16:creationId xmlns:a16="http://schemas.microsoft.com/office/drawing/2014/main" id="{FA1B725D-5B10-42B2-8BA3-F19B40108DF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Oval 1005">
                        <a:extLst>
                          <a:ext uri="{FF2B5EF4-FFF2-40B4-BE49-F238E27FC236}">
                            <a16:creationId xmlns:a16="http://schemas.microsoft.com/office/drawing/2014/main" id="{7C04F399-3264-4EA6-9924-658B281C983B}"/>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0" name="Group 49">
                      <a:extLst>
                        <a:ext uri="{FF2B5EF4-FFF2-40B4-BE49-F238E27FC236}">
                          <a16:creationId xmlns:a16="http://schemas.microsoft.com/office/drawing/2014/main" id="{7F6E5953-E125-465A-80D6-7B711E47E38F}"/>
                        </a:ext>
                      </a:extLst>
                    </p:cNvPr>
                    <p:cNvGrpSpPr/>
                    <p:nvPr/>
                  </p:nvGrpSpPr>
                  <p:grpSpPr>
                    <a:xfrm rot="1063382">
                      <a:off x="2473119" y="2046587"/>
                      <a:ext cx="1069843" cy="895533"/>
                      <a:chOff x="3253123" y="1066800"/>
                      <a:chExt cx="2384352" cy="1922552"/>
                    </a:xfrm>
                  </p:grpSpPr>
                  <p:sp>
                    <p:nvSpPr>
                      <p:cNvPr id="991" name="Teardrop 990">
                        <a:extLst>
                          <a:ext uri="{FF2B5EF4-FFF2-40B4-BE49-F238E27FC236}">
                            <a16:creationId xmlns:a16="http://schemas.microsoft.com/office/drawing/2014/main" id="{F5F0F436-BA5D-46D0-AF20-2055909ADF6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2" name="Moon 991">
                        <a:extLst>
                          <a:ext uri="{FF2B5EF4-FFF2-40B4-BE49-F238E27FC236}">
                            <a16:creationId xmlns:a16="http://schemas.microsoft.com/office/drawing/2014/main" id="{490A0F1E-8B2A-4E3A-80AE-0E141D09461A}"/>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3" name="Moon 992">
                        <a:extLst>
                          <a:ext uri="{FF2B5EF4-FFF2-40B4-BE49-F238E27FC236}">
                            <a16:creationId xmlns:a16="http://schemas.microsoft.com/office/drawing/2014/main" id="{270F1F3C-468F-4308-AF1A-258544B320E3}"/>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Moon 993">
                        <a:extLst>
                          <a:ext uri="{FF2B5EF4-FFF2-40B4-BE49-F238E27FC236}">
                            <a16:creationId xmlns:a16="http://schemas.microsoft.com/office/drawing/2014/main" id="{A07A9D5B-5C55-48FE-A853-0F5EABC19A87}"/>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Moon 994">
                        <a:extLst>
                          <a:ext uri="{FF2B5EF4-FFF2-40B4-BE49-F238E27FC236}">
                            <a16:creationId xmlns:a16="http://schemas.microsoft.com/office/drawing/2014/main" id="{0D121E1C-A924-41DE-8F80-2CA75F1A845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Moon 995">
                        <a:extLst>
                          <a:ext uri="{FF2B5EF4-FFF2-40B4-BE49-F238E27FC236}">
                            <a16:creationId xmlns:a16="http://schemas.microsoft.com/office/drawing/2014/main" id="{5778B658-01BD-4A07-A1DB-F671D0B37769}"/>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Moon 996">
                        <a:extLst>
                          <a:ext uri="{FF2B5EF4-FFF2-40B4-BE49-F238E27FC236}">
                            <a16:creationId xmlns:a16="http://schemas.microsoft.com/office/drawing/2014/main" id="{1DB51723-1923-464C-BB0A-FC89626A9D8B}"/>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Oval 997">
                        <a:extLst>
                          <a:ext uri="{FF2B5EF4-FFF2-40B4-BE49-F238E27FC236}">
                            <a16:creationId xmlns:a16="http://schemas.microsoft.com/office/drawing/2014/main" id="{A3030401-E6BE-4377-9FC5-9D0C64F0CE5E}"/>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7" name="Group 54">
                    <a:extLst>
                      <a:ext uri="{FF2B5EF4-FFF2-40B4-BE49-F238E27FC236}">
                        <a16:creationId xmlns:a16="http://schemas.microsoft.com/office/drawing/2014/main" id="{23195647-A9DA-4105-A910-5851811CED44}"/>
                      </a:ext>
                    </a:extLst>
                  </p:cNvPr>
                  <p:cNvGrpSpPr/>
                  <p:nvPr/>
                </p:nvGrpSpPr>
                <p:grpSpPr>
                  <a:xfrm>
                    <a:off x="1600200" y="1295400"/>
                    <a:ext cx="4419600" cy="1905000"/>
                    <a:chOff x="1600200" y="1295400"/>
                    <a:chExt cx="4419600" cy="1905000"/>
                  </a:xfrm>
                </p:grpSpPr>
                <p:sp>
                  <p:nvSpPr>
                    <p:cNvPr id="932" name="Trapezoid 931">
                      <a:extLst>
                        <a:ext uri="{FF2B5EF4-FFF2-40B4-BE49-F238E27FC236}">
                          <a16:creationId xmlns:a16="http://schemas.microsoft.com/office/drawing/2014/main" id="{53E03661-C382-40DF-9F48-A981B76E1819}"/>
                        </a:ext>
                      </a:extLst>
                    </p:cNvPr>
                    <p:cNvSpPr/>
                    <p:nvPr/>
                  </p:nvSpPr>
                  <p:spPr>
                    <a:xfrm>
                      <a:off x="2133600" y="2057400"/>
                      <a:ext cx="3429000" cy="6858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Rectangle 932">
                      <a:extLst>
                        <a:ext uri="{FF2B5EF4-FFF2-40B4-BE49-F238E27FC236}">
                          <a16:creationId xmlns:a16="http://schemas.microsoft.com/office/drawing/2014/main" id="{615C4F91-334B-49F3-99AC-3C5E25F46C89}"/>
                        </a:ext>
                      </a:extLst>
                    </p:cNvPr>
                    <p:cNvSpPr/>
                    <p:nvPr/>
                  </p:nvSpPr>
                  <p:spPr>
                    <a:xfrm>
                      <a:off x="2362200" y="1676400"/>
                      <a:ext cx="2971800" cy="381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Rounded Rectangle 5">
                      <a:extLst>
                        <a:ext uri="{FF2B5EF4-FFF2-40B4-BE49-F238E27FC236}">
                          <a16:creationId xmlns:a16="http://schemas.microsoft.com/office/drawing/2014/main" id="{2EA8A134-8A8C-4DBE-8C1E-B468022942BB}"/>
                        </a:ext>
                      </a:extLst>
                    </p:cNvPr>
                    <p:cNvSpPr/>
                    <p:nvPr/>
                  </p:nvSpPr>
                  <p:spPr>
                    <a:xfrm>
                      <a:off x="2286000" y="1295400"/>
                      <a:ext cx="1371600" cy="381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Rounded Rectangle 6">
                      <a:extLst>
                        <a:ext uri="{FF2B5EF4-FFF2-40B4-BE49-F238E27FC236}">
                          <a16:creationId xmlns:a16="http://schemas.microsoft.com/office/drawing/2014/main" id="{2AE93E62-C68F-4155-BEDC-CF244C6DB344}"/>
                        </a:ext>
                      </a:extLst>
                    </p:cNvPr>
                    <p:cNvSpPr/>
                    <p:nvPr/>
                  </p:nvSpPr>
                  <p:spPr>
                    <a:xfrm>
                      <a:off x="2286000" y="1600200"/>
                      <a:ext cx="3124200" cy="152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6" name="Group 9">
                      <a:extLst>
                        <a:ext uri="{FF2B5EF4-FFF2-40B4-BE49-F238E27FC236}">
                          <a16:creationId xmlns:a16="http://schemas.microsoft.com/office/drawing/2014/main" id="{1E9A1EF7-B1A1-4D4B-9A3B-769EFEE9B229}"/>
                        </a:ext>
                      </a:extLst>
                    </p:cNvPr>
                    <p:cNvGrpSpPr/>
                    <p:nvPr/>
                  </p:nvGrpSpPr>
                  <p:grpSpPr>
                    <a:xfrm>
                      <a:off x="2362200" y="1676400"/>
                      <a:ext cx="381000" cy="457200"/>
                      <a:chOff x="2362200" y="1676400"/>
                      <a:chExt cx="381000" cy="457200"/>
                    </a:xfrm>
                  </p:grpSpPr>
                  <p:sp>
                    <p:nvSpPr>
                      <p:cNvPr id="981" name="Multiply 7">
                        <a:extLst>
                          <a:ext uri="{FF2B5EF4-FFF2-40B4-BE49-F238E27FC236}">
                            <a16:creationId xmlns:a16="http://schemas.microsoft.com/office/drawing/2014/main" id="{EF84EC9F-1B10-4D3C-AF4C-CF9D1636A04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Diamond 981">
                        <a:extLst>
                          <a:ext uri="{FF2B5EF4-FFF2-40B4-BE49-F238E27FC236}">
                            <a16:creationId xmlns:a16="http://schemas.microsoft.com/office/drawing/2014/main" id="{17BBE11B-95F2-46D5-89CB-675328FEFF1E}"/>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7" name="Group 10">
                      <a:extLst>
                        <a:ext uri="{FF2B5EF4-FFF2-40B4-BE49-F238E27FC236}">
                          <a16:creationId xmlns:a16="http://schemas.microsoft.com/office/drawing/2014/main" id="{17993FFE-DE4D-489C-8167-1D754E450BED}"/>
                        </a:ext>
                      </a:extLst>
                    </p:cNvPr>
                    <p:cNvGrpSpPr/>
                    <p:nvPr/>
                  </p:nvGrpSpPr>
                  <p:grpSpPr>
                    <a:xfrm>
                      <a:off x="2743200" y="1676400"/>
                      <a:ext cx="381000" cy="457200"/>
                      <a:chOff x="2362200" y="1676400"/>
                      <a:chExt cx="381000" cy="457200"/>
                    </a:xfrm>
                  </p:grpSpPr>
                  <p:sp>
                    <p:nvSpPr>
                      <p:cNvPr id="979" name="Multiply 11">
                        <a:extLst>
                          <a:ext uri="{FF2B5EF4-FFF2-40B4-BE49-F238E27FC236}">
                            <a16:creationId xmlns:a16="http://schemas.microsoft.com/office/drawing/2014/main" id="{50938C0B-43A7-42D9-A220-A2BDD5D31EFB}"/>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0" name="Diamond 979">
                        <a:extLst>
                          <a:ext uri="{FF2B5EF4-FFF2-40B4-BE49-F238E27FC236}">
                            <a16:creationId xmlns:a16="http://schemas.microsoft.com/office/drawing/2014/main" id="{E40AF19A-B092-43CF-888A-765C3098813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8" name="Group 13">
                      <a:extLst>
                        <a:ext uri="{FF2B5EF4-FFF2-40B4-BE49-F238E27FC236}">
                          <a16:creationId xmlns:a16="http://schemas.microsoft.com/office/drawing/2014/main" id="{3A1BE92F-4A69-4ECE-8B43-247DF135185F}"/>
                        </a:ext>
                      </a:extLst>
                    </p:cNvPr>
                    <p:cNvGrpSpPr/>
                    <p:nvPr/>
                  </p:nvGrpSpPr>
                  <p:grpSpPr>
                    <a:xfrm>
                      <a:off x="3124200" y="1676400"/>
                      <a:ext cx="381000" cy="457200"/>
                      <a:chOff x="2362200" y="1676400"/>
                      <a:chExt cx="381000" cy="457200"/>
                    </a:xfrm>
                  </p:grpSpPr>
                  <p:sp>
                    <p:nvSpPr>
                      <p:cNvPr id="977" name="Multiply 14">
                        <a:extLst>
                          <a:ext uri="{FF2B5EF4-FFF2-40B4-BE49-F238E27FC236}">
                            <a16:creationId xmlns:a16="http://schemas.microsoft.com/office/drawing/2014/main" id="{3E63AEA4-2823-4781-882D-6041B0F70BFF}"/>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Diamond 977">
                        <a:extLst>
                          <a:ext uri="{FF2B5EF4-FFF2-40B4-BE49-F238E27FC236}">
                            <a16:creationId xmlns:a16="http://schemas.microsoft.com/office/drawing/2014/main" id="{D2279668-C858-482F-9851-A861AF653C7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9" name="Group 16">
                      <a:extLst>
                        <a:ext uri="{FF2B5EF4-FFF2-40B4-BE49-F238E27FC236}">
                          <a16:creationId xmlns:a16="http://schemas.microsoft.com/office/drawing/2014/main" id="{16B290B2-BF23-40F4-AE59-26A23A930A89}"/>
                        </a:ext>
                      </a:extLst>
                    </p:cNvPr>
                    <p:cNvGrpSpPr/>
                    <p:nvPr/>
                  </p:nvGrpSpPr>
                  <p:grpSpPr>
                    <a:xfrm>
                      <a:off x="3505200" y="1676400"/>
                      <a:ext cx="381000" cy="457200"/>
                      <a:chOff x="2362200" y="1676400"/>
                      <a:chExt cx="381000" cy="457200"/>
                    </a:xfrm>
                  </p:grpSpPr>
                  <p:sp>
                    <p:nvSpPr>
                      <p:cNvPr id="975" name="Multiply 17">
                        <a:extLst>
                          <a:ext uri="{FF2B5EF4-FFF2-40B4-BE49-F238E27FC236}">
                            <a16:creationId xmlns:a16="http://schemas.microsoft.com/office/drawing/2014/main" id="{B1C1A24E-A568-4C94-AB3D-882B149EC0DD}"/>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Diamond 975">
                        <a:extLst>
                          <a:ext uri="{FF2B5EF4-FFF2-40B4-BE49-F238E27FC236}">
                            <a16:creationId xmlns:a16="http://schemas.microsoft.com/office/drawing/2014/main" id="{4FCD5D7D-8680-443F-BD75-99AD909157F8}"/>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0" name="Group 19">
                      <a:extLst>
                        <a:ext uri="{FF2B5EF4-FFF2-40B4-BE49-F238E27FC236}">
                          <a16:creationId xmlns:a16="http://schemas.microsoft.com/office/drawing/2014/main" id="{EBE176BA-2F01-45E4-A223-A57BC6FD9D55}"/>
                        </a:ext>
                      </a:extLst>
                    </p:cNvPr>
                    <p:cNvGrpSpPr/>
                    <p:nvPr/>
                  </p:nvGrpSpPr>
                  <p:grpSpPr>
                    <a:xfrm>
                      <a:off x="3886200" y="1676400"/>
                      <a:ext cx="381000" cy="457200"/>
                      <a:chOff x="2362200" y="1676400"/>
                      <a:chExt cx="381000" cy="457200"/>
                    </a:xfrm>
                  </p:grpSpPr>
                  <p:sp>
                    <p:nvSpPr>
                      <p:cNvPr id="973" name="Multiply 20">
                        <a:extLst>
                          <a:ext uri="{FF2B5EF4-FFF2-40B4-BE49-F238E27FC236}">
                            <a16:creationId xmlns:a16="http://schemas.microsoft.com/office/drawing/2014/main" id="{F748E7F0-E582-456C-B60F-DCE87BCC057D}"/>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Diamond 973">
                        <a:extLst>
                          <a:ext uri="{FF2B5EF4-FFF2-40B4-BE49-F238E27FC236}">
                            <a16:creationId xmlns:a16="http://schemas.microsoft.com/office/drawing/2014/main" id="{D8B9991D-5554-423A-9535-515E8F3D418C}"/>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1" name="Group 22">
                      <a:extLst>
                        <a:ext uri="{FF2B5EF4-FFF2-40B4-BE49-F238E27FC236}">
                          <a16:creationId xmlns:a16="http://schemas.microsoft.com/office/drawing/2014/main" id="{FE2BF10A-C1C5-416A-931F-72E3EF4FE50F}"/>
                        </a:ext>
                      </a:extLst>
                    </p:cNvPr>
                    <p:cNvGrpSpPr/>
                    <p:nvPr/>
                  </p:nvGrpSpPr>
                  <p:grpSpPr>
                    <a:xfrm>
                      <a:off x="4267200" y="1676400"/>
                      <a:ext cx="381000" cy="457200"/>
                      <a:chOff x="2362200" y="1676400"/>
                      <a:chExt cx="381000" cy="457200"/>
                    </a:xfrm>
                  </p:grpSpPr>
                  <p:sp>
                    <p:nvSpPr>
                      <p:cNvPr id="971" name="Multiply 23">
                        <a:extLst>
                          <a:ext uri="{FF2B5EF4-FFF2-40B4-BE49-F238E27FC236}">
                            <a16:creationId xmlns:a16="http://schemas.microsoft.com/office/drawing/2014/main" id="{E9BA8BCE-E681-448F-9B90-A7BA62FA7C3B}"/>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Diamond 971">
                        <a:extLst>
                          <a:ext uri="{FF2B5EF4-FFF2-40B4-BE49-F238E27FC236}">
                            <a16:creationId xmlns:a16="http://schemas.microsoft.com/office/drawing/2014/main" id="{91A155FC-4B37-4745-8304-40501ADAD435}"/>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2" name="Group 25">
                      <a:extLst>
                        <a:ext uri="{FF2B5EF4-FFF2-40B4-BE49-F238E27FC236}">
                          <a16:creationId xmlns:a16="http://schemas.microsoft.com/office/drawing/2014/main" id="{7E7498B6-7E87-4DB8-8CA9-5D9688B70462}"/>
                        </a:ext>
                      </a:extLst>
                    </p:cNvPr>
                    <p:cNvGrpSpPr/>
                    <p:nvPr/>
                  </p:nvGrpSpPr>
                  <p:grpSpPr>
                    <a:xfrm>
                      <a:off x="4648200" y="1676400"/>
                      <a:ext cx="381000" cy="457200"/>
                      <a:chOff x="2362200" y="1676400"/>
                      <a:chExt cx="381000" cy="457200"/>
                    </a:xfrm>
                  </p:grpSpPr>
                  <p:sp>
                    <p:nvSpPr>
                      <p:cNvPr id="969" name="Multiply 26">
                        <a:extLst>
                          <a:ext uri="{FF2B5EF4-FFF2-40B4-BE49-F238E27FC236}">
                            <a16:creationId xmlns:a16="http://schemas.microsoft.com/office/drawing/2014/main" id="{8BE1E34C-3DC3-4A50-8707-A5B26DE8EB41}"/>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Diamond 969">
                        <a:extLst>
                          <a:ext uri="{FF2B5EF4-FFF2-40B4-BE49-F238E27FC236}">
                            <a16:creationId xmlns:a16="http://schemas.microsoft.com/office/drawing/2014/main" id="{755C0AA7-90BC-48C3-9AEF-0A32577339C2}"/>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3" name="Group 28">
                      <a:extLst>
                        <a:ext uri="{FF2B5EF4-FFF2-40B4-BE49-F238E27FC236}">
                          <a16:creationId xmlns:a16="http://schemas.microsoft.com/office/drawing/2014/main" id="{9753DC37-99D4-46DF-B8ED-15B7D515C735}"/>
                        </a:ext>
                      </a:extLst>
                    </p:cNvPr>
                    <p:cNvGrpSpPr/>
                    <p:nvPr/>
                  </p:nvGrpSpPr>
                  <p:grpSpPr>
                    <a:xfrm>
                      <a:off x="5001491" y="1676400"/>
                      <a:ext cx="381000" cy="457200"/>
                      <a:chOff x="2362200" y="1676400"/>
                      <a:chExt cx="381000" cy="457200"/>
                    </a:xfrm>
                  </p:grpSpPr>
                  <p:sp>
                    <p:nvSpPr>
                      <p:cNvPr id="967" name="Multiply 29">
                        <a:extLst>
                          <a:ext uri="{FF2B5EF4-FFF2-40B4-BE49-F238E27FC236}">
                            <a16:creationId xmlns:a16="http://schemas.microsoft.com/office/drawing/2014/main" id="{C835831A-F5DB-4A4D-8092-D652799F2376}"/>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Diamond 967">
                        <a:extLst>
                          <a:ext uri="{FF2B5EF4-FFF2-40B4-BE49-F238E27FC236}">
                            <a16:creationId xmlns:a16="http://schemas.microsoft.com/office/drawing/2014/main" id="{A275D0B7-4F67-4318-A034-8EBD32C7C64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4" name="Rounded Rectangle 31">
                      <a:extLst>
                        <a:ext uri="{FF2B5EF4-FFF2-40B4-BE49-F238E27FC236}">
                          <a16:creationId xmlns:a16="http://schemas.microsoft.com/office/drawing/2014/main" id="{F69C8DFF-9B10-4D6E-8A41-D5D665125D15}"/>
                        </a:ext>
                      </a:extLst>
                    </p:cNvPr>
                    <p:cNvSpPr/>
                    <p:nvPr/>
                  </p:nvSpPr>
                  <p:spPr>
                    <a:xfrm>
                      <a:off x="3657600" y="2362200"/>
                      <a:ext cx="3048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Rounded Rectangle 32">
                      <a:extLst>
                        <a:ext uri="{FF2B5EF4-FFF2-40B4-BE49-F238E27FC236}">
                          <a16:creationId xmlns:a16="http://schemas.microsoft.com/office/drawing/2014/main" id="{48D29526-4B27-45B6-9D75-40E853101922}"/>
                        </a:ext>
                      </a:extLst>
                    </p:cNvPr>
                    <p:cNvSpPr/>
                    <p:nvPr/>
                  </p:nvSpPr>
                  <p:spPr>
                    <a:xfrm>
                      <a:off x="3657600" y="1371600"/>
                      <a:ext cx="304800" cy="990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6" name="Group 33">
                      <a:extLst>
                        <a:ext uri="{FF2B5EF4-FFF2-40B4-BE49-F238E27FC236}">
                          <a16:creationId xmlns:a16="http://schemas.microsoft.com/office/drawing/2014/main" id="{09C3F2B9-3688-46C0-87B4-3F893E3353C0}"/>
                        </a:ext>
                      </a:extLst>
                    </p:cNvPr>
                    <p:cNvGrpSpPr/>
                    <p:nvPr/>
                  </p:nvGrpSpPr>
                  <p:grpSpPr>
                    <a:xfrm>
                      <a:off x="3643746" y="1828800"/>
                      <a:ext cx="304800" cy="535709"/>
                      <a:chOff x="2362200" y="1676400"/>
                      <a:chExt cx="381000" cy="457200"/>
                    </a:xfrm>
                  </p:grpSpPr>
                  <p:sp>
                    <p:nvSpPr>
                      <p:cNvPr id="965" name="Multiply 34">
                        <a:extLst>
                          <a:ext uri="{FF2B5EF4-FFF2-40B4-BE49-F238E27FC236}">
                            <a16:creationId xmlns:a16="http://schemas.microsoft.com/office/drawing/2014/main" id="{71D698F0-8145-4A15-8FCC-0D7385E53D16}"/>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Diamond 965">
                        <a:extLst>
                          <a:ext uri="{FF2B5EF4-FFF2-40B4-BE49-F238E27FC236}">
                            <a16:creationId xmlns:a16="http://schemas.microsoft.com/office/drawing/2014/main" id="{4A74F1FF-25D8-42EE-9A9C-7394E61C4920}"/>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7" name="Rounded Rectangle 36">
                      <a:extLst>
                        <a:ext uri="{FF2B5EF4-FFF2-40B4-BE49-F238E27FC236}">
                          <a16:creationId xmlns:a16="http://schemas.microsoft.com/office/drawing/2014/main" id="{D42C4608-6F75-4244-BD37-8090427B125D}"/>
                        </a:ext>
                      </a:extLst>
                    </p:cNvPr>
                    <p:cNvSpPr/>
                    <p:nvPr/>
                  </p:nvSpPr>
                  <p:spPr>
                    <a:xfrm>
                      <a:off x="3962400" y="1295400"/>
                      <a:ext cx="1371600" cy="3048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Rounded Rectangle 37">
                      <a:extLst>
                        <a:ext uri="{FF2B5EF4-FFF2-40B4-BE49-F238E27FC236}">
                          <a16:creationId xmlns:a16="http://schemas.microsoft.com/office/drawing/2014/main" id="{CD442F43-4D2C-453D-988B-1CF8AC3A2B7B}"/>
                        </a:ext>
                      </a:extLst>
                    </p:cNvPr>
                    <p:cNvSpPr/>
                    <p:nvPr/>
                  </p:nvSpPr>
                  <p:spPr>
                    <a:xfrm>
                      <a:off x="3657600" y="1752600"/>
                      <a:ext cx="304800" cy="762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9" name="Group 38">
                      <a:extLst>
                        <a:ext uri="{FF2B5EF4-FFF2-40B4-BE49-F238E27FC236}">
                          <a16:creationId xmlns:a16="http://schemas.microsoft.com/office/drawing/2014/main" id="{A691E5C6-9608-40A4-A69D-DA526CBA29CF}"/>
                        </a:ext>
                      </a:extLst>
                    </p:cNvPr>
                    <p:cNvGrpSpPr/>
                    <p:nvPr/>
                  </p:nvGrpSpPr>
                  <p:grpSpPr>
                    <a:xfrm>
                      <a:off x="3657600" y="1295400"/>
                      <a:ext cx="304800" cy="535709"/>
                      <a:chOff x="2362200" y="1676400"/>
                      <a:chExt cx="381000" cy="457200"/>
                    </a:xfrm>
                  </p:grpSpPr>
                  <p:sp>
                    <p:nvSpPr>
                      <p:cNvPr id="963" name="Multiply 39">
                        <a:extLst>
                          <a:ext uri="{FF2B5EF4-FFF2-40B4-BE49-F238E27FC236}">
                            <a16:creationId xmlns:a16="http://schemas.microsoft.com/office/drawing/2014/main" id="{1FE38BC9-15D3-4A81-AB8B-061922826E68}"/>
                          </a:ext>
                        </a:extLst>
                      </p:cNvPr>
                      <p:cNvSpPr/>
                      <p:nvPr/>
                    </p:nvSpPr>
                    <p:spPr>
                      <a:xfrm>
                        <a:off x="2362200" y="1676400"/>
                        <a:ext cx="381000" cy="457200"/>
                      </a:xfrm>
                      <a:prstGeom prst="mathMultiply">
                        <a:avLst>
                          <a:gd name="adj1" fmla="val 38066"/>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Diamond 963">
                        <a:extLst>
                          <a:ext uri="{FF2B5EF4-FFF2-40B4-BE49-F238E27FC236}">
                            <a16:creationId xmlns:a16="http://schemas.microsoft.com/office/drawing/2014/main" id="{BC64A0C1-FCD5-486B-A03A-F547F27F0FE1}"/>
                          </a:ext>
                        </a:extLst>
                      </p:cNvPr>
                      <p:cNvSpPr/>
                      <p:nvPr/>
                    </p:nvSpPr>
                    <p:spPr>
                      <a:xfrm>
                        <a:off x="2514600" y="1828800"/>
                        <a:ext cx="76200" cy="152400"/>
                      </a:xfrm>
                      <a:prstGeom prst="diamond">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0" name="Trapezoid 949">
                      <a:extLst>
                        <a:ext uri="{FF2B5EF4-FFF2-40B4-BE49-F238E27FC236}">
                          <a16:creationId xmlns:a16="http://schemas.microsoft.com/office/drawing/2014/main" id="{67285AAB-BFA9-4A09-9E87-1B5AFE397492}"/>
                        </a:ext>
                      </a:extLst>
                    </p:cNvPr>
                    <p:cNvSpPr/>
                    <p:nvPr/>
                  </p:nvSpPr>
                  <p:spPr>
                    <a:xfrm>
                      <a:off x="1905000" y="2743200"/>
                      <a:ext cx="38100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Trapezoid 950">
                      <a:extLst>
                        <a:ext uri="{FF2B5EF4-FFF2-40B4-BE49-F238E27FC236}">
                          <a16:creationId xmlns:a16="http://schemas.microsoft.com/office/drawing/2014/main" id="{B58A7A64-73A8-4312-A04D-02D8C83EECF8}"/>
                        </a:ext>
                      </a:extLst>
                    </p:cNvPr>
                    <p:cNvSpPr/>
                    <p:nvPr/>
                  </p:nvSpPr>
                  <p:spPr>
                    <a:xfrm>
                      <a:off x="1752600" y="2895600"/>
                      <a:ext cx="41148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Trapezoid 951">
                      <a:extLst>
                        <a:ext uri="{FF2B5EF4-FFF2-40B4-BE49-F238E27FC236}">
                          <a16:creationId xmlns:a16="http://schemas.microsoft.com/office/drawing/2014/main" id="{7D2AB471-850D-4141-AB88-A4396777776B}"/>
                        </a:ext>
                      </a:extLst>
                    </p:cNvPr>
                    <p:cNvSpPr/>
                    <p:nvPr/>
                  </p:nvSpPr>
                  <p:spPr>
                    <a:xfrm>
                      <a:off x="1600200" y="3048000"/>
                      <a:ext cx="4419600" cy="152400"/>
                    </a:xfrm>
                    <a:prstGeom prst="trapezoi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Rounded Rectangle 44">
                      <a:extLst>
                        <a:ext uri="{FF2B5EF4-FFF2-40B4-BE49-F238E27FC236}">
                          <a16:creationId xmlns:a16="http://schemas.microsoft.com/office/drawing/2014/main" id="{C9603964-F4AE-41B9-9889-7CBA72FB16EB}"/>
                        </a:ext>
                      </a:extLst>
                    </p:cNvPr>
                    <p:cNvSpPr/>
                    <p:nvPr/>
                  </p:nvSpPr>
                  <p:spPr>
                    <a:xfrm>
                      <a:off x="33528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Rounded Rectangle 45">
                      <a:extLst>
                        <a:ext uri="{FF2B5EF4-FFF2-40B4-BE49-F238E27FC236}">
                          <a16:creationId xmlns:a16="http://schemas.microsoft.com/office/drawing/2014/main" id="{566BF60D-9BFC-4F0E-A9F2-26D49807CBDA}"/>
                        </a:ext>
                      </a:extLst>
                    </p:cNvPr>
                    <p:cNvSpPr/>
                    <p:nvPr/>
                  </p:nvSpPr>
                  <p:spPr>
                    <a:xfrm>
                      <a:off x="3962400" y="2209800"/>
                      <a:ext cx="304800" cy="5334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Flowchart: Collate 954">
                      <a:extLst>
                        <a:ext uri="{FF2B5EF4-FFF2-40B4-BE49-F238E27FC236}">
                          <a16:creationId xmlns:a16="http://schemas.microsoft.com/office/drawing/2014/main" id="{FBD90D30-C81F-4F73-BCDF-2845B8AEFE2B}"/>
                        </a:ext>
                      </a:extLst>
                    </p:cNvPr>
                    <p:cNvSpPr/>
                    <p:nvPr/>
                  </p:nvSpPr>
                  <p:spPr>
                    <a:xfrm>
                      <a:off x="34290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6" name="Flowchart: Collate 955">
                      <a:extLst>
                        <a:ext uri="{FF2B5EF4-FFF2-40B4-BE49-F238E27FC236}">
                          <a16:creationId xmlns:a16="http://schemas.microsoft.com/office/drawing/2014/main" id="{DEE6EF44-33FA-45C7-A733-3625A9D4ACEF}"/>
                        </a:ext>
                      </a:extLst>
                    </p:cNvPr>
                    <p:cNvSpPr/>
                    <p:nvPr/>
                  </p:nvSpPr>
                  <p:spPr>
                    <a:xfrm>
                      <a:off x="4038600" y="2209800"/>
                      <a:ext cx="152400" cy="533400"/>
                    </a:xfrm>
                    <a:prstGeom prst="flowChartCol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57" name="Group 48">
                      <a:extLst>
                        <a:ext uri="{FF2B5EF4-FFF2-40B4-BE49-F238E27FC236}">
                          <a16:creationId xmlns:a16="http://schemas.microsoft.com/office/drawing/2014/main" id="{27891E4C-9574-4F7E-84EB-FD5F220F3D4C}"/>
                        </a:ext>
                      </a:extLst>
                    </p:cNvPr>
                    <p:cNvGrpSpPr/>
                    <p:nvPr/>
                  </p:nvGrpSpPr>
                  <p:grpSpPr>
                    <a:xfrm>
                      <a:off x="3352800" y="2286000"/>
                      <a:ext cx="304800" cy="365760"/>
                      <a:chOff x="2362200" y="1676400"/>
                      <a:chExt cx="381000" cy="457200"/>
                    </a:xfrm>
                  </p:grpSpPr>
                  <p:sp>
                    <p:nvSpPr>
                      <p:cNvPr id="961" name="Multiply 49">
                        <a:extLst>
                          <a:ext uri="{FF2B5EF4-FFF2-40B4-BE49-F238E27FC236}">
                            <a16:creationId xmlns:a16="http://schemas.microsoft.com/office/drawing/2014/main" id="{BBFEACFE-770A-401C-93C0-633315D6E97A}"/>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Diamond 961">
                        <a:extLst>
                          <a:ext uri="{FF2B5EF4-FFF2-40B4-BE49-F238E27FC236}">
                            <a16:creationId xmlns:a16="http://schemas.microsoft.com/office/drawing/2014/main" id="{C42DB371-4529-4DEE-A58E-7EFE916D5081}"/>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8" name="Group 51">
                      <a:extLst>
                        <a:ext uri="{FF2B5EF4-FFF2-40B4-BE49-F238E27FC236}">
                          <a16:creationId xmlns:a16="http://schemas.microsoft.com/office/drawing/2014/main" id="{D45FAE41-1C47-4B5F-BA10-76F5FBCBB65F}"/>
                        </a:ext>
                      </a:extLst>
                    </p:cNvPr>
                    <p:cNvGrpSpPr/>
                    <p:nvPr/>
                  </p:nvGrpSpPr>
                  <p:grpSpPr>
                    <a:xfrm>
                      <a:off x="3962400" y="2286000"/>
                      <a:ext cx="304800" cy="365760"/>
                      <a:chOff x="2362200" y="1676400"/>
                      <a:chExt cx="381000" cy="457200"/>
                    </a:xfrm>
                  </p:grpSpPr>
                  <p:sp>
                    <p:nvSpPr>
                      <p:cNvPr id="959" name="Multiply 52">
                        <a:extLst>
                          <a:ext uri="{FF2B5EF4-FFF2-40B4-BE49-F238E27FC236}">
                            <a16:creationId xmlns:a16="http://schemas.microsoft.com/office/drawing/2014/main" id="{1F06C484-39DE-42DA-A8FB-5B9E52D4ABA9}"/>
                          </a:ext>
                        </a:extLst>
                      </p:cNvPr>
                      <p:cNvSpPr/>
                      <p:nvPr/>
                    </p:nvSpPr>
                    <p:spPr>
                      <a:xfrm>
                        <a:off x="2362200" y="1676400"/>
                        <a:ext cx="381000" cy="457200"/>
                      </a:xfrm>
                      <a:prstGeom prst="mathMultiply">
                        <a:avLst>
                          <a:gd name="adj1" fmla="val 38066"/>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0" name="Diamond 959">
                        <a:extLst>
                          <a:ext uri="{FF2B5EF4-FFF2-40B4-BE49-F238E27FC236}">
                            <a16:creationId xmlns:a16="http://schemas.microsoft.com/office/drawing/2014/main" id="{B93D1B77-62D8-438D-AA41-A00449EAEB56}"/>
                          </a:ext>
                        </a:extLst>
                      </p:cNvPr>
                      <p:cNvSpPr/>
                      <p:nvPr/>
                    </p:nvSpPr>
                    <p:spPr>
                      <a:xfrm>
                        <a:off x="2514600" y="1828800"/>
                        <a:ext cx="76200" cy="152400"/>
                      </a:xfrm>
                      <a:prstGeom prst="diamon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8" name="Group 58">
                    <a:extLst>
                      <a:ext uri="{FF2B5EF4-FFF2-40B4-BE49-F238E27FC236}">
                        <a16:creationId xmlns:a16="http://schemas.microsoft.com/office/drawing/2014/main" id="{7CC95A8B-DDA3-42EA-91FD-63A35EF248E2}"/>
                      </a:ext>
                    </a:extLst>
                  </p:cNvPr>
                  <p:cNvGrpSpPr/>
                  <p:nvPr/>
                </p:nvGrpSpPr>
                <p:grpSpPr>
                  <a:xfrm flipH="1">
                    <a:off x="5257800" y="1676400"/>
                    <a:ext cx="926582" cy="1524000"/>
                    <a:chOff x="1747738" y="1143000"/>
                    <a:chExt cx="2675816" cy="5410200"/>
                  </a:xfrm>
                </p:grpSpPr>
                <p:sp>
                  <p:nvSpPr>
                    <p:cNvPr id="876" name="Wave 875">
                      <a:extLst>
                        <a:ext uri="{FF2B5EF4-FFF2-40B4-BE49-F238E27FC236}">
                          <a16:creationId xmlns:a16="http://schemas.microsoft.com/office/drawing/2014/main" id="{00476E9E-3031-4267-8D9F-ED4E86B89897}"/>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Wave 876">
                      <a:extLst>
                        <a:ext uri="{FF2B5EF4-FFF2-40B4-BE49-F238E27FC236}">
                          <a16:creationId xmlns:a16="http://schemas.microsoft.com/office/drawing/2014/main" id="{69410925-4C74-40F5-BB69-9CD13C13B151}"/>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8" name="Group 2">
                      <a:extLst>
                        <a:ext uri="{FF2B5EF4-FFF2-40B4-BE49-F238E27FC236}">
                          <a16:creationId xmlns:a16="http://schemas.microsoft.com/office/drawing/2014/main" id="{13C66E79-922F-4E2F-8E58-38E855AD57BD}"/>
                        </a:ext>
                      </a:extLst>
                    </p:cNvPr>
                    <p:cNvGrpSpPr/>
                    <p:nvPr/>
                  </p:nvGrpSpPr>
                  <p:grpSpPr>
                    <a:xfrm>
                      <a:off x="2468899" y="3115235"/>
                      <a:ext cx="1004332" cy="932329"/>
                      <a:chOff x="3253121" y="1066802"/>
                      <a:chExt cx="2384351" cy="1922552"/>
                    </a:xfrm>
                    <a:solidFill>
                      <a:schemeClr val="bg2">
                        <a:lumMod val="50000"/>
                      </a:schemeClr>
                    </a:solidFill>
                  </p:grpSpPr>
                  <p:sp>
                    <p:nvSpPr>
                      <p:cNvPr id="924" name="Teardrop 923">
                        <a:extLst>
                          <a:ext uri="{FF2B5EF4-FFF2-40B4-BE49-F238E27FC236}">
                            <a16:creationId xmlns:a16="http://schemas.microsoft.com/office/drawing/2014/main" id="{FA4D60FF-960C-4C55-98A8-341ADC7F21ED}"/>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Moon 4">
                        <a:extLst>
                          <a:ext uri="{FF2B5EF4-FFF2-40B4-BE49-F238E27FC236}">
                            <a16:creationId xmlns:a16="http://schemas.microsoft.com/office/drawing/2014/main" id="{3D13244C-4D08-4FFC-AF6C-97D767461A46}"/>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Moon 5">
                        <a:extLst>
                          <a:ext uri="{FF2B5EF4-FFF2-40B4-BE49-F238E27FC236}">
                            <a16:creationId xmlns:a16="http://schemas.microsoft.com/office/drawing/2014/main" id="{4CD57026-815E-40B0-89E4-B0FA71C5744C}"/>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Moon 6">
                        <a:extLst>
                          <a:ext uri="{FF2B5EF4-FFF2-40B4-BE49-F238E27FC236}">
                            <a16:creationId xmlns:a16="http://schemas.microsoft.com/office/drawing/2014/main" id="{DF4F7726-7011-47D0-8A79-50FD9A5D050C}"/>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Moon 7">
                        <a:extLst>
                          <a:ext uri="{FF2B5EF4-FFF2-40B4-BE49-F238E27FC236}">
                            <a16:creationId xmlns:a16="http://schemas.microsoft.com/office/drawing/2014/main" id="{739737F7-148B-4A2A-9A5A-871F08C61533}"/>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Moon 8">
                        <a:extLst>
                          <a:ext uri="{FF2B5EF4-FFF2-40B4-BE49-F238E27FC236}">
                            <a16:creationId xmlns:a16="http://schemas.microsoft.com/office/drawing/2014/main" id="{D26D4D0E-F913-4CDE-8383-6C8CA6CC0B0E}"/>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Moon 9">
                        <a:extLst>
                          <a:ext uri="{FF2B5EF4-FFF2-40B4-BE49-F238E27FC236}">
                            <a16:creationId xmlns:a16="http://schemas.microsoft.com/office/drawing/2014/main" id="{C738618D-C105-4778-8174-D949FA335166}"/>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10">
                        <a:extLst>
                          <a:ext uri="{FF2B5EF4-FFF2-40B4-BE49-F238E27FC236}">
                            <a16:creationId xmlns:a16="http://schemas.microsoft.com/office/drawing/2014/main" id="{6A2FB874-E18F-4039-BA13-D33951DD8212}"/>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9" name="Group 11">
                      <a:extLst>
                        <a:ext uri="{FF2B5EF4-FFF2-40B4-BE49-F238E27FC236}">
                          <a16:creationId xmlns:a16="http://schemas.microsoft.com/office/drawing/2014/main" id="{851A3439-417C-455D-A4F5-F56BF95415A4}"/>
                        </a:ext>
                      </a:extLst>
                    </p:cNvPr>
                    <p:cNvGrpSpPr/>
                    <p:nvPr/>
                  </p:nvGrpSpPr>
                  <p:grpSpPr>
                    <a:xfrm rot="3249924">
                      <a:off x="1735936" y="2283796"/>
                      <a:ext cx="1118259" cy="1094656"/>
                      <a:chOff x="3253123" y="1066800"/>
                      <a:chExt cx="2384352" cy="1922552"/>
                    </a:xfrm>
                  </p:grpSpPr>
                  <p:sp>
                    <p:nvSpPr>
                      <p:cNvPr id="916" name="Teardrop 915">
                        <a:extLst>
                          <a:ext uri="{FF2B5EF4-FFF2-40B4-BE49-F238E27FC236}">
                            <a16:creationId xmlns:a16="http://schemas.microsoft.com/office/drawing/2014/main" id="{0962D371-F3F1-4436-B64C-BEE3545089BC}"/>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Moon 916">
                        <a:extLst>
                          <a:ext uri="{FF2B5EF4-FFF2-40B4-BE49-F238E27FC236}">
                            <a16:creationId xmlns:a16="http://schemas.microsoft.com/office/drawing/2014/main" id="{5A3686EB-A5F2-4179-8BBE-39D69B2969BB}"/>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Moon 917">
                        <a:extLst>
                          <a:ext uri="{FF2B5EF4-FFF2-40B4-BE49-F238E27FC236}">
                            <a16:creationId xmlns:a16="http://schemas.microsoft.com/office/drawing/2014/main" id="{EDD00CA2-AC2D-4860-9C62-C29B71516CD5}"/>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Moon 918">
                        <a:extLst>
                          <a:ext uri="{FF2B5EF4-FFF2-40B4-BE49-F238E27FC236}">
                            <a16:creationId xmlns:a16="http://schemas.microsoft.com/office/drawing/2014/main" id="{A3BEFD67-552E-40DE-9E52-97ED88CAA0D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Moon 919">
                        <a:extLst>
                          <a:ext uri="{FF2B5EF4-FFF2-40B4-BE49-F238E27FC236}">
                            <a16:creationId xmlns:a16="http://schemas.microsoft.com/office/drawing/2014/main" id="{31E4234C-3A55-4AF7-8D5D-F359F3FE178D}"/>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Moon 920">
                        <a:extLst>
                          <a:ext uri="{FF2B5EF4-FFF2-40B4-BE49-F238E27FC236}">
                            <a16:creationId xmlns:a16="http://schemas.microsoft.com/office/drawing/2014/main" id="{059A9C47-CAAA-47D9-A029-32245136FFA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Moon 921">
                        <a:extLst>
                          <a:ext uri="{FF2B5EF4-FFF2-40B4-BE49-F238E27FC236}">
                            <a16:creationId xmlns:a16="http://schemas.microsoft.com/office/drawing/2014/main" id="{F58BD2D8-3F65-413F-B844-EDC5DC6AD92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a:extLst>
                          <a:ext uri="{FF2B5EF4-FFF2-40B4-BE49-F238E27FC236}">
                            <a16:creationId xmlns:a16="http://schemas.microsoft.com/office/drawing/2014/main" id="{2B804BDD-0297-42D9-A1BC-1E81F146A4D1}"/>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0" name="Group 22">
                      <a:extLst>
                        <a:ext uri="{FF2B5EF4-FFF2-40B4-BE49-F238E27FC236}">
                          <a16:creationId xmlns:a16="http://schemas.microsoft.com/office/drawing/2014/main" id="{B8591390-CFB8-41CB-88DB-193CD3B28E7B}"/>
                        </a:ext>
                      </a:extLst>
                    </p:cNvPr>
                    <p:cNvGrpSpPr/>
                    <p:nvPr/>
                  </p:nvGrpSpPr>
                  <p:grpSpPr>
                    <a:xfrm rot="5400000">
                      <a:off x="2045598" y="1154802"/>
                      <a:ext cx="1118259" cy="1094656"/>
                      <a:chOff x="3253123" y="1066800"/>
                      <a:chExt cx="2384352" cy="1922552"/>
                    </a:xfrm>
                  </p:grpSpPr>
                  <p:sp>
                    <p:nvSpPr>
                      <p:cNvPr id="908" name="Teardrop 907">
                        <a:extLst>
                          <a:ext uri="{FF2B5EF4-FFF2-40B4-BE49-F238E27FC236}">
                            <a16:creationId xmlns:a16="http://schemas.microsoft.com/office/drawing/2014/main" id="{02255B2B-81D5-44DB-8280-347A3B72156D}"/>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Moon 908">
                        <a:extLst>
                          <a:ext uri="{FF2B5EF4-FFF2-40B4-BE49-F238E27FC236}">
                            <a16:creationId xmlns:a16="http://schemas.microsoft.com/office/drawing/2014/main" id="{165C47F5-2A82-4CD2-8C3C-42CFB2C5F95D}"/>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Moon 909">
                        <a:extLst>
                          <a:ext uri="{FF2B5EF4-FFF2-40B4-BE49-F238E27FC236}">
                            <a16:creationId xmlns:a16="http://schemas.microsoft.com/office/drawing/2014/main" id="{624F842E-08FC-40A2-944E-7D620BB8407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Moon 910">
                        <a:extLst>
                          <a:ext uri="{FF2B5EF4-FFF2-40B4-BE49-F238E27FC236}">
                            <a16:creationId xmlns:a16="http://schemas.microsoft.com/office/drawing/2014/main" id="{3BA542CB-68C3-46C1-8250-20B8E2D5D2E6}"/>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Moon 911">
                        <a:extLst>
                          <a:ext uri="{FF2B5EF4-FFF2-40B4-BE49-F238E27FC236}">
                            <a16:creationId xmlns:a16="http://schemas.microsoft.com/office/drawing/2014/main" id="{39A65256-FC0C-4995-9A6A-84B4398A0A39}"/>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Moon 912">
                        <a:extLst>
                          <a:ext uri="{FF2B5EF4-FFF2-40B4-BE49-F238E27FC236}">
                            <a16:creationId xmlns:a16="http://schemas.microsoft.com/office/drawing/2014/main" id="{D7BB24D7-8FFD-42A0-93E2-F99DB86271CF}"/>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Moon 913">
                        <a:extLst>
                          <a:ext uri="{FF2B5EF4-FFF2-40B4-BE49-F238E27FC236}">
                            <a16:creationId xmlns:a16="http://schemas.microsoft.com/office/drawing/2014/main" id="{F449B09C-3D9C-4753-942E-8F3B44A0E7FD}"/>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Oval 914">
                        <a:extLst>
                          <a:ext uri="{FF2B5EF4-FFF2-40B4-BE49-F238E27FC236}">
                            <a16:creationId xmlns:a16="http://schemas.microsoft.com/office/drawing/2014/main" id="{F49493E4-2FB4-431D-BC01-D13CFD94627B}"/>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1" name="Group 31">
                      <a:extLst>
                        <a:ext uri="{FF2B5EF4-FFF2-40B4-BE49-F238E27FC236}">
                          <a16:creationId xmlns:a16="http://schemas.microsoft.com/office/drawing/2014/main" id="{44D2960C-E244-4DCF-9F19-7773839D4793}"/>
                        </a:ext>
                      </a:extLst>
                    </p:cNvPr>
                    <p:cNvGrpSpPr/>
                    <p:nvPr/>
                  </p:nvGrpSpPr>
                  <p:grpSpPr>
                    <a:xfrm rot="18371763">
                      <a:off x="3184558" y="1293913"/>
                      <a:ext cx="1118259" cy="1094656"/>
                      <a:chOff x="3253123" y="1066800"/>
                      <a:chExt cx="2384352" cy="1922552"/>
                    </a:xfrm>
                  </p:grpSpPr>
                  <p:sp>
                    <p:nvSpPr>
                      <p:cNvPr id="900" name="Teardrop 899">
                        <a:extLst>
                          <a:ext uri="{FF2B5EF4-FFF2-40B4-BE49-F238E27FC236}">
                            <a16:creationId xmlns:a16="http://schemas.microsoft.com/office/drawing/2014/main" id="{D7165F6F-432C-4A89-8C19-2E95BF50CEB7}"/>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Moon 900">
                        <a:extLst>
                          <a:ext uri="{FF2B5EF4-FFF2-40B4-BE49-F238E27FC236}">
                            <a16:creationId xmlns:a16="http://schemas.microsoft.com/office/drawing/2014/main" id="{60AE7A44-039A-42BE-B78C-532BA52D0D6D}"/>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Moon 901">
                        <a:extLst>
                          <a:ext uri="{FF2B5EF4-FFF2-40B4-BE49-F238E27FC236}">
                            <a16:creationId xmlns:a16="http://schemas.microsoft.com/office/drawing/2014/main" id="{F9DF5435-CED9-4AF5-A22A-23DEC10BD721}"/>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Moon 902">
                        <a:extLst>
                          <a:ext uri="{FF2B5EF4-FFF2-40B4-BE49-F238E27FC236}">
                            <a16:creationId xmlns:a16="http://schemas.microsoft.com/office/drawing/2014/main" id="{DD1B7A8D-7692-4CEC-A2A6-8B6ADC6A6A3F}"/>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Moon 903">
                        <a:extLst>
                          <a:ext uri="{FF2B5EF4-FFF2-40B4-BE49-F238E27FC236}">
                            <a16:creationId xmlns:a16="http://schemas.microsoft.com/office/drawing/2014/main" id="{7C11A41C-51DB-49C1-8E93-543F94A4D350}"/>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Moon 904">
                        <a:extLst>
                          <a:ext uri="{FF2B5EF4-FFF2-40B4-BE49-F238E27FC236}">
                            <a16:creationId xmlns:a16="http://schemas.microsoft.com/office/drawing/2014/main" id="{CBB3967E-974F-4DB3-B626-78B29A2CB23C}"/>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Moon 905">
                        <a:extLst>
                          <a:ext uri="{FF2B5EF4-FFF2-40B4-BE49-F238E27FC236}">
                            <a16:creationId xmlns:a16="http://schemas.microsoft.com/office/drawing/2014/main" id="{C0B729B8-B922-44DD-904A-BDF4BAD72404}"/>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a:extLst>
                          <a:ext uri="{FF2B5EF4-FFF2-40B4-BE49-F238E27FC236}">
                            <a16:creationId xmlns:a16="http://schemas.microsoft.com/office/drawing/2014/main" id="{846C40C7-5538-457E-901C-2B6ECA0F4173}"/>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2" name="Group 40">
                      <a:extLst>
                        <a:ext uri="{FF2B5EF4-FFF2-40B4-BE49-F238E27FC236}">
                          <a16:creationId xmlns:a16="http://schemas.microsoft.com/office/drawing/2014/main" id="{DF5579AF-A1B0-4DB9-A8E2-14DC2E90D4F9}"/>
                        </a:ext>
                      </a:extLst>
                    </p:cNvPr>
                    <p:cNvGrpSpPr/>
                    <p:nvPr/>
                  </p:nvGrpSpPr>
                  <p:grpSpPr>
                    <a:xfrm rot="19164313">
                      <a:off x="3150199" y="2320851"/>
                      <a:ext cx="1273355" cy="1253498"/>
                      <a:chOff x="3253123" y="1066800"/>
                      <a:chExt cx="2384352" cy="1922552"/>
                    </a:xfrm>
                  </p:grpSpPr>
                  <p:sp>
                    <p:nvSpPr>
                      <p:cNvPr id="892" name="Teardrop 891">
                        <a:extLst>
                          <a:ext uri="{FF2B5EF4-FFF2-40B4-BE49-F238E27FC236}">
                            <a16:creationId xmlns:a16="http://schemas.microsoft.com/office/drawing/2014/main" id="{3C91D9D6-DA67-484C-83FA-719C6DFAD6B9}"/>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Moon 892">
                        <a:extLst>
                          <a:ext uri="{FF2B5EF4-FFF2-40B4-BE49-F238E27FC236}">
                            <a16:creationId xmlns:a16="http://schemas.microsoft.com/office/drawing/2014/main" id="{715B3814-2B41-43AE-A26E-83BCCF7E8AA5}"/>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Moon 893">
                        <a:extLst>
                          <a:ext uri="{FF2B5EF4-FFF2-40B4-BE49-F238E27FC236}">
                            <a16:creationId xmlns:a16="http://schemas.microsoft.com/office/drawing/2014/main" id="{7DFF154A-514B-48E5-85A0-A4B018E3814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Moon 894">
                        <a:extLst>
                          <a:ext uri="{FF2B5EF4-FFF2-40B4-BE49-F238E27FC236}">
                            <a16:creationId xmlns:a16="http://schemas.microsoft.com/office/drawing/2014/main" id="{0DB8EBA6-FD58-4A14-BDB1-E2203C5786C0}"/>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Moon 895">
                        <a:extLst>
                          <a:ext uri="{FF2B5EF4-FFF2-40B4-BE49-F238E27FC236}">
                            <a16:creationId xmlns:a16="http://schemas.microsoft.com/office/drawing/2014/main" id="{15F7AD60-390B-42F0-9CFB-E177618E12DE}"/>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Moon 896">
                        <a:extLst>
                          <a:ext uri="{FF2B5EF4-FFF2-40B4-BE49-F238E27FC236}">
                            <a16:creationId xmlns:a16="http://schemas.microsoft.com/office/drawing/2014/main" id="{E92EA394-2D27-435F-B07E-5FF897BFA24A}"/>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Moon 897">
                        <a:extLst>
                          <a:ext uri="{FF2B5EF4-FFF2-40B4-BE49-F238E27FC236}">
                            <a16:creationId xmlns:a16="http://schemas.microsoft.com/office/drawing/2014/main" id="{A45225E0-A978-449B-8B6E-CB2FDF4DC696}"/>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a:extLst>
                          <a:ext uri="{FF2B5EF4-FFF2-40B4-BE49-F238E27FC236}">
                            <a16:creationId xmlns:a16="http://schemas.microsoft.com/office/drawing/2014/main" id="{631E967B-698A-4A66-AF55-2403388AE093}"/>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3" name="Group 49">
                      <a:extLst>
                        <a:ext uri="{FF2B5EF4-FFF2-40B4-BE49-F238E27FC236}">
                          <a16:creationId xmlns:a16="http://schemas.microsoft.com/office/drawing/2014/main" id="{2B6D292F-EC20-4E98-97A6-CC80DF8FB163}"/>
                        </a:ext>
                      </a:extLst>
                    </p:cNvPr>
                    <p:cNvGrpSpPr/>
                    <p:nvPr/>
                  </p:nvGrpSpPr>
                  <p:grpSpPr>
                    <a:xfrm rot="1063382">
                      <a:off x="2473119" y="2046587"/>
                      <a:ext cx="1069843" cy="895533"/>
                      <a:chOff x="3253123" y="1066800"/>
                      <a:chExt cx="2384352" cy="1922552"/>
                    </a:xfrm>
                  </p:grpSpPr>
                  <p:sp>
                    <p:nvSpPr>
                      <p:cNvPr id="884" name="Teardrop 883">
                        <a:extLst>
                          <a:ext uri="{FF2B5EF4-FFF2-40B4-BE49-F238E27FC236}">
                            <a16:creationId xmlns:a16="http://schemas.microsoft.com/office/drawing/2014/main" id="{66910E95-EB21-47D1-B500-93D3F5B2D6F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Moon 884">
                        <a:extLst>
                          <a:ext uri="{FF2B5EF4-FFF2-40B4-BE49-F238E27FC236}">
                            <a16:creationId xmlns:a16="http://schemas.microsoft.com/office/drawing/2014/main" id="{9BDE3B9D-3441-4DAB-BA3E-BF26C21C0FA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Moon 885">
                        <a:extLst>
                          <a:ext uri="{FF2B5EF4-FFF2-40B4-BE49-F238E27FC236}">
                            <a16:creationId xmlns:a16="http://schemas.microsoft.com/office/drawing/2014/main" id="{E802E300-B788-46A7-B065-D3165E24EFE0}"/>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a:extLst>
                          <a:ext uri="{FF2B5EF4-FFF2-40B4-BE49-F238E27FC236}">
                            <a16:creationId xmlns:a16="http://schemas.microsoft.com/office/drawing/2014/main" id="{E0CB680D-FB9B-408C-9F0F-6F1394D5A0E9}"/>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Moon 887">
                        <a:extLst>
                          <a:ext uri="{FF2B5EF4-FFF2-40B4-BE49-F238E27FC236}">
                            <a16:creationId xmlns:a16="http://schemas.microsoft.com/office/drawing/2014/main" id="{DEEFC1B7-4C03-4253-8AFF-76C1DC32CFCB}"/>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Moon 888">
                        <a:extLst>
                          <a:ext uri="{FF2B5EF4-FFF2-40B4-BE49-F238E27FC236}">
                            <a16:creationId xmlns:a16="http://schemas.microsoft.com/office/drawing/2014/main" id="{E9A78B70-5AE0-422E-8DD2-F7170A77AFB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Moon 889">
                        <a:extLst>
                          <a:ext uri="{FF2B5EF4-FFF2-40B4-BE49-F238E27FC236}">
                            <a16:creationId xmlns:a16="http://schemas.microsoft.com/office/drawing/2014/main" id="{24F9415F-5557-4B6D-9894-E19F5D20CA7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a:extLst>
                          <a:ext uri="{FF2B5EF4-FFF2-40B4-BE49-F238E27FC236}">
                            <a16:creationId xmlns:a16="http://schemas.microsoft.com/office/drawing/2014/main" id="{9AE4E8E9-5314-4531-8A06-09BCD10EB255}"/>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19" name="Group 58">
                    <a:extLst>
                      <a:ext uri="{FF2B5EF4-FFF2-40B4-BE49-F238E27FC236}">
                        <a16:creationId xmlns:a16="http://schemas.microsoft.com/office/drawing/2014/main" id="{97015FB5-AA19-4B81-92F5-DD31ACA9E541}"/>
                      </a:ext>
                    </a:extLst>
                  </p:cNvPr>
                  <p:cNvGrpSpPr/>
                  <p:nvPr/>
                </p:nvGrpSpPr>
                <p:grpSpPr>
                  <a:xfrm>
                    <a:off x="5486400" y="1066800"/>
                    <a:ext cx="1297215" cy="2133600"/>
                    <a:chOff x="1747738" y="1143000"/>
                    <a:chExt cx="2675816" cy="5410200"/>
                  </a:xfrm>
                </p:grpSpPr>
                <p:sp>
                  <p:nvSpPr>
                    <p:cNvPr id="820" name="Wave 819">
                      <a:extLst>
                        <a:ext uri="{FF2B5EF4-FFF2-40B4-BE49-F238E27FC236}">
                          <a16:creationId xmlns:a16="http://schemas.microsoft.com/office/drawing/2014/main" id="{4BDD2BC6-CB8A-45AB-859D-0EB9F0E674B4}"/>
                        </a:ext>
                      </a:extLst>
                    </p:cNvPr>
                    <p:cNvSpPr/>
                    <p:nvPr/>
                  </p:nvSpPr>
                  <p:spPr>
                    <a:xfrm rot="5400000">
                      <a:off x="1885798" y="2560371"/>
                      <a:ext cx="2156012" cy="235669"/>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Wave 820">
                      <a:extLst>
                        <a:ext uri="{FF2B5EF4-FFF2-40B4-BE49-F238E27FC236}">
                          <a16:creationId xmlns:a16="http://schemas.microsoft.com/office/drawing/2014/main" id="{B82C4D01-EC2D-43DE-A8A5-E012A91A6807}"/>
                        </a:ext>
                      </a:extLst>
                    </p:cNvPr>
                    <p:cNvSpPr/>
                    <p:nvPr/>
                  </p:nvSpPr>
                  <p:spPr>
                    <a:xfrm rot="5400000">
                      <a:off x="1285094" y="4662388"/>
                      <a:ext cx="3263153" cy="518472"/>
                    </a:xfrm>
                    <a:prstGeom prst="wave">
                      <a:avLst>
                        <a:gd name="adj1" fmla="val 20000"/>
                        <a:gd name="adj2" fmla="val -164"/>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2" name="Group 2">
                      <a:extLst>
                        <a:ext uri="{FF2B5EF4-FFF2-40B4-BE49-F238E27FC236}">
                          <a16:creationId xmlns:a16="http://schemas.microsoft.com/office/drawing/2014/main" id="{9D13A03E-AA16-4002-AD37-108AB9B0417E}"/>
                        </a:ext>
                      </a:extLst>
                    </p:cNvPr>
                    <p:cNvGrpSpPr/>
                    <p:nvPr/>
                  </p:nvGrpSpPr>
                  <p:grpSpPr>
                    <a:xfrm>
                      <a:off x="2468899" y="3115235"/>
                      <a:ext cx="1004332" cy="932329"/>
                      <a:chOff x="3253121" y="1066802"/>
                      <a:chExt cx="2384351" cy="1922552"/>
                    </a:xfrm>
                    <a:solidFill>
                      <a:schemeClr val="bg2">
                        <a:lumMod val="50000"/>
                      </a:schemeClr>
                    </a:solidFill>
                  </p:grpSpPr>
                  <p:sp>
                    <p:nvSpPr>
                      <p:cNvPr id="868" name="Teardrop 867">
                        <a:extLst>
                          <a:ext uri="{FF2B5EF4-FFF2-40B4-BE49-F238E27FC236}">
                            <a16:creationId xmlns:a16="http://schemas.microsoft.com/office/drawing/2014/main" id="{3052F8CB-C6F8-4CBD-8B83-3282B0820FE4}"/>
                          </a:ext>
                        </a:extLst>
                      </p:cNvPr>
                      <p:cNvSpPr/>
                      <p:nvPr/>
                    </p:nvSpPr>
                    <p:spPr>
                      <a:xfrm rot="10324043">
                        <a:off x="3482749" y="1282857"/>
                        <a:ext cx="1600199" cy="1293452"/>
                      </a:xfrm>
                      <a:prstGeom prst="teardrop">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Moon 4">
                        <a:extLst>
                          <a:ext uri="{FF2B5EF4-FFF2-40B4-BE49-F238E27FC236}">
                            <a16:creationId xmlns:a16="http://schemas.microsoft.com/office/drawing/2014/main" id="{C0D0F814-E0EF-4E82-AF28-53AEC246ACD6}"/>
                          </a:ext>
                        </a:extLst>
                      </p:cNvPr>
                      <p:cNvSpPr/>
                      <p:nvPr/>
                    </p:nvSpPr>
                    <p:spPr>
                      <a:xfrm rot="4932504">
                        <a:off x="3549615" y="793785"/>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Moon 5">
                        <a:extLst>
                          <a:ext uri="{FF2B5EF4-FFF2-40B4-BE49-F238E27FC236}">
                            <a16:creationId xmlns:a16="http://schemas.microsoft.com/office/drawing/2014/main" id="{6A739AE4-8235-413B-8136-C8C7D5499FE2}"/>
                          </a:ext>
                        </a:extLst>
                      </p:cNvPr>
                      <p:cNvSpPr/>
                      <p:nvPr/>
                    </p:nvSpPr>
                    <p:spPr>
                      <a:xfrm rot="3439148">
                        <a:off x="3526138" y="1267040"/>
                        <a:ext cx="874530"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Moon 6">
                        <a:extLst>
                          <a:ext uri="{FF2B5EF4-FFF2-40B4-BE49-F238E27FC236}">
                            <a16:creationId xmlns:a16="http://schemas.microsoft.com/office/drawing/2014/main" id="{7439DB74-E2F6-4763-A2D9-D7E4EF61481A}"/>
                          </a:ext>
                        </a:extLst>
                      </p:cNvPr>
                      <p:cNvSpPr/>
                      <p:nvPr/>
                    </p:nvSpPr>
                    <p:spPr>
                      <a:xfrm rot="2179715">
                        <a:off x="3688591" y="1568789"/>
                        <a:ext cx="874529" cy="1420565"/>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Moon 7">
                        <a:extLst>
                          <a:ext uri="{FF2B5EF4-FFF2-40B4-BE49-F238E27FC236}">
                            <a16:creationId xmlns:a16="http://schemas.microsoft.com/office/drawing/2014/main" id="{6E1E0EE9-4234-4324-8CD9-334537A19509}"/>
                          </a:ext>
                        </a:extLst>
                      </p:cNvPr>
                      <p:cNvSpPr/>
                      <p:nvPr/>
                    </p:nvSpPr>
                    <p:spPr>
                      <a:xfrm rot="8082822">
                        <a:off x="4489926" y="862182"/>
                        <a:ext cx="874529" cy="1420563"/>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Moon 8">
                        <a:extLst>
                          <a:ext uri="{FF2B5EF4-FFF2-40B4-BE49-F238E27FC236}">
                            <a16:creationId xmlns:a16="http://schemas.microsoft.com/office/drawing/2014/main" id="{939406D7-7192-46C9-8A86-DEC0A8DD1749}"/>
                          </a:ext>
                        </a:extLst>
                      </p:cNvPr>
                      <p:cNvSpPr/>
                      <p:nvPr/>
                    </p:nvSpPr>
                    <p:spPr>
                      <a:xfrm rot="10566295">
                        <a:off x="4413728" y="1395580"/>
                        <a:ext cx="87453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Moon 9">
                        <a:extLst>
                          <a:ext uri="{FF2B5EF4-FFF2-40B4-BE49-F238E27FC236}">
                            <a16:creationId xmlns:a16="http://schemas.microsoft.com/office/drawing/2014/main" id="{E6B289A2-AB95-49BE-AA52-650B254D240E}"/>
                          </a:ext>
                        </a:extLst>
                      </p:cNvPr>
                      <p:cNvSpPr/>
                      <p:nvPr/>
                    </p:nvSpPr>
                    <p:spPr>
                      <a:xfrm rot="11626809">
                        <a:off x="4199647" y="1494723"/>
                        <a:ext cx="565640" cy="1420564"/>
                      </a:xfrm>
                      <a:prstGeom prst="moon">
                        <a:avLst>
                          <a:gd name="adj" fmla="val 6168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10">
                        <a:extLst>
                          <a:ext uri="{FF2B5EF4-FFF2-40B4-BE49-F238E27FC236}">
                            <a16:creationId xmlns:a16="http://schemas.microsoft.com/office/drawing/2014/main" id="{B56711D8-113F-4E0C-A495-394D4F105975}"/>
                          </a:ext>
                        </a:extLst>
                      </p:cNvPr>
                      <p:cNvSpPr/>
                      <p:nvPr/>
                    </p:nvSpPr>
                    <p:spPr>
                      <a:xfrm>
                        <a:off x="3657601" y="1219201"/>
                        <a:ext cx="1371600" cy="1219199"/>
                      </a:xfrm>
                      <a:prstGeom prst="ellipse">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3" name="Group 11">
                      <a:extLst>
                        <a:ext uri="{FF2B5EF4-FFF2-40B4-BE49-F238E27FC236}">
                          <a16:creationId xmlns:a16="http://schemas.microsoft.com/office/drawing/2014/main" id="{55323437-C2B7-4C00-A7C5-2FAD041D65BE}"/>
                        </a:ext>
                      </a:extLst>
                    </p:cNvPr>
                    <p:cNvGrpSpPr/>
                    <p:nvPr/>
                  </p:nvGrpSpPr>
                  <p:grpSpPr>
                    <a:xfrm rot="3249924">
                      <a:off x="1735936" y="2283796"/>
                      <a:ext cx="1118259" cy="1094656"/>
                      <a:chOff x="3253123" y="1066800"/>
                      <a:chExt cx="2384352" cy="1922552"/>
                    </a:xfrm>
                  </p:grpSpPr>
                  <p:sp>
                    <p:nvSpPr>
                      <p:cNvPr id="860" name="Teardrop 859">
                        <a:extLst>
                          <a:ext uri="{FF2B5EF4-FFF2-40B4-BE49-F238E27FC236}">
                            <a16:creationId xmlns:a16="http://schemas.microsoft.com/office/drawing/2014/main" id="{0198CF17-372F-4A32-B406-BC8D53022443}"/>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Moon 860">
                        <a:extLst>
                          <a:ext uri="{FF2B5EF4-FFF2-40B4-BE49-F238E27FC236}">
                            <a16:creationId xmlns:a16="http://schemas.microsoft.com/office/drawing/2014/main" id="{1D3D58E4-AC5F-498E-BA86-9A58280697FB}"/>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Moon 861">
                        <a:extLst>
                          <a:ext uri="{FF2B5EF4-FFF2-40B4-BE49-F238E27FC236}">
                            <a16:creationId xmlns:a16="http://schemas.microsoft.com/office/drawing/2014/main" id="{972E5ED8-C502-45CF-AE21-D7BB1481F80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Moon 862">
                        <a:extLst>
                          <a:ext uri="{FF2B5EF4-FFF2-40B4-BE49-F238E27FC236}">
                            <a16:creationId xmlns:a16="http://schemas.microsoft.com/office/drawing/2014/main" id="{AC03FD70-5E17-45DA-A5F6-281B98023EA5}"/>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Moon 863">
                        <a:extLst>
                          <a:ext uri="{FF2B5EF4-FFF2-40B4-BE49-F238E27FC236}">
                            <a16:creationId xmlns:a16="http://schemas.microsoft.com/office/drawing/2014/main" id="{D640F806-0624-4B11-8EE5-08EE0DD36963}"/>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Moon 864">
                        <a:extLst>
                          <a:ext uri="{FF2B5EF4-FFF2-40B4-BE49-F238E27FC236}">
                            <a16:creationId xmlns:a16="http://schemas.microsoft.com/office/drawing/2014/main" id="{0803A0E9-CD8C-445C-8FE2-1CE542DA738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Moon 865">
                        <a:extLst>
                          <a:ext uri="{FF2B5EF4-FFF2-40B4-BE49-F238E27FC236}">
                            <a16:creationId xmlns:a16="http://schemas.microsoft.com/office/drawing/2014/main" id="{E5C96624-3AC1-4874-A4DB-66231E576DEA}"/>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a:extLst>
                          <a:ext uri="{FF2B5EF4-FFF2-40B4-BE49-F238E27FC236}">
                            <a16:creationId xmlns:a16="http://schemas.microsoft.com/office/drawing/2014/main" id="{445B5712-133D-4A3F-90A2-894EC0362AD2}"/>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4" name="Group 22">
                      <a:extLst>
                        <a:ext uri="{FF2B5EF4-FFF2-40B4-BE49-F238E27FC236}">
                          <a16:creationId xmlns:a16="http://schemas.microsoft.com/office/drawing/2014/main" id="{D993591F-0594-4BFD-8765-7A68D8812287}"/>
                        </a:ext>
                      </a:extLst>
                    </p:cNvPr>
                    <p:cNvGrpSpPr/>
                    <p:nvPr/>
                  </p:nvGrpSpPr>
                  <p:grpSpPr>
                    <a:xfrm rot="5400000">
                      <a:off x="2045598" y="1154802"/>
                      <a:ext cx="1118259" cy="1094656"/>
                      <a:chOff x="3253123" y="1066800"/>
                      <a:chExt cx="2384352" cy="1922552"/>
                    </a:xfrm>
                  </p:grpSpPr>
                  <p:sp>
                    <p:nvSpPr>
                      <p:cNvPr id="852" name="Teardrop 851">
                        <a:extLst>
                          <a:ext uri="{FF2B5EF4-FFF2-40B4-BE49-F238E27FC236}">
                            <a16:creationId xmlns:a16="http://schemas.microsoft.com/office/drawing/2014/main" id="{F4F13B3D-86FF-4EBA-AF4E-B72B8C8481E4}"/>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Moon 852">
                        <a:extLst>
                          <a:ext uri="{FF2B5EF4-FFF2-40B4-BE49-F238E27FC236}">
                            <a16:creationId xmlns:a16="http://schemas.microsoft.com/office/drawing/2014/main" id="{CD194F50-23F3-4A9D-8ACC-FE9786CBF3FD}"/>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Moon 853">
                        <a:extLst>
                          <a:ext uri="{FF2B5EF4-FFF2-40B4-BE49-F238E27FC236}">
                            <a16:creationId xmlns:a16="http://schemas.microsoft.com/office/drawing/2014/main" id="{DEE96418-B085-4CF8-A25D-B88C45F06502}"/>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Moon 854">
                        <a:extLst>
                          <a:ext uri="{FF2B5EF4-FFF2-40B4-BE49-F238E27FC236}">
                            <a16:creationId xmlns:a16="http://schemas.microsoft.com/office/drawing/2014/main" id="{3D78A4D4-6795-40D8-B805-1743EF666764}"/>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Moon 855">
                        <a:extLst>
                          <a:ext uri="{FF2B5EF4-FFF2-40B4-BE49-F238E27FC236}">
                            <a16:creationId xmlns:a16="http://schemas.microsoft.com/office/drawing/2014/main" id="{2325B566-10AF-472A-A774-73A064456C42}"/>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Moon 856">
                        <a:extLst>
                          <a:ext uri="{FF2B5EF4-FFF2-40B4-BE49-F238E27FC236}">
                            <a16:creationId xmlns:a16="http://schemas.microsoft.com/office/drawing/2014/main" id="{3C6055EF-BE80-4B93-AFE5-1C4E86AE9064}"/>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Moon 857">
                        <a:extLst>
                          <a:ext uri="{FF2B5EF4-FFF2-40B4-BE49-F238E27FC236}">
                            <a16:creationId xmlns:a16="http://schemas.microsoft.com/office/drawing/2014/main" id="{500B49FE-8E6A-4903-87C0-E794215251E9}"/>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a:extLst>
                          <a:ext uri="{FF2B5EF4-FFF2-40B4-BE49-F238E27FC236}">
                            <a16:creationId xmlns:a16="http://schemas.microsoft.com/office/drawing/2014/main" id="{B2758771-D058-4FFF-A7F5-0E13092E8112}"/>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5" name="Group 31">
                      <a:extLst>
                        <a:ext uri="{FF2B5EF4-FFF2-40B4-BE49-F238E27FC236}">
                          <a16:creationId xmlns:a16="http://schemas.microsoft.com/office/drawing/2014/main" id="{5629D833-FA6F-4920-B8D2-88E558C5E266}"/>
                        </a:ext>
                      </a:extLst>
                    </p:cNvPr>
                    <p:cNvGrpSpPr/>
                    <p:nvPr/>
                  </p:nvGrpSpPr>
                  <p:grpSpPr>
                    <a:xfrm rot="18371763">
                      <a:off x="3184558" y="1293913"/>
                      <a:ext cx="1118259" cy="1094656"/>
                      <a:chOff x="3253123" y="1066800"/>
                      <a:chExt cx="2384352" cy="1922552"/>
                    </a:xfrm>
                  </p:grpSpPr>
                  <p:sp>
                    <p:nvSpPr>
                      <p:cNvPr id="844" name="Teardrop 843">
                        <a:extLst>
                          <a:ext uri="{FF2B5EF4-FFF2-40B4-BE49-F238E27FC236}">
                            <a16:creationId xmlns:a16="http://schemas.microsoft.com/office/drawing/2014/main" id="{DB41D22E-C10D-4ADA-9C23-18AB97CC4CE8}"/>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Moon 844">
                        <a:extLst>
                          <a:ext uri="{FF2B5EF4-FFF2-40B4-BE49-F238E27FC236}">
                            <a16:creationId xmlns:a16="http://schemas.microsoft.com/office/drawing/2014/main" id="{174FCB58-C337-4B06-BC23-16383D5B703E}"/>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Moon 845">
                        <a:extLst>
                          <a:ext uri="{FF2B5EF4-FFF2-40B4-BE49-F238E27FC236}">
                            <a16:creationId xmlns:a16="http://schemas.microsoft.com/office/drawing/2014/main" id="{23AE1628-8F9E-439E-B8DE-B6BD7CB2F571}"/>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Moon 846">
                        <a:extLst>
                          <a:ext uri="{FF2B5EF4-FFF2-40B4-BE49-F238E27FC236}">
                            <a16:creationId xmlns:a16="http://schemas.microsoft.com/office/drawing/2014/main" id="{F7BA05D6-322F-40DF-9357-F298F30300BC}"/>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Moon 847">
                        <a:extLst>
                          <a:ext uri="{FF2B5EF4-FFF2-40B4-BE49-F238E27FC236}">
                            <a16:creationId xmlns:a16="http://schemas.microsoft.com/office/drawing/2014/main" id="{58A7B068-667F-4B39-937A-5DFDEBDC40C7}"/>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Moon 848">
                        <a:extLst>
                          <a:ext uri="{FF2B5EF4-FFF2-40B4-BE49-F238E27FC236}">
                            <a16:creationId xmlns:a16="http://schemas.microsoft.com/office/drawing/2014/main" id="{5C94B093-3499-415E-B2CC-F047F1C5B047}"/>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Moon 849">
                        <a:extLst>
                          <a:ext uri="{FF2B5EF4-FFF2-40B4-BE49-F238E27FC236}">
                            <a16:creationId xmlns:a16="http://schemas.microsoft.com/office/drawing/2014/main" id="{065CDBDD-5C9B-40F1-8775-2467F0872AB7}"/>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a:extLst>
                          <a:ext uri="{FF2B5EF4-FFF2-40B4-BE49-F238E27FC236}">
                            <a16:creationId xmlns:a16="http://schemas.microsoft.com/office/drawing/2014/main" id="{5A0C0A0D-89B4-427B-9EA5-6421A4ADDECB}"/>
                          </a:ext>
                        </a:extLst>
                      </p:cNvPr>
                      <p:cNvSpPr/>
                      <p:nvPr/>
                    </p:nvSpPr>
                    <p:spPr>
                      <a:xfrm>
                        <a:off x="3657600" y="1219200"/>
                        <a:ext cx="1371600" cy="1219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6" name="Group 40">
                      <a:extLst>
                        <a:ext uri="{FF2B5EF4-FFF2-40B4-BE49-F238E27FC236}">
                          <a16:creationId xmlns:a16="http://schemas.microsoft.com/office/drawing/2014/main" id="{884ACDCD-A453-4771-B27F-E00D6DE03F59}"/>
                        </a:ext>
                      </a:extLst>
                    </p:cNvPr>
                    <p:cNvGrpSpPr/>
                    <p:nvPr/>
                  </p:nvGrpSpPr>
                  <p:grpSpPr>
                    <a:xfrm rot="19164313">
                      <a:off x="3150199" y="2320851"/>
                      <a:ext cx="1273355" cy="1253498"/>
                      <a:chOff x="3253123" y="1066800"/>
                      <a:chExt cx="2384352" cy="1922552"/>
                    </a:xfrm>
                  </p:grpSpPr>
                  <p:sp>
                    <p:nvSpPr>
                      <p:cNvPr id="836" name="Teardrop 835">
                        <a:extLst>
                          <a:ext uri="{FF2B5EF4-FFF2-40B4-BE49-F238E27FC236}">
                            <a16:creationId xmlns:a16="http://schemas.microsoft.com/office/drawing/2014/main" id="{B17DF68E-EEC1-4DDF-AF67-19FAD30BAECA}"/>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Moon 836">
                        <a:extLst>
                          <a:ext uri="{FF2B5EF4-FFF2-40B4-BE49-F238E27FC236}">
                            <a16:creationId xmlns:a16="http://schemas.microsoft.com/office/drawing/2014/main" id="{C9847760-7564-4151-8FDC-EE367C79FA6C}"/>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Moon 837">
                        <a:extLst>
                          <a:ext uri="{FF2B5EF4-FFF2-40B4-BE49-F238E27FC236}">
                            <a16:creationId xmlns:a16="http://schemas.microsoft.com/office/drawing/2014/main" id="{93D399CB-327C-45FE-900F-031885D2A338}"/>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Moon 838">
                        <a:extLst>
                          <a:ext uri="{FF2B5EF4-FFF2-40B4-BE49-F238E27FC236}">
                            <a16:creationId xmlns:a16="http://schemas.microsoft.com/office/drawing/2014/main" id="{DBB73C32-2AD5-4131-84C2-AB1DE60688B2}"/>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Moon 839">
                        <a:extLst>
                          <a:ext uri="{FF2B5EF4-FFF2-40B4-BE49-F238E27FC236}">
                            <a16:creationId xmlns:a16="http://schemas.microsoft.com/office/drawing/2014/main" id="{4884AC58-0058-4DDA-988B-1C46E5FD3498}"/>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Moon 840">
                        <a:extLst>
                          <a:ext uri="{FF2B5EF4-FFF2-40B4-BE49-F238E27FC236}">
                            <a16:creationId xmlns:a16="http://schemas.microsoft.com/office/drawing/2014/main" id="{91E11BAC-85B7-4F6D-83CB-54D07F65CFAB}"/>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Moon 841">
                        <a:extLst>
                          <a:ext uri="{FF2B5EF4-FFF2-40B4-BE49-F238E27FC236}">
                            <a16:creationId xmlns:a16="http://schemas.microsoft.com/office/drawing/2014/main" id="{16FEDE7F-9585-49F9-87AF-F35A62DD32C2}"/>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a:extLst>
                          <a:ext uri="{FF2B5EF4-FFF2-40B4-BE49-F238E27FC236}">
                            <a16:creationId xmlns:a16="http://schemas.microsoft.com/office/drawing/2014/main" id="{6074E663-A182-4237-9B5A-378A90673A20}"/>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7" name="Group 49">
                      <a:extLst>
                        <a:ext uri="{FF2B5EF4-FFF2-40B4-BE49-F238E27FC236}">
                          <a16:creationId xmlns:a16="http://schemas.microsoft.com/office/drawing/2014/main" id="{C5C483E2-7689-48D5-A52C-2DBE251A1A30}"/>
                        </a:ext>
                      </a:extLst>
                    </p:cNvPr>
                    <p:cNvGrpSpPr/>
                    <p:nvPr/>
                  </p:nvGrpSpPr>
                  <p:grpSpPr>
                    <a:xfrm rot="1063382">
                      <a:off x="2473119" y="2046587"/>
                      <a:ext cx="1069843" cy="895533"/>
                      <a:chOff x="3253123" y="1066800"/>
                      <a:chExt cx="2384352" cy="1922552"/>
                    </a:xfrm>
                  </p:grpSpPr>
                  <p:sp>
                    <p:nvSpPr>
                      <p:cNvPr id="828" name="Teardrop 827">
                        <a:extLst>
                          <a:ext uri="{FF2B5EF4-FFF2-40B4-BE49-F238E27FC236}">
                            <a16:creationId xmlns:a16="http://schemas.microsoft.com/office/drawing/2014/main" id="{64900346-F628-4359-BBB5-EBD6D0E6983B}"/>
                          </a:ext>
                        </a:extLst>
                      </p:cNvPr>
                      <p:cNvSpPr/>
                      <p:nvPr/>
                    </p:nvSpPr>
                    <p:spPr>
                      <a:xfrm rot="10324043">
                        <a:off x="3482750" y="1282855"/>
                        <a:ext cx="1600200" cy="1293451"/>
                      </a:xfrm>
                      <a:prstGeom prst="teardrop">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Moon 828">
                        <a:extLst>
                          <a:ext uri="{FF2B5EF4-FFF2-40B4-BE49-F238E27FC236}">
                            <a16:creationId xmlns:a16="http://schemas.microsoft.com/office/drawing/2014/main" id="{A157AF82-DB35-45FF-A23C-0679939901E2}"/>
                          </a:ext>
                        </a:extLst>
                      </p:cNvPr>
                      <p:cNvSpPr/>
                      <p:nvPr/>
                    </p:nvSpPr>
                    <p:spPr>
                      <a:xfrm rot="4932504">
                        <a:off x="3549617" y="793783"/>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Moon 829">
                        <a:extLst>
                          <a:ext uri="{FF2B5EF4-FFF2-40B4-BE49-F238E27FC236}">
                            <a16:creationId xmlns:a16="http://schemas.microsoft.com/office/drawing/2014/main" id="{A1FDCB06-E209-451C-AF02-B291546CF13A}"/>
                          </a:ext>
                        </a:extLst>
                      </p:cNvPr>
                      <p:cNvSpPr/>
                      <p:nvPr/>
                    </p:nvSpPr>
                    <p:spPr>
                      <a:xfrm rot="3439148">
                        <a:off x="3526140" y="1267039"/>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Moon 830">
                        <a:extLst>
                          <a:ext uri="{FF2B5EF4-FFF2-40B4-BE49-F238E27FC236}">
                            <a16:creationId xmlns:a16="http://schemas.microsoft.com/office/drawing/2014/main" id="{F41E4A86-6710-483B-8B58-6E1693FCB697}"/>
                          </a:ext>
                        </a:extLst>
                      </p:cNvPr>
                      <p:cNvSpPr/>
                      <p:nvPr/>
                    </p:nvSpPr>
                    <p:spPr>
                      <a:xfrm rot="2179715">
                        <a:off x="3688592" y="1568788"/>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Moon 831">
                        <a:extLst>
                          <a:ext uri="{FF2B5EF4-FFF2-40B4-BE49-F238E27FC236}">
                            <a16:creationId xmlns:a16="http://schemas.microsoft.com/office/drawing/2014/main" id="{65756856-9D20-4A48-B3BE-5BC678D84A24}"/>
                          </a:ext>
                        </a:extLst>
                      </p:cNvPr>
                      <p:cNvSpPr/>
                      <p:nvPr/>
                    </p:nvSpPr>
                    <p:spPr>
                      <a:xfrm rot="8082822">
                        <a:off x="4489928" y="862182"/>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Moon 832">
                        <a:extLst>
                          <a:ext uri="{FF2B5EF4-FFF2-40B4-BE49-F238E27FC236}">
                            <a16:creationId xmlns:a16="http://schemas.microsoft.com/office/drawing/2014/main" id="{2F6E435E-F739-49A6-AA34-28F25EEF80E0}"/>
                          </a:ext>
                        </a:extLst>
                      </p:cNvPr>
                      <p:cNvSpPr/>
                      <p:nvPr/>
                    </p:nvSpPr>
                    <p:spPr>
                      <a:xfrm rot="10566295">
                        <a:off x="4413727" y="1395580"/>
                        <a:ext cx="87453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Moon 833">
                        <a:extLst>
                          <a:ext uri="{FF2B5EF4-FFF2-40B4-BE49-F238E27FC236}">
                            <a16:creationId xmlns:a16="http://schemas.microsoft.com/office/drawing/2014/main" id="{9D917117-3731-4908-BA5B-577B674D1EF3}"/>
                          </a:ext>
                        </a:extLst>
                      </p:cNvPr>
                      <p:cNvSpPr/>
                      <p:nvPr/>
                    </p:nvSpPr>
                    <p:spPr>
                      <a:xfrm rot="11626809">
                        <a:off x="4199647" y="1494723"/>
                        <a:ext cx="565640" cy="1420564"/>
                      </a:xfrm>
                      <a:prstGeom prst="moon">
                        <a:avLst>
                          <a:gd name="adj" fmla="val 61682"/>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a:extLst>
                          <a:ext uri="{FF2B5EF4-FFF2-40B4-BE49-F238E27FC236}">
                            <a16:creationId xmlns:a16="http://schemas.microsoft.com/office/drawing/2014/main" id="{30456845-8250-461F-BF69-91AD8219AA6B}"/>
                          </a:ext>
                        </a:extLst>
                      </p:cNvPr>
                      <p:cNvSpPr/>
                      <p:nvPr/>
                    </p:nvSpPr>
                    <p:spPr>
                      <a:xfrm>
                        <a:off x="3657600" y="1219201"/>
                        <a:ext cx="1371600" cy="1219201"/>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 name="TextBox 6">
                  <a:extLst>
                    <a:ext uri="{FF2B5EF4-FFF2-40B4-BE49-F238E27FC236}">
                      <a16:creationId xmlns:a16="http://schemas.microsoft.com/office/drawing/2014/main" id="{E2511770-566D-4A72-AD7F-19B40845C768}"/>
                    </a:ext>
                  </a:extLst>
                </p:cNvPr>
                <p:cNvSpPr txBox="1"/>
                <p:nvPr/>
              </p:nvSpPr>
              <p:spPr>
                <a:xfrm>
                  <a:off x="1099713" y="3292950"/>
                  <a:ext cx="1362456" cy="264194"/>
                </a:xfrm>
                <a:prstGeom prst="rect">
                  <a:avLst/>
                </a:prstGeom>
                <a:noFill/>
              </p:spPr>
              <p:txBody>
                <a:bodyPr wrap="square" rtlCol="0">
                  <a:spAutoFit/>
                </a:bodyPr>
                <a:lstStyle/>
                <a:p>
                  <a:r>
                    <a:rPr lang="en-US" sz="1600" dirty="0">
                      <a:solidFill>
                        <a:schemeClr val="bg1"/>
                      </a:solidFill>
                    </a:rPr>
                    <a:t>Zarahemla</a:t>
                  </a:r>
                </a:p>
              </p:txBody>
            </p:sp>
            <p:sp>
              <p:nvSpPr>
                <p:cNvPr id="1039" name="TextBox 1038">
                  <a:extLst>
                    <a:ext uri="{FF2B5EF4-FFF2-40B4-BE49-F238E27FC236}">
                      <a16:creationId xmlns:a16="http://schemas.microsoft.com/office/drawing/2014/main" id="{32A41255-12CF-42B5-AC89-11E31823C593}"/>
                    </a:ext>
                  </a:extLst>
                </p:cNvPr>
                <p:cNvSpPr txBox="1"/>
                <p:nvPr/>
              </p:nvSpPr>
              <p:spPr>
                <a:xfrm>
                  <a:off x="1085088" y="4971288"/>
                  <a:ext cx="1969008" cy="264194"/>
                </a:xfrm>
                <a:prstGeom prst="rect">
                  <a:avLst/>
                </a:prstGeom>
                <a:noFill/>
              </p:spPr>
              <p:txBody>
                <a:bodyPr wrap="square" rtlCol="0">
                  <a:spAutoFit/>
                </a:bodyPr>
                <a:lstStyle/>
                <a:p>
                  <a:r>
                    <a:rPr lang="en-US" sz="1600" dirty="0">
                      <a:solidFill>
                        <a:schemeClr val="bg1"/>
                      </a:solidFill>
                    </a:rPr>
                    <a:t>Land of Nephi</a:t>
                  </a:r>
                </a:p>
              </p:txBody>
            </p:sp>
            <p:sp>
              <p:nvSpPr>
                <p:cNvPr id="1040" name="TextBox 1039">
                  <a:extLst>
                    <a:ext uri="{FF2B5EF4-FFF2-40B4-BE49-F238E27FC236}">
                      <a16:creationId xmlns:a16="http://schemas.microsoft.com/office/drawing/2014/main" id="{634D333E-2C49-4C8A-A531-9F27E1667BE0}"/>
                    </a:ext>
                  </a:extLst>
                </p:cNvPr>
                <p:cNvSpPr txBox="1"/>
                <p:nvPr/>
              </p:nvSpPr>
              <p:spPr>
                <a:xfrm>
                  <a:off x="964350" y="1930920"/>
                  <a:ext cx="1362456" cy="264194"/>
                </a:xfrm>
                <a:prstGeom prst="rect">
                  <a:avLst/>
                </a:prstGeom>
                <a:noFill/>
              </p:spPr>
              <p:txBody>
                <a:bodyPr wrap="square" rtlCol="0">
                  <a:spAutoFit/>
                </a:bodyPr>
                <a:lstStyle/>
                <a:p>
                  <a:pPr algn="ctr"/>
                  <a:r>
                    <a:rPr lang="en-US" sz="1600" dirty="0">
                      <a:solidFill>
                        <a:schemeClr val="bg1"/>
                      </a:solidFill>
                    </a:rPr>
                    <a:t>Land of Desolation</a:t>
                  </a:r>
                </a:p>
              </p:txBody>
            </p:sp>
            <p:sp>
              <p:nvSpPr>
                <p:cNvPr id="1041" name="TextBox 1040">
                  <a:extLst>
                    <a:ext uri="{FF2B5EF4-FFF2-40B4-BE49-F238E27FC236}">
                      <a16:creationId xmlns:a16="http://schemas.microsoft.com/office/drawing/2014/main" id="{D43B791F-E54F-4979-A22B-A1519B29E0AB}"/>
                    </a:ext>
                  </a:extLst>
                </p:cNvPr>
                <p:cNvSpPr txBox="1"/>
                <p:nvPr/>
              </p:nvSpPr>
              <p:spPr>
                <a:xfrm>
                  <a:off x="1812379" y="2277139"/>
                  <a:ext cx="1362456" cy="264194"/>
                </a:xfrm>
                <a:prstGeom prst="rect">
                  <a:avLst/>
                </a:prstGeom>
                <a:noFill/>
              </p:spPr>
              <p:txBody>
                <a:bodyPr wrap="square" rtlCol="0">
                  <a:spAutoFit/>
                </a:bodyPr>
                <a:lstStyle/>
                <a:p>
                  <a:pPr algn="ctr"/>
                  <a:r>
                    <a:rPr lang="en-US" sz="1600" dirty="0">
                      <a:solidFill>
                        <a:schemeClr val="bg1"/>
                      </a:solidFill>
                    </a:rPr>
                    <a:t>Land Bountiful</a:t>
                  </a:r>
                </a:p>
              </p:txBody>
            </p:sp>
          </p:grpSp>
        </p:grpSp>
        <p:sp>
          <p:nvSpPr>
            <p:cNvPr id="1045" name="TextBox 1044">
              <a:extLst>
                <a:ext uri="{FF2B5EF4-FFF2-40B4-BE49-F238E27FC236}">
                  <a16:creationId xmlns:a16="http://schemas.microsoft.com/office/drawing/2014/main" id="{13285CE8-7253-4ADA-A4B4-692984D55D84}"/>
                </a:ext>
              </a:extLst>
            </p:cNvPr>
            <p:cNvSpPr txBox="1"/>
            <p:nvPr/>
          </p:nvSpPr>
          <p:spPr>
            <a:xfrm>
              <a:off x="6020172" y="2855777"/>
              <a:ext cx="1745935" cy="338555"/>
            </a:xfrm>
            <a:prstGeom prst="rect">
              <a:avLst/>
            </a:prstGeom>
            <a:noFill/>
          </p:spPr>
          <p:txBody>
            <a:bodyPr wrap="square" rtlCol="0">
              <a:spAutoFit/>
            </a:bodyPr>
            <a:lstStyle/>
            <a:p>
              <a:pPr algn="ctr"/>
              <a:r>
                <a:rPr lang="en-US" sz="1600" dirty="0">
                  <a:solidFill>
                    <a:schemeClr val="bg1"/>
                  </a:solidFill>
                </a:rPr>
                <a:t>River Sidon</a:t>
              </a:r>
            </a:p>
          </p:txBody>
        </p:sp>
        <p:sp>
          <p:nvSpPr>
            <p:cNvPr id="1046" name="TextBox 1045">
              <a:extLst>
                <a:ext uri="{FF2B5EF4-FFF2-40B4-BE49-F238E27FC236}">
                  <a16:creationId xmlns:a16="http://schemas.microsoft.com/office/drawing/2014/main" id="{5778FCD0-638F-4A5C-9FB5-4F1CDD0557E7}"/>
                </a:ext>
              </a:extLst>
            </p:cNvPr>
            <p:cNvSpPr txBox="1"/>
            <p:nvPr/>
          </p:nvSpPr>
          <p:spPr>
            <a:xfrm>
              <a:off x="4599804" y="2614985"/>
              <a:ext cx="2642244" cy="276999"/>
            </a:xfrm>
            <a:prstGeom prst="rect">
              <a:avLst/>
            </a:prstGeom>
            <a:noFill/>
          </p:spPr>
          <p:txBody>
            <a:bodyPr wrap="square" rtlCol="0">
              <a:spAutoFit/>
            </a:bodyPr>
            <a:lstStyle/>
            <a:p>
              <a:pPr algn="ctr"/>
              <a:r>
                <a:rPr lang="en-US" sz="1200" b="1" dirty="0">
                  <a:solidFill>
                    <a:schemeClr val="accent6">
                      <a:lumMod val="60000"/>
                      <a:lumOff val="40000"/>
                    </a:schemeClr>
                  </a:solidFill>
                </a:rPr>
                <a:t>Small Narrow Neck of Land</a:t>
              </a:r>
            </a:p>
          </p:txBody>
        </p:sp>
        <p:sp>
          <p:nvSpPr>
            <p:cNvPr id="1047" name="TextBox 1046">
              <a:extLst>
                <a:ext uri="{FF2B5EF4-FFF2-40B4-BE49-F238E27FC236}">
                  <a16:creationId xmlns:a16="http://schemas.microsoft.com/office/drawing/2014/main" id="{FCF96932-6C1A-4EB4-A47E-30CD8B9A8B92}"/>
                </a:ext>
              </a:extLst>
            </p:cNvPr>
            <p:cNvSpPr txBox="1"/>
            <p:nvPr/>
          </p:nvSpPr>
          <p:spPr>
            <a:xfrm>
              <a:off x="7056492" y="2566217"/>
              <a:ext cx="1745935" cy="338554"/>
            </a:xfrm>
            <a:prstGeom prst="rect">
              <a:avLst/>
            </a:prstGeom>
            <a:noFill/>
          </p:spPr>
          <p:txBody>
            <a:bodyPr wrap="square" rtlCol="0">
              <a:spAutoFit/>
            </a:bodyPr>
            <a:lstStyle/>
            <a:p>
              <a:pPr algn="ctr"/>
              <a:r>
                <a:rPr lang="en-US" sz="1600" dirty="0"/>
                <a:t>East Sea</a:t>
              </a:r>
            </a:p>
          </p:txBody>
        </p:sp>
        <p:sp>
          <p:nvSpPr>
            <p:cNvPr id="1048" name="TextBox 1047">
              <a:extLst>
                <a:ext uri="{FF2B5EF4-FFF2-40B4-BE49-F238E27FC236}">
                  <a16:creationId xmlns:a16="http://schemas.microsoft.com/office/drawing/2014/main" id="{F3008E0D-E55B-4730-B13D-A50827C222E5}"/>
                </a:ext>
              </a:extLst>
            </p:cNvPr>
            <p:cNvSpPr txBox="1"/>
            <p:nvPr/>
          </p:nvSpPr>
          <p:spPr>
            <a:xfrm>
              <a:off x="3593592" y="2581457"/>
              <a:ext cx="1136707" cy="338554"/>
            </a:xfrm>
            <a:prstGeom prst="rect">
              <a:avLst/>
            </a:prstGeom>
            <a:noFill/>
          </p:spPr>
          <p:txBody>
            <a:bodyPr wrap="square" rtlCol="0">
              <a:spAutoFit/>
            </a:bodyPr>
            <a:lstStyle/>
            <a:p>
              <a:pPr algn="ctr"/>
              <a:r>
                <a:rPr lang="en-US" sz="1600" dirty="0"/>
                <a:t>West Sea</a:t>
              </a:r>
            </a:p>
          </p:txBody>
        </p:sp>
        <p:grpSp>
          <p:nvGrpSpPr>
            <p:cNvPr id="1063" name="Group 1062">
              <a:extLst>
                <a:ext uri="{FF2B5EF4-FFF2-40B4-BE49-F238E27FC236}">
                  <a16:creationId xmlns:a16="http://schemas.microsoft.com/office/drawing/2014/main" id="{9F0877E2-C126-4B45-BB4D-E1235B91F2F7}"/>
                </a:ext>
              </a:extLst>
            </p:cNvPr>
            <p:cNvGrpSpPr/>
            <p:nvPr/>
          </p:nvGrpSpPr>
          <p:grpSpPr>
            <a:xfrm>
              <a:off x="6345970" y="2118361"/>
              <a:ext cx="489959" cy="277368"/>
              <a:chOff x="6129528" y="1679448"/>
              <a:chExt cx="1245898" cy="705309"/>
            </a:xfrm>
          </p:grpSpPr>
          <p:grpSp>
            <p:nvGrpSpPr>
              <p:cNvPr id="1050" name="Group 1049">
                <a:extLst>
                  <a:ext uri="{FF2B5EF4-FFF2-40B4-BE49-F238E27FC236}">
                    <a16:creationId xmlns:a16="http://schemas.microsoft.com/office/drawing/2014/main" id="{E5F57BE9-F8F4-4B22-A235-9ABD1123FBAA}"/>
                  </a:ext>
                </a:extLst>
              </p:cNvPr>
              <p:cNvGrpSpPr/>
              <p:nvPr/>
            </p:nvGrpSpPr>
            <p:grpSpPr>
              <a:xfrm>
                <a:off x="6129528" y="1679448"/>
                <a:ext cx="571276" cy="685800"/>
                <a:chOff x="5486400" y="381000"/>
                <a:chExt cx="571276" cy="685800"/>
              </a:xfrm>
            </p:grpSpPr>
            <p:sp>
              <p:nvSpPr>
                <p:cNvPr id="1051" name="Rounded Rectangle 2">
                  <a:extLst>
                    <a:ext uri="{FF2B5EF4-FFF2-40B4-BE49-F238E27FC236}">
                      <a16:creationId xmlns:a16="http://schemas.microsoft.com/office/drawing/2014/main" id="{1EAAEDE4-4982-40CF-8A9D-525493BD7C6D}"/>
                    </a:ext>
                  </a:extLst>
                </p:cNvPr>
                <p:cNvSpPr/>
                <p:nvPr/>
              </p:nvSpPr>
              <p:spPr>
                <a:xfrm>
                  <a:off x="5715000" y="381000"/>
                  <a:ext cx="76200" cy="3048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a:extLst>
                    <a:ext uri="{FF2B5EF4-FFF2-40B4-BE49-F238E27FC236}">
                      <a16:creationId xmlns:a16="http://schemas.microsoft.com/office/drawing/2014/main" id="{70B3D045-2DAC-40E2-AC0E-4BB80483D91B}"/>
                    </a:ext>
                  </a:extLst>
                </p:cNvPr>
                <p:cNvSpPr/>
                <p:nvPr/>
              </p:nvSpPr>
              <p:spPr>
                <a:xfrm>
                  <a:off x="5486400" y="609600"/>
                  <a:ext cx="533400" cy="4572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ound Diagonal Corner Rectangle 4">
                  <a:extLst>
                    <a:ext uri="{FF2B5EF4-FFF2-40B4-BE49-F238E27FC236}">
                      <a16:creationId xmlns:a16="http://schemas.microsoft.com/office/drawing/2014/main" id="{C83DDE91-86C2-4ADF-A7F9-6FBAE2F59145}"/>
                    </a:ext>
                  </a:extLst>
                </p:cNvPr>
                <p:cNvSpPr/>
                <p:nvPr/>
              </p:nvSpPr>
              <p:spPr>
                <a:xfrm>
                  <a:off x="5486400" y="45720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ound Diagonal Corner Rectangle 5">
                  <a:extLst>
                    <a:ext uri="{FF2B5EF4-FFF2-40B4-BE49-F238E27FC236}">
                      <a16:creationId xmlns:a16="http://schemas.microsoft.com/office/drawing/2014/main" id="{141D49C6-792E-4DB9-9943-D5264FDD3B98}"/>
                    </a:ext>
                  </a:extLst>
                </p:cNvPr>
                <p:cNvSpPr/>
                <p:nvPr/>
              </p:nvSpPr>
              <p:spPr>
                <a:xfrm rot="19221121">
                  <a:off x="5752876" y="528150"/>
                  <a:ext cx="304800" cy="228600"/>
                </a:xfrm>
                <a:prstGeom prst="round2DiagRect">
                  <a:avLst>
                    <a:gd name="adj1" fmla="val 16667"/>
                    <a:gd name="adj2" fmla="val 500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5" name="Group 1054">
                <a:extLst>
                  <a:ext uri="{FF2B5EF4-FFF2-40B4-BE49-F238E27FC236}">
                    <a16:creationId xmlns:a16="http://schemas.microsoft.com/office/drawing/2014/main" id="{470F8192-AE48-441E-B125-D1A0083DCC86}"/>
                  </a:ext>
                </a:extLst>
              </p:cNvPr>
              <p:cNvGrpSpPr/>
              <p:nvPr/>
            </p:nvGrpSpPr>
            <p:grpSpPr>
              <a:xfrm>
                <a:off x="6684264" y="1883664"/>
                <a:ext cx="691162" cy="501093"/>
                <a:chOff x="1600200" y="1828800"/>
                <a:chExt cx="6096000" cy="4419600"/>
              </a:xfrm>
              <a:solidFill>
                <a:srgbClr val="FFC000"/>
              </a:solidFill>
            </p:grpSpPr>
            <p:sp>
              <p:nvSpPr>
                <p:cNvPr id="1056" name="Oval 1055">
                  <a:extLst>
                    <a:ext uri="{FF2B5EF4-FFF2-40B4-BE49-F238E27FC236}">
                      <a16:creationId xmlns:a16="http://schemas.microsoft.com/office/drawing/2014/main" id="{D469A54B-A4CB-47D8-A4FA-7031D5A57212}"/>
                    </a:ext>
                  </a:extLst>
                </p:cNvPr>
                <p:cNvSpPr/>
                <p:nvPr/>
              </p:nvSpPr>
              <p:spPr>
                <a:xfrm>
                  <a:off x="3200400" y="1828800"/>
                  <a:ext cx="274320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ed Rectangle 50">
                  <a:extLst>
                    <a:ext uri="{FF2B5EF4-FFF2-40B4-BE49-F238E27FC236}">
                      <a16:creationId xmlns:a16="http://schemas.microsoft.com/office/drawing/2014/main" id="{B01A9BF4-142A-40C4-B393-1BD34C48C5E9}"/>
                    </a:ext>
                  </a:extLst>
                </p:cNvPr>
                <p:cNvSpPr/>
                <p:nvPr/>
              </p:nvSpPr>
              <p:spPr>
                <a:xfrm>
                  <a:off x="1676400" y="5029200"/>
                  <a:ext cx="5943600" cy="9906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ounded Rectangle 51">
                  <a:extLst>
                    <a:ext uri="{FF2B5EF4-FFF2-40B4-BE49-F238E27FC236}">
                      <a16:creationId xmlns:a16="http://schemas.microsoft.com/office/drawing/2014/main" id="{4D6EE2CC-8FB1-450C-9504-3F3E6E8C12A3}"/>
                    </a:ext>
                  </a:extLst>
                </p:cNvPr>
                <p:cNvSpPr/>
                <p:nvPr/>
              </p:nvSpPr>
              <p:spPr>
                <a:xfrm>
                  <a:off x="1981200" y="4114800"/>
                  <a:ext cx="5181600" cy="914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ed Rectangle 52">
                  <a:extLst>
                    <a:ext uri="{FF2B5EF4-FFF2-40B4-BE49-F238E27FC236}">
                      <a16:creationId xmlns:a16="http://schemas.microsoft.com/office/drawing/2014/main" id="{6CC13EFE-0DBD-4701-BCC3-464C69ED8391}"/>
                    </a:ext>
                  </a:extLst>
                </p:cNvPr>
                <p:cNvSpPr/>
                <p:nvPr/>
              </p:nvSpPr>
              <p:spPr>
                <a:xfrm>
                  <a:off x="2286000" y="3276600"/>
                  <a:ext cx="4648200" cy="8382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ed Rectangle 53">
                  <a:extLst>
                    <a:ext uri="{FF2B5EF4-FFF2-40B4-BE49-F238E27FC236}">
                      <a16:creationId xmlns:a16="http://schemas.microsoft.com/office/drawing/2014/main" id="{F785D709-AD28-448D-9845-3999EC76A27D}"/>
                    </a:ext>
                  </a:extLst>
                </p:cNvPr>
                <p:cNvSpPr/>
                <p:nvPr/>
              </p:nvSpPr>
              <p:spPr>
                <a:xfrm>
                  <a:off x="2667000" y="2590800"/>
                  <a:ext cx="3886200" cy="685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Rounded Rectangle 54">
                  <a:extLst>
                    <a:ext uri="{FF2B5EF4-FFF2-40B4-BE49-F238E27FC236}">
                      <a16:creationId xmlns:a16="http://schemas.microsoft.com/office/drawing/2014/main" id="{8375905A-99B3-499C-B665-ABB8A4C84344}"/>
                    </a:ext>
                  </a:extLst>
                </p:cNvPr>
                <p:cNvSpPr/>
                <p:nvPr/>
              </p:nvSpPr>
              <p:spPr>
                <a:xfrm>
                  <a:off x="1600200" y="5715000"/>
                  <a:ext cx="6096000" cy="5334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a:extLst>
                    <a:ext uri="{FF2B5EF4-FFF2-40B4-BE49-F238E27FC236}">
                      <a16:creationId xmlns:a16="http://schemas.microsoft.com/office/drawing/2014/main" id="{F6A31922-B69E-4907-81DF-A016F7519C31}"/>
                    </a:ext>
                  </a:extLst>
                </p:cNvPr>
                <p:cNvSpPr/>
                <p:nvPr/>
              </p:nvSpPr>
              <p:spPr>
                <a:xfrm>
                  <a:off x="3886200" y="4953000"/>
                  <a:ext cx="1447800" cy="12192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64" name="Group 228">
              <a:extLst>
                <a:ext uri="{FF2B5EF4-FFF2-40B4-BE49-F238E27FC236}">
                  <a16:creationId xmlns:a16="http://schemas.microsoft.com/office/drawing/2014/main" id="{4478371B-7A69-4AF8-A946-3F5555C281AF}"/>
                </a:ext>
              </a:extLst>
            </p:cNvPr>
            <p:cNvGrpSpPr/>
            <p:nvPr/>
          </p:nvGrpSpPr>
          <p:grpSpPr>
            <a:xfrm>
              <a:off x="6885850" y="4758560"/>
              <a:ext cx="812977" cy="643758"/>
              <a:chOff x="1905000" y="838199"/>
              <a:chExt cx="4648200" cy="3962400"/>
            </a:xfrm>
          </p:grpSpPr>
          <p:sp>
            <p:nvSpPr>
              <p:cNvPr id="1065" name="Rounded Rectangle 229">
                <a:extLst>
                  <a:ext uri="{FF2B5EF4-FFF2-40B4-BE49-F238E27FC236}">
                    <a16:creationId xmlns:a16="http://schemas.microsoft.com/office/drawing/2014/main" id="{CF3AD1C4-4532-4AE2-B558-2FBE8392E063}"/>
                  </a:ext>
                </a:extLst>
              </p:cNvPr>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ounded Rectangle 230">
                <a:extLst>
                  <a:ext uri="{FF2B5EF4-FFF2-40B4-BE49-F238E27FC236}">
                    <a16:creationId xmlns:a16="http://schemas.microsoft.com/office/drawing/2014/main" id="{A7354AA1-896A-4C95-B322-D9F43CE7AD38}"/>
                  </a:ext>
                </a:extLst>
              </p:cNvPr>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ounded Rectangle 231">
                <a:extLst>
                  <a:ext uri="{FF2B5EF4-FFF2-40B4-BE49-F238E27FC236}">
                    <a16:creationId xmlns:a16="http://schemas.microsoft.com/office/drawing/2014/main" id="{4D9747A1-0AC0-4B2B-AD63-4318C9538C6E}"/>
                  </a:ext>
                </a:extLst>
              </p:cNvPr>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8" name="Rounded Rectangle 232">
                <a:extLst>
                  <a:ext uri="{FF2B5EF4-FFF2-40B4-BE49-F238E27FC236}">
                    <a16:creationId xmlns:a16="http://schemas.microsoft.com/office/drawing/2014/main" id="{DE075A06-694C-4013-8EC2-191CBEDA26C2}"/>
                  </a:ext>
                </a:extLst>
              </p:cNvPr>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ounded Rectangle 233">
                <a:extLst>
                  <a:ext uri="{FF2B5EF4-FFF2-40B4-BE49-F238E27FC236}">
                    <a16:creationId xmlns:a16="http://schemas.microsoft.com/office/drawing/2014/main" id="{77F64B5E-5F99-46DB-9024-91BA6177D792}"/>
                  </a:ext>
                </a:extLst>
              </p:cNvPr>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Rounded Rectangle 234">
                <a:extLst>
                  <a:ext uri="{FF2B5EF4-FFF2-40B4-BE49-F238E27FC236}">
                    <a16:creationId xmlns:a16="http://schemas.microsoft.com/office/drawing/2014/main" id="{EE926E89-D6E4-492B-A5AF-C6E958D54F54}"/>
                  </a:ext>
                </a:extLst>
              </p:cNvPr>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ounded Rectangle 235">
                <a:extLst>
                  <a:ext uri="{FF2B5EF4-FFF2-40B4-BE49-F238E27FC236}">
                    <a16:creationId xmlns:a16="http://schemas.microsoft.com/office/drawing/2014/main" id="{C5FF719B-428F-4742-9A74-E19A51D0325C}"/>
                  </a:ext>
                </a:extLst>
              </p:cNvPr>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2" name="Rounded Rectangle 236">
                <a:extLst>
                  <a:ext uri="{FF2B5EF4-FFF2-40B4-BE49-F238E27FC236}">
                    <a16:creationId xmlns:a16="http://schemas.microsoft.com/office/drawing/2014/main" id="{C306103E-C42C-4382-8EDE-E389EB4742AD}"/>
                  </a:ext>
                </a:extLst>
              </p:cNvPr>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ounded Rectangle 237">
                <a:extLst>
                  <a:ext uri="{FF2B5EF4-FFF2-40B4-BE49-F238E27FC236}">
                    <a16:creationId xmlns:a16="http://schemas.microsoft.com/office/drawing/2014/main" id="{0E69C01F-FB88-453B-B1DB-E3D89F9810D4}"/>
                  </a:ext>
                </a:extLst>
              </p:cNvPr>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Rounded Rectangle 238">
                <a:extLst>
                  <a:ext uri="{FF2B5EF4-FFF2-40B4-BE49-F238E27FC236}">
                    <a16:creationId xmlns:a16="http://schemas.microsoft.com/office/drawing/2014/main" id="{F8FF01B4-5129-42A7-88FA-58FBD74443A4}"/>
                  </a:ext>
                </a:extLst>
              </p:cNvPr>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5" name="Trapezoid 1074">
                <a:extLst>
                  <a:ext uri="{FF2B5EF4-FFF2-40B4-BE49-F238E27FC236}">
                    <a16:creationId xmlns:a16="http://schemas.microsoft.com/office/drawing/2014/main" id="{FC2221A9-F2BF-4294-B82E-A753BF58CB4E}"/>
                  </a:ext>
                </a:extLst>
              </p:cNvPr>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Rounded Rectangle 240">
                <a:extLst>
                  <a:ext uri="{FF2B5EF4-FFF2-40B4-BE49-F238E27FC236}">
                    <a16:creationId xmlns:a16="http://schemas.microsoft.com/office/drawing/2014/main" id="{55D87A1E-75D4-4E0A-97D9-048FE39BDE55}"/>
                  </a:ext>
                </a:extLst>
              </p:cNvPr>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a:extLst>
                  <a:ext uri="{FF2B5EF4-FFF2-40B4-BE49-F238E27FC236}">
                    <a16:creationId xmlns:a16="http://schemas.microsoft.com/office/drawing/2014/main" id="{CF28F8DE-22EB-4958-B8CD-773226813FEA}"/>
                  </a:ext>
                </a:extLst>
              </p:cNvPr>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8" name="Group 22">
                <a:extLst>
                  <a:ext uri="{FF2B5EF4-FFF2-40B4-BE49-F238E27FC236}">
                    <a16:creationId xmlns:a16="http://schemas.microsoft.com/office/drawing/2014/main" id="{E63C077B-67F5-472A-A2F5-F70E51EDE89E}"/>
                  </a:ext>
                </a:extLst>
              </p:cNvPr>
              <p:cNvGrpSpPr/>
              <p:nvPr/>
            </p:nvGrpSpPr>
            <p:grpSpPr>
              <a:xfrm>
                <a:off x="4876800" y="3276600"/>
                <a:ext cx="470942" cy="1134254"/>
                <a:chOff x="6423284" y="1959964"/>
                <a:chExt cx="775742" cy="2429654"/>
              </a:xfrm>
            </p:grpSpPr>
            <p:sp>
              <p:nvSpPr>
                <p:cNvPr id="1091" name="Rounded Rectangle 19">
                  <a:extLst>
                    <a:ext uri="{FF2B5EF4-FFF2-40B4-BE49-F238E27FC236}">
                      <a16:creationId xmlns:a16="http://schemas.microsoft.com/office/drawing/2014/main" id="{16DF63BC-28B6-4F88-8BC1-02E3961A7BDE}"/>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Trapezoid 20">
                  <a:extLst>
                    <a:ext uri="{FF2B5EF4-FFF2-40B4-BE49-F238E27FC236}">
                      <a16:creationId xmlns:a16="http://schemas.microsoft.com/office/drawing/2014/main" id="{F84F196B-EFC0-47C6-A4C8-255267CE6BCD}"/>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Trapezoid 21">
                  <a:extLst>
                    <a:ext uri="{FF2B5EF4-FFF2-40B4-BE49-F238E27FC236}">
                      <a16:creationId xmlns:a16="http://schemas.microsoft.com/office/drawing/2014/main" id="{F52DF5EF-68B5-41AA-8B24-BED97AFC6E62}"/>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9" name="Group 23">
                <a:extLst>
                  <a:ext uri="{FF2B5EF4-FFF2-40B4-BE49-F238E27FC236}">
                    <a16:creationId xmlns:a16="http://schemas.microsoft.com/office/drawing/2014/main" id="{8540E087-B1C2-41EC-8C2C-2BECA0C2676E}"/>
                  </a:ext>
                </a:extLst>
              </p:cNvPr>
              <p:cNvGrpSpPr/>
              <p:nvPr/>
            </p:nvGrpSpPr>
            <p:grpSpPr>
              <a:xfrm>
                <a:off x="5562600" y="3276600"/>
                <a:ext cx="470942" cy="1134254"/>
                <a:chOff x="6423284" y="1959964"/>
                <a:chExt cx="775742" cy="2429654"/>
              </a:xfrm>
            </p:grpSpPr>
            <p:sp>
              <p:nvSpPr>
                <p:cNvPr id="1088" name="Rounded Rectangle 252">
                  <a:extLst>
                    <a:ext uri="{FF2B5EF4-FFF2-40B4-BE49-F238E27FC236}">
                      <a16:creationId xmlns:a16="http://schemas.microsoft.com/office/drawing/2014/main" id="{35EFF744-4FEA-4F7A-80DD-EAAE277045FD}"/>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Trapezoid 1088">
                  <a:extLst>
                    <a:ext uri="{FF2B5EF4-FFF2-40B4-BE49-F238E27FC236}">
                      <a16:creationId xmlns:a16="http://schemas.microsoft.com/office/drawing/2014/main" id="{5E8DBA51-8043-4998-83DA-D9F38BAF0918}"/>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Trapezoid 1089">
                  <a:extLst>
                    <a:ext uri="{FF2B5EF4-FFF2-40B4-BE49-F238E27FC236}">
                      <a16:creationId xmlns:a16="http://schemas.microsoft.com/office/drawing/2014/main" id="{D1C0DB60-9184-479A-A43F-CE4C6195CA67}"/>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0" name="Group 27">
                <a:extLst>
                  <a:ext uri="{FF2B5EF4-FFF2-40B4-BE49-F238E27FC236}">
                    <a16:creationId xmlns:a16="http://schemas.microsoft.com/office/drawing/2014/main" id="{335157C6-39D7-4C2B-9315-02DDB7C5E378}"/>
                  </a:ext>
                </a:extLst>
              </p:cNvPr>
              <p:cNvGrpSpPr/>
              <p:nvPr/>
            </p:nvGrpSpPr>
            <p:grpSpPr>
              <a:xfrm>
                <a:off x="2895600" y="3276600"/>
                <a:ext cx="470942" cy="1134254"/>
                <a:chOff x="6423284" y="1959964"/>
                <a:chExt cx="775742" cy="2429654"/>
              </a:xfrm>
            </p:grpSpPr>
            <p:sp>
              <p:nvSpPr>
                <p:cNvPr id="1085" name="Rounded Rectangle 249">
                  <a:extLst>
                    <a:ext uri="{FF2B5EF4-FFF2-40B4-BE49-F238E27FC236}">
                      <a16:creationId xmlns:a16="http://schemas.microsoft.com/office/drawing/2014/main" id="{4589B273-C11B-46BF-A837-24EE5114FC7F}"/>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Trapezoid 1085">
                  <a:extLst>
                    <a:ext uri="{FF2B5EF4-FFF2-40B4-BE49-F238E27FC236}">
                      <a16:creationId xmlns:a16="http://schemas.microsoft.com/office/drawing/2014/main" id="{68E00660-123E-4D83-8C2B-67387874719C}"/>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Trapezoid 1086">
                  <a:extLst>
                    <a:ext uri="{FF2B5EF4-FFF2-40B4-BE49-F238E27FC236}">
                      <a16:creationId xmlns:a16="http://schemas.microsoft.com/office/drawing/2014/main" id="{9E1A164E-E756-4BB7-8944-DB076E802872}"/>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1" name="Group 31">
                <a:extLst>
                  <a:ext uri="{FF2B5EF4-FFF2-40B4-BE49-F238E27FC236}">
                    <a16:creationId xmlns:a16="http://schemas.microsoft.com/office/drawing/2014/main" id="{A869064A-2CAA-4757-AE03-D7312D4501C3}"/>
                  </a:ext>
                </a:extLst>
              </p:cNvPr>
              <p:cNvGrpSpPr/>
              <p:nvPr/>
            </p:nvGrpSpPr>
            <p:grpSpPr>
              <a:xfrm>
                <a:off x="2286000" y="3276600"/>
                <a:ext cx="470942" cy="1134254"/>
                <a:chOff x="6423284" y="1959964"/>
                <a:chExt cx="775742" cy="2429654"/>
              </a:xfrm>
            </p:grpSpPr>
            <p:sp>
              <p:nvSpPr>
                <p:cNvPr id="1082" name="Rounded Rectangle 246">
                  <a:extLst>
                    <a:ext uri="{FF2B5EF4-FFF2-40B4-BE49-F238E27FC236}">
                      <a16:creationId xmlns:a16="http://schemas.microsoft.com/office/drawing/2014/main" id="{3A438C11-0BEF-4B7F-ABEA-DDCCC2458D9C}"/>
                    </a:ext>
                  </a:extLst>
                </p:cNvPr>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Trapezoid 1082">
                  <a:extLst>
                    <a:ext uri="{FF2B5EF4-FFF2-40B4-BE49-F238E27FC236}">
                      <a16:creationId xmlns:a16="http://schemas.microsoft.com/office/drawing/2014/main" id="{3ADA612B-0CD9-48B6-8705-27444A5A2517}"/>
                    </a:ext>
                  </a:extLst>
                </p:cNvPr>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Trapezoid 1083">
                  <a:extLst>
                    <a:ext uri="{FF2B5EF4-FFF2-40B4-BE49-F238E27FC236}">
                      <a16:creationId xmlns:a16="http://schemas.microsoft.com/office/drawing/2014/main" id="{07C73D26-5DCB-409E-98E6-B183A57853C2}"/>
                    </a:ext>
                  </a:extLst>
                </p:cNvPr>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94" name="TextBox 1093">
              <a:extLst>
                <a:ext uri="{FF2B5EF4-FFF2-40B4-BE49-F238E27FC236}">
                  <a16:creationId xmlns:a16="http://schemas.microsoft.com/office/drawing/2014/main" id="{E1391AD0-8A8D-4FED-B029-25CADEDC449B}"/>
                </a:ext>
              </a:extLst>
            </p:cNvPr>
            <p:cNvSpPr txBox="1"/>
            <p:nvPr/>
          </p:nvSpPr>
          <p:spPr>
            <a:xfrm>
              <a:off x="6770148" y="5313212"/>
              <a:ext cx="1144142" cy="338555"/>
            </a:xfrm>
            <a:prstGeom prst="rect">
              <a:avLst/>
            </a:prstGeom>
            <a:noFill/>
          </p:spPr>
          <p:txBody>
            <a:bodyPr wrap="square" rtlCol="0">
              <a:spAutoFit/>
            </a:bodyPr>
            <a:lstStyle/>
            <a:p>
              <a:r>
                <a:rPr lang="en-US" sz="1600" dirty="0">
                  <a:solidFill>
                    <a:schemeClr val="bg1"/>
                  </a:solidFill>
                </a:rPr>
                <a:t>Jerusalem</a:t>
              </a:r>
            </a:p>
          </p:txBody>
        </p:sp>
      </p:grpSp>
      <p:sp>
        <p:nvSpPr>
          <p:cNvPr id="1096" name="TextBox 1095">
            <a:extLst>
              <a:ext uri="{FF2B5EF4-FFF2-40B4-BE49-F238E27FC236}">
                <a16:creationId xmlns:a16="http://schemas.microsoft.com/office/drawing/2014/main" id="{54CFE7A6-983B-42B3-A737-AAC790C490C4}"/>
              </a:ext>
            </a:extLst>
          </p:cNvPr>
          <p:cNvSpPr txBox="1"/>
          <p:nvPr/>
        </p:nvSpPr>
        <p:spPr>
          <a:xfrm>
            <a:off x="0" y="6488668"/>
            <a:ext cx="1629103" cy="369332"/>
          </a:xfrm>
          <a:prstGeom prst="rect">
            <a:avLst/>
          </a:prstGeom>
          <a:noFill/>
        </p:spPr>
        <p:txBody>
          <a:bodyPr wrap="square" rtlCol="0">
            <a:spAutoFit/>
          </a:bodyPr>
          <a:lstStyle/>
          <a:p>
            <a:r>
              <a:rPr lang="en-US" dirty="0">
                <a:solidFill>
                  <a:schemeClr val="bg1"/>
                </a:solidFill>
              </a:rPr>
              <a:t>Alma 22:27-34</a:t>
            </a:r>
          </a:p>
        </p:txBody>
      </p:sp>
    </p:spTree>
    <p:extLst>
      <p:ext uri="{BB962C8B-B14F-4D97-AF65-F5344CB8AC3E}">
        <p14:creationId xmlns:p14="http://schemas.microsoft.com/office/powerpoint/2010/main" val="324305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D76704-0177-4881-A548-5DED0BBAE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210312" y="225553"/>
            <a:ext cx="8915400" cy="784830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dirty="0">
                <a:solidFill>
                  <a:schemeClr val="bg1"/>
                </a:solidFill>
              </a:rPr>
              <a:t>Understanding the Fall (0:58)</a:t>
            </a:r>
          </a:p>
          <a:p>
            <a:r>
              <a:rPr lang="en-US" dirty="0">
                <a:solidFill>
                  <a:schemeClr val="bg1"/>
                </a:solidFill>
              </a:rPr>
              <a:t>True Repentance Brings Hope (2:02)</a:t>
            </a:r>
          </a:p>
          <a:p>
            <a:endParaRPr lang="en-US" dirty="0">
              <a:solidFill>
                <a:schemeClr val="bg1"/>
              </a:solidFill>
            </a:endParaRPr>
          </a:p>
          <a:p>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pg. 2-3, 18, 15, 24-25,134-135</a:t>
            </a:r>
          </a:p>
          <a:p>
            <a:endParaRPr lang="en-US" dirty="0">
              <a:solidFill>
                <a:schemeClr val="bg1"/>
              </a:solidFill>
            </a:endParaRPr>
          </a:p>
          <a:p>
            <a:r>
              <a:rPr lang="en-US" dirty="0">
                <a:solidFill>
                  <a:schemeClr val="bg1"/>
                </a:solidFill>
              </a:rPr>
              <a:t>Pictures are from the villages of the southern part of South America…not actual pictures from the Book of Mormon times</a:t>
            </a:r>
          </a:p>
          <a:p>
            <a:endParaRPr lang="en-US" dirty="0">
              <a:solidFill>
                <a:schemeClr val="bg1"/>
              </a:solidFill>
            </a:endParaRPr>
          </a:p>
          <a:p>
            <a:r>
              <a:rPr lang="en-US" dirty="0">
                <a:solidFill>
                  <a:schemeClr val="bg1"/>
                </a:solidFill>
              </a:rPr>
              <a:t>President Dieter F. Uchtdorf  October General Conf. 2013 “Come Join With Us”</a:t>
            </a:r>
          </a:p>
          <a:p>
            <a:endParaRPr lang="en-US" dirty="0">
              <a:solidFill>
                <a:schemeClr val="bg1"/>
              </a:solidFill>
            </a:endParaRPr>
          </a:p>
          <a:p>
            <a:r>
              <a:rPr lang="en-US" dirty="0">
                <a:solidFill>
                  <a:schemeClr val="bg1"/>
                </a:solidFill>
              </a:rPr>
              <a:t>President Henry B. Eyring </a:t>
            </a:r>
            <a:r>
              <a:rPr lang="en-US" i="1" dirty="0">
                <a:solidFill>
                  <a:schemeClr val="bg1"/>
                </a:solidFill>
              </a:rPr>
              <a:t>Sharing the Gospel Heart to Heart </a:t>
            </a:r>
            <a:r>
              <a:rPr lang="en-US" dirty="0">
                <a:solidFill>
                  <a:schemeClr val="bg1"/>
                </a:solidFill>
              </a:rPr>
              <a:t>Sept. 2012 Ensign</a:t>
            </a:r>
          </a:p>
          <a:p>
            <a:endParaRPr lang="en-US" dirty="0">
              <a:solidFill>
                <a:schemeClr val="bg1"/>
              </a:solidFill>
            </a:endParaRPr>
          </a:p>
          <a:p>
            <a:r>
              <a:rPr lang="en-US" dirty="0">
                <a:solidFill>
                  <a:schemeClr val="bg1"/>
                </a:solidFill>
              </a:rPr>
              <a:t>Elder </a:t>
            </a:r>
            <a:r>
              <a:rPr lang="en-US" dirty="0" err="1">
                <a:solidFill>
                  <a:schemeClr val="bg1"/>
                </a:solidFill>
              </a:rPr>
              <a:t>Dallin</a:t>
            </a:r>
            <a:r>
              <a:rPr lang="en-US" dirty="0">
                <a:solidFill>
                  <a:schemeClr val="bg1"/>
                </a:solidFill>
              </a:rPr>
              <a:t> H. Oaks (“Repentance and Change,” </a:t>
            </a:r>
            <a:r>
              <a:rPr lang="en-US" i="1" dirty="0">
                <a:solidFill>
                  <a:schemeClr val="bg1"/>
                </a:solidFill>
              </a:rPr>
              <a:t>Ensign</a:t>
            </a:r>
            <a:r>
              <a:rPr lang="en-US" dirty="0">
                <a:solidFill>
                  <a:schemeClr val="bg1"/>
                </a:solidFill>
              </a:rPr>
              <a:t> or </a:t>
            </a:r>
            <a:r>
              <a:rPr lang="en-US" i="1" dirty="0" err="1">
                <a:solidFill>
                  <a:schemeClr val="bg1"/>
                </a:solidFill>
              </a:rPr>
              <a:t>Liahona,</a:t>
            </a:r>
            <a:r>
              <a:rPr lang="en-US" dirty="0" err="1">
                <a:solidFill>
                  <a:schemeClr val="bg1"/>
                </a:solidFill>
              </a:rPr>
              <a:t>Nov</a:t>
            </a:r>
            <a:r>
              <a:rPr lang="en-US" dirty="0">
                <a:solidFill>
                  <a:schemeClr val="bg1"/>
                </a:solidFill>
              </a:rPr>
              <a:t>. 2003, 37).</a:t>
            </a:r>
          </a:p>
          <a:p>
            <a:endParaRPr lang="en-US" dirty="0">
              <a:solidFill>
                <a:schemeClr val="bg1"/>
              </a:solidFill>
            </a:endParaRPr>
          </a:p>
          <a:p>
            <a:r>
              <a:rPr lang="en-US" dirty="0">
                <a:solidFill>
                  <a:schemeClr val="bg1"/>
                </a:solidFill>
              </a:rPr>
              <a:t>Sister Elaine S. Dalton (“Now Is the Time to Arise and Shine!” </a:t>
            </a:r>
            <a:r>
              <a:rPr lang="en-US" i="1" dirty="0">
                <a:solidFill>
                  <a:schemeClr val="bg1"/>
                </a:solidFill>
              </a:rPr>
              <a:t>Ensign</a:t>
            </a:r>
            <a:r>
              <a:rPr lang="en-US" dirty="0">
                <a:solidFill>
                  <a:schemeClr val="bg1"/>
                </a:solidFill>
              </a:rPr>
              <a:t> or </a:t>
            </a:r>
            <a:r>
              <a:rPr lang="en-US" i="1" dirty="0" err="1">
                <a:solidFill>
                  <a:schemeClr val="bg1"/>
                </a:solidFill>
              </a:rPr>
              <a:t>Liahona,</a:t>
            </a:r>
            <a:r>
              <a:rPr lang="en-US" dirty="0" err="1">
                <a:solidFill>
                  <a:schemeClr val="bg1"/>
                </a:solidFill>
              </a:rPr>
              <a:t>May</a:t>
            </a:r>
            <a:r>
              <a:rPr lang="en-US" dirty="0">
                <a:solidFill>
                  <a:schemeClr val="bg1"/>
                </a:solidFill>
              </a:rPr>
              <a:t> 2012, 124).</a:t>
            </a:r>
          </a:p>
          <a:p>
            <a:endParaRPr lang="en-US" dirty="0">
              <a:solidFill>
                <a:schemeClr val="bg1"/>
              </a:solidFill>
            </a:endParaRPr>
          </a:p>
          <a:p>
            <a:r>
              <a:rPr lang="en-US" dirty="0">
                <a:solidFill>
                  <a:schemeClr val="bg1"/>
                </a:solidFill>
              </a:rPr>
              <a:t>Robert L. Millet, Joseph Fielding McConkie </a:t>
            </a:r>
            <a:r>
              <a:rPr lang="en-US" i="1" dirty="0">
                <a:solidFill>
                  <a:schemeClr val="bg1"/>
                </a:solidFill>
              </a:rPr>
              <a:t>Doctrinal Commentary </a:t>
            </a:r>
            <a:r>
              <a:rPr lang="en-US" dirty="0">
                <a:solidFill>
                  <a:schemeClr val="bg1"/>
                </a:solidFill>
              </a:rPr>
              <a:t>3:151</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F4341E2E-B55D-4B0F-BAC5-3CD9A196BA86}"/>
              </a:ext>
            </a:extLst>
          </p:cNvPr>
          <p:cNvSpPr>
            <a:spLocks noGrp="1"/>
          </p:cNvSpPr>
          <p:nvPr/>
        </p:nvSpPr>
        <p:spPr>
          <a:xfrm>
            <a:off x="97536" y="641972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0" name="Group 9">
            <a:extLst>
              <a:ext uri="{FF2B5EF4-FFF2-40B4-BE49-F238E27FC236}">
                <a16:creationId xmlns:a16="http://schemas.microsoft.com/office/drawing/2014/main" id="{5BD60627-6675-4127-932D-1FEA445DB58B}"/>
              </a:ext>
            </a:extLst>
          </p:cNvPr>
          <p:cNvGrpSpPr/>
          <p:nvPr/>
        </p:nvGrpSpPr>
        <p:grpSpPr>
          <a:xfrm>
            <a:off x="3767970" y="780288"/>
            <a:ext cx="730878" cy="874776"/>
            <a:chOff x="7543800" y="3810000"/>
            <a:chExt cx="1143000" cy="1447800"/>
          </a:xfrm>
        </p:grpSpPr>
        <p:sp>
          <p:nvSpPr>
            <p:cNvPr id="11" name="Trapezoid 10">
              <a:extLst>
                <a:ext uri="{FF2B5EF4-FFF2-40B4-BE49-F238E27FC236}">
                  <a16:creationId xmlns:a16="http://schemas.microsoft.com/office/drawing/2014/main" id="{A6B78A4D-4BDD-48BC-AFBD-39BED3A69847}"/>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9">
              <a:extLst>
                <a:ext uri="{FF2B5EF4-FFF2-40B4-BE49-F238E27FC236}">
                  <a16:creationId xmlns:a16="http://schemas.microsoft.com/office/drawing/2014/main" id="{B413307D-4BC0-4ED1-9287-C75358545BD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20">
              <a:extLst>
                <a:ext uri="{FF2B5EF4-FFF2-40B4-BE49-F238E27FC236}">
                  <a16:creationId xmlns:a16="http://schemas.microsoft.com/office/drawing/2014/main" id="{AD0F9072-2BAA-4CA3-A72F-EBD22C494AA7}"/>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1">
              <a:extLst>
                <a:ext uri="{FF2B5EF4-FFF2-40B4-BE49-F238E27FC236}">
                  <a16:creationId xmlns:a16="http://schemas.microsoft.com/office/drawing/2014/main" id="{A61BA969-99F5-42DD-9879-9302942ADC5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32">
              <a:extLst>
                <a:ext uri="{FF2B5EF4-FFF2-40B4-BE49-F238E27FC236}">
                  <a16:creationId xmlns:a16="http://schemas.microsoft.com/office/drawing/2014/main" id="{AA1C0F91-2605-46D0-9FD9-B27ED3C8DB51}"/>
                </a:ext>
              </a:extLst>
            </p:cNvPr>
            <p:cNvGrpSpPr/>
            <p:nvPr/>
          </p:nvGrpSpPr>
          <p:grpSpPr>
            <a:xfrm>
              <a:off x="7924800" y="3810000"/>
              <a:ext cx="645353" cy="610017"/>
              <a:chOff x="7924800" y="5867400"/>
              <a:chExt cx="645353" cy="610017"/>
            </a:xfrm>
          </p:grpSpPr>
          <p:grpSp>
            <p:nvGrpSpPr>
              <p:cNvPr id="23" name="Group 13">
                <a:extLst>
                  <a:ext uri="{FF2B5EF4-FFF2-40B4-BE49-F238E27FC236}">
                    <a16:creationId xmlns:a16="http://schemas.microsoft.com/office/drawing/2014/main" id="{E113A8F5-818B-4DEE-BD7D-2C3E42956A13}"/>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358DD5D7-0FB6-446B-B4D1-C845A2CC844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D41A1A6-80FB-4326-BBC7-8F8A8F8F5A7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3656F25-A163-47FF-9E7D-1F489769416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C6307163-DBEE-49D0-8D6E-DF3A1CDCB09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a:extLst>
                  <a:ext uri="{FF2B5EF4-FFF2-40B4-BE49-F238E27FC236}">
                    <a16:creationId xmlns:a16="http://schemas.microsoft.com/office/drawing/2014/main" id="{F31533F5-A2B1-4457-A5A2-0F66A3CE3AF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33">
              <a:extLst>
                <a:ext uri="{FF2B5EF4-FFF2-40B4-BE49-F238E27FC236}">
                  <a16:creationId xmlns:a16="http://schemas.microsoft.com/office/drawing/2014/main" id="{710D6AFB-19DC-4679-B645-A23625F3F5EC}"/>
                </a:ext>
              </a:extLst>
            </p:cNvPr>
            <p:cNvGrpSpPr/>
            <p:nvPr/>
          </p:nvGrpSpPr>
          <p:grpSpPr>
            <a:xfrm>
              <a:off x="7543800" y="4038600"/>
              <a:ext cx="403070" cy="381000"/>
              <a:chOff x="7924800" y="5867400"/>
              <a:chExt cx="645353" cy="610017"/>
            </a:xfrm>
          </p:grpSpPr>
          <p:grpSp>
            <p:nvGrpSpPr>
              <p:cNvPr id="17" name="Group 13">
                <a:extLst>
                  <a:ext uri="{FF2B5EF4-FFF2-40B4-BE49-F238E27FC236}">
                    <a16:creationId xmlns:a16="http://schemas.microsoft.com/office/drawing/2014/main" id="{B969D32E-A50E-4A99-A91E-1E772CFB4F03}"/>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A5D77AAD-CCBC-482F-BA31-707C628AE68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28A8D5F-720A-4D82-B327-7306F319430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EFB25E4-F904-4DAF-84F9-D150BA15DD9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C17622-DABB-4890-8937-3FA9C7182DF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55E86E46-0774-4DB4-B015-5F8FD3457D8E}"/>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35072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3337A2-77EE-47CA-8237-FAC4806D1F58}"/>
              </a:ext>
            </a:extLst>
          </p:cNvPr>
          <p:cNvSpPr/>
          <p:nvPr/>
        </p:nvSpPr>
        <p:spPr>
          <a:xfrm>
            <a:off x="0" y="0"/>
            <a:ext cx="6345936" cy="1015663"/>
          </a:xfrm>
          <a:prstGeom prst="rect">
            <a:avLst/>
          </a:prstGeom>
          <a:ln>
            <a:solidFill>
              <a:schemeClr val="tx1"/>
            </a:solidFill>
          </a:ln>
        </p:spPr>
        <p:txBody>
          <a:bodyPr wrap="square">
            <a:spAutoFit/>
          </a:bodyPr>
          <a:lstStyle/>
          <a:p>
            <a:pPr fontAlgn="base"/>
            <a:r>
              <a:rPr lang="en-US" sz="1200" b="1" dirty="0"/>
              <a:t>Land of Desolation</a:t>
            </a:r>
          </a:p>
          <a:p>
            <a:pPr fontAlgn="base"/>
            <a:r>
              <a:rPr lang="en-US" sz="1200" dirty="0">
                <a:effectLst>
                  <a:glow rad="63500">
                    <a:schemeClr val="accent3">
                      <a:satMod val="175000"/>
                      <a:alpha val="40000"/>
                    </a:schemeClr>
                  </a:glow>
                </a:effectLst>
              </a:rPr>
              <a:t>Land far northward that had been peopled and destroyed, Alma 22:30–31.</a:t>
            </a:r>
          </a:p>
          <a:p>
            <a:pPr fontAlgn="base"/>
            <a:r>
              <a:rPr lang="en-US" sz="1200" dirty="0">
                <a:effectLst>
                  <a:glow rad="63500">
                    <a:schemeClr val="accent3">
                      <a:satMod val="175000"/>
                      <a:alpha val="40000"/>
                    </a:schemeClr>
                  </a:glow>
                </a:effectLst>
              </a:rPr>
              <a:t>Place of first landing of people of Zarahemla, Alma 22:30.</a:t>
            </a:r>
          </a:p>
          <a:p>
            <a:pPr fontAlgn="base"/>
            <a:r>
              <a:rPr lang="en-US" sz="1200" dirty="0">
                <a:effectLst>
                  <a:glow rad="63500">
                    <a:schemeClr val="accent3">
                      <a:satMod val="175000"/>
                      <a:alpha val="40000"/>
                    </a:schemeClr>
                  </a:glow>
                </a:effectLst>
              </a:rPr>
              <a:t>A day and a half journey from east to west sea, Alma 22:32.</a:t>
            </a:r>
          </a:p>
          <a:p>
            <a:pPr fontAlgn="base"/>
            <a:r>
              <a:rPr lang="en-US" sz="1200" dirty="0"/>
              <a:t>Moroni names land south of Desolation land of liberty, Alma 46:17.</a:t>
            </a:r>
          </a:p>
        </p:txBody>
      </p:sp>
      <p:sp>
        <p:nvSpPr>
          <p:cNvPr id="3" name="Rectangle 2">
            <a:extLst>
              <a:ext uri="{FF2B5EF4-FFF2-40B4-BE49-F238E27FC236}">
                <a16:creationId xmlns:a16="http://schemas.microsoft.com/office/drawing/2014/main" id="{3A5A8704-0413-4182-8346-3FE1514A0CAB}"/>
              </a:ext>
            </a:extLst>
          </p:cNvPr>
          <p:cNvSpPr/>
          <p:nvPr/>
        </p:nvSpPr>
        <p:spPr>
          <a:xfrm>
            <a:off x="0" y="1021080"/>
            <a:ext cx="6729984" cy="1200329"/>
          </a:xfrm>
          <a:prstGeom prst="rect">
            <a:avLst/>
          </a:prstGeom>
          <a:ln>
            <a:solidFill>
              <a:schemeClr val="tx1"/>
            </a:solidFill>
          </a:ln>
        </p:spPr>
        <p:txBody>
          <a:bodyPr wrap="square">
            <a:spAutoFit/>
          </a:bodyPr>
          <a:lstStyle/>
          <a:p>
            <a:pPr fontAlgn="base"/>
            <a:r>
              <a:rPr lang="en-US" sz="1200" b="1" dirty="0"/>
              <a:t>Land Bountiful</a:t>
            </a:r>
          </a:p>
          <a:p>
            <a:pPr fontAlgn="base"/>
            <a:r>
              <a:rPr lang="en-US" sz="1200" dirty="0"/>
              <a:t>People of Lehi come to land they called Bountiful because of fruit and honey, 1 Ne. 17:5.</a:t>
            </a:r>
          </a:p>
          <a:p>
            <a:pPr fontAlgn="base"/>
            <a:r>
              <a:rPr lang="en-US" sz="1200" dirty="0"/>
              <a:t>voice of the Lord comes to Nephi</a:t>
            </a:r>
            <a:r>
              <a:rPr lang="en-US" sz="1200" baseline="30000" dirty="0"/>
              <a:t>1</a:t>
            </a:r>
            <a:r>
              <a:rPr lang="en-US" sz="1200" dirty="0"/>
              <a:t> in Bountiful, 1 Ne. 17:7.</a:t>
            </a:r>
          </a:p>
          <a:p>
            <a:pPr fontAlgn="base"/>
            <a:r>
              <a:rPr lang="en-US" sz="1200" dirty="0">
                <a:effectLst>
                  <a:glow rad="101600">
                    <a:schemeClr val="accent3">
                      <a:satMod val="175000"/>
                      <a:alpha val="40000"/>
                    </a:schemeClr>
                  </a:glow>
                </a:effectLst>
              </a:rPr>
              <a:t>Nephites take possession of Bountiful, Alma 22:29.</a:t>
            </a:r>
          </a:p>
          <a:p>
            <a:pPr fontAlgn="base"/>
            <a:r>
              <a:rPr lang="en-US" sz="1200" dirty="0">
                <a:effectLst>
                  <a:glow rad="101600">
                    <a:schemeClr val="accent3">
                      <a:satMod val="175000"/>
                      <a:alpha val="40000"/>
                    </a:schemeClr>
                  </a:glow>
                </a:effectLst>
              </a:rPr>
              <a:t>Bountiful lies south of land of Desolation, Alma 22:31.</a:t>
            </a:r>
          </a:p>
          <a:p>
            <a:pPr fontAlgn="base"/>
            <a:r>
              <a:rPr lang="en-US" sz="1200" dirty="0">
                <a:effectLst>
                  <a:glow rad="101600">
                    <a:schemeClr val="accent3">
                      <a:satMod val="175000"/>
                      <a:alpha val="40000"/>
                    </a:schemeClr>
                  </a:glow>
                </a:effectLst>
              </a:rPr>
              <a:t>Bountiful runs from east to west sea, Alma 22:33.</a:t>
            </a:r>
          </a:p>
        </p:txBody>
      </p:sp>
      <p:sp>
        <p:nvSpPr>
          <p:cNvPr id="4" name="Rectangle 3">
            <a:extLst>
              <a:ext uri="{FF2B5EF4-FFF2-40B4-BE49-F238E27FC236}">
                <a16:creationId xmlns:a16="http://schemas.microsoft.com/office/drawing/2014/main" id="{10CE8841-B2EA-4EEF-BE19-398AFA230A75}"/>
              </a:ext>
            </a:extLst>
          </p:cNvPr>
          <p:cNvSpPr/>
          <p:nvPr/>
        </p:nvSpPr>
        <p:spPr>
          <a:xfrm>
            <a:off x="6739128" y="280285"/>
            <a:ext cx="5452872" cy="6217087"/>
          </a:xfrm>
          <a:prstGeom prst="rect">
            <a:avLst/>
          </a:prstGeom>
          <a:ln>
            <a:solidFill>
              <a:schemeClr val="tx1"/>
            </a:solidFill>
          </a:ln>
        </p:spPr>
        <p:txBody>
          <a:bodyPr wrap="square">
            <a:spAutoFit/>
          </a:bodyPr>
          <a:lstStyle/>
          <a:p>
            <a:pPr fontAlgn="base"/>
            <a:r>
              <a:rPr lang="en-US" sz="1400" b="1" dirty="0"/>
              <a:t>Land of Nephi</a:t>
            </a:r>
          </a:p>
          <a:p>
            <a:pPr fontAlgn="base"/>
            <a:r>
              <a:rPr lang="en-US" sz="1200" dirty="0"/>
              <a:t>Named after Nephi, 2 Ne. 5:8.</a:t>
            </a:r>
          </a:p>
          <a:p>
            <a:pPr fontAlgn="base"/>
            <a:r>
              <a:rPr lang="en-US" sz="1200" dirty="0"/>
              <a:t>Mosiah flees from Nephi as directed, Omni 1:12.</a:t>
            </a:r>
          </a:p>
          <a:p>
            <a:pPr fontAlgn="base"/>
            <a:r>
              <a:rPr lang="en-US" sz="1200" dirty="0"/>
              <a:t>Large number of Nephites return to Nephi, Omni 1:27–30.</a:t>
            </a:r>
          </a:p>
          <a:p>
            <a:pPr fontAlgn="base"/>
            <a:r>
              <a:rPr lang="en-US" sz="1200" dirty="0"/>
              <a:t>Ammon</a:t>
            </a:r>
            <a:r>
              <a:rPr lang="en-US" sz="1200" baseline="30000" dirty="0"/>
              <a:t> </a:t>
            </a:r>
            <a:r>
              <a:rPr lang="en-US" sz="1200" dirty="0"/>
              <a:t>and brethren go to Nephi, Mosiah 7:6.</a:t>
            </a:r>
          </a:p>
          <a:p>
            <a:pPr fontAlgn="base"/>
            <a:r>
              <a:rPr lang="en-US" sz="1200" dirty="0"/>
              <a:t>Ammon and brethren imprisoned in Nephi, Mosiah 7:7–8.</a:t>
            </a:r>
          </a:p>
          <a:p>
            <a:pPr fontAlgn="base"/>
            <a:r>
              <a:rPr lang="en-US" sz="1200" dirty="0" err="1"/>
              <a:t>Limhi</a:t>
            </a:r>
            <a:r>
              <a:rPr lang="en-US" sz="1200" dirty="0"/>
              <a:t>, king of Nephi, Mosiah 7:9 (19:26).</a:t>
            </a:r>
          </a:p>
          <a:p>
            <a:pPr fontAlgn="base"/>
            <a:r>
              <a:rPr lang="en-US" sz="1200" dirty="0"/>
              <a:t>Record of </a:t>
            </a:r>
            <a:r>
              <a:rPr lang="en-US" sz="1200" dirty="0" err="1"/>
              <a:t>Zeniff’s</a:t>
            </a:r>
            <a:r>
              <a:rPr lang="en-US" sz="1200" dirty="0"/>
              <a:t> people in land of Nephi, Mosiah 9–22.</a:t>
            </a:r>
          </a:p>
          <a:p>
            <a:pPr fontAlgn="base"/>
            <a:r>
              <a:rPr lang="en-US" sz="1200" dirty="0" err="1"/>
              <a:t>Zeniff</a:t>
            </a:r>
            <a:r>
              <a:rPr lang="en-US" sz="1200" dirty="0"/>
              <a:t> has knowledge of land of Nephi, Mosiah 9:1.</a:t>
            </a:r>
          </a:p>
          <a:p>
            <a:pPr fontAlgn="base"/>
            <a:r>
              <a:rPr lang="en-US" sz="1200" dirty="0" err="1"/>
              <a:t>Zeniff</a:t>
            </a:r>
            <a:r>
              <a:rPr lang="en-US" sz="1200" dirty="0"/>
              <a:t> obtains possession of land of Nephi, Mosiah 9:6.</a:t>
            </a:r>
          </a:p>
          <a:p>
            <a:pPr fontAlgn="base"/>
            <a:r>
              <a:rPr lang="en-US" sz="1200" dirty="0"/>
              <a:t>Lamanites invade, steal flocks, Mosiah 9:14.</a:t>
            </a:r>
          </a:p>
          <a:p>
            <a:pPr fontAlgn="base"/>
            <a:r>
              <a:rPr lang="en-US" sz="1200" dirty="0"/>
              <a:t>Peace established in Nephi, Mosiah 10:1.</a:t>
            </a:r>
          </a:p>
          <a:p>
            <a:pPr fontAlgn="base"/>
            <a:r>
              <a:rPr lang="en-US" sz="1200" dirty="0"/>
              <a:t>Noah succeeds father as king in Nephi, Mosiah 11:1.</a:t>
            </a:r>
          </a:p>
          <a:p>
            <a:pPr fontAlgn="base"/>
            <a:r>
              <a:rPr lang="en-US" sz="1200" dirty="0"/>
              <a:t>Abinadi preaches in Nephi, Mosiah 11:20.</a:t>
            </a:r>
          </a:p>
          <a:p>
            <a:pPr fontAlgn="base"/>
            <a:r>
              <a:rPr lang="en-US" sz="1200" dirty="0"/>
              <a:t>Alma teaches in Mormon, in borders of land of Nephi, Mosiah 18:4–5.</a:t>
            </a:r>
          </a:p>
          <a:p>
            <a:pPr fontAlgn="base"/>
            <a:r>
              <a:rPr lang="en-US" sz="1200" dirty="0"/>
              <a:t>Lamanites carry away Nephites’ wives and children in Nephi, Mosiah 19:15.</a:t>
            </a:r>
          </a:p>
          <a:p>
            <a:pPr fontAlgn="base"/>
            <a:r>
              <a:rPr lang="en-US" sz="1200" dirty="0"/>
              <a:t>husbands return to Nephi, Mosiah 19:24.</a:t>
            </a:r>
          </a:p>
          <a:p>
            <a:pPr fontAlgn="base"/>
            <a:r>
              <a:rPr lang="en-US" sz="1200" dirty="0"/>
              <a:t>Lamanites go to destroy Nephites in Nephi, Mosiah 20:7.</a:t>
            </a:r>
          </a:p>
          <a:p>
            <a:pPr fontAlgn="base"/>
            <a:r>
              <a:rPr lang="en-US" sz="1200" dirty="0"/>
              <a:t>Lamanites repulsed, Mosiah 20:11.</a:t>
            </a:r>
          </a:p>
          <a:p>
            <a:pPr fontAlgn="base"/>
            <a:r>
              <a:rPr lang="en-US" sz="1200" dirty="0" err="1"/>
              <a:t>Limhi’s</a:t>
            </a:r>
            <a:r>
              <a:rPr lang="en-US" sz="1200" dirty="0"/>
              <a:t> people in bondage in Nephi, Mosiah 21:1–4.</a:t>
            </a:r>
          </a:p>
          <a:p>
            <a:pPr fontAlgn="base"/>
            <a:r>
              <a:rPr lang="en-US" sz="1200" dirty="0"/>
              <a:t>Wicked priests come into land of Nephi to steal, Mosiah 21:21.</a:t>
            </a:r>
          </a:p>
          <a:p>
            <a:pPr fontAlgn="base"/>
            <a:r>
              <a:rPr lang="en-US" sz="1200" dirty="0" err="1"/>
              <a:t>Limhi’s</a:t>
            </a:r>
            <a:r>
              <a:rPr lang="en-US" sz="1200" dirty="0"/>
              <a:t> people escape from Nephi, Mosiah 22:11.</a:t>
            </a:r>
          </a:p>
          <a:p>
            <a:pPr fontAlgn="base"/>
            <a:r>
              <a:rPr lang="en-US" sz="1200" dirty="0">
                <a:effectLst>
                  <a:glow rad="63500">
                    <a:schemeClr val="accent3">
                      <a:satMod val="175000"/>
                      <a:alpha val="40000"/>
                    </a:schemeClr>
                  </a:glow>
                </a:effectLst>
              </a:rPr>
              <a:t>Sons of Mosiah are permitted to go on mission to Nephi, Mosiah 28:1–9 (Alma 17:6–8).</a:t>
            </a:r>
          </a:p>
          <a:p>
            <a:pPr fontAlgn="base"/>
            <a:r>
              <a:rPr lang="en-US" sz="1200" dirty="0">
                <a:effectLst>
                  <a:glow rad="63500">
                    <a:schemeClr val="accent3">
                      <a:satMod val="175000"/>
                      <a:alpha val="40000"/>
                    </a:schemeClr>
                  </a:glow>
                </a:effectLst>
              </a:rPr>
              <a:t>Aaron goes to Nephi, Mosiah 29:3 (Alma 22:1).</a:t>
            </a:r>
          </a:p>
          <a:p>
            <a:pPr fontAlgn="base"/>
            <a:r>
              <a:rPr lang="en-US" sz="1200" dirty="0">
                <a:effectLst>
                  <a:glow rad="63500">
                    <a:schemeClr val="accent3">
                      <a:satMod val="175000"/>
                      <a:alpha val="40000"/>
                    </a:schemeClr>
                  </a:glow>
                </a:effectLst>
              </a:rPr>
              <a:t>Account of mission of sons of Mosiah</a:t>
            </a:r>
            <a:r>
              <a:rPr lang="en-US" sz="1200" baseline="30000" dirty="0">
                <a:effectLst>
                  <a:glow rad="63500">
                    <a:schemeClr val="accent3">
                      <a:satMod val="175000"/>
                      <a:alpha val="40000"/>
                    </a:schemeClr>
                  </a:glow>
                </a:effectLst>
              </a:rPr>
              <a:t> </a:t>
            </a:r>
            <a:r>
              <a:rPr lang="en-US" sz="1200" dirty="0">
                <a:effectLst>
                  <a:glow rad="63500">
                    <a:schemeClr val="accent3">
                      <a:satMod val="175000"/>
                      <a:alpha val="40000"/>
                    </a:schemeClr>
                  </a:glow>
                </a:effectLst>
              </a:rPr>
              <a:t>to Lamanites in Nephi, Alma 17–26.</a:t>
            </a:r>
          </a:p>
          <a:p>
            <a:pPr fontAlgn="base"/>
            <a:r>
              <a:rPr lang="en-US" sz="1200" dirty="0" err="1">
                <a:effectLst>
                  <a:glow rad="63500">
                    <a:schemeClr val="accent3">
                      <a:satMod val="175000"/>
                      <a:alpha val="40000"/>
                    </a:schemeClr>
                  </a:glow>
                </a:effectLst>
              </a:rPr>
              <a:t>Lamoni’s</a:t>
            </a:r>
            <a:r>
              <a:rPr lang="en-US" sz="1200" dirty="0">
                <a:effectLst>
                  <a:glow rad="63500">
                    <a:schemeClr val="accent3">
                      <a:satMod val="175000"/>
                      <a:alpha val="40000"/>
                    </a:schemeClr>
                  </a:glow>
                </a:effectLst>
              </a:rPr>
              <a:t> father is king over land of Nephi, Alma 18:9.</a:t>
            </a:r>
          </a:p>
          <a:p>
            <a:pPr fontAlgn="base"/>
            <a:r>
              <a:rPr lang="en-US" sz="1200" dirty="0" err="1">
                <a:effectLst>
                  <a:glow rad="63500">
                    <a:schemeClr val="accent3">
                      <a:satMod val="175000"/>
                      <a:alpha val="40000"/>
                    </a:schemeClr>
                  </a:glow>
                </a:effectLst>
              </a:rPr>
              <a:t>Lamoni</a:t>
            </a:r>
            <a:r>
              <a:rPr lang="en-US" sz="1200" dirty="0">
                <a:effectLst>
                  <a:glow rad="63500">
                    <a:schemeClr val="accent3">
                      <a:satMod val="175000"/>
                      <a:alpha val="40000"/>
                    </a:schemeClr>
                  </a:glow>
                </a:effectLst>
              </a:rPr>
              <a:t> desires Ammon to accompany him to Nephi, Alma 20:1.</a:t>
            </a:r>
          </a:p>
          <a:p>
            <a:pPr fontAlgn="base"/>
            <a:r>
              <a:rPr lang="en-US" sz="1200" dirty="0">
                <a:effectLst>
                  <a:glow rad="63500">
                    <a:schemeClr val="accent3">
                      <a:satMod val="175000"/>
                      <a:alpha val="40000"/>
                    </a:schemeClr>
                  </a:glow>
                </a:effectLst>
              </a:rPr>
              <a:t>The Lord tells Ammon not to go to Nephi, Alma 20:2.</a:t>
            </a:r>
          </a:p>
          <a:p>
            <a:pPr fontAlgn="base"/>
            <a:r>
              <a:rPr lang="en-US" sz="1200" dirty="0">
                <a:effectLst>
                  <a:glow rad="63500">
                    <a:schemeClr val="accent3">
                      <a:satMod val="175000"/>
                      <a:alpha val="40000"/>
                    </a:schemeClr>
                  </a:glow>
                </a:effectLst>
              </a:rPr>
              <a:t>Idle Lamanites inhabit borders of Nephi, Alma 22:28.</a:t>
            </a:r>
          </a:p>
          <a:p>
            <a:pPr fontAlgn="base"/>
            <a:r>
              <a:rPr lang="en-US" sz="1200" dirty="0">
                <a:effectLst>
                  <a:glow rad="63500">
                    <a:schemeClr val="accent3">
                      <a:satMod val="175000"/>
                      <a:alpha val="40000"/>
                    </a:schemeClr>
                  </a:glow>
                </a:effectLst>
              </a:rPr>
              <a:t>Land of Nephi nearly surrounded by water, Alma 22:32.</a:t>
            </a:r>
          </a:p>
          <a:p>
            <a:pPr fontAlgn="base"/>
            <a:r>
              <a:rPr lang="en-US" sz="1200" dirty="0">
                <a:effectLst>
                  <a:glow rad="63500">
                    <a:schemeClr val="accent3">
                      <a:satMod val="175000"/>
                      <a:alpha val="40000"/>
                    </a:schemeClr>
                  </a:glow>
                </a:effectLst>
              </a:rPr>
              <a:t>Nephites kept Lamanites to south in Nephi, Alma 22:34.</a:t>
            </a:r>
          </a:p>
          <a:p>
            <a:pPr fontAlgn="base"/>
            <a:r>
              <a:rPr lang="en-US" sz="1200" dirty="0">
                <a:effectLst>
                  <a:glow rad="63500">
                    <a:schemeClr val="accent3">
                      <a:satMod val="175000"/>
                      <a:alpha val="40000"/>
                    </a:schemeClr>
                  </a:glow>
                </a:effectLst>
              </a:rPr>
              <a:t>Land of Nephi runs in straight course from east sea to west, Alma 50:8.</a:t>
            </a:r>
          </a:p>
        </p:txBody>
      </p:sp>
      <p:sp>
        <p:nvSpPr>
          <p:cNvPr id="5" name="TextBox 4">
            <a:extLst>
              <a:ext uri="{FF2B5EF4-FFF2-40B4-BE49-F238E27FC236}">
                <a16:creationId xmlns:a16="http://schemas.microsoft.com/office/drawing/2014/main" id="{A1992172-F106-47C7-B1D1-0F9A7304D477}"/>
              </a:ext>
            </a:extLst>
          </p:cNvPr>
          <p:cNvSpPr txBox="1"/>
          <p:nvPr/>
        </p:nvSpPr>
        <p:spPr>
          <a:xfrm>
            <a:off x="6885432" y="-64008"/>
            <a:ext cx="6080760" cy="369332"/>
          </a:xfrm>
          <a:prstGeom prst="rect">
            <a:avLst/>
          </a:prstGeom>
          <a:noFill/>
        </p:spPr>
        <p:txBody>
          <a:bodyPr wrap="square" rtlCol="0">
            <a:spAutoFit/>
          </a:bodyPr>
          <a:lstStyle/>
          <a:p>
            <a:r>
              <a:rPr lang="en-US" dirty="0"/>
              <a:t>Places thus far in the Book of Mormon</a:t>
            </a:r>
          </a:p>
        </p:txBody>
      </p:sp>
      <p:sp>
        <p:nvSpPr>
          <p:cNvPr id="6" name="Rectangle 5">
            <a:extLst>
              <a:ext uri="{FF2B5EF4-FFF2-40B4-BE49-F238E27FC236}">
                <a16:creationId xmlns:a16="http://schemas.microsoft.com/office/drawing/2014/main" id="{4D107F94-4767-4DCF-8CF9-4AD067D1FAE4}"/>
              </a:ext>
            </a:extLst>
          </p:cNvPr>
          <p:cNvSpPr/>
          <p:nvPr/>
        </p:nvSpPr>
        <p:spPr>
          <a:xfrm>
            <a:off x="0" y="2240280"/>
            <a:ext cx="6739128" cy="4401205"/>
          </a:xfrm>
          <a:prstGeom prst="rect">
            <a:avLst/>
          </a:prstGeom>
          <a:ln>
            <a:solidFill>
              <a:schemeClr val="tx1"/>
            </a:solidFill>
          </a:ln>
        </p:spPr>
        <p:txBody>
          <a:bodyPr wrap="square">
            <a:spAutoFit/>
          </a:bodyPr>
          <a:lstStyle/>
          <a:p>
            <a:pPr fontAlgn="base"/>
            <a:r>
              <a:rPr lang="en-US" sz="1400" b="1" dirty="0"/>
              <a:t>Land of Zarahemla</a:t>
            </a:r>
          </a:p>
          <a:p>
            <a:pPr fontAlgn="base"/>
            <a:r>
              <a:rPr lang="en-US" sz="1400" dirty="0"/>
              <a:t>Mosiah</a:t>
            </a:r>
            <a:r>
              <a:rPr lang="en-US" sz="1400" baseline="30000" dirty="0"/>
              <a:t> </a:t>
            </a:r>
            <a:r>
              <a:rPr lang="en-US" sz="1400" dirty="0"/>
              <a:t>made king over land of Zarahemla, Omni 1:12–13.</a:t>
            </a:r>
          </a:p>
          <a:p>
            <a:pPr fontAlgn="base"/>
            <a:r>
              <a:rPr lang="en-US" sz="1400" dirty="0"/>
              <a:t>Benjamin drives Lamanites from Zarahemla, Omni 1:24.</a:t>
            </a:r>
          </a:p>
          <a:p>
            <a:pPr fontAlgn="base"/>
            <a:r>
              <a:rPr lang="en-US" sz="1400" dirty="0"/>
              <a:t>Expedition seeking the land of Nephi returns to Zarahemla, Omni 1:28 (Mosiah 9:2).</a:t>
            </a:r>
          </a:p>
          <a:p>
            <a:pPr fontAlgn="base"/>
            <a:r>
              <a:rPr lang="en-US" sz="1400" dirty="0"/>
              <a:t>No more contention in Zarahemla, Mosiah 1:1 (2:4).</a:t>
            </a:r>
          </a:p>
          <a:p>
            <a:pPr fontAlgn="base"/>
            <a:r>
              <a:rPr lang="en-US" sz="1400" dirty="0"/>
              <a:t>People are gathered in land of Zarahemla to hear Benjamin, Mosiah 1:18.</a:t>
            </a:r>
          </a:p>
          <a:p>
            <a:pPr fontAlgn="base"/>
            <a:r>
              <a:rPr lang="en-US" sz="1400" dirty="0" err="1"/>
              <a:t>Zeniff</a:t>
            </a:r>
            <a:r>
              <a:rPr lang="en-US" sz="1400" dirty="0"/>
              <a:t> came out of land of Zarahemla, Mosiah 7:9.</a:t>
            </a:r>
          </a:p>
          <a:p>
            <a:pPr fontAlgn="base"/>
            <a:r>
              <a:rPr lang="en-US" sz="1400" dirty="0"/>
              <a:t>Ammon</a:t>
            </a:r>
            <a:r>
              <a:rPr lang="en-US" sz="1400" baseline="30000" dirty="0"/>
              <a:t>1</a:t>
            </a:r>
            <a:r>
              <a:rPr lang="en-US" sz="1400" dirty="0"/>
              <a:t> comes from Zarahemla to inquire after people of </a:t>
            </a:r>
            <a:r>
              <a:rPr lang="en-US" sz="1400" dirty="0" err="1"/>
              <a:t>Zeniff</a:t>
            </a:r>
            <a:r>
              <a:rPr lang="en-US" sz="1400" dirty="0"/>
              <a:t>, Mosiah 7:13–14.</a:t>
            </a:r>
          </a:p>
          <a:p>
            <a:pPr fontAlgn="base"/>
            <a:r>
              <a:rPr lang="en-US" sz="1400" dirty="0" err="1"/>
              <a:t>Limhi’s</a:t>
            </a:r>
            <a:r>
              <a:rPr lang="en-US" sz="1400" dirty="0"/>
              <a:t> expedition failed to find Zarahemla, Mosiah 21:24–26.</a:t>
            </a:r>
          </a:p>
          <a:p>
            <a:pPr fontAlgn="base"/>
            <a:r>
              <a:rPr lang="en-US" sz="1400" dirty="0" err="1"/>
              <a:t>Limhi’s</a:t>
            </a:r>
            <a:r>
              <a:rPr lang="en-US" sz="1400" dirty="0"/>
              <a:t> people arrive in Zarahemla, Mosiah 22:11–13.</a:t>
            </a:r>
          </a:p>
          <a:p>
            <a:pPr fontAlgn="base"/>
            <a:r>
              <a:rPr lang="en-US" sz="1400" dirty="0"/>
              <a:t>Alma and his people arrive in Zarahemla, Mosiah 24:25.</a:t>
            </a:r>
          </a:p>
          <a:p>
            <a:pPr fontAlgn="base"/>
            <a:r>
              <a:rPr lang="en-US" sz="1400" dirty="0"/>
              <a:t>Alma is permitted to establish churches throughout Zarahemla, Mosiah 25:19–23.</a:t>
            </a:r>
          </a:p>
          <a:p>
            <a:pPr fontAlgn="base"/>
            <a:r>
              <a:rPr lang="en-US" sz="1400" dirty="0"/>
              <a:t>Sons of Mosiah</a:t>
            </a:r>
            <a:r>
              <a:rPr lang="en-US" sz="1400" baseline="30000" dirty="0"/>
              <a:t>2</a:t>
            </a:r>
            <a:r>
              <a:rPr lang="en-US" sz="1400" dirty="0"/>
              <a:t> preach throughout Zarahemla to repair injuries, Mosiah 27:34–35.</a:t>
            </a:r>
          </a:p>
          <a:p>
            <a:pPr fontAlgn="base"/>
            <a:r>
              <a:rPr lang="en-US" sz="1400" dirty="0"/>
              <a:t>Reign of judges commences in Zarahemla, Mosiah 29:44.</a:t>
            </a:r>
          </a:p>
          <a:p>
            <a:pPr fontAlgn="base"/>
            <a:r>
              <a:rPr lang="en-US" sz="1400" dirty="0"/>
              <a:t>Lamanites and Nephites battle near land of Zarahemla, Alma 2:15–25.</a:t>
            </a:r>
          </a:p>
          <a:p>
            <a:pPr fontAlgn="base"/>
            <a:r>
              <a:rPr lang="en-US" sz="1400" dirty="0"/>
              <a:t>No contentions in Zarahemla, Alma 4:1.</a:t>
            </a:r>
          </a:p>
          <a:p>
            <a:pPr fontAlgn="base"/>
            <a:r>
              <a:rPr lang="en-US" sz="1400" dirty="0"/>
              <a:t>Alma</a:t>
            </a:r>
            <a:r>
              <a:rPr lang="en-US" sz="1400" baseline="30000" dirty="0"/>
              <a:t> </a:t>
            </a:r>
            <a:r>
              <a:rPr lang="en-US" sz="1400" dirty="0"/>
              <a:t>begins his mission in Zarahemla, Alma 5:1.</a:t>
            </a:r>
          </a:p>
          <a:p>
            <a:pPr fontAlgn="base"/>
            <a:r>
              <a:rPr lang="en-US" sz="1400" dirty="0"/>
              <a:t>Alma returns to Zarahemla with Amulek, Alma 15:18.</a:t>
            </a:r>
          </a:p>
          <a:p>
            <a:pPr fontAlgn="base"/>
            <a:r>
              <a:rPr lang="en-US" sz="1400" dirty="0"/>
              <a:t>Peace continues in Zarahemla, Alma 16:1.</a:t>
            </a:r>
          </a:p>
          <a:p>
            <a:pPr fontAlgn="base"/>
            <a:r>
              <a:rPr lang="en-US" sz="1400" dirty="0">
                <a:effectLst>
                  <a:glow rad="63500">
                    <a:schemeClr val="accent3">
                      <a:satMod val="175000"/>
                      <a:alpha val="40000"/>
                    </a:schemeClr>
                  </a:glow>
                </a:effectLst>
              </a:rPr>
              <a:t>Lands of Nephi and Zarahemla nearly surrounded by water, Alma 22:32</a:t>
            </a:r>
            <a:r>
              <a:rPr lang="en-US" sz="1400" dirty="0"/>
              <a:t>.</a:t>
            </a:r>
          </a:p>
        </p:txBody>
      </p:sp>
    </p:spTree>
    <p:extLst>
      <p:ext uri="{BB962C8B-B14F-4D97-AF65-F5344CB8AC3E}">
        <p14:creationId xmlns:p14="http://schemas.microsoft.com/office/powerpoint/2010/main" val="1535912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Picture 78">
            <a:extLst>
              <a:ext uri="{FF2B5EF4-FFF2-40B4-BE49-F238E27FC236}">
                <a16:creationId xmlns:a16="http://schemas.microsoft.com/office/drawing/2014/main" id="{C0BEE9D4-8802-40C0-AE72-196CA398C0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9067800" y="6488668"/>
            <a:ext cx="1600200" cy="369332"/>
          </a:xfrm>
          <a:prstGeom prst="rect">
            <a:avLst/>
          </a:prstGeom>
          <a:noFill/>
        </p:spPr>
        <p:txBody>
          <a:bodyPr wrap="square" rtlCol="0">
            <a:spAutoFit/>
          </a:bodyPr>
          <a:lstStyle/>
          <a:p>
            <a:r>
              <a:rPr lang="en-US" dirty="0">
                <a:solidFill>
                  <a:schemeClr val="bg1"/>
                </a:solidFill>
              </a:rPr>
              <a:t>Who’s Who  </a:t>
            </a:r>
          </a:p>
        </p:txBody>
      </p:sp>
      <p:sp>
        <p:nvSpPr>
          <p:cNvPr id="5" name="TextBox 4"/>
          <p:cNvSpPr txBox="1"/>
          <p:nvPr/>
        </p:nvSpPr>
        <p:spPr>
          <a:xfrm>
            <a:off x="1758696" y="0"/>
            <a:ext cx="8610600" cy="923330"/>
          </a:xfrm>
          <a:prstGeom prst="rect">
            <a:avLst/>
          </a:prstGeom>
          <a:noFill/>
        </p:spPr>
        <p:txBody>
          <a:bodyPr wrap="square" rtlCol="0">
            <a:spAutoFit/>
          </a:bodyPr>
          <a:lstStyle/>
          <a:p>
            <a:pPr algn="ctr"/>
            <a:r>
              <a:rPr lang="en-US" sz="5400" dirty="0">
                <a:solidFill>
                  <a:schemeClr val="bg1"/>
                </a:solidFill>
                <a:latin typeface="Franklin Gothic Demi Cond" pitchFamily="34" charset="0"/>
              </a:rPr>
              <a:t>Aaron</a:t>
            </a:r>
          </a:p>
        </p:txBody>
      </p:sp>
      <p:sp>
        <p:nvSpPr>
          <p:cNvPr id="25" name="TextBox 24"/>
          <p:cNvSpPr txBox="1"/>
          <p:nvPr/>
        </p:nvSpPr>
        <p:spPr>
          <a:xfrm>
            <a:off x="155448" y="1110604"/>
            <a:ext cx="8357616" cy="5632311"/>
          </a:xfrm>
          <a:prstGeom prst="rect">
            <a:avLst/>
          </a:prstGeom>
          <a:noFill/>
        </p:spPr>
        <p:txBody>
          <a:bodyPr wrap="square" rtlCol="0">
            <a:spAutoFit/>
          </a:bodyPr>
          <a:lstStyle/>
          <a:p>
            <a:r>
              <a:rPr lang="en-US" dirty="0">
                <a:solidFill>
                  <a:schemeClr val="bg1"/>
                </a:solidFill>
              </a:rPr>
              <a:t>He was the son of Mosiah</a:t>
            </a:r>
          </a:p>
          <a:p>
            <a:endParaRPr lang="en-US" dirty="0">
              <a:solidFill>
                <a:schemeClr val="bg1"/>
              </a:solidFill>
            </a:endParaRPr>
          </a:p>
          <a:p>
            <a:r>
              <a:rPr lang="en-US" dirty="0">
                <a:solidFill>
                  <a:schemeClr val="bg1"/>
                </a:solidFill>
              </a:rPr>
              <a:t>He was ‘numbered among the unbelievers’ (Mosiah 27:8)</a:t>
            </a:r>
          </a:p>
          <a:p>
            <a:endParaRPr lang="en-US" dirty="0">
              <a:solidFill>
                <a:schemeClr val="bg1"/>
              </a:solidFill>
            </a:endParaRPr>
          </a:p>
          <a:p>
            <a:r>
              <a:rPr lang="en-US" dirty="0">
                <a:solidFill>
                  <a:schemeClr val="bg1"/>
                </a:solidFill>
              </a:rPr>
              <a:t>He was visited by a heavenly messenger which brought about a transformation</a:t>
            </a:r>
          </a:p>
          <a:p>
            <a:endParaRPr lang="en-US" dirty="0">
              <a:solidFill>
                <a:schemeClr val="bg1"/>
              </a:solidFill>
            </a:endParaRPr>
          </a:p>
          <a:p>
            <a:r>
              <a:rPr lang="en-US" dirty="0">
                <a:solidFill>
                  <a:schemeClr val="bg1"/>
                </a:solidFill>
              </a:rPr>
              <a:t>Rather than accept the voice of the people as first choice to succeed his father as king,  he embarked on a missionary journey that lasted 14 years (Mosiah 29:2-3)</a:t>
            </a:r>
          </a:p>
          <a:p>
            <a:endParaRPr lang="en-US" dirty="0">
              <a:solidFill>
                <a:schemeClr val="bg1"/>
              </a:solidFill>
            </a:endParaRPr>
          </a:p>
          <a:p>
            <a:r>
              <a:rPr lang="en-US" dirty="0">
                <a:solidFill>
                  <a:schemeClr val="bg1"/>
                </a:solidFill>
              </a:rPr>
              <a:t>He and his other brothers went to the Lamanites to preach the gospel</a:t>
            </a:r>
          </a:p>
          <a:p>
            <a:endParaRPr lang="en-US" dirty="0">
              <a:solidFill>
                <a:schemeClr val="bg1"/>
              </a:solidFill>
            </a:endParaRPr>
          </a:p>
          <a:p>
            <a:r>
              <a:rPr lang="en-US" dirty="0">
                <a:solidFill>
                  <a:schemeClr val="bg1"/>
                </a:solidFill>
              </a:rPr>
              <a:t>After persecuted and imprisoned he eventually was led by the spirit to present the gospel plan to the great king over all the Lamanites</a:t>
            </a:r>
          </a:p>
          <a:p>
            <a:endParaRPr lang="en-US" dirty="0">
              <a:solidFill>
                <a:schemeClr val="bg1"/>
              </a:solidFill>
            </a:endParaRPr>
          </a:p>
          <a:p>
            <a:r>
              <a:rPr lang="en-US" dirty="0">
                <a:solidFill>
                  <a:schemeClr val="bg1"/>
                </a:solidFill>
              </a:rPr>
              <a:t>As a missionary, he and his brothers brought thousands of Lamanites into the gospel of Christ and they “became a righteous people”</a:t>
            </a:r>
          </a:p>
          <a:p>
            <a:r>
              <a:rPr lang="en-US" dirty="0">
                <a:solidFill>
                  <a:schemeClr val="bg1"/>
                </a:solidFill>
              </a:rPr>
              <a:t> (Alma 23:7)</a:t>
            </a:r>
          </a:p>
          <a:p>
            <a:endParaRPr lang="en-US" dirty="0">
              <a:solidFill>
                <a:schemeClr val="bg1"/>
              </a:solidFill>
            </a:endParaRPr>
          </a:p>
          <a:p>
            <a:r>
              <a:rPr lang="en-US" dirty="0">
                <a:solidFill>
                  <a:schemeClr val="bg1"/>
                </a:solidFill>
              </a:rPr>
              <a:t>He served faithfully throughout his life</a:t>
            </a:r>
          </a:p>
          <a:p>
            <a:endParaRPr lang="en-US" dirty="0">
              <a:solidFill>
                <a:schemeClr val="bg1"/>
              </a:solidFill>
            </a:endParaRPr>
          </a:p>
        </p:txBody>
      </p:sp>
      <p:grpSp>
        <p:nvGrpSpPr>
          <p:cNvPr id="26" name="Group 131"/>
          <p:cNvGrpSpPr/>
          <p:nvPr/>
        </p:nvGrpSpPr>
        <p:grpSpPr>
          <a:xfrm>
            <a:off x="9393936" y="1609345"/>
            <a:ext cx="1752600" cy="4171341"/>
            <a:chOff x="5715000" y="1143000"/>
            <a:chExt cx="1978594" cy="4664894"/>
          </a:xfrm>
        </p:grpSpPr>
        <p:sp>
          <p:nvSpPr>
            <p:cNvPr id="27"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
            <p:cNvSpPr/>
            <p:nvPr/>
          </p:nvSpPr>
          <p:spPr>
            <a:xfrm rot="20847300">
              <a:off x="7306829" y="3278739"/>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
            <p:cNvSpPr/>
            <p:nvPr/>
          </p:nvSpPr>
          <p:spPr>
            <a:xfrm>
              <a:off x="5715000" y="3397098"/>
              <a:ext cx="386765" cy="6670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4"/>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5"/>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6"/>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7"/>
            <p:cNvSpPr/>
            <p:nvPr/>
          </p:nvSpPr>
          <p:spPr>
            <a:xfrm rot="10800000">
              <a:off x="6535615" y="2248545"/>
              <a:ext cx="410308" cy="60194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6172200" y="1143000"/>
              <a:ext cx="1143000" cy="130033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64"/>
            <p:cNvGrpSpPr/>
            <p:nvPr/>
          </p:nvGrpSpPr>
          <p:grpSpPr>
            <a:xfrm flipH="1">
              <a:off x="6248400" y="3573101"/>
              <a:ext cx="1230923" cy="1384466"/>
              <a:chOff x="7543801" y="3581401"/>
              <a:chExt cx="1066799" cy="1066800"/>
            </a:xfrm>
          </p:grpSpPr>
          <p:sp>
            <p:nvSpPr>
              <p:cNvPr id="74" name="Rounded Rectangle 73"/>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62"/>
              <p:cNvGrpSpPr/>
              <p:nvPr/>
            </p:nvGrpSpPr>
            <p:grpSpPr>
              <a:xfrm>
                <a:off x="7543801" y="3581401"/>
                <a:ext cx="457200" cy="1066800"/>
                <a:chOff x="6827799" y="4800600"/>
                <a:chExt cx="868401" cy="2043177"/>
              </a:xfrm>
              <a:solidFill>
                <a:srgbClr val="D98A33"/>
              </a:solidFill>
            </p:grpSpPr>
            <p:sp>
              <p:nvSpPr>
                <p:cNvPr id="76" name="Double Wave 75"/>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uble Wave 19"/>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188"/>
            <p:cNvGrpSpPr/>
            <p:nvPr/>
          </p:nvGrpSpPr>
          <p:grpSpPr>
            <a:xfrm>
              <a:off x="6019800" y="5173301"/>
              <a:ext cx="1447800" cy="289560"/>
              <a:chOff x="2286000" y="6019800"/>
              <a:chExt cx="3048000" cy="609600"/>
            </a:xfrm>
          </p:grpSpPr>
          <p:grpSp>
            <p:nvGrpSpPr>
              <p:cNvPr id="59" name="Group 175"/>
              <p:cNvGrpSpPr/>
              <p:nvPr/>
            </p:nvGrpSpPr>
            <p:grpSpPr>
              <a:xfrm>
                <a:off x="2286000" y="6019800"/>
                <a:ext cx="609600" cy="609600"/>
                <a:chOff x="2286000" y="6019800"/>
                <a:chExt cx="609600" cy="609600"/>
              </a:xfrm>
            </p:grpSpPr>
            <p:sp>
              <p:nvSpPr>
                <p:cNvPr id="72" name="Quad Arrow Callout 7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ross 7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176"/>
              <p:cNvGrpSpPr/>
              <p:nvPr/>
            </p:nvGrpSpPr>
            <p:grpSpPr>
              <a:xfrm>
                <a:off x="2895600" y="6019800"/>
                <a:ext cx="609600" cy="609600"/>
                <a:chOff x="2286000" y="6019800"/>
                <a:chExt cx="609600" cy="609600"/>
              </a:xfrm>
            </p:grpSpPr>
            <p:sp>
              <p:nvSpPr>
                <p:cNvPr id="70" name="Quad Arrow Callout 6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ross 7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179"/>
              <p:cNvGrpSpPr/>
              <p:nvPr/>
            </p:nvGrpSpPr>
            <p:grpSpPr>
              <a:xfrm>
                <a:off x="3505200" y="6019800"/>
                <a:ext cx="609600" cy="609600"/>
                <a:chOff x="2286000" y="6019800"/>
                <a:chExt cx="609600" cy="609600"/>
              </a:xfrm>
            </p:grpSpPr>
            <p:sp>
              <p:nvSpPr>
                <p:cNvPr id="68" name="Quad Arrow Callout 6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ross 6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182"/>
              <p:cNvGrpSpPr/>
              <p:nvPr/>
            </p:nvGrpSpPr>
            <p:grpSpPr>
              <a:xfrm>
                <a:off x="4114800" y="6019800"/>
                <a:ext cx="609600" cy="609600"/>
                <a:chOff x="2286000" y="6019800"/>
                <a:chExt cx="609600" cy="609600"/>
              </a:xfrm>
            </p:grpSpPr>
            <p:sp>
              <p:nvSpPr>
                <p:cNvPr id="66" name="Quad Arrow Callout 6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ross 6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185"/>
              <p:cNvGrpSpPr/>
              <p:nvPr/>
            </p:nvGrpSpPr>
            <p:grpSpPr>
              <a:xfrm>
                <a:off x="4724400" y="6019800"/>
                <a:ext cx="609600" cy="609600"/>
                <a:chOff x="2286000" y="6019800"/>
                <a:chExt cx="609600" cy="609600"/>
              </a:xfrm>
            </p:grpSpPr>
            <p:sp>
              <p:nvSpPr>
                <p:cNvPr id="64" name="Quad Arrow Callout 6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ross 6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189"/>
            <p:cNvGrpSpPr/>
            <p:nvPr/>
          </p:nvGrpSpPr>
          <p:grpSpPr>
            <a:xfrm>
              <a:off x="6172200" y="1357767"/>
              <a:ext cx="1054396" cy="210879"/>
              <a:chOff x="2286000" y="6019800"/>
              <a:chExt cx="3048000" cy="609600"/>
            </a:xfrm>
          </p:grpSpPr>
          <p:grpSp>
            <p:nvGrpSpPr>
              <p:cNvPr id="44" name="Group 175"/>
              <p:cNvGrpSpPr/>
              <p:nvPr/>
            </p:nvGrpSpPr>
            <p:grpSpPr>
              <a:xfrm>
                <a:off x="2286000" y="6019800"/>
                <a:ext cx="609600" cy="609600"/>
                <a:chOff x="2286000" y="6019800"/>
                <a:chExt cx="609600" cy="609600"/>
              </a:xfrm>
            </p:grpSpPr>
            <p:sp>
              <p:nvSpPr>
                <p:cNvPr id="57" name="Quad Arrow Callout 5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ross 5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76"/>
              <p:cNvGrpSpPr/>
              <p:nvPr/>
            </p:nvGrpSpPr>
            <p:grpSpPr>
              <a:xfrm>
                <a:off x="2895600" y="6019800"/>
                <a:ext cx="609600" cy="609600"/>
                <a:chOff x="2286000" y="6019800"/>
                <a:chExt cx="609600" cy="609600"/>
              </a:xfrm>
            </p:grpSpPr>
            <p:sp>
              <p:nvSpPr>
                <p:cNvPr id="55" name="Quad Arrow Callout 5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79"/>
              <p:cNvGrpSpPr/>
              <p:nvPr/>
            </p:nvGrpSpPr>
            <p:grpSpPr>
              <a:xfrm>
                <a:off x="3505200" y="6019800"/>
                <a:ext cx="609600" cy="609600"/>
                <a:chOff x="2286000" y="6019800"/>
                <a:chExt cx="609600" cy="609600"/>
              </a:xfrm>
            </p:grpSpPr>
            <p:sp>
              <p:nvSpPr>
                <p:cNvPr id="53" name="Quad Arrow Callout 5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ross 5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182"/>
              <p:cNvGrpSpPr/>
              <p:nvPr/>
            </p:nvGrpSpPr>
            <p:grpSpPr>
              <a:xfrm>
                <a:off x="4114800" y="6019800"/>
                <a:ext cx="609600" cy="609600"/>
                <a:chOff x="2286000" y="6019800"/>
                <a:chExt cx="609600" cy="609600"/>
              </a:xfrm>
            </p:grpSpPr>
            <p:sp>
              <p:nvSpPr>
                <p:cNvPr id="51" name="Quad Arrow Callout 5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ross 5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185"/>
              <p:cNvGrpSpPr/>
              <p:nvPr/>
            </p:nvGrpSpPr>
            <p:grpSpPr>
              <a:xfrm>
                <a:off x="4724400" y="6019800"/>
                <a:ext cx="609600" cy="609600"/>
                <a:chOff x="2286000" y="6019800"/>
                <a:chExt cx="609600" cy="609600"/>
              </a:xfrm>
            </p:grpSpPr>
            <p:sp>
              <p:nvSpPr>
                <p:cNvPr id="49" name="Quad Arrow Callout 4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89703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wipe(down)">
                                      <p:cBhvr>
                                        <p:cTn id="9" dur="580">
                                          <p:stCondLst>
                                            <p:cond delay="0"/>
                                          </p:stCondLst>
                                        </p:cTn>
                                        <p:tgtEl>
                                          <p:spTgt spid="26"/>
                                        </p:tgtEl>
                                      </p:cBhvr>
                                    </p:animEffect>
                                    <p:anim calcmode="lin" valueType="num">
                                      <p:cBhvr>
                                        <p:cTn id="1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5" dur="26">
                                          <p:stCondLst>
                                            <p:cond delay="650"/>
                                          </p:stCondLst>
                                        </p:cTn>
                                        <p:tgtEl>
                                          <p:spTgt spid="26"/>
                                        </p:tgtEl>
                                      </p:cBhvr>
                                      <p:to x="100000" y="60000"/>
                                    </p:animScale>
                                    <p:animScale>
                                      <p:cBhvr>
                                        <p:cTn id="16" dur="166" decel="50000">
                                          <p:stCondLst>
                                            <p:cond delay="676"/>
                                          </p:stCondLst>
                                        </p:cTn>
                                        <p:tgtEl>
                                          <p:spTgt spid="26"/>
                                        </p:tgtEl>
                                      </p:cBhvr>
                                      <p:to x="100000" y="100000"/>
                                    </p:animScale>
                                    <p:animScale>
                                      <p:cBhvr>
                                        <p:cTn id="17" dur="26">
                                          <p:stCondLst>
                                            <p:cond delay="1312"/>
                                          </p:stCondLst>
                                        </p:cTn>
                                        <p:tgtEl>
                                          <p:spTgt spid="26"/>
                                        </p:tgtEl>
                                      </p:cBhvr>
                                      <p:to x="100000" y="80000"/>
                                    </p:animScale>
                                    <p:animScale>
                                      <p:cBhvr>
                                        <p:cTn id="18" dur="166" decel="50000">
                                          <p:stCondLst>
                                            <p:cond delay="1338"/>
                                          </p:stCondLst>
                                        </p:cTn>
                                        <p:tgtEl>
                                          <p:spTgt spid="26"/>
                                        </p:tgtEl>
                                      </p:cBhvr>
                                      <p:to x="100000" y="100000"/>
                                    </p:animScale>
                                    <p:animScale>
                                      <p:cBhvr>
                                        <p:cTn id="19" dur="26">
                                          <p:stCondLst>
                                            <p:cond delay="1642"/>
                                          </p:stCondLst>
                                        </p:cTn>
                                        <p:tgtEl>
                                          <p:spTgt spid="26"/>
                                        </p:tgtEl>
                                      </p:cBhvr>
                                      <p:to x="100000" y="90000"/>
                                    </p:animScale>
                                    <p:animScale>
                                      <p:cBhvr>
                                        <p:cTn id="20" dur="166" decel="50000">
                                          <p:stCondLst>
                                            <p:cond delay="1668"/>
                                          </p:stCondLst>
                                        </p:cTn>
                                        <p:tgtEl>
                                          <p:spTgt spid="26"/>
                                        </p:tgtEl>
                                      </p:cBhvr>
                                      <p:to x="100000" y="100000"/>
                                    </p:animScale>
                                    <p:animScale>
                                      <p:cBhvr>
                                        <p:cTn id="21" dur="26">
                                          <p:stCondLst>
                                            <p:cond delay="1808"/>
                                          </p:stCondLst>
                                        </p:cTn>
                                        <p:tgtEl>
                                          <p:spTgt spid="26"/>
                                        </p:tgtEl>
                                      </p:cBhvr>
                                      <p:to x="100000" y="95000"/>
                                    </p:animScale>
                                    <p:animScale>
                                      <p:cBhvr>
                                        <p:cTn id="22" dur="166" decel="50000">
                                          <p:stCondLst>
                                            <p:cond delay="1834"/>
                                          </p:stCondLst>
                                        </p:cTn>
                                        <p:tgtEl>
                                          <p:spTgt spid="2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Picture 158">
            <a:extLst>
              <a:ext uri="{FF2B5EF4-FFF2-40B4-BE49-F238E27FC236}">
                <a16:creationId xmlns:a16="http://schemas.microsoft.com/office/drawing/2014/main" id="{68143A90-096B-44B4-8D05-E0B4F289E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0677144" y="6488668"/>
            <a:ext cx="1600200" cy="369332"/>
          </a:xfrm>
          <a:prstGeom prst="rect">
            <a:avLst/>
          </a:prstGeom>
          <a:noFill/>
        </p:spPr>
        <p:txBody>
          <a:bodyPr wrap="square" rtlCol="0">
            <a:spAutoFit/>
          </a:bodyPr>
          <a:lstStyle/>
          <a:p>
            <a:r>
              <a:rPr lang="en-US" dirty="0">
                <a:solidFill>
                  <a:schemeClr val="bg1"/>
                </a:solidFill>
              </a:rPr>
              <a:t>Who’s Who  </a:t>
            </a:r>
          </a:p>
        </p:txBody>
      </p:sp>
      <p:sp>
        <p:nvSpPr>
          <p:cNvPr id="5" name="TextBox 4"/>
          <p:cNvSpPr txBox="1"/>
          <p:nvPr/>
        </p:nvSpPr>
        <p:spPr>
          <a:xfrm>
            <a:off x="1752600" y="0"/>
            <a:ext cx="8610600" cy="830997"/>
          </a:xfrm>
          <a:prstGeom prst="rect">
            <a:avLst/>
          </a:prstGeom>
          <a:noFill/>
        </p:spPr>
        <p:txBody>
          <a:bodyPr wrap="square" rtlCol="0">
            <a:spAutoFit/>
          </a:bodyPr>
          <a:lstStyle/>
          <a:p>
            <a:pPr algn="ctr"/>
            <a:r>
              <a:rPr lang="en-US" sz="4800" dirty="0" err="1">
                <a:solidFill>
                  <a:schemeClr val="bg1"/>
                </a:solidFill>
                <a:latin typeface="Franklin Gothic Demi Cond" pitchFamily="34" charset="0"/>
              </a:rPr>
              <a:t>Muloki</a:t>
            </a:r>
            <a:r>
              <a:rPr lang="en-US" sz="4800" dirty="0">
                <a:solidFill>
                  <a:schemeClr val="bg1"/>
                </a:solidFill>
                <a:latin typeface="Franklin Gothic Demi Cond" pitchFamily="34" charset="0"/>
              </a:rPr>
              <a:t> and </a:t>
            </a:r>
            <a:r>
              <a:rPr lang="en-US" sz="4800" dirty="0" err="1">
                <a:solidFill>
                  <a:schemeClr val="bg1"/>
                </a:solidFill>
                <a:latin typeface="Franklin Gothic Demi Cond" pitchFamily="34" charset="0"/>
              </a:rPr>
              <a:t>Ammah</a:t>
            </a:r>
            <a:endParaRPr lang="en-US" sz="4800" dirty="0">
              <a:solidFill>
                <a:schemeClr val="bg1"/>
              </a:solidFill>
              <a:latin typeface="Franklin Gothic Demi Cond" pitchFamily="34" charset="0"/>
            </a:endParaRPr>
          </a:p>
        </p:txBody>
      </p:sp>
      <p:sp>
        <p:nvSpPr>
          <p:cNvPr id="25" name="TextBox 24"/>
          <p:cNvSpPr txBox="1"/>
          <p:nvPr/>
        </p:nvSpPr>
        <p:spPr>
          <a:xfrm>
            <a:off x="2862072" y="1075945"/>
            <a:ext cx="6419088" cy="5909310"/>
          </a:xfrm>
          <a:prstGeom prst="rect">
            <a:avLst/>
          </a:prstGeom>
          <a:noFill/>
        </p:spPr>
        <p:txBody>
          <a:bodyPr wrap="square" rtlCol="0">
            <a:spAutoFit/>
          </a:bodyPr>
          <a:lstStyle/>
          <a:p>
            <a:r>
              <a:rPr lang="en-US" dirty="0">
                <a:solidFill>
                  <a:schemeClr val="bg1"/>
                </a:solidFill>
              </a:rPr>
              <a:t>They were companions with Aaron on his mission to the </a:t>
            </a:r>
            <a:r>
              <a:rPr lang="en-US" dirty="0" err="1">
                <a:solidFill>
                  <a:schemeClr val="bg1"/>
                </a:solidFill>
              </a:rPr>
              <a:t>Lamanites</a:t>
            </a:r>
            <a:r>
              <a:rPr lang="en-US" dirty="0">
                <a:solidFill>
                  <a:schemeClr val="bg1"/>
                </a:solidFill>
              </a:rPr>
              <a:t> in about 90 BC</a:t>
            </a:r>
          </a:p>
          <a:p>
            <a:endParaRPr lang="en-US" dirty="0">
              <a:solidFill>
                <a:schemeClr val="bg1"/>
              </a:solidFill>
            </a:endParaRPr>
          </a:p>
          <a:p>
            <a:r>
              <a:rPr lang="en-US" dirty="0">
                <a:solidFill>
                  <a:schemeClr val="bg1"/>
                </a:solidFill>
              </a:rPr>
              <a:t>The first reference to them was spoken of by the Lord to </a:t>
            </a:r>
            <a:r>
              <a:rPr lang="en-US" dirty="0" err="1">
                <a:solidFill>
                  <a:schemeClr val="bg1"/>
                </a:solidFill>
              </a:rPr>
              <a:t>Ammon</a:t>
            </a:r>
            <a:r>
              <a:rPr lang="en-US" dirty="0">
                <a:solidFill>
                  <a:schemeClr val="bg1"/>
                </a:solidFill>
              </a:rPr>
              <a:t> that they and Aaron were in prison in the land of </a:t>
            </a:r>
            <a:r>
              <a:rPr lang="en-US" dirty="0" err="1">
                <a:solidFill>
                  <a:schemeClr val="bg1"/>
                </a:solidFill>
              </a:rPr>
              <a:t>Middoni</a:t>
            </a:r>
            <a:endParaRPr lang="en-US" dirty="0">
              <a:solidFill>
                <a:schemeClr val="bg1"/>
              </a:solidFill>
            </a:endParaRPr>
          </a:p>
          <a:p>
            <a:endParaRPr lang="en-US" dirty="0">
              <a:solidFill>
                <a:schemeClr val="bg1"/>
              </a:solidFill>
            </a:endParaRPr>
          </a:p>
          <a:p>
            <a:r>
              <a:rPr lang="en-US" dirty="0">
                <a:solidFill>
                  <a:schemeClr val="bg1"/>
                </a:solidFill>
              </a:rPr>
              <a:t>When Aaron was rejected in the City of Jerusalem he went to the village of </a:t>
            </a:r>
            <a:r>
              <a:rPr lang="en-US" dirty="0" err="1">
                <a:solidFill>
                  <a:schemeClr val="bg1"/>
                </a:solidFill>
              </a:rPr>
              <a:t>Ani</a:t>
            </a:r>
            <a:r>
              <a:rPr lang="en-US" dirty="0">
                <a:solidFill>
                  <a:schemeClr val="bg1"/>
                </a:solidFill>
              </a:rPr>
              <a:t>-Anti where Aaron met </a:t>
            </a:r>
            <a:r>
              <a:rPr lang="en-US" dirty="0" err="1">
                <a:solidFill>
                  <a:schemeClr val="bg1"/>
                </a:solidFill>
              </a:rPr>
              <a:t>Muloki</a:t>
            </a:r>
            <a:r>
              <a:rPr lang="en-US" dirty="0">
                <a:solidFill>
                  <a:schemeClr val="bg1"/>
                </a:solidFill>
              </a:rPr>
              <a:t> and </a:t>
            </a:r>
            <a:r>
              <a:rPr lang="en-US" dirty="0" err="1">
                <a:solidFill>
                  <a:schemeClr val="bg1"/>
                </a:solidFill>
              </a:rPr>
              <a:t>Ammah</a:t>
            </a:r>
            <a:r>
              <a:rPr lang="en-US" dirty="0">
                <a:solidFill>
                  <a:schemeClr val="bg1"/>
                </a:solidFill>
              </a:rPr>
              <a:t> preaching repentance and redemption to the people</a:t>
            </a:r>
          </a:p>
          <a:p>
            <a:endParaRPr lang="en-US" dirty="0">
              <a:solidFill>
                <a:schemeClr val="bg1"/>
              </a:solidFill>
            </a:endParaRPr>
          </a:p>
          <a:p>
            <a:r>
              <a:rPr lang="en-US" dirty="0">
                <a:solidFill>
                  <a:schemeClr val="bg1"/>
                </a:solidFill>
              </a:rPr>
              <a:t>They joined with Aaron after the community of </a:t>
            </a:r>
            <a:r>
              <a:rPr lang="en-US" dirty="0" err="1">
                <a:solidFill>
                  <a:schemeClr val="bg1"/>
                </a:solidFill>
              </a:rPr>
              <a:t>Ani</a:t>
            </a:r>
            <a:r>
              <a:rPr lang="en-US" dirty="0">
                <a:solidFill>
                  <a:schemeClr val="bg1"/>
                </a:solidFill>
              </a:rPr>
              <a:t>-Anti rejected them to go to the land of </a:t>
            </a:r>
            <a:r>
              <a:rPr lang="en-US" dirty="0" err="1">
                <a:solidFill>
                  <a:schemeClr val="bg1"/>
                </a:solidFill>
              </a:rPr>
              <a:t>Middoni</a:t>
            </a:r>
            <a:endParaRPr lang="en-US" dirty="0">
              <a:solidFill>
                <a:schemeClr val="bg1"/>
              </a:solidFill>
            </a:endParaRPr>
          </a:p>
          <a:p>
            <a:endParaRPr lang="en-US" dirty="0">
              <a:solidFill>
                <a:schemeClr val="bg1"/>
              </a:solidFill>
            </a:endParaRPr>
          </a:p>
          <a:p>
            <a:r>
              <a:rPr lang="en-US" dirty="0">
                <a:solidFill>
                  <a:schemeClr val="bg1"/>
                </a:solidFill>
              </a:rPr>
              <a:t>They , along with Aaron, were put in prison and suffered many afflictions</a:t>
            </a:r>
          </a:p>
          <a:p>
            <a:endParaRPr lang="en-US" dirty="0">
              <a:solidFill>
                <a:schemeClr val="bg1"/>
              </a:solidFill>
            </a:endParaRPr>
          </a:p>
          <a:p>
            <a:r>
              <a:rPr lang="en-US" dirty="0">
                <a:solidFill>
                  <a:schemeClr val="bg1"/>
                </a:solidFill>
              </a:rPr>
              <a:t>Alma and King </a:t>
            </a:r>
            <a:r>
              <a:rPr lang="en-US" dirty="0" err="1">
                <a:solidFill>
                  <a:schemeClr val="bg1"/>
                </a:solidFill>
              </a:rPr>
              <a:t>Lamoni</a:t>
            </a:r>
            <a:r>
              <a:rPr lang="en-US" dirty="0">
                <a:solidFill>
                  <a:schemeClr val="bg1"/>
                </a:solidFill>
              </a:rPr>
              <a:t> rescued them and they continued to preach in every synagogue of the </a:t>
            </a:r>
            <a:r>
              <a:rPr lang="en-US" dirty="0" err="1">
                <a:solidFill>
                  <a:schemeClr val="bg1"/>
                </a:solidFill>
              </a:rPr>
              <a:t>Amalekites</a:t>
            </a:r>
            <a:r>
              <a:rPr lang="en-US" dirty="0">
                <a:solidFill>
                  <a:schemeClr val="bg1"/>
                </a:solidFill>
              </a:rPr>
              <a:t> or any where they were admitted.</a:t>
            </a:r>
          </a:p>
          <a:p>
            <a:endParaRPr lang="en-US" dirty="0">
              <a:solidFill>
                <a:schemeClr val="bg1"/>
              </a:solidFill>
            </a:endParaRPr>
          </a:p>
          <a:p>
            <a:endParaRPr lang="en-US" dirty="0">
              <a:solidFill>
                <a:schemeClr val="bg1"/>
              </a:solidFill>
            </a:endParaRPr>
          </a:p>
        </p:txBody>
      </p:sp>
      <p:grpSp>
        <p:nvGrpSpPr>
          <p:cNvPr id="60" name="Group 59"/>
          <p:cNvGrpSpPr/>
          <p:nvPr/>
        </p:nvGrpSpPr>
        <p:grpSpPr>
          <a:xfrm>
            <a:off x="649225" y="1344169"/>
            <a:ext cx="2063595" cy="4886793"/>
            <a:chOff x="2881866" y="304800"/>
            <a:chExt cx="2063595" cy="4886793"/>
          </a:xfrm>
        </p:grpSpPr>
        <p:sp>
          <p:nvSpPr>
            <p:cNvPr id="61" name="Oval 60"/>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 Diagonal Corner Rectangle 78"/>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3576808" y="1525220"/>
              <a:ext cx="534307"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 Diagonal Corner Rectangle 86"/>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 Diagonal Corner Rectangle 87"/>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32"/>
            <p:cNvGrpSpPr/>
            <p:nvPr/>
          </p:nvGrpSpPr>
          <p:grpSpPr>
            <a:xfrm>
              <a:off x="3352800" y="3124199"/>
              <a:ext cx="994348" cy="428470"/>
              <a:chOff x="5261548" y="1184223"/>
              <a:chExt cx="2878111" cy="1154244"/>
            </a:xfrm>
          </p:grpSpPr>
          <p:sp>
            <p:nvSpPr>
              <p:cNvPr id="102" name="Rounded Rectangle 101"/>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24"/>
              <p:cNvGrpSpPr/>
              <p:nvPr/>
            </p:nvGrpSpPr>
            <p:grpSpPr>
              <a:xfrm>
                <a:off x="5334000" y="1219200"/>
                <a:ext cx="990600" cy="1066800"/>
                <a:chOff x="5334000" y="1219200"/>
                <a:chExt cx="990600" cy="1066800"/>
              </a:xfrm>
            </p:grpSpPr>
            <p:sp>
              <p:nvSpPr>
                <p:cNvPr id="110"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25"/>
              <p:cNvGrpSpPr/>
              <p:nvPr/>
            </p:nvGrpSpPr>
            <p:grpSpPr>
              <a:xfrm>
                <a:off x="6227164" y="1215452"/>
                <a:ext cx="990600" cy="1066800"/>
                <a:chOff x="5334000" y="1219200"/>
                <a:chExt cx="990600" cy="1066800"/>
              </a:xfrm>
            </p:grpSpPr>
            <p:sp>
              <p:nvSpPr>
                <p:cNvPr id="108" name="Quad Arrow 107"/>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108"/>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28"/>
              <p:cNvGrpSpPr/>
              <p:nvPr/>
            </p:nvGrpSpPr>
            <p:grpSpPr>
              <a:xfrm>
                <a:off x="7135318" y="1251678"/>
                <a:ext cx="990600" cy="1066800"/>
                <a:chOff x="5334000" y="1219200"/>
                <a:chExt cx="990600" cy="1066800"/>
              </a:xfrm>
            </p:grpSpPr>
            <p:sp>
              <p:nvSpPr>
                <p:cNvPr id="106" name="Quad Arrow 105"/>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 name="Group 33"/>
            <p:cNvGrpSpPr/>
            <p:nvPr/>
          </p:nvGrpSpPr>
          <p:grpSpPr>
            <a:xfrm>
              <a:off x="2910590" y="695792"/>
              <a:ext cx="1813810" cy="308549"/>
              <a:chOff x="5261548" y="1184223"/>
              <a:chExt cx="2878111" cy="1154244"/>
            </a:xfrm>
          </p:grpSpPr>
          <p:sp>
            <p:nvSpPr>
              <p:cNvPr id="92" name="Rounded Rectangle 91"/>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24"/>
              <p:cNvGrpSpPr/>
              <p:nvPr/>
            </p:nvGrpSpPr>
            <p:grpSpPr>
              <a:xfrm>
                <a:off x="5334000" y="1219200"/>
                <a:ext cx="990600" cy="1066800"/>
                <a:chOff x="5334000" y="1219200"/>
                <a:chExt cx="990600" cy="1066800"/>
              </a:xfrm>
            </p:grpSpPr>
            <p:sp>
              <p:nvSpPr>
                <p:cNvPr id="100" name="Quad Arrow 99"/>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25"/>
              <p:cNvGrpSpPr/>
              <p:nvPr/>
            </p:nvGrpSpPr>
            <p:grpSpPr>
              <a:xfrm>
                <a:off x="6227164" y="1215452"/>
                <a:ext cx="990600" cy="1066800"/>
                <a:chOff x="5334000" y="1219200"/>
                <a:chExt cx="990600" cy="1066800"/>
              </a:xfrm>
            </p:grpSpPr>
            <p:sp>
              <p:nvSpPr>
                <p:cNvPr id="98" name="Quad Arrow 97"/>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28"/>
              <p:cNvGrpSpPr/>
              <p:nvPr/>
            </p:nvGrpSpPr>
            <p:grpSpPr>
              <a:xfrm>
                <a:off x="7135318" y="1251678"/>
                <a:ext cx="990600" cy="1066800"/>
                <a:chOff x="5334000" y="1219200"/>
                <a:chExt cx="990600" cy="1066800"/>
              </a:xfrm>
            </p:grpSpPr>
            <p:sp>
              <p:nvSpPr>
                <p:cNvPr id="96" name="Quad Arrow 95"/>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2" name="Group 111"/>
          <p:cNvGrpSpPr/>
          <p:nvPr/>
        </p:nvGrpSpPr>
        <p:grpSpPr>
          <a:xfrm>
            <a:off x="9345168" y="1033273"/>
            <a:ext cx="1906102" cy="4886793"/>
            <a:chOff x="5236903" y="382249"/>
            <a:chExt cx="1906102" cy="4886793"/>
          </a:xfrm>
        </p:grpSpPr>
        <p:sp>
          <p:nvSpPr>
            <p:cNvPr id="113" name="Oval 112"/>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rapezoid 115"/>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 Diagonal Corner Rectangle 119"/>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 Diagonal Corner Rectangle 120"/>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 Diagonal Corner Rectangle 123"/>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 Diagonal Corner Rectangle 124"/>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87"/>
            <p:cNvGrpSpPr/>
            <p:nvPr/>
          </p:nvGrpSpPr>
          <p:grpSpPr>
            <a:xfrm>
              <a:off x="6400800" y="3276600"/>
              <a:ext cx="354228" cy="699540"/>
              <a:chOff x="7565037" y="3186660"/>
              <a:chExt cx="893162" cy="1763843"/>
            </a:xfrm>
          </p:grpSpPr>
          <p:sp>
            <p:nvSpPr>
              <p:cNvPr id="157" name="Rounded Rectangle 156"/>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ed Rectangle 157"/>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Rounded Rectangle 128"/>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02"/>
            <p:cNvGrpSpPr/>
            <p:nvPr/>
          </p:nvGrpSpPr>
          <p:grpSpPr>
            <a:xfrm>
              <a:off x="5661287" y="4452080"/>
              <a:ext cx="1051323" cy="304799"/>
              <a:chOff x="3366541" y="4831830"/>
              <a:chExt cx="5601325" cy="1623934"/>
            </a:xfrm>
          </p:grpSpPr>
          <p:grpSp>
            <p:nvGrpSpPr>
              <p:cNvPr id="145" name="Group 91"/>
              <p:cNvGrpSpPr/>
              <p:nvPr/>
            </p:nvGrpSpPr>
            <p:grpSpPr>
              <a:xfrm>
                <a:off x="3366541" y="4831830"/>
                <a:ext cx="1926236" cy="1606445"/>
                <a:chOff x="3366541" y="4831830"/>
                <a:chExt cx="1926236" cy="1606445"/>
              </a:xfrm>
            </p:grpSpPr>
            <p:sp>
              <p:nvSpPr>
                <p:cNvPr id="154" name="Left-Right-Up Arrow 153"/>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Left-Right-Up Arrow 15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92"/>
              <p:cNvGrpSpPr/>
              <p:nvPr/>
            </p:nvGrpSpPr>
            <p:grpSpPr>
              <a:xfrm>
                <a:off x="5214079" y="4845571"/>
                <a:ext cx="1926236" cy="1606445"/>
                <a:chOff x="3366541" y="4831830"/>
                <a:chExt cx="1926236" cy="1606445"/>
              </a:xfrm>
            </p:grpSpPr>
            <p:sp>
              <p:nvSpPr>
                <p:cNvPr id="151" name="Left-Right-Up Arrow 150"/>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Left-Right-Up Arrow 15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Quad Arrow 152"/>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96"/>
              <p:cNvGrpSpPr/>
              <p:nvPr/>
            </p:nvGrpSpPr>
            <p:grpSpPr>
              <a:xfrm>
                <a:off x="7041630" y="4849319"/>
                <a:ext cx="1926236" cy="1606445"/>
                <a:chOff x="3366541" y="4831830"/>
                <a:chExt cx="1926236" cy="1606445"/>
              </a:xfrm>
            </p:grpSpPr>
            <p:sp>
              <p:nvSpPr>
                <p:cNvPr id="148" name="Left-Right-Up Arrow 147"/>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Left-Right-Up Arrow 14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2" name="Group 100"/>
            <p:cNvGrpSpPr/>
            <p:nvPr/>
          </p:nvGrpSpPr>
          <p:grpSpPr>
            <a:xfrm>
              <a:off x="5628808" y="762001"/>
              <a:ext cx="1051323" cy="304799"/>
              <a:chOff x="3366541" y="4831830"/>
              <a:chExt cx="5601325" cy="1623934"/>
            </a:xfrm>
          </p:grpSpPr>
          <p:grpSp>
            <p:nvGrpSpPr>
              <p:cNvPr id="133" name="Group 91"/>
              <p:cNvGrpSpPr/>
              <p:nvPr/>
            </p:nvGrpSpPr>
            <p:grpSpPr>
              <a:xfrm>
                <a:off x="3366541" y="4831830"/>
                <a:ext cx="1926236" cy="1606445"/>
                <a:chOff x="3366541" y="4831830"/>
                <a:chExt cx="1926236" cy="1606445"/>
              </a:xfrm>
            </p:grpSpPr>
            <p:sp>
              <p:nvSpPr>
                <p:cNvPr id="142" name="Left-Right-Up Arrow 141"/>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Left-Right-Up Arrow 142"/>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92"/>
              <p:cNvGrpSpPr/>
              <p:nvPr/>
            </p:nvGrpSpPr>
            <p:grpSpPr>
              <a:xfrm>
                <a:off x="5214079" y="4845571"/>
                <a:ext cx="1926236" cy="1606445"/>
                <a:chOff x="3366541" y="4831830"/>
                <a:chExt cx="1926236" cy="1606445"/>
              </a:xfrm>
            </p:grpSpPr>
            <p:sp>
              <p:nvSpPr>
                <p:cNvPr id="139" name="Left-Right-Up Arrow 138"/>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Left-Right-Up Arrow 139"/>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Quad Arrow 140"/>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96"/>
              <p:cNvGrpSpPr/>
              <p:nvPr/>
            </p:nvGrpSpPr>
            <p:grpSpPr>
              <a:xfrm>
                <a:off x="7041630" y="4849319"/>
                <a:ext cx="1926236" cy="1606445"/>
                <a:chOff x="3366541" y="4831830"/>
                <a:chExt cx="1926236" cy="1606445"/>
              </a:xfrm>
            </p:grpSpPr>
            <p:sp>
              <p:nvSpPr>
                <p:cNvPr id="136" name="Left-Right-Up Arrow 135"/>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Left-Right-Up Arrow 13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9105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wipe(down)">
                                      <p:cBhvr>
                                        <p:cTn id="9" dur="580">
                                          <p:stCondLst>
                                            <p:cond delay="0"/>
                                          </p:stCondLst>
                                        </p:cTn>
                                        <p:tgtEl>
                                          <p:spTgt spid="60"/>
                                        </p:tgtEl>
                                      </p:cBhvr>
                                    </p:animEffect>
                                    <p:anim calcmode="lin" valueType="num">
                                      <p:cBhvr>
                                        <p:cTn id="1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5" dur="26">
                                          <p:stCondLst>
                                            <p:cond delay="650"/>
                                          </p:stCondLst>
                                        </p:cTn>
                                        <p:tgtEl>
                                          <p:spTgt spid="60"/>
                                        </p:tgtEl>
                                      </p:cBhvr>
                                      <p:to x="100000" y="60000"/>
                                    </p:animScale>
                                    <p:animScale>
                                      <p:cBhvr>
                                        <p:cTn id="16" dur="166" decel="50000">
                                          <p:stCondLst>
                                            <p:cond delay="676"/>
                                          </p:stCondLst>
                                        </p:cTn>
                                        <p:tgtEl>
                                          <p:spTgt spid="60"/>
                                        </p:tgtEl>
                                      </p:cBhvr>
                                      <p:to x="100000" y="100000"/>
                                    </p:animScale>
                                    <p:animScale>
                                      <p:cBhvr>
                                        <p:cTn id="17" dur="26">
                                          <p:stCondLst>
                                            <p:cond delay="1312"/>
                                          </p:stCondLst>
                                        </p:cTn>
                                        <p:tgtEl>
                                          <p:spTgt spid="60"/>
                                        </p:tgtEl>
                                      </p:cBhvr>
                                      <p:to x="100000" y="80000"/>
                                    </p:animScale>
                                    <p:animScale>
                                      <p:cBhvr>
                                        <p:cTn id="18" dur="166" decel="50000">
                                          <p:stCondLst>
                                            <p:cond delay="1338"/>
                                          </p:stCondLst>
                                        </p:cTn>
                                        <p:tgtEl>
                                          <p:spTgt spid="60"/>
                                        </p:tgtEl>
                                      </p:cBhvr>
                                      <p:to x="100000" y="100000"/>
                                    </p:animScale>
                                    <p:animScale>
                                      <p:cBhvr>
                                        <p:cTn id="19" dur="26">
                                          <p:stCondLst>
                                            <p:cond delay="1642"/>
                                          </p:stCondLst>
                                        </p:cTn>
                                        <p:tgtEl>
                                          <p:spTgt spid="60"/>
                                        </p:tgtEl>
                                      </p:cBhvr>
                                      <p:to x="100000" y="90000"/>
                                    </p:animScale>
                                    <p:animScale>
                                      <p:cBhvr>
                                        <p:cTn id="20" dur="166" decel="50000">
                                          <p:stCondLst>
                                            <p:cond delay="1668"/>
                                          </p:stCondLst>
                                        </p:cTn>
                                        <p:tgtEl>
                                          <p:spTgt spid="60"/>
                                        </p:tgtEl>
                                      </p:cBhvr>
                                      <p:to x="100000" y="100000"/>
                                    </p:animScale>
                                    <p:animScale>
                                      <p:cBhvr>
                                        <p:cTn id="21" dur="26">
                                          <p:stCondLst>
                                            <p:cond delay="1808"/>
                                          </p:stCondLst>
                                        </p:cTn>
                                        <p:tgtEl>
                                          <p:spTgt spid="60"/>
                                        </p:tgtEl>
                                      </p:cBhvr>
                                      <p:to x="100000" y="95000"/>
                                    </p:animScale>
                                    <p:animScale>
                                      <p:cBhvr>
                                        <p:cTn id="22" dur="166" decel="50000">
                                          <p:stCondLst>
                                            <p:cond delay="1834"/>
                                          </p:stCondLst>
                                        </p:cTn>
                                        <p:tgtEl>
                                          <p:spTgt spid="60"/>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580">
                                          <p:stCondLst>
                                            <p:cond delay="0"/>
                                          </p:stCondLst>
                                        </p:cTn>
                                        <p:tgtEl>
                                          <p:spTgt spid="112"/>
                                        </p:tgtEl>
                                      </p:cBhvr>
                                    </p:animEffect>
                                    <p:anim calcmode="lin" valueType="num">
                                      <p:cBhvr>
                                        <p:cTn id="26" dur="1822" tmFilter="0,0; 0.14,0.36; 0.43,0.73; 0.71,0.91; 1.0,1.0">
                                          <p:stCondLst>
                                            <p:cond delay="0"/>
                                          </p:stCondLst>
                                        </p:cTn>
                                        <p:tgtEl>
                                          <p:spTgt spid="1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12"/>
                                        </p:tgtEl>
                                      </p:cBhvr>
                                      <p:to x="100000" y="60000"/>
                                    </p:animScale>
                                    <p:animScale>
                                      <p:cBhvr>
                                        <p:cTn id="32" dur="166" decel="50000">
                                          <p:stCondLst>
                                            <p:cond delay="676"/>
                                          </p:stCondLst>
                                        </p:cTn>
                                        <p:tgtEl>
                                          <p:spTgt spid="112"/>
                                        </p:tgtEl>
                                      </p:cBhvr>
                                      <p:to x="100000" y="100000"/>
                                    </p:animScale>
                                    <p:animScale>
                                      <p:cBhvr>
                                        <p:cTn id="33" dur="26">
                                          <p:stCondLst>
                                            <p:cond delay="1312"/>
                                          </p:stCondLst>
                                        </p:cTn>
                                        <p:tgtEl>
                                          <p:spTgt spid="112"/>
                                        </p:tgtEl>
                                      </p:cBhvr>
                                      <p:to x="100000" y="80000"/>
                                    </p:animScale>
                                    <p:animScale>
                                      <p:cBhvr>
                                        <p:cTn id="34" dur="166" decel="50000">
                                          <p:stCondLst>
                                            <p:cond delay="1338"/>
                                          </p:stCondLst>
                                        </p:cTn>
                                        <p:tgtEl>
                                          <p:spTgt spid="112"/>
                                        </p:tgtEl>
                                      </p:cBhvr>
                                      <p:to x="100000" y="100000"/>
                                    </p:animScale>
                                    <p:animScale>
                                      <p:cBhvr>
                                        <p:cTn id="35" dur="26">
                                          <p:stCondLst>
                                            <p:cond delay="1642"/>
                                          </p:stCondLst>
                                        </p:cTn>
                                        <p:tgtEl>
                                          <p:spTgt spid="112"/>
                                        </p:tgtEl>
                                      </p:cBhvr>
                                      <p:to x="100000" y="90000"/>
                                    </p:animScale>
                                    <p:animScale>
                                      <p:cBhvr>
                                        <p:cTn id="36" dur="166" decel="50000">
                                          <p:stCondLst>
                                            <p:cond delay="1668"/>
                                          </p:stCondLst>
                                        </p:cTn>
                                        <p:tgtEl>
                                          <p:spTgt spid="112"/>
                                        </p:tgtEl>
                                      </p:cBhvr>
                                      <p:to x="100000" y="100000"/>
                                    </p:animScale>
                                    <p:animScale>
                                      <p:cBhvr>
                                        <p:cTn id="37" dur="26">
                                          <p:stCondLst>
                                            <p:cond delay="1808"/>
                                          </p:stCondLst>
                                        </p:cTn>
                                        <p:tgtEl>
                                          <p:spTgt spid="112"/>
                                        </p:tgtEl>
                                      </p:cBhvr>
                                      <p:to x="100000" y="95000"/>
                                    </p:animScale>
                                    <p:animScale>
                                      <p:cBhvr>
                                        <p:cTn id="38" dur="166" decel="50000">
                                          <p:stCondLst>
                                            <p:cond delay="1834"/>
                                          </p:stCondLst>
                                        </p:cTn>
                                        <p:tgtEl>
                                          <p:spTgt spid="1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BB3D47F9-0F79-4AD2-AE57-F95CF3A56C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Franklin Gothic Demi Cond" pitchFamily="34" charset="0"/>
              </a:rPr>
              <a:t> </a:t>
            </a:r>
            <a:r>
              <a:rPr lang="en-US" sz="5400" dirty="0" err="1">
                <a:solidFill>
                  <a:schemeClr val="bg1"/>
                </a:solidFill>
                <a:latin typeface="Franklin Gothic Demi Cond" pitchFamily="34" charset="0"/>
              </a:rPr>
              <a:t>Amalekites</a:t>
            </a:r>
            <a:r>
              <a:rPr lang="en-US" sz="5400" dirty="0">
                <a:solidFill>
                  <a:schemeClr val="bg1"/>
                </a:solidFill>
                <a:latin typeface="Franklin Gothic Demi Cond" pitchFamily="34" charset="0"/>
              </a:rPr>
              <a:t> and </a:t>
            </a:r>
            <a:r>
              <a:rPr lang="en-US" sz="5400" dirty="0" err="1">
                <a:solidFill>
                  <a:schemeClr val="bg1"/>
                </a:solidFill>
                <a:latin typeface="Franklin Gothic Demi Cond" pitchFamily="34" charset="0"/>
              </a:rPr>
              <a:t>Amulonites</a:t>
            </a:r>
            <a:endParaRPr lang="en-US" sz="5400" dirty="0">
              <a:solidFill>
                <a:schemeClr val="bg1"/>
              </a:solidFill>
              <a:latin typeface="Franklin Gothic Demi Cond" pitchFamily="34" charset="0"/>
            </a:endParaRPr>
          </a:p>
        </p:txBody>
      </p:sp>
      <p:sp>
        <p:nvSpPr>
          <p:cNvPr id="6" name="TextBox 5"/>
          <p:cNvSpPr txBox="1"/>
          <p:nvPr/>
        </p:nvSpPr>
        <p:spPr>
          <a:xfrm>
            <a:off x="3128611" y="1366395"/>
            <a:ext cx="5523238" cy="4708981"/>
          </a:xfrm>
          <a:prstGeom prst="rect">
            <a:avLst/>
          </a:prstGeom>
          <a:noFill/>
        </p:spPr>
        <p:txBody>
          <a:bodyPr wrap="square" rtlCol="0">
            <a:spAutoFit/>
          </a:bodyPr>
          <a:lstStyle/>
          <a:p>
            <a:r>
              <a:rPr lang="en-US" sz="2000" dirty="0">
                <a:solidFill>
                  <a:schemeClr val="bg1"/>
                </a:solidFill>
              </a:rPr>
              <a:t>They were a group of apostates in the city of Jerusalem who practiced after the order of </a:t>
            </a:r>
            <a:r>
              <a:rPr lang="en-US" sz="2000" dirty="0" err="1">
                <a:solidFill>
                  <a:schemeClr val="bg1"/>
                </a:solidFill>
              </a:rPr>
              <a:t>Nehor</a:t>
            </a:r>
            <a:endParaRPr lang="en-US" sz="2000" dirty="0">
              <a:solidFill>
                <a:schemeClr val="bg1"/>
              </a:solidFill>
            </a:endParaRPr>
          </a:p>
          <a:p>
            <a:endParaRPr lang="en-US" sz="2000" dirty="0">
              <a:solidFill>
                <a:schemeClr val="bg1"/>
              </a:solidFill>
            </a:endParaRPr>
          </a:p>
          <a:p>
            <a:r>
              <a:rPr lang="en-US" sz="2000" dirty="0">
                <a:solidFill>
                  <a:schemeClr val="bg1"/>
                </a:solidFill>
              </a:rPr>
              <a:t>The </a:t>
            </a:r>
            <a:r>
              <a:rPr lang="en-US" sz="2000" dirty="0" err="1">
                <a:solidFill>
                  <a:schemeClr val="bg1"/>
                </a:solidFill>
              </a:rPr>
              <a:t>Amalekites</a:t>
            </a:r>
            <a:r>
              <a:rPr lang="en-US" sz="2000" dirty="0">
                <a:solidFill>
                  <a:schemeClr val="bg1"/>
                </a:solidFill>
              </a:rPr>
              <a:t> were appointed captains of the Lamanite armies because of their murderous dispositions</a:t>
            </a:r>
          </a:p>
          <a:p>
            <a:endParaRPr lang="en-US" sz="2000" dirty="0">
              <a:solidFill>
                <a:schemeClr val="bg1"/>
              </a:solidFill>
            </a:endParaRPr>
          </a:p>
          <a:p>
            <a:r>
              <a:rPr lang="en-US" sz="2000" dirty="0">
                <a:solidFill>
                  <a:schemeClr val="bg1"/>
                </a:solidFill>
              </a:rPr>
              <a:t>Generally they instigated the Lamanites to go to war against the Nephites</a:t>
            </a:r>
          </a:p>
          <a:p>
            <a:endParaRPr lang="en-US" sz="2000" dirty="0">
              <a:solidFill>
                <a:schemeClr val="bg1"/>
              </a:solidFill>
            </a:endParaRPr>
          </a:p>
          <a:p>
            <a:r>
              <a:rPr lang="en-US" sz="2000" dirty="0">
                <a:solidFill>
                  <a:schemeClr val="bg1"/>
                </a:solidFill>
              </a:rPr>
              <a:t>The </a:t>
            </a:r>
            <a:r>
              <a:rPr lang="en-US" sz="2000" dirty="0" err="1">
                <a:solidFill>
                  <a:schemeClr val="bg1"/>
                </a:solidFill>
              </a:rPr>
              <a:t>Amulonites</a:t>
            </a:r>
            <a:r>
              <a:rPr lang="en-US" sz="2000" dirty="0">
                <a:solidFill>
                  <a:schemeClr val="bg1"/>
                </a:solidFill>
              </a:rPr>
              <a:t> were descendants of the priests of King Noah</a:t>
            </a:r>
          </a:p>
          <a:p>
            <a:endParaRPr lang="en-US" sz="2000" dirty="0">
              <a:solidFill>
                <a:schemeClr val="bg1"/>
              </a:solidFill>
            </a:endParaRPr>
          </a:p>
          <a:p>
            <a:r>
              <a:rPr lang="en-US" sz="2000" dirty="0">
                <a:solidFill>
                  <a:schemeClr val="bg1"/>
                </a:solidFill>
              </a:rPr>
              <a:t>Eventually the </a:t>
            </a:r>
            <a:r>
              <a:rPr lang="en-US" sz="2000" dirty="0" err="1">
                <a:solidFill>
                  <a:schemeClr val="bg1"/>
                </a:solidFill>
              </a:rPr>
              <a:t>Amulonites</a:t>
            </a:r>
            <a:r>
              <a:rPr lang="en-US" sz="2000" dirty="0">
                <a:solidFill>
                  <a:schemeClr val="bg1"/>
                </a:solidFill>
              </a:rPr>
              <a:t> turned against their Lamanite allies and were hunted down and slain</a:t>
            </a:r>
          </a:p>
        </p:txBody>
      </p:sp>
      <p:grpSp>
        <p:nvGrpSpPr>
          <p:cNvPr id="297" name="Group 296"/>
          <p:cNvGrpSpPr/>
          <p:nvPr/>
        </p:nvGrpSpPr>
        <p:grpSpPr>
          <a:xfrm>
            <a:off x="8939784" y="2063496"/>
            <a:ext cx="2209800" cy="4114800"/>
            <a:chOff x="6858000" y="3962400"/>
            <a:chExt cx="1600199" cy="2895600"/>
          </a:xfrm>
        </p:grpSpPr>
        <p:grpSp>
          <p:nvGrpSpPr>
            <p:cNvPr id="172" name="Group 171"/>
            <p:cNvGrpSpPr/>
            <p:nvPr/>
          </p:nvGrpSpPr>
          <p:grpSpPr>
            <a:xfrm>
              <a:off x="7010400" y="3962400"/>
              <a:ext cx="1282653" cy="2514600"/>
              <a:chOff x="685800" y="2743200"/>
              <a:chExt cx="1968453" cy="3897461"/>
            </a:xfrm>
            <a:solidFill>
              <a:schemeClr val="bg1">
                <a:lumMod val="65000"/>
              </a:schemeClr>
            </a:solidFill>
          </p:grpSpPr>
          <p:sp>
            <p:nvSpPr>
              <p:cNvPr id="173" name="Oval 4"/>
              <p:cNvSpPr/>
              <p:nvPr/>
            </p:nvSpPr>
            <p:spPr>
              <a:xfrm rot="6957280">
                <a:off x="529956" y="4575055"/>
                <a:ext cx="942728" cy="412444"/>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4" name="Group 91"/>
              <p:cNvGrpSpPr/>
              <p:nvPr/>
            </p:nvGrpSpPr>
            <p:grpSpPr>
              <a:xfrm>
                <a:off x="685800" y="2743200"/>
                <a:ext cx="1968453" cy="3897461"/>
                <a:chOff x="304800" y="914400"/>
                <a:chExt cx="2545737" cy="5040461"/>
              </a:xfrm>
              <a:grpFill/>
            </p:grpSpPr>
            <p:sp>
              <p:nvSpPr>
                <p:cNvPr id="175" name="Rounded Rectangle 174"/>
                <p:cNvSpPr/>
                <p:nvPr/>
              </p:nvSpPr>
              <p:spPr>
                <a:xfrm>
                  <a:off x="762000" y="914400"/>
                  <a:ext cx="1752600" cy="3276599"/>
                </a:xfrm>
                <a:prstGeom prst="roundRect">
                  <a:avLst>
                    <a:gd name="adj" fmla="val 3852"/>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69"/>
                <p:cNvGrpSpPr/>
                <p:nvPr/>
              </p:nvGrpSpPr>
              <p:grpSpPr>
                <a:xfrm flipH="1">
                  <a:off x="1143000" y="4468471"/>
                  <a:ext cx="609601" cy="1447801"/>
                  <a:chOff x="4222137" y="4305789"/>
                  <a:chExt cx="609601" cy="1447801"/>
                </a:xfrm>
                <a:grpFill/>
              </p:grpSpPr>
              <p:sp>
                <p:nvSpPr>
                  <p:cNvPr id="263" name="Oval 262"/>
                  <p:cNvSpPr/>
                  <p:nvPr/>
                </p:nvSpPr>
                <p:spPr>
                  <a:xfrm rot="3012038">
                    <a:off x="3955438" y="4877290"/>
                    <a:ext cx="1219200" cy="533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63"/>
                  <p:cNvSpPr/>
                  <p:nvPr/>
                </p:nvSpPr>
                <p:spPr>
                  <a:xfrm rot="3399159">
                    <a:off x="3879237" y="4648689"/>
                    <a:ext cx="1219200" cy="533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68"/>
                <p:cNvGrpSpPr/>
                <p:nvPr/>
              </p:nvGrpSpPr>
              <p:grpSpPr>
                <a:xfrm>
                  <a:off x="1555137" y="4507060"/>
                  <a:ext cx="609601" cy="1447801"/>
                  <a:chOff x="4222137" y="4305789"/>
                  <a:chExt cx="609601" cy="1447801"/>
                </a:xfrm>
                <a:grpFill/>
              </p:grpSpPr>
              <p:sp>
                <p:nvSpPr>
                  <p:cNvPr id="261" name="Oval 66"/>
                  <p:cNvSpPr/>
                  <p:nvPr/>
                </p:nvSpPr>
                <p:spPr>
                  <a:xfrm rot="3012038">
                    <a:off x="3955438" y="4877290"/>
                    <a:ext cx="1219200" cy="533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67"/>
                  <p:cNvSpPr/>
                  <p:nvPr/>
                </p:nvSpPr>
                <p:spPr>
                  <a:xfrm rot="3399159">
                    <a:off x="3879237" y="4648689"/>
                    <a:ext cx="1219200" cy="533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Oval 4"/>
                <p:cNvSpPr/>
                <p:nvPr/>
              </p:nvSpPr>
              <p:spPr>
                <a:xfrm rot="4765551">
                  <a:off x="1974237" y="3325961"/>
                  <a:ext cx="1219200" cy="5334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34"/>
                <p:cNvGrpSpPr/>
                <p:nvPr/>
              </p:nvGrpSpPr>
              <p:grpSpPr>
                <a:xfrm rot="18918069">
                  <a:off x="1754044" y="2367296"/>
                  <a:ext cx="992712" cy="1453296"/>
                  <a:chOff x="1977877" y="1457884"/>
                  <a:chExt cx="992712" cy="1453296"/>
                </a:xfrm>
                <a:grpFill/>
              </p:grpSpPr>
              <p:sp>
                <p:nvSpPr>
                  <p:cNvPr id="249" name="Trapezoid 35"/>
                  <p:cNvSpPr/>
                  <p:nvPr/>
                </p:nvSpPr>
                <p:spPr>
                  <a:xfrm rot="1340719">
                    <a:off x="2229644" y="1457884"/>
                    <a:ext cx="740945" cy="1453296"/>
                  </a:xfrm>
                  <a:prstGeom prst="trapezoid">
                    <a:avLst>
                      <a:gd name="adj" fmla="val 2480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32"/>
                  <p:cNvGrpSpPr/>
                  <p:nvPr/>
                </p:nvGrpSpPr>
                <p:grpSpPr>
                  <a:xfrm rot="1329619">
                    <a:off x="1977877" y="2670865"/>
                    <a:ext cx="750562" cy="222094"/>
                    <a:chOff x="1398494" y="4038600"/>
                    <a:chExt cx="1192306" cy="434340"/>
                  </a:xfrm>
                  <a:grpFill/>
                </p:grpSpPr>
                <p:sp>
                  <p:nvSpPr>
                    <p:cNvPr id="251" name="Pentagon 250"/>
                    <p:cNvSpPr/>
                    <p:nvPr/>
                  </p:nvSpPr>
                  <p:spPr>
                    <a:xfrm rot="5400000">
                      <a:off x="1269126" y="4173243"/>
                      <a:ext cx="429065" cy="170329"/>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Pentagon 69"/>
                    <p:cNvSpPr/>
                    <p:nvPr/>
                  </p:nvSpPr>
                  <p:spPr>
                    <a:xfrm rot="5400000">
                      <a:off x="1524621" y="4173243"/>
                      <a:ext cx="429065" cy="170329"/>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1495526" y="4047392"/>
                      <a:ext cx="255494" cy="214532"/>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5"/>
                    <p:cNvGrpSpPr/>
                    <p:nvPr/>
                  </p:nvGrpSpPr>
                  <p:grpSpPr>
                    <a:xfrm>
                      <a:off x="1909482" y="4043875"/>
                      <a:ext cx="681318" cy="429065"/>
                      <a:chOff x="685800" y="1524000"/>
                      <a:chExt cx="1219200" cy="609600"/>
                    </a:xfrm>
                    <a:grpFill/>
                  </p:grpSpPr>
                  <p:sp>
                    <p:nvSpPr>
                      <p:cNvPr id="256" name="Pentagon 10"/>
                      <p:cNvSpPr/>
                      <p:nvPr/>
                    </p:nvSpPr>
                    <p:spPr>
                      <a:xfrm rot="5400000">
                        <a:off x="5334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Pentagon 256"/>
                      <p:cNvSpPr/>
                      <p:nvPr/>
                    </p:nvSpPr>
                    <p:spPr>
                      <a:xfrm rot="5400000">
                        <a:off x="9906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Pentagon 257"/>
                      <p:cNvSpPr/>
                      <p:nvPr/>
                    </p:nvSpPr>
                    <p:spPr>
                      <a:xfrm rot="5400000">
                        <a:off x="14478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838200" y="15240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Diamond 77"/>
                      <p:cNvSpPr/>
                      <p:nvPr/>
                    </p:nvSpPr>
                    <p:spPr>
                      <a:xfrm>
                        <a:off x="1316636" y="15289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Diamond 254"/>
                    <p:cNvSpPr/>
                    <p:nvPr/>
                  </p:nvSpPr>
                  <p:spPr>
                    <a:xfrm>
                      <a:off x="1748228" y="4038600"/>
                      <a:ext cx="255494" cy="214532"/>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0" name="Group 33"/>
                <p:cNvGrpSpPr/>
                <p:nvPr/>
              </p:nvGrpSpPr>
              <p:grpSpPr>
                <a:xfrm>
                  <a:off x="304800" y="2258671"/>
                  <a:ext cx="992712" cy="1453296"/>
                  <a:chOff x="1977877" y="1457884"/>
                  <a:chExt cx="992712" cy="1453296"/>
                </a:xfrm>
                <a:grpFill/>
              </p:grpSpPr>
              <p:sp>
                <p:nvSpPr>
                  <p:cNvPr id="237" name="Trapezoid 18"/>
                  <p:cNvSpPr/>
                  <p:nvPr/>
                </p:nvSpPr>
                <p:spPr>
                  <a:xfrm rot="1340719">
                    <a:off x="2229644" y="1457884"/>
                    <a:ext cx="740945" cy="1453296"/>
                  </a:xfrm>
                  <a:prstGeom prst="trapezoid">
                    <a:avLst>
                      <a:gd name="adj" fmla="val 2480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32"/>
                  <p:cNvGrpSpPr/>
                  <p:nvPr/>
                </p:nvGrpSpPr>
                <p:grpSpPr>
                  <a:xfrm rot="1329619">
                    <a:off x="1977877" y="2670865"/>
                    <a:ext cx="750562" cy="222094"/>
                    <a:chOff x="1398494" y="4038600"/>
                    <a:chExt cx="1192306" cy="434340"/>
                  </a:xfrm>
                  <a:grpFill/>
                </p:grpSpPr>
                <p:sp>
                  <p:nvSpPr>
                    <p:cNvPr id="239" name="Pentagon 21"/>
                    <p:cNvSpPr/>
                    <p:nvPr/>
                  </p:nvSpPr>
                  <p:spPr>
                    <a:xfrm rot="5400000">
                      <a:off x="1269126" y="4173243"/>
                      <a:ext cx="429065" cy="170329"/>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Pentagon 22"/>
                    <p:cNvSpPr/>
                    <p:nvPr/>
                  </p:nvSpPr>
                  <p:spPr>
                    <a:xfrm rot="5400000">
                      <a:off x="1524621" y="4173243"/>
                      <a:ext cx="429065" cy="170329"/>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
                    <p:cNvSpPr/>
                    <p:nvPr/>
                  </p:nvSpPr>
                  <p:spPr>
                    <a:xfrm>
                      <a:off x="1495526" y="4047392"/>
                      <a:ext cx="255494" cy="214532"/>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2" name="Group 15"/>
                    <p:cNvGrpSpPr/>
                    <p:nvPr/>
                  </p:nvGrpSpPr>
                  <p:grpSpPr>
                    <a:xfrm>
                      <a:off x="1909482" y="4043875"/>
                      <a:ext cx="681318" cy="429065"/>
                      <a:chOff x="685800" y="1524000"/>
                      <a:chExt cx="1219200" cy="609600"/>
                    </a:xfrm>
                    <a:grpFill/>
                  </p:grpSpPr>
                  <p:sp>
                    <p:nvSpPr>
                      <p:cNvPr id="244" name="Pentagon 10"/>
                      <p:cNvSpPr/>
                      <p:nvPr/>
                    </p:nvSpPr>
                    <p:spPr>
                      <a:xfrm rot="5400000">
                        <a:off x="5334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Pentagon 28"/>
                      <p:cNvSpPr/>
                      <p:nvPr/>
                    </p:nvSpPr>
                    <p:spPr>
                      <a:xfrm rot="5400000">
                        <a:off x="9906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Pentagon 29"/>
                      <p:cNvSpPr/>
                      <p:nvPr/>
                    </p:nvSpPr>
                    <p:spPr>
                      <a:xfrm rot="5400000">
                        <a:off x="14478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30"/>
                      <p:cNvSpPr/>
                      <p:nvPr/>
                    </p:nvSpPr>
                    <p:spPr>
                      <a:xfrm>
                        <a:off x="838200" y="15240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Diamond 31"/>
                      <p:cNvSpPr/>
                      <p:nvPr/>
                    </p:nvSpPr>
                    <p:spPr>
                      <a:xfrm>
                        <a:off x="1316636" y="15289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3" name="Diamond 26"/>
                    <p:cNvSpPr/>
                    <p:nvPr/>
                  </p:nvSpPr>
                  <p:spPr>
                    <a:xfrm>
                      <a:off x="1748228" y="4038600"/>
                      <a:ext cx="255494" cy="214532"/>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1" name="Trapezoid 3"/>
                <p:cNvSpPr/>
                <p:nvPr/>
              </p:nvSpPr>
              <p:spPr>
                <a:xfrm>
                  <a:off x="914400" y="2334871"/>
                  <a:ext cx="1447800" cy="2667000"/>
                </a:xfrm>
                <a:prstGeom prst="trapezoid">
                  <a:avLst>
                    <a:gd name="adj" fmla="val 24385"/>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a:off x="1416571" y="2212451"/>
                  <a:ext cx="457200" cy="457200"/>
                </a:xfrm>
                <a:prstGeom prst="trapezoid">
                  <a:avLst>
                    <a:gd name="adj" fmla="val 34836"/>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7"/>
                <p:cNvGrpSpPr/>
                <p:nvPr/>
              </p:nvGrpSpPr>
              <p:grpSpPr>
                <a:xfrm>
                  <a:off x="914400" y="4925671"/>
                  <a:ext cx="1447800" cy="434340"/>
                  <a:chOff x="533400" y="1364105"/>
                  <a:chExt cx="2590800" cy="617095"/>
                </a:xfrm>
                <a:grpFill/>
              </p:grpSpPr>
              <p:sp>
                <p:nvSpPr>
                  <p:cNvPr id="225" name="Pentagon 224"/>
                  <p:cNvSpPr/>
                  <p:nvPr/>
                </p:nvSpPr>
                <p:spPr>
                  <a:xfrm rot="5400000">
                    <a:off x="3810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Pentagon 225"/>
                  <p:cNvSpPr/>
                  <p:nvPr/>
                </p:nvSpPr>
                <p:spPr>
                  <a:xfrm rot="5400000">
                    <a:off x="8382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Pentagon 7"/>
                  <p:cNvSpPr/>
                  <p:nvPr/>
                </p:nvSpPr>
                <p:spPr>
                  <a:xfrm rot="5400000">
                    <a:off x="12954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8"/>
                  <p:cNvSpPr/>
                  <p:nvPr/>
                </p:nvSpPr>
                <p:spPr>
                  <a:xfrm>
                    <a:off x="685800" y="13716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Diamond 9"/>
                  <p:cNvSpPr/>
                  <p:nvPr/>
                </p:nvSpPr>
                <p:spPr>
                  <a:xfrm>
                    <a:off x="1164236" y="13765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15"/>
                  <p:cNvGrpSpPr/>
                  <p:nvPr/>
                </p:nvGrpSpPr>
                <p:grpSpPr>
                  <a:xfrm>
                    <a:off x="1905000" y="1371600"/>
                    <a:ext cx="1219200" cy="609600"/>
                    <a:chOff x="685800" y="1524000"/>
                    <a:chExt cx="1219200" cy="609600"/>
                  </a:xfrm>
                  <a:grpFill/>
                </p:grpSpPr>
                <p:sp>
                  <p:nvSpPr>
                    <p:cNvPr id="232" name="Pentagon 10"/>
                    <p:cNvSpPr/>
                    <p:nvPr/>
                  </p:nvSpPr>
                  <p:spPr>
                    <a:xfrm rot="5400000">
                      <a:off x="5334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Pentagon 11"/>
                    <p:cNvSpPr/>
                    <p:nvPr/>
                  </p:nvSpPr>
                  <p:spPr>
                    <a:xfrm rot="5400000">
                      <a:off x="9906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Pentagon 12"/>
                    <p:cNvSpPr/>
                    <p:nvPr/>
                  </p:nvSpPr>
                  <p:spPr>
                    <a:xfrm rot="5400000">
                      <a:off x="14478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13"/>
                    <p:cNvSpPr/>
                    <p:nvPr/>
                  </p:nvSpPr>
                  <p:spPr>
                    <a:xfrm>
                      <a:off x="838200" y="15240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14"/>
                    <p:cNvSpPr/>
                    <p:nvPr/>
                  </p:nvSpPr>
                  <p:spPr>
                    <a:xfrm>
                      <a:off x="1316636" y="15289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Diamond 16"/>
                  <p:cNvSpPr/>
                  <p:nvPr/>
                </p:nvSpPr>
                <p:spPr>
                  <a:xfrm>
                    <a:off x="1616439" y="1364105"/>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Oval 183"/>
                <p:cNvSpPr/>
                <p:nvPr/>
              </p:nvSpPr>
              <p:spPr>
                <a:xfrm>
                  <a:off x="838200" y="1344271"/>
                  <a:ext cx="1600200" cy="12192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a:off x="762000" y="1344271"/>
                  <a:ext cx="1752600" cy="3810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50"/>
                <p:cNvGrpSpPr/>
                <p:nvPr/>
              </p:nvGrpSpPr>
              <p:grpSpPr>
                <a:xfrm>
                  <a:off x="914400" y="1344271"/>
                  <a:ext cx="1447800" cy="434340"/>
                  <a:chOff x="533400" y="1364105"/>
                  <a:chExt cx="2590800" cy="617095"/>
                </a:xfrm>
                <a:grpFill/>
              </p:grpSpPr>
              <p:sp>
                <p:nvSpPr>
                  <p:cNvPr id="213" name="Pentagon 212"/>
                  <p:cNvSpPr/>
                  <p:nvPr/>
                </p:nvSpPr>
                <p:spPr>
                  <a:xfrm rot="5400000">
                    <a:off x="3810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Pentagon 213"/>
                  <p:cNvSpPr/>
                  <p:nvPr/>
                </p:nvSpPr>
                <p:spPr>
                  <a:xfrm rot="5400000">
                    <a:off x="8382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Pentagon 214"/>
                  <p:cNvSpPr/>
                  <p:nvPr/>
                </p:nvSpPr>
                <p:spPr>
                  <a:xfrm rot="5400000">
                    <a:off x="12954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685800" y="13716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Diamond 216"/>
                  <p:cNvSpPr/>
                  <p:nvPr/>
                </p:nvSpPr>
                <p:spPr>
                  <a:xfrm>
                    <a:off x="1164236" y="13765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8" name="Group 15"/>
                  <p:cNvGrpSpPr/>
                  <p:nvPr/>
                </p:nvGrpSpPr>
                <p:grpSpPr>
                  <a:xfrm>
                    <a:off x="1905000" y="1371600"/>
                    <a:ext cx="1219200" cy="609600"/>
                    <a:chOff x="685800" y="1524000"/>
                    <a:chExt cx="1219200" cy="609600"/>
                  </a:xfrm>
                  <a:grpFill/>
                </p:grpSpPr>
                <p:sp>
                  <p:nvSpPr>
                    <p:cNvPr id="220" name="Pentagon 10"/>
                    <p:cNvSpPr/>
                    <p:nvPr/>
                  </p:nvSpPr>
                  <p:spPr>
                    <a:xfrm rot="5400000">
                      <a:off x="5334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Pentagon 220"/>
                    <p:cNvSpPr/>
                    <p:nvPr/>
                  </p:nvSpPr>
                  <p:spPr>
                    <a:xfrm rot="5400000">
                      <a:off x="9906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Pentagon 221"/>
                    <p:cNvSpPr/>
                    <p:nvPr/>
                  </p:nvSpPr>
                  <p:spPr>
                    <a:xfrm rot="5400000">
                      <a:off x="1447800" y="16764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838200" y="15240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1316636" y="15289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Diamond 218"/>
                  <p:cNvSpPr/>
                  <p:nvPr/>
                </p:nvSpPr>
                <p:spPr>
                  <a:xfrm>
                    <a:off x="1616439" y="1364105"/>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79"/>
                <p:cNvGrpSpPr/>
                <p:nvPr/>
              </p:nvGrpSpPr>
              <p:grpSpPr>
                <a:xfrm rot="4546340">
                  <a:off x="877474" y="2680435"/>
                  <a:ext cx="759652" cy="200444"/>
                  <a:chOff x="3200400" y="381000"/>
                  <a:chExt cx="2057400" cy="304800"/>
                </a:xfrm>
                <a:grpFill/>
              </p:grpSpPr>
              <p:sp>
                <p:nvSpPr>
                  <p:cNvPr id="210" name="Donut 209"/>
                  <p:cNvSpPr/>
                  <p:nvPr/>
                </p:nvSpPr>
                <p:spPr>
                  <a:xfrm>
                    <a:off x="32004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Donut 210"/>
                  <p:cNvSpPr/>
                  <p:nvPr/>
                </p:nvSpPr>
                <p:spPr>
                  <a:xfrm>
                    <a:off x="37338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Donut 211"/>
                  <p:cNvSpPr/>
                  <p:nvPr/>
                </p:nvSpPr>
                <p:spPr>
                  <a:xfrm>
                    <a:off x="42672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Group 180"/>
                <p:cNvGrpSpPr/>
                <p:nvPr/>
              </p:nvGrpSpPr>
              <p:grpSpPr>
                <a:xfrm rot="6411433">
                  <a:off x="1502634" y="2730746"/>
                  <a:ext cx="759652" cy="200444"/>
                  <a:chOff x="3200400" y="381000"/>
                  <a:chExt cx="2057400" cy="304800"/>
                </a:xfrm>
                <a:grpFill/>
              </p:grpSpPr>
              <p:sp>
                <p:nvSpPr>
                  <p:cNvPr id="207" name="Donut 206"/>
                  <p:cNvSpPr/>
                  <p:nvPr/>
                </p:nvSpPr>
                <p:spPr>
                  <a:xfrm>
                    <a:off x="32004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Donut 207"/>
                  <p:cNvSpPr/>
                  <p:nvPr/>
                </p:nvSpPr>
                <p:spPr>
                  <a:xfrm>
                    <a:off x="37338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Donut 208"/>
                  <p:cNvSpPr/>
                  <p:nvPr/>
                </p:nvSpPr>
                <p:spPr>
                  <a:xfrm>
                    <a:off x="4267200" y="381000"/>
                    <a:ext cx="990600" cy="304800"/>
                  </a:xfrm>
                  <a:prstGeom prst="don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9" name="Group 106"/>
                <p:cNvGrpSpPr/>
                <p:nvPr/>
              </p:nvGrpSpPr>
              <p:grpSpPr>
                <a:xfrm>
                  <a:off x="1295400" y="2895600"/>
                  <a:ext cx="681318" cy="429065"/>
                  <a:chOff x="533400" y="1371600"/>
                  <a:chExt cx="1219200" cy="609600"/>
                </a:xfrm>
                <a:grpFill/>
              </p:grpSpPr>
              <p:sp>
                <p:nvSpPr>
                  <p:cNvPr id="202" name="Pentagon 19"/>
                  <p:cNvSpPr/>
                  <p:nvPr/>
                </p:nvSpPr>
                <p:spPr>
                  <a:xfrm rot="5400000">
                    <a:off x="3810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Pentagon 20"/>
                  <p:cNvSpPr/>
                  <p:nvPr/>
                </p:nvSpPr>
                <p:spPr>
                  <a:xfrm rot="5400000">
                    <a:off x="8382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Pentagon 21"/>
                  <p:cNvSpPr/>
                  <p:nvPr/>
                </p:nvSpPr>
                <p:spPr>
                  <a:xfrm rot="5400000">
                    <a:off x="1295400" y="1524000"/>
                    <a:ext cx="609600" cy="304800"/>
                  </a:xfrm>
                  <a:prstGeom prst="homePlat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iamond 204"/>
                  <p:cNvSpPr/>
                  <p:nvPr/>
                </p:nvSpPr>
                <p:spPr>
                  <a:xfrm>
                    <a:off x="685800" y="1371600"/>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Diamond 205"/>
                  <p:cNvSpPr/>
                  <p:nvPr/>
                </p:nvSpPr>
                <p:spPr>
                  <a:xfrm>
                    <a:off x="1164236" y="1376596"/>
                    <a:ext cx="4572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Cloud 189"/>
                <p:cNvSpPr/>
                <p:nvPr/>
              </p:nvSpPr>
              <p:spPr>
                <a:xfrm rot="18103548">
                  <a:off x="1143000" y="2133600"/>
                  <a:ext cx="914400" cy="68580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1447800" y="2209800"/>
                  <a:ext cx="335907" cy="255929"/>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87"/>
                <p:cNvGrpSpPr/>
                <p:nvPr/>
              </p:nvGrpSpPr>
              <p:grpSpPr>
                <a:xfrm rot="5076103">
                  <a:off x="1443148" y="3967699"/>
                  <a:ext cx="1143000" cy="571500"/>
                  <a:chOff x="4572000" y="3733800"/>
                  <a:chExt cx="2133600" cy="1066800"/>
                </a:xfrm>
                <a:grpFill/>
              </p:grpSpPr>
              <p:sp>
                <p:nvSpPr>
                  <p:cNvPr id="200" name="Moon 199"/>
                  <p:cNvSpPr/>
                  <p:nvPr/>
                </p:nvSpPr>
                <p:spPr>
                  <a:xfrm rot="16200000">
                    <a:off x="5181600" y="3276600"/>
                    <a:ext cx="914400" cy="2133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rot="16200000">
                    <a:off x="5295900" y="3009900"/>
                    <a:ext cx="685800" cy="2133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86"/>
                <p:cNvGrpSpPr/>
                <p:nvPr/>
              </p:nvGrpSpPr>
              <p:grpSpPr>
                <a:xfrm>
                  <a:off x="1066800" y="3657600"/>
                  <a:ext cx="1143000" cy="571500"/>
                  <a:chOff x="4572000" y="3733800"/>
                  <a:chExt cx="2133600" cy="1066800"/>
                </a:xfrm>
                <a:grpFill/>
              </p:grpSpPr>
              <p:sp>
                <p:nvSpPr>
                  <p:cNvPr id="198" name="Moon 197"/>
                  <p:cNvSpPr/>
                  <p:nvPr/>
                </p:nvSpPr>
                <p:spPr>
                  <a:xfrm rot="16200000">
                    <a:off x="5181600" y="3276600"/>
                    <a:ext cx="914400" cy="2133600"/>
                  </a:xfrm>
                  <a:prstGeom prst="moon">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198"/>
                  <p:cNvSpPr/>
                  <p:nvPr/>
                </p:nvSpPr>
                <p:spPr>
                  <a:xfrm rot="16200000">
                    <a:off x="5295900" y="3009900"/>
                    <a:ext cx="685800" cy="2133600"/>
                  </a:xfrm>
                  <a:prstGeom prst="moon">
                    <a:avLst>
                      <a:gd name="adj" fmla="val 875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93"/>
                <p:cNvGrpSpPr/>
                <p:nvPr/>
              </p:nvGrpSpPr>
              <p:grpSpPr>
                <a:xfrm>
                  <a:off x="1752600" y="3581400"/>
                  <a:ext cx="609600" cy="641684"/>
                  <a:chOff x="3200400" y="1524000"/>
                  <a:chExt cx="1447800" cy="1524000"/>
                </a:xfrm>
                <a:grpFill/>
              </p:grpSpPr>
              <p:sp>
                <p:nvSpPr>
                  <p:cNvPr id="195" name="Oval 194"/>
                  <p:cNvSpPr/>
                  <p:nvPr/>
                </p:nvSpPr>
                <p:spPr>
                  <a:xfrm>
                    <a:off x="3200400" y="1524000"/>
                    <a:ext cx="1447800" cy="15240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ross 195"/>
                  <p:cNvSpPr/>
                  <p:nvPr/>
                </p:nvSpPr>
                <p:spPr>
                  <a:xfrm>
                    <a:off x="3352800" y="1828800"/>
                    <a:ext cx="1143000" cy="8382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Quad Arrow 196"/>
                  <p:cNvSpPr/>
                  <p:nvPr/>
                </p:nvSpPr>
                <p:spPr>
                  <a:xfrm>
                    <a:off x="3657600" y="1828800"/>
                    <a:ext cx="533400" cy="762000"/>
                  </a:xfrm>
                  <a:prstGeom prst="quad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95" name="Rounded Rectangle 294"/>
            <p:cNvSpPr/>
            <p:nvPr/>
          </p:nvSpPr>
          <p:spPr>
            <a:xfrm rot="5400000">
              <a:off x="7391400" y="5791201"/>
              <a:ext cx="533399" cy="16001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TextBox 295"/>
            <p:cNvSpPr txBox="1"/>
            <p:nvPr/>
          </p:nvSpPr>
          <p:spPr>
            <a:xfrm>
              <a:off x="6858000" y="6400800"/>
              <a:ext cx="1524000" cy="324875"/>
            </a:xfrm>
            <a:prstGeom prst="rect">
              <a:avLst/>
            </a:prstGeom>
            <a:noFill/>
          </p:spPr>
          <p:txBody>
            <a:bodyPr wrap="square" rtlCol="0">
              <a:spAutoFit/>
            </a:bodyPr>
            <a:lstStyle/>
            <a:p>
              <a:pPr algn="ctr"/>
              <a:r>
                <a:rPr lang="en-US" sz="2400" dirty="0">
                  <a:latin typeface="Engravers MT" pitchFamily="18" charset="0"/>
                </a:rPr>
                <a:t>AMULON</a:t>
              </a:r>
            </a:p>
          </p:txBody>
        </p:sp>
      </p:grpSp>
      <p:grpSp>
        <p:nvGrpSpPr>
          <p:cNvPr id="300" name="Group 299"/>
          <p:cNvGrpSpPr/>
          <p:nvPr/>
        </p:nvGrpSpPr>
        <p:grpSpPr>
          <a:xfrm>
            <a:off x="694944" y="1322832"/>
            <a:ext cx="1981200" cy="4823084"/>
            <a:chOff x="3657600" y="1828800"/>
            <a:chExt cx="1981200" cy="4823084"/>
          </a:xfrm>
        </p:grpSpPr>
        <p:grpSp>
          <p:nvGrpSpPr>
            <p:cNvPr id="265" name="Group 264"/>
            <p:cNvGrpSpPr/>
            <p:nvPr/>
          </p:nvGrpSpPr>
          <p:grpSpPr>
            <a:xfrm>
              <a:off x="3657600" y="1828800"/>
              <a:ext cx="1978594" cy="4468196"/>
              <a:chOff x="3962400" y="1219200"/>
              <a:chExt cx="1978594" cy="4468196"/>
            </a:xfrm>
            <a:solidFill>
              <a:schemeClr val="bg1">
                <a:lumMod val="65000"/>
              </a:schemeClr>
            </a:solidFill>
          </p:grpSpPr>
          <p:sp>
            <p:nvSpPr>
              <p:cNvPr id="266" name="Oval 2"/>
              <p:cNvSpPr/>
              <p:nvPr/>
            </p:nvSpPr>
            <p:spPr>
              <a:xfrm rot="1267050">
                <a:off x="4539126" y="4933829"/>
                <a:ext cx="456113" cy="7485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p:cNvSpPr/>
              <p:nvPr/>
            </p:nvSpPr>
            <p:spPr>
              <a:xfrm rot="19394983">
                <a:off x="4979207" y="4938868"/>
                <a:ext cx="456113" cy="7485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Trapezoid 6"/>
              <p:cNvSpPr/>
              <p:nvPr/>
            </p:nvSpPr>
            <p:spPr>
              <a:xfrm>
                <a:off x="4267200" y="3505200"/>
                <a:ext cx="1436077" cy="1773529"/>
              </a:xfrm>
              <a:prstGeom prst="trapezoid">
                <a:avLst>
                  <a:gd name="adj" fmla="val 2547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174"/>
              <p:cNvGrpSpPr/>
              <p:nvPr/>
            </p:nvGrpSpPr>
            <p:grpSpPr>
              <a:xfrm>
                <a:off x="4572000" y="2514600"/>
                <a:ext cx="762000" cy="1600200"/>
                <a:chOff x="6629400" y="2667000"/>
                <a:chExt cx="762000" cy="1600200"/>
              </a:xfrm>
              <a:grpFill/>
            </p:grpSpPr>
            <p:sp>
              <p:nvSpPr>
                <p:cNvPr id="291" name="Oval 290"/>
                <p:cNvSpPr/>
                <p:nvPr/>
              </p:nvSpPr>
              <p:spPr>
                <a:xfrm>
                  <a:off x="6705600" y="2743200"/>
                  <a:ext cx="533400" cy="152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Isosceles Triangle 293"/>
                <p:cNvSpPr/>
                <p:nvPr/>
              </p:nvSpPr>
              <p:spPr>
                <a:xfrm rot="10800000">
                  <a:off x="6781800" y="2667000"/>
                  <a:ext cx="457200" cy="6096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186"/>
              <p:cNvGrpSpPr/>
              <p:nvPr/>
            </p:nvGrpSpPr>
            <p:grpSpPr>
              <a:xfrm>
                <a:off x="4495800" y="3581400"/>
                <a:ext cx="990600" cy="533400"/>
                <a:chOff x="6324600" y="2362200"/>
                <a:chExt cx="990600" cy="457200"/>
              </a:xfrm>
              <a:grpFill/>
            </p:grpSpPr>
            <p:sp>
              <p:nvSpPr>
                <p:cNvPr id="280" name="Rounded Rectangle 279"/>
                <p:cNvSpPr/>
                <p:nvPr/>
              </p:nvSpPr>
              <p:spPr>
                <a:xfrm>
                  <a:off x="6324600" y="2362200"/>
                  <a:ext cx="9906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1" name="Group 185"/>
                <p:cNvGrpSpPr/>
                <p:nvPr/>
              </p:nvGrpSpPr>
              <p:grpSpPr>
                <a:xfrm>
                  <a:off x="6324600" y="2362200"/>
                  <a:ext cx="990600" cy="457200"/>
                  <a:chOff x="6248400" y="3733800"/>
                  <a:chExt cx="2514600" cy="1143000"/>
                </a:xfrm>
                <a:grpFill/>
              </p:grpSpPr>
              <p:sp>
                <p:nvSpPr>
                  <p:cNvPr id="282" name="Notched Right Arrow 281"/>
                  <p:cNvSpPr/>
                  <p:nvPr/>
                </p:nvSpPr>
                <p:spPr>
                  <a:xfrm rot="5400000">
                    <a:off x="6172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Notched Right Arrow 282"/>
                  <p:cNvSpPr/>
                  <p:nvPr/>
                </p:nvSpPr>
                <p:spPr>
                  <a:xfrm rot="16200000">
                    <a:off x="6934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Notched Right Arrow 283"/>
                  <p:cNvSpPr/>
                  <p:nvPr/>
                </p:nvSpPr>
                <p:spPr>
                  <a:xfrm rot="5400000">
                    <a:off x="7696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Cross 284"/>
                  <p:cNvSpPr/>
                  <p:nvPr/>
                </p:nvSpPr>
                <p:spPr>
                  <a:xfrm>
                    <a:off x="6553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ross 285"/>
                  <p:cNvSpPr/>
                  <p:nvPr/>
                </p:nvSpPr>
                <p:spPr>
                  <a:xfrm>
                    <a:off x="7315200" y="39624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ross 286"/>
                  <p:cNvSpPr/>
                  <p:nvPr/>
                </p:nvSpPr>
                <p:spPr>
                  <a:xfrm>
                    <a:off x="8077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Diamond 287"/>
                  <p:cNvSpPr/>
                  <p:nvPr/>
                </p:nvSpPr>
                <p:spPr>
                  <a:xfrm>
                    <a:off x="6629400" y="4191000"/>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Diamond 288"/>
                  <p:cNvSpPr/>
                  <p:nvPr/>
                </p:nvSpPr>
                <p:spPr>
                  <a:xfrm>
                    <a:off x="7377545" y="4105564"/>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Diamond 289"/>
                  <p:cNvSpPr/>
                  <p:nvPr/>
                </p:nvSpPr>
                <p:spPr>
                  <a:xfrm>
                    <a:off x="8167254" y="4167909"/>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1" name="Cloud 270"/>
              <p:cNvSpPr/>
              <p:nvPr/>
            </p:nvSpPr>
            <p:spPr>
              <a:xfrm rot="17861674">
                <a:off x="4266536" y="1305631"/>
                <a:ext cx="1310157" cy="1274937"/>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
              <p:cNvSpPr/>
              <p:nvPr/>
            </p:nvSpPr>
            <p:spPr>
              <a:xfrm rot="20847300">
                <a:off x="5554229" y="3439438"/>
                <a:ext cx="386765" cy="66707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3"/>
              <p:cNvSpPr/>
              <p:nvPr/>
            </p:nvSpPr>
            <p:spPr>
              <a:xfrm>
                <a:off x="3962400" y="3557797"/>
                <a:ext cx="386765" cy="66707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Trapezoid 4"/>
              <p:cNvSpPr/>
              <p:nvPr/>
            </p:nvSpPr>
            <p:spPr>
              <a:xfrm rot="19975199">
                <a:off x="5077992" y="2250175"/>
                <a:ext cx="666750" cy="167108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rapezoid 5"/>
              <p:cNvSpPr/>
              <p:nvPr/>
            </p:nvSpPr>
            <p:spPr>
              <a:xfrm rot="1327004">
                <a:off x="4176248" y="2402632"/>
                <a:ext cx="666750" cy="167108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gular Pentagon 275"/>
              <p:cNvSpPr/>
              <p:nvPr/>
            </p:nvSpPr>
            <p:spPr>
              <a:xfrm rot="10800000">
                <a:off x="4495800" y="1447800"/>
                <a:ext cx="914400" cy="1295400"/>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Cloud 276"/>
              <p:cNvSpPr/>
              <p:nvPr/>
            </p:nvSpPr>
            <p:spPr>
              <a:xfrm>
                <a:off x="4648200" y="2362200"/>
                <a:ext cx="609600" cy="457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a:off x="4800600" y="2438400"/>
                <a:ext cx="274027"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a:off x="4419600" y="1219200"/>
                <a:ext cx="914400" cy="6096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8" name="Trapezoid 297"/>
            <p:cNvSpPr/>
            <p:nvPr/>
          </p:nvSpPr>
          <p:spPr>
            <a:xfrm>
              <a:off x="3733800" y="6096000"/>
              <a:ext cx="1905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TextBox 298"/>
            <p:cNvSpPr txBox="1"/>
            <p:nvPr/>
          </p:nvSpPr>
          <p:spPr>
            <a:xfrm>
              <a:off x="3962400" y="6248400"/>
              <a:ext cx="1524000" cy="369332"/>
            </a:xfrm>
            <a:prstGeom prst="rect">
              <a:avLst/>
            </a:prstGeom>
            <a:noFill/>
          </p:spPr>
          <p:txBody>
            <a:bodyPr wrap="square" rtlCol="0">
              <a:spAutoFit/>
            </a:bodyPr>
            <a:lstStyle/>
            <a:p>
              <a:r>
                <a:rPr lang="en-US" dirty="0" err="1">
                  <a:latin typeface="Engravers MT" pitchFamily="18" charset="0"/>
                </a:rPr>
                <a:t>Nehor</a:t>
              </a:r>
              <a:endParaRPr lang="en-US" dirty="0">
                <a:latin typeface="Engravers MT" pitchFamily="18" charset="0"/>
              </a:endParaRPr>
            </a:p>
          </p:txBody>
        </p:sp>
      </p:grpSp>
    </p:spTree>
    <p:extLst>
      <p:ext uri="{BB962C8B-B14F-4D97-AF65-F5344CB8AC3E}">
        <p14:creationId xmlns:p14="http://schemas.microsoft.com/office/powerpoint/2010/main" val="116182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157">
            <a:extLst>
              <a:ext uri="{FF2B5EF4-FFF2-40B4-BE49-F238E27FC236}">
                <a16:creationId xmlns:a16="http://schemas.microsoft.com/office/drawing/2014/main" id="{66E0026D-6221-4DB4-BAC3-9BBD6B59F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Preaching in the Synagogues</a:t>
            </a:r>
          </a:p>
        </p:txBody>
      </p:sp>
      <p:sp>
        <p:nvSpPr>
          <p:cNvPr id="6" name="TextBox 5"/>
          <p:cNvSpPr txBox="1"/>
          <p:nvPr/>
        </p:nvSpPr>
        <p:spPr>
          <a:xfrm>
            <a:off x="1752600" y="1219201"/>
            <a:ext cx="3733800" cy="707886"/>
          </a:xfrm>
          <a:prstGeom prst="rect">
            <a:avLst/>
          </a:prstGeom>
          <a:noFill/>
        </p:spPr>
        <p:txBody>
          <a:bodyPr wrap="square" rtlCol="0">
            <a:spAutoFit/>
          </a:bodyPr>
          <a:lstStyle/>
          <a:p>
            <a:r>
              <a:rPr lang="en-US" sz="2000" dirty="0">
                <a:solidFill>
                  <a:schemeClr val="bg1"/>
                </a:solidFill>
              </a:rPr>
              <a:t>Aaron first preached to the </a:t>
            </a:r>
            <a:r>
              <a:rPr lang="en-US" sz="2000" dirty="0" err="1">
                <a:solidFill>
                  <a:schemeClr val="bg1"/>
                </a:solidFill>
              </a:rPr>
              <a:t>Amalekites</a:t>
            </a:r>
            <a:endParaRPr lang="en-US" sz="2000" dirty="0">
              <a:solidFill>
                <a:schemeClr val="bg1"/>
              </a:solidFill>
            </a:endParaRPr>
          </a:p>
        </p:txBody>
      </p:sp>
      <p:sp>
        <p:nvSpPr>
          <p:cNvPr id="8" name="TextBox 7"/>
          <p:cNvSpPr txBox="1"/>
          <p:nvPr/>
        </p:nvSpPr>
        <p:spPr>
          <a:xfrm>
            <a:off x="4419600" y="2286001"/>
            <a:ext cx="2362200" cy="1631216"/>
          </a:xfrm>
          <a:prstGeom prst="rect">
            <a:avLst/>
          </a:prstGeom>
          <a:noFill/>
        </p:spPr>
        <p:txBody>
          <a:bodyPr wrap="square" rtlCol="0">
            <a:spAutoFit/>
          </a:bodyPr>
          <a:lstStyle/>
          <a:p>
            <a:r>
              <a:rPr lang="en-US" sz="2000" dirty="0">
                <a:solidFill>
                  <a:schemeClr val="bg1"/>
                </a:solidFill>
              </a:rPr>
              <a:t>The </a:t>
            </a:r>
            <a:r>
              <a:rPr lang="en-US" sz="2000" dirty="0" err="1">
                <a:solidFill>
                  <a:schemeClr val="bg1"/>
                </a:solidFill>
              </a:rPr>
              <a:t>Amulonite</a:t>
            </a:r>
            <a:r>
              <a:rPr lang="en-US" sz="2000" dirty="0">
                <a:solidFill>
                  <a:schemeClr val="bg1"/>
                </a:solidFill>
              </a:rPr>
              <a:t> and the </a:t>
            </a:r>
            <a:r>
              <a:rPr lang="en-US" sz="2000" dirty="0" err="1">
                <a:solidFill>
                  <a:schemeClr val="bg1"/>
                </a:solidFill>
              </a:rPr>
              <a:t>Amalekites</a:t>
            </a:r>
            <a:r>
              <a:rPr lang="en-US" sz="2000" dirty="0">
                <a:solidFill>
                  <a:schemeClr val="bg1"/>
                </a:solidFill>
              </a:rPr>
              <a:t>  built their synagogues after the order of </a:t>
            </a:r>
            <a:r>
              <a:rPr lang="en-US" sz="2000" dirty="0" err="1">
                <a:solidFill>
                  <a:schemeClr val="bg1"/>
                </a:solidFill>
              </a:rPr>
              <a:t>Nehor</a:t>
            </a:r>
            <a:endParaRPr lang="en-US" sz="2000" dirty="0">
              <a:solidFill>
                <a:schemeClr val="bg1"/>
              </a:solidFill>
            </a:endParaRPr>
          </a:p>
        </p:txBody>
      </p:sp>
      <p:sp>
        <p:nvSpPr>
          <p:cNvPr id="172" name="TextBox 171"/>
          <p:cNvSpPr txBox="1"/>
          <p:nvPr/>
        </p:nvSpPr>
        <p:spPr>
          <a:xfrm>
            <a:off x="106680" y="6488668"/>
            <a:ext cx="1600200" cy="369332"/>
          </a:xfrm>
          <a:prstGeom prst="rect">
            <a:avLst/>
          </a:prstGeom>
          <a:noFill/>
        </p:spPr>
        <p:txBody>
          <a:bodyPr wrap="square" rtlCol="0">
            <a:spAutoFit/>
          </a:bodyPr>
          <a:lstStyle/>
          <a:p>
            <a:r>
              <a:rPr lang="en-US" dirty="0">
                <a:solidFill>
                  <a:schemeClr val="bg1"/>
                </a:solidFill>
              </a:rPr>
              <a:t>Alma 21:3-10</a:t>
            </a:r>
          </a:p>
        </p:txBody>
      </p:sp>
      <p:grpSp>
        <p:nvGrpSpPr>
          <p:cNvPr id="105" name="Group 131"/>
          <p:cNvGrpSpPr/>
          <p:nvPr/>
        </p:nvGrpSpPr>
        <p:grpSpPr>
          <a:xfrm>
            <a:off x="2362201" y="2871538"/>
            <a:ext cx="1186375" cy="2854075"/>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8" name="Group 188"/>
            <p:cNvGrpSpPr/>
            <p:nvPr/>
          </p:nvGrpSpPr>
          <p:grpSpPr>
            <a:xfrm>
              <a:off x="6019800" y="5173301"/>
              <a:ext cx="1447800" cy="289560"/>
              <a:chOff x="2286000" y="6019800"/>
              <a:chExt cx="3048000" cy="609600"/>
            </a:xfrm>
          </p:grpSpPr>
          <p:grpSp>
            <p:nvGrpSpPr>
              <p:cNvPr id="109"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89"/>
            <p:cNvGrpSpPr/>
            <p:nvPr/>
          </p:nvGrpSpPr>
          <p:grpSpPr>
            <a:xfrm>
              <a:off x="6172200" y="1357767"/>
              <a:ext cx="1054396" cy="210879"/>
              <a:chOff x="2286000" y="6019800"/>
              <a:chExt cx="3048000" cy="609600"/>
            </a:xfrm>
          </p:grpSpPr>
          <p:grpSp>
            <p:nvGrpSpPr>
              <p:cNvPr id="125"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4" name="TextBox 173"/>
          <p:cNvSpPr txBox="1"/>
          <p:nvPr/>
        </p:nvSpPr>
        <p:spPr>
          <a:xfrm>
            <a:off x="4114800" y="4495801"/>
            <a:ext cx="2362200" cy="1323439"/>
          </a:xfrm>
          <a:prstGeom prst="rect">
            <a:avLst/>
          </a:prstGeom>
          <a:noFill/>
        </p:spPr>
        <p:txBody>
          <a:bodyPr wrap="square" rtlCol="0">
            <a:spAutoFit/>
          </a:bodyPr>
          <a:lstStyle/>
          <a:p>
            <a:r>
              <a:rPr lang="en-US" sz="2000" dirty="0">
                <a:solidFill>
                  <a:schemeClr val="bg1"/>
                </a:solidFill>
              </a:rPr>
              <a:t>The </a:t>
            </a:r>
            <a:r>
              <a:rPr lang="en-US" sz="2000" dirty="0" err="1">
                <a:solidFill>
                  <a:schemeClr val="bg1"/>
                </a:solidFill>
              </a:rPr>
              <a:t>Amulonites</a:t>
            </a:r>
            <a:r>
              <a:rPr lang="en-US" sz="2000" dirty="0">
                <a:solidFill>
                  <a:schemeClr val="bg1"/>
                </a:solidFill>
              </a:rPr>
              <a:t> and </a:t>
            </a:r>
            <a:r>
              <a:rPr lang="en-US" sz="2000" dirty="0" err="1">
                <a:solidFill>
                  <a:schemeClr val="bg1"/>
                </a:solidFill>
              </a:rPr>
              <a:t>Amalekites</a:t>
            </a:r>
            <a:r>
              <a:rPr lang="en-US" sz="2000" dirty="0">
                <a:solidFill>
                  <a:schemeClr val="bg1"/>
                </a:solidFill>
              </a:rPr>
              <a:t> hearts were more hardened than the </a:t>
            </a:r>
            <a:r>
              <a:rPr lang="en-US" sz="2000" dirty="0" err="1">
                <a:solidFill>
                  <a:schemeClr val="bg1"/>
                </a:solidFill>
              </a:rPr>
              <a:t>Lamanites</a:t>
            </a:r>
            <a:endParaRPr lang="en-US" sz="2000" dirty="0">
              <a:solidFill>
                <a:schemeClr val="bg1"/>
              </a:solidFill>
            </a:endParaRPr>
          </a:p>
        </p:txBody>
      </p:sp>
      <p:sp>
        <p:nvSpPr>
          <p:cNvPr id="175" name="TextBox 174"/>
          <p:cNvSpPr txBox="1"/>
          <p:nvPr/>
        </p:nvSpPr>
        <p:spPr>
          <a:xfrm>
            <a:off x="7772400" y="2057400"/>
            <a:ext cx="2362200" cy="1631216"/>
          </a:xfrm>
          <a:prstGeom prst="rect">
            <a:avLst/>
          </a:prstGeom>
          <a:noFill/>
        </p:spPr>
        <p:txBody>
          <a:bodyPr wrap="square" rtlCol="0">
            <a:spAutoFit/>
          </a:bodyPr>
          <a:lstStyle/>
          <a:p>
            <a:r>
              <a:rPr lang="en-US" sz="2000" dirty="0">
                <a:solidFill>
                  <a:schemeClr val="bg1"/>
                </a:solidFill>
              </a:rPr>
              <a:t>The basis of the order of </a:t>
            </a:r>
            <a:r>
              <a:rPr lang="en-US" sz="2000" dirty="0" err="1">
                <a:solidFill>
                  <a:schemeClr val="bg1"/>
                </a:solidFill>
              </a:rPr>
              <a:t>Nehor</a:t>
            </a:r>
            <a:r>
              <a:rPr lang="en-US" sz="2000" dirty="0">
                <a:solidFill>
                  <a:schemeClr val="bg1"/>
                </a:solidFill>
              </a:rPr>
              <a:t>:</a:t>
            </a:r>
          </a:p>
          <a:p>
            <a:r>
              <a:rPr lang="en-US" sz="2000" dirty="0">
                <a:solidFill>
                  <a:schemeClr val="bg1"/>
                </a:solidFill>
              </a:rPr>
              <a:t>One could do as he pleases and still be saved</a:t>
            </a:r>
          </a:p>
        </p:txBody>
      </p:sp>
      <p:grpSp>
        <p:nvGrpSpPr>
          <p:cNvPr id="157" name="Group 156"/>
          <p:cNvGrpSpPr/>
          <p:nvPr/>
        </p:nvGrpSpPr>
        <p:grpSpPr>
          <a:xfrm>
            <a:off x="6705600" y="3657600"/>
            <a:ext cx="3962400" cy="2930362"/>
            <a:chOff x="5181600" y="3657600"/>
            <a:chExt cx="3962400" cy="2930362"/>
          </a:xfrm>
        </p:grpSpPr>
        <p:grpSp>
          <p:nvGrpSpPr>
            <p:cNvPr id="2" name="Group 141"/>
            <p:cNvGrpSpPr/>
            <p:nvPr/>
          </p:nvGrpSpPr>
          <p:grpSpPr>
            <a:xfrm>
              <a:off x="6248400" y="4038600"/>
              <a:ext cx="2895600" cy="2524593"/>
              <a:chOff x="1905000" y="838199"/>
              <a:chExt cx="4648200" cy="3962400"/>
            </a:xfrm>
          </p:grpSpPr>
          <p:sp>
            <p:nvSpPr>
              <p:cNvPr id="143" name="Rounded Rectangle 142"/>
              <p:cNvSpPr/>
              <p:nvPr/>
            </p:nvSpPr>
            <p:spPr>
              <a:xfrm>
                <a:off x="2133600" y="4434589"/>
                <a:ext cx="4191000" cy="13741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143"/>
              <p:cNvSpPr/>
              <p:nvPr/>
            </p:nvSpPr>
            <p:spPr>
              <a:xfrm>
                <a:off x="2514600" y="3352799"/>
                <a:ext cx="3276600" cy="10668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905000" y="4571999"/>
                <a:ext cx="4648200" cy="2286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3260360" y="2057399"/>
                <a:ext cx="1838794" cy="1287905"/>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3733800" y="2514599"/>
                <a:ext cx="762000" cy="914400"/>
              </a:xfrm>
              <a:prstGeom prst="roundRect">
                <a:avLst>
                  <a:gd name="adj" fmla="val 121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3352800" y="4190999"/>
                <a:ext cx="1524000" cy="152401"/>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3505200" y="3733799"/>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3581400" y="3352799"/>
                <a:ext cx="1121764" cy="162393"/>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3507698" y="3503950"/>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3522688" y="3953655"/>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a:off x="3200400" y="1371600"/>
                <a:ext cx="1905000" cy="7844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ounded Rectangle 153"/>
              <p:cNvSpPr/>
              <p:nvPr/>
            </p:nvSpPr>
            <p:spPr>
              <a:xfrm>
                <a:off x="3507698" y="1242934"/>
                <a:ext cx="1295400" cy="152400"/>
              </a:xfrm>
              <a:prstGeom prst="roundRect">
                <a:avLst>
                  <a:gd name="adj"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a:off x="3667593" y="838199"/>
                <a:ext cx="904407" cy="390993"/>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2"/>
              <p:cNvGrpSpPr/>
              <p:nvPr/>
            </p:nvGrpSpPr>
            <p:grpSpPr>
              <a:xfrm>
                <a:off x="4876800" y="3276600"/>
                <a:ext cx="470942" cy="1134254"/>
                <a:chOff x="6423284" y="1959964"/>
                <a:chExt cx="775742" cy="2429654"/>
              </a:xfrm>
            </p:grpSpPr>
            <p:sp>
              <p:nvSpPr>
                <p:cNvPr id="169" name="Rounded Rectangle 19"/>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20"/>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21"/>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23"/>
              <p:cNvGrpSpPr/>
              <p:nvPr/>
            </p:nvGrpSpPr>
            <p:grpSpPr>
              <a:xfrm>
                <a:off x="5562600" y="3276600"/>
                <a:ext cx="470942" cy="1134254"/>
                <a:chOff x="6423284" y="1959964"/>
                <a:chExt cx="775742" cy="2429654"/>
              </a:xfrm>
            </p:grpSpPr>
            <p:sp>
              <p:nvSpPr>
                <p:cNvPr id="166" name="Rounded Rectangle 165"/>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27"/>
              <p:cNvGrpSpPr/>
              <p:nvPr/>
            </p:nvGrpSpPr>
            <p:grpSpPr>
              <a:xfrm>
                <a:off x="2895600" y="3276600"/>
                <a:ext cx="470942" cy="1134254"/>
                <a:chOff x="6423284" y="1959964"/>
                <a:chExt cx="775742" cy="2429654"/>
              </a:xfrm>
            </p:grpSpPr>
            <p:sp>
              <p:nvSpPr>
                <p:cNvPr id="163" name="Rounded Rectangle 162"/>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31"/>
              <p:cNvGrpSpPr/>
              <p:nvPr/>
            </p:nvGrpSpPr>
            <p:grpSpPr>
              <a:xfrm>
                <a:off x="2286000" y="3276600"/>
                <a:ext cx="470942" cy="1134254"/>
                <a:chOff x="6423284" y="1959964"/>
                <a:chExt cx="775742" cy="2429654"/>
              </a:xfrm>
            </p:grpSpPr>
            <p:sp>
              <p:nvSpPr>
                <p:cNvPr id="160" name="Rounded Rectangle 159"/>
                <p:cNvSpPr/>
                <p:nvPr/>
              </p:nvSpPr>
              <p:spPr>
                <a:xfrm>
                  <a:off x="6705600" y="2438400"/>
                  <a:ext cx="228600" cy="1447799"/>
                </a:xfrm>
                <a:prstGeom prst="roundRect">
                  <a:avLst>
                    <a:gd name="adj" fmla="val 121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6423284" y="195996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a:off x="6437026" y="3833734"/>
                  <a:ext cx="762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6" name="Group 175"/>
            <p:cNvGrpSpPr/>
            <p:nvPr/>
          </p:nvGrpSpPr>
          <p:grpSpPr>
            <a:xfrm>
              <a:off x="5181600" y="3657600"/>
              <a:ext cx="1219200" cy="2930362"/>
              <a:chOff x="3657600" y="1828800"/>
              <a:chExt cx="1981200" cy="4880986"/>
            </a:xfrm>
          </p:grpSpPr>
          <p:grpSp>
            <p:nvGrpSpPr>
              <p:cNvPr id="177" name="Group 264"/>
              <p:cNvGrpSpPr/>
              <p:nvPr/>
            </p:nvGrpSpPr>
            <p:grpSpPr>
              <a:xfrm>
                <a:off x="3657600" y="1828800"/>
                <a:ext cx="1978594" cy="4468196"/>
                <a:chOff x="3962400" y="1219200"/>
                <a:chExt cx="1978594" cy="4468196"/>
              </a:xfrm>
              <a:solidFill>
                <a:schemeClr val="bg1">
                  <a:lumMod val="65000"/>
                </a:schemeClr>
              </a:solidFill>
            </p:grpSpPr>
            <p:sp>
              <p:nvSpPr>
                <p:cNvPr id="180" name="Oval 2"/>
                <p:cNvSpPr/>
                <p:nvPr/>
              </p:nvSpPr>
              <p:spPr>
                <a:xfrm rot="1267050">
                  <a:off x="4539126" y="4933829"/>
                  <a:ext cx="456113" cy="7485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rot="19394983">
                  <a:off x="4979207" y="4938868"/>
                  <a:ext cx="456113" cy="748528"/>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6"/>
                <p:cNvSpPr/>
                <p:nvPr/>
              </p:nvSpPr>
              <p:spPr>
                <a:xfrm>
                  <a:off x="4267200" y="3505200"/>
                  <a:ext cx="1436077" cy="1773529"/>
                </a:xfrm>
                <a:prstGeom prst="trapezoid">
                  <a:avLst>
                    <a:gd name="adj" fmla="val 2547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3" name="Group 174"/>
                <p:cNvGrpSpPr/>
                <p:nvPr/>
              </p:nvGrpSpPr>
              <p:grpSpPr>
                <a:xfrm>
                  <a:off x="4572000" y="2514600"/>
                  <a:ext cx="762000" cy="1600200"/>
                  <a:chOff x="6629400" y="2667000"/>
                  <a:chExt cx="762000" cy="1600200"/>
                </a:xfrm>
                <a:grpFill/>
              </p:grpSpPr>
              <p:sp>
                <p:nvSpPr>
                  <p:cNvPr id="205" name="Oval 204"/>
                  <p:cNvSpPr/>
                  <p:nvPr/>
                </p:nvSpPr>
                <p:spPr>
                  <a:xfrm>
                    <a:off x="6705600" y="2743200"/>
                    <a:ext cx="533400" cy="15240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Moon 206"/>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p:cNvSpPr/>
                  <p:nvPr/>
                </p:nvSpPr>
                <p:spPr>
                  <a:xfrm rot="10800000">
                    <a:off x="6781800" y="2667000"/>
                    <a:ext cx="457200" cy="609600"/>
                  </a:xfrm>
                  <a:prstGeom prst="triangl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6"/>
                <p:cNvGrpSpPr/>
                <p:nvPr/>
              </p:nvGrpSpPr>
              <p:grpSpPr>
                <a:xfrm>
                  <a:off x="4495800" y="3581400"/>
                  <a:ext cx="990600" cy="533400"/>
                  <a:chOff x="6324600" y="2362200"/>
                  <a:chExt cx="990600" cy="457200"/>
                </a:xfrm>
                <a:grpFill/>
              </p:grpSpPr>
              <p:sp>
                <p:nvSpPr>
                  <p:cNvPr id="194" name="Rounded Rectangle 193"/>
                  <p:cNvSpPr/>
                  <p:nvPr/>
                </p:nvSpPr>
                <p:spPr>
                  <a:xfrm>
                    <a:off x="6324600" y="2362200"/>
                    <a:ext cx="990600" cy="4572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85"/>
                  <p:cNvGrpSpPr/>
                  <p:nvPr/>
                </p:nvGrpSpPr>
                <p:grpSpPr>
                  <a:xfrm>
                    <a:off x="6324600" y="2362200"/>
                    <a:ext cx="990600" cy="457200"/>
                    <a:chOff x="6248400" y="3733800"/>
                    <a:chExt cx="2514600" cy="1143000"/>
                  </a:xfrm>
                  <a:grpFill/>
                </p:grpSpPr>
                <p:sp>
                  <p:nvSpPr>
                    <p:cNvPr id="196" name="Notched Right Arrow 195"/>
                    <p:cNvSpPr/>
                    <p:nvPr/>
                  </p:nvSpPr>
                  <p:spPr>
                    <a:xfrm rot="5400000">
                      <a:off x="6172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Notched Right Arrow 196"/>
                    <p:cNvSpPr/>
                    <p:nvPr/>
                  </p:nvSpPr>
                  <p:spPr>
                    <a:xfrm rot="16200000">
                      <a:off x="6934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Notched Right Arrow 197"/>
                    <p:cNvSpPr/>
                    <p:nvPr/>
                  </p:nvSpPr>
                  <p:spPr>
                    <a:xfrm rot="5400000">
                      <a:off x="7696200" y="3810000"/>
                      <a:ext cx="1143000" cy="990600"/>
                    </a:xfrm>
                    <a:prstGeom prst="notchedRightArrow">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Cross 198"/>
                    <p:cNvSpPr/>
                    <p:nvPr/>
                  </p:nvSpPr>
                  <p:spPr>
                    <a:xfrm>
                      <a:off x="6553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Cross 199"/>
                    <p:cNvSpPr/>
                    <p:nvPr/>
                  </p:nvSpPr>
                  <p:spPr>
                    <a:xfrm>
                      <a:off x="7315200" y="39624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Cross 200"/>
                    <p:cNvSpPr/>
                    <p:nvPr/>
                  </p:nvSpPr>
                  <p:spPr>
                    <a:xfrm>
                      <a:off x="8077200" y="4038600"/>
                      <a:ext cx="381000" cy="609600"/>
                    </a:xfrm>
                    <a:prstGeom prst="plus">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Diamond 201"/>
                    <p:cNvSpPr/>
                    <p:nvPr/>
                  </p:nvSpPr>
                  <p:spPr>
                    <a:xfrm>
                      <a:off x="6629400" y="4191000"/>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iamond 202"/>
                    <p:cNvSpPr/>
                    <p:nvPr/>
                  </p:nvSpPr>
                  <p:spPr>
                    <a:xfrm>
                      <a:off x="7377545" y="4105564"/>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iamond 203"/>
                    <p:cNvSpPr/>
                    <p:nvPr/>
                  </p:nvSpPr>
                  <p:spPr>
                    <a:xfrm>
                      <a:off x="8167254" y="4167909"/>
                      <a:ext cx="228600" cy="304800"/>
                    </a:xfrm>
                    <a:prstGeom prst="diamon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Cloud 184"/>
                <p:cNvSpPr/>
                <p:nvPr/>
              </p:nvSpPr>
              <p:spPr>
                <a:xfrm rot="17861674">
                  <a:off x="4266536" y="1305631"/>
                  <a:ext cx="1310157" cy="1274937"/>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2"/>
                <p:cNvSpPr/>
                <p:nvPr/>
              </p:nvSpPr>
              <p:spPr>
                <a:xfrm rot="20847300">
                  <a:off x="5554229" y="3439438"/>
                  <a:ext cx="386765" cy="66707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3"/>
                <p:cNvSpPr/>
                <p:nvPr/>
              </p:nvSpPr>
              <p:spPr>
                <a:xfrm>
                  <a:off x="3962400" y="3557797"/>
                  <a:ext cx="386765" cy="66707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4"/>
                <p:cNvSpPr/>
                <p:nvPr/>
              </p:nvSpPr>
              <p:spPr>
                <a:xfrm rot="19975199">
                  <a:off x="5077992" y="2250175"/>
                  <a:ext cx="666750" cy="167108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5"/>
                <p:cNvSpPr/>
                <p:nvPr/>
              </p:nvSpPr>
              <p:spPr>
                <a:xfrm rot="1327004">
                  <a:off x="4176248" y="2402632"/>
                  <a:ext cx="666750" cy="1671083"/>
                </a:xfrm>
                <a:prstGeom prst="trapezoid">
                  <a:avLst>
                    <a:gd name="adj" fmla="val 3413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gular Pentagon 189"/>
                <p:cNvSpPr/>
                <p:nvPr/>
              </p:nvSpPr>
              <p:spPr>
                <a:xfrm rot="10800000">
                  <a:off x="4495800" y="1447800"/>
                  <a:ext cx="914400" cy="1295400"/>
                </a:xfrm>
                <a:prstGeom prst="pent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4648200" y="2362200"/>
                  <a:ext cx="609600" cy="4572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800600" y="2438400"/>
                  <a:ext cx="274027" cy="1524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a:off x="4419600" y="1219200"/>
                  <a:ext cx="914400" cy="609600"/>
                </a:xfrm>
                <a:prstGeom prst="clou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Trapezoid 177"/>
              <p:cNvSpPr/>
              <p:nvPr/>
            </p:nvSpPr>
            <p:spPr>
              <a:xfrm>
                <a:off x="3733800" y="6096000"/>
                <a:ext cx="1905000" cy="555884"/>
              </a:xfrm>
              <a:prstGeom prst="trapezoid">
                <a:avLst>
                  <a:gd name="adj" fmla="val 38376"/>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3962400" y="6248400"/>
                <a:ext cx="1524000" cy="461386"/>
              </a:xfrm>
              <a:prstGeom prst="rect">
                <a:avLst/>
              </a:prstGeom>
              <a:noFill/>
            </p:spPr>
            <p:txBody>
              <a:bodyPr wrap="square" rtlCol="0">
                <a:spAutoFit/>
              </a:bodyPr>
              <a:lstStyle/>
              <a:p>
                <a:r>
                  <a:rPr lang="en-US" sz="1200" dirty="0" err="1">
                    <a:latin typeface="Engravers MT" pitchFamily="18" charset="0"/>
                  </a:rPr>
                  <a:t>Nehor</a:t>
                </a:r>
                <a:endParaRPr lang="en-US" sz="1200" dirty="0">
                  <a:latin typeface="Engravers MT" pitchFamily="18" charset="0"/>
                </a:endParaRPr>
              </a:p>
            </p:txBody>
          </p:sp>
        </p:grpSp>
      </p:grpSp>
    </p:spTree>
    <p:extLst>
      <p:ext uri="{BB962C8B-B14F-4D97-AF65-F5344CB8AC3E}">
        <p14:creationId xmlns:p14="http://schemas.microsoft.com/office/powerpoint/2010/main" val="273937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4" grpId="0"/>
      <p:bldP spid="1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024FF8-BF1C-4294-86E2-0F6AC9F9C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Theology of Satan</a:t>
            </a:r>
          </a:p>
        </p:txBody>
      </p:sp>
      <p:sp>
        <p:nvSpPr>
          <p:cNvPr id="6" name="TextBox 5"/>
          <p:cNvSpPr txBox="1"/>
          <p:nvPr/>
        </p:nvSpPr>
        <p:spPr>
          <a:xfrm>
            <a:off x="1524000" y="3963573"/>
            <a:ext cx="3733800" cy="1200329"/>
          </a:xfrm>
          <a:prstGeom prst="rect">
            <a:avLst/>
          </a:prstGeom>
          <a:noFill/>
        </p:spPr>
        <p:txBody>
          <a:bodyPr wrap="square" rtlCol="0">
            <a:spAutoFit/>
          </a:bodyPr>
          <a:lstStyle/>
          <a:p>
            <a:r>
              <a:rPr lang="en-US" sz="2400" dirty="0">
                <a:solidFill>
                  <a:schemeClr val="bg1"/>
                </a:solidFill>
              </a:rPr>
              <a:t>Why did the </a:t>
            </a:r>
            <a:r>
              <a:rPr lang="en-US" sz="2400" dirty="0" err="1">
                <a:solidFill>
                  <a:schemeClr val="bg1"/>
                </a:solidFill>
              </a:rPr>
              <a:t>Amulonites</a:t>
            </a:r>
            <a:r>
              <a:rPr lang="en-US" sz="2400" dirty="0">
                <a:solidFill>
                  <a:schemeClr val="bg1"/>
                </a:solidFill>
              </a:rPr>
              <a:t> and </a:t>
            </a:r>
            <a:r>
              <a:rPr lang="en-US" sz="2400" dirty="0" err="1">
                <a:solidFill>
                  <a:schemeClr val="bg1"/>
                </a:solidFill>
              </a:rPr>
              <a:t>Amalekites</a:t>
            </a:r>
            <a:r>
              <a:rPr lang="en-US" sz="2400" dirty="0">
                <a:solidFill>
                  <a:schemeClr val="bg1"/>
                </a:solidFill>
              </a:rPr>
              <a:t> build a synagogue?</a:t>
            </a:r>
          </a:p>
        </p:txBody>
      </p:sp>
      <p:sp>
        <p:nvSpPr>
          <p:cNvPr id="8" name="TextBox 7"/>
          <p:cNvSpPr txBox="1"/>
          <p:nvPr/>
        </p:nvSpPr>
        <p:spPr>
          <a:xfrm>
            <a:off x="630936" y="1124712"/>
            <a:ext cx="3422752" cy="1631216"/>
          </a:xfrm>
          <a:prstGeom prst="rect">
            <a:avLst/>
          </a:prstGeom>
          <a:noFill/>
        </p:spPr>
        <p:txBody>
          <a:bodyPr wrap="square" rtlCol="0">
            <a:spAutoFit/>
          </a:bodyPr>
          <a:lstStyle/>
          <a:p>
            <a:r>
              <a:rPr lang="en-US" sz="2000" dirty="0">
                <a:solidFill>
                  <a:schemeClr val="bg1"/>
                </a:solidFill>
              </a:rPr>
              <a:t>God will save all men…this is the doctrine of Lucifer in the Grand Council of Heaven and popularized by Nehor among the descendants of Lehi</a:t>
            </a:r>
          </a:p>
        </p:txBody>
      </p:sp>
      <p:sp>
        <p:nvSpPr>
          <p:cNvPr id="175" name="TextBox 174"/>
          <p:cNvSpPr txBox="1"/>
          <p:nvPr/>
        </p:nvSpPr>
        <p:spPr>
          <a:xfrm>
            <a:off x="7388352" y="1636776"/>
            <a:ext cx="3344962" cy="1938992"/>
          </a:xfrm>
          <a:prstGeom prst="rect">
            <a:avLst/>
          </a:prstGeom>
          <a:noFill/>
        </p:spPr>
        <p:txBody>
          <a:bodyPr wrap="square" rtlCol="0">
            <a:spAutoFit/>
          </a:bodyPr>
          <a:lstStyle/>
          <a:p>
            <a:r>
              <a:rPr lang="en-US" sz="2000" dirty="0">
                <a:solidFill>
                  <a:schemeClr val="bg1"/>
                </a:solidFill>
              </a:rPr>
              <a:t>Why would they want to assemble together and worship when salvation (according to the order of </a:t>
            </a:r>
            <a:r>
              <a:rPr lang="en-US" sz="2000" dirty="0" err="1">
                <a:solidFill>
                  <a:schemeClr val="bg1"/>
                </a:solidFill>
              </a:rPr>
              <a:t>Nehor</a:t>
            </a:r>
            <a:r>
              <a:rPr lang="en-US" sz="2000" dirty="0">
                <a:solidFill>
                  <a:schemeClr val="bg1"/>
                </a:solidFill>
              </a:rPr>
              <a:t>) was already given to them?</a:t>
            </a:r>
          </a:p>
        </p:txBody>
      </p:sp>
      <p:pic>
        <p:nvPicPr>
          <p:cNvPr id="3" name="Picture 2">
            <a:extLst>
              <a:ext uri="{FF2B5EF4-FFF2-40B4-BE49-F238E27FC236}">
                <a16:creationId xmlns:a16="http://schemas.microsoft.com/office/drawing/2014/main" id="{AF99376D-A733-4AAA-A1D3-02D51997AE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505" y="3597823"/>
            <a:ext cx="5143500" cy="2857500"/>
          </a:xfrm>
          <a:prstGeom prst="rect">
            <a:avLst/>
          </a:prstGeom>
        </p:spPr>
      </p:pic>
    </p:spTree>
    <p:extLst>
      <p:ext uri="{BB962C8B-B14F-4D97-AF65-F5344CB8AC3E}">
        <p14:creationId xmlns:p14="http://schemas.microsoft.com/office/powerpoint/2010/main" val="237323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7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024FF8-BF1C-4294-86E2-0F6AC9F9C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9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a:solidFill>
                  <a:schemeClr val="bg1"/>
                </a:solidFill>
                <a:latin typeface="Franklin Gothic Demi Cond" pitchFamily="34" charset="0"/>
              </a:rPr>
              <a:t>Angels Appear Not</a:t>
            </a:r>
          </a:p>
        </p:txBody>
      </p:sp>
      <p:sp>
        <p:nvSpPr>
          <p:cNvPr id="6" name="TextBox 5"/>
          <p:cNvSpPr txBox="1"/>
          <p:nvPr/>
        </p:nvSpPr>
        <p:spPr>
          <a:xfrm>
            <a:off x="1458686" y="5611505"/>
            <a:ext cx="3733800" cy="830997"/>
          </a:xfrm>
          <a:prstGeom prst="rect">
            <a:avLst/>
          </a:prstGeom>
          <a:noFill/>
        </p:spPr>
        <p:txBody>
          <a:bodyPr wrap="square" rtlCol="0">
            <a:spAutoFit/>
          </a:bodyPr>
          <a:lstStyle/>
          <a:p>
            <a:r>
              <a:rPr lang="en-US" sz="2400" dirty="0">
                <a:solidFill>
                  <a:schemeClr val="bg1"/>
                </a:solidFill>
              </a:rPr>
              <a:t>The issue is the message, not the messenger.</a:t>
            </a:r>
          </a:p>
        </p:txBody>
      </p:sp>
      <p:sp>
        <p:nvSpPr>
          <p:cNvPr id="8" name="TextBox 7"/>
          <p:cNvSpPr txBox="1"/>
          <p:nvPr/>
        </p:nvSpPr>
        <p:spPr>
          <a:xfrm>
            <a:off x="478972" y="1034792"/>
            <a:ext cx="3422752" cy="1015663"/>
          </a:xfrm>
          <a:prstGeom prst="rect">
            <a:avLst/>
          </a:prstGeom>
          <a:noFill/>
        </p:spPr>
        <p:txBody>
          <a:bodyPr wrap="square" rtlCol="0">
            <a:spAutoFit/>
          </a:bodyPr>
          <a:lstStyle/>
          <a:p>
            <a:r>
              <a:rPr lang="en-US" sz="2000" dirty="0">
                <a:solidFill>
                  <a:schemeClr val="bg1"/>
                </a:solidFill>
              </a:rPr>
              <a:t>“In harmony with the order of heaven, angels appear unto “just and holy men”.</a:t>
            </a:r>
          </a:p>
        </p:txBody>
      </p:sp>
      <p:sp>
        <p:nvSpPr>
          <p:cNvPr id="175" name="TextBox 174"/>
          <p:cNvSpPr txBox="1"/>
          <p:nvPr/>
        </p:nvSpPr>
        <p:spPr>
          <a:xfrm>
            <a:off x="7099728" y="4549676"/>
            <a:ext cx="5092271" cy="1631216"/>
          </a:xfrm>
          <a:prstGeom prst="rect">
            <a:avLst/>
          </a:prstGeom>
          <a:noFill/>
        </p:spPr>
        <p:txBody>
          <a:bodyPr wrap="square" rtlCol="0">
            <a:spAutoFit/>
          </a:bodyPr>
          <a:lstStyle/>
          <a:p>
            <a:r>
              <a:rPr lang="en-US" sz="2000" dirty="0">
                <a:solidFill>
                  <a:schemeClr val="bg1"/>
                </a:solidFill>
              </a:rPr>
              <a:t>Clearly, those who will not hear the word of God as preached by one such as Aaron will not hear it if preached by one who has come back form the dead. </a:t>
            </a:r>
          </a:p>
          <a:p>
            <a:endParaRPr lang="en-US" sz="2000" dirty="0">
              <a:solidFill>
                <a:schemeClr val="bg1"/>
              </a:solidFill>
            </a:endParaRPr>
          </a:p>
        </p:txBody>
      </p:sp>
      <p:sp>
        <p:nvSpPr>
          <p:cNvPr id="2" name="Rectangle 1">
            <a:extLst>
              <a:ext uri="{FF2B5EF4-FFF2-40B4-BE49-F238E27FC236}">
                <a16:creationId xmlns:a16="http://schemas.microsoft.com/office/drawing/2014/main" id="{08EB7DDD-ED77-4255-BB0F-8C82ECBD31DF}"/>
              </a:ext>
            </a:extLst>
          </p:cNvPr>
          <p:cNvSpPr/>
          <p:nvPr/>
        </p:nvSpPr>
        <p:spPr>
          <a:xfrm>
            <a:off x="6966856" y="1397675"/>
            <a:ext cx="4861831" cy="2308324"/>
          </a:xfrm>
          <a:prstGeom prst="rect">
            <a:avLst/>
          </a:prstGeom>
        </p:spPr>
        <p:txBody>
          <a:bodyPr wrap="square">
            <a:spAutoFit/>
          </a:bodyPr>
          <a:lstStyle/>
          <a:p>
            <a:pPr fontAlgn="base"/>
            <a:r>
              <a:rPr lang="en-US" i="1" dirty="0">
                <a:solidFill>
                  <a:srgbClr val="FFFF00"/>
                </a:solidFill>
                <a:latin typeface="Palatino"/>
              </a:rPr>
              <a:t>Abraham saith unto him, They have Moses and the prophets; let them hear them.</a:t>
            </a:r>
          </a:p>
          <a:p>
            <a:pPr fontAlgn="base"/>
            <a:r>
              <a:rPr lang="en-US" b="1" i="1" dirty="0">
                <a:solidFill>
                  <a:srgbClr val="FFFF00"/>
                </a:solidFill>
                <a:latin typeface="Palatino"/>
              </a:rPr>
              <a:t> </a:t>
            </a:r>
            <a:r>
              <a:rPr lang="en-US" i="1" dirty="0">
                <a:solidFill>
                  <a:srgbClr val="FFFF00"/>
                </a:solidFill>
                <a:latin typeface="Palatino"/>
              </a:rPr>
              <a:t>And he said, Nay, father Abraham: but if one went unto them from the dead, they will repent.</a:t>
            </a:r>
          </a:p>
          <a:p>
            <a:pPr fontAlgn="base"/>
            <a:r>
              <a:rPr lang="en-US" b="1" i="1" dirty="0">
                <a:solidFill>
                  <a:srgbClr val="FFFF00"/>
                </a:solidFill>
                <a:latin typeface="Palatino"/>
              </a:rPr>
              <a:t> </a:t>
            </a:r>
            <a:r>
              <a:rPr lang="en-US" i="1" dirty="0">
                <a:solidFill>
                  <a:srgbClr val="FFFF00"/>
                </a:solidFill>
                <a:latin typeface="Palatino"/>
              </a:rPr>
              <a:t>And he said unto him, If they hear not Moses and the prophets, neither will they be persuaded, though one rose from the dead.</a:t>
            </a:r>
          </a:p>
          <a:p>
            <a:pPr fontAlgn="base"/>
            <a:r>
              <a:rPr lang="en-US" b="0" i="1" dirty="0">
                <a:solidFill>
                  <a:srgbClr val="FFFF00"/>
                </a:solidFill>
                <a:effectLst/>
                <a:latin typeface="Palatino"/>
              </a:rPr>
              <a:t>Luke 16:29-31</a:t>
            </a:r>
          </a:p>
        </p:txBody>
      </p:sp>
      <p:grpSp>
        <p:nvGrpSpPr>
          <p:cNvPr id="7" name="Group 6">
            <a:extLst>
              <a:ext uri="{FF2B5EF4-FFF2-40B4-BE49-F238E27FC236}">
                <a16:creationId xmlns:a16="http://schemas.microsoft.com/office/drawing/2014/main" id="{C37330CF-24F0-4B31-AD21-F24EB75C3125}"/>
              </a:ext>
            </a:extLst>
          </p:cNvPr>
          <p:cNvGrpSpPr/>
          <p:nvPr/>
        </p:nvGrpSpPr>
        <p:grpSpPr>
          <a:xfrm>
            <a:off x="3962400" y="1350373"/>
            <a:ext cx="2497871" cy="4030300"/>
            <a:chOff x="3962400" y="1350373"/>
            <a:chExt cx="2497871" cy="4030300"/>
          </a:xfrm>
        </p:grpSpPr>
        <p:sp>
          <p:nvSpPr>
            <p:cNvPr id="10" name="TextBox 9">
              <a:extLst>
                <a:ext uri="{FF2B5EF4-FFF2-40B4-BE49-F238E27FC236}">
                  <a16:creationId xmlns:a16="http://schemas.microsoft.com/office/drawing/2014/main" id="{B3F4D6DE-55B8-47A9-9D80-1D0F5DB3FB5B}"/>
                </a:ext>
              </a:extLst>
            </p:cNvPr>
            <p:cNvSpPr txBox="1"/>
            <p:nvPr/>
          </p:nvSpPr>
          <p:spPr>
            <a:xfrm>
              <a:off x="3962400" y="5103674"/>
              <a:ext cx="2133600" cy="276999"/>
            </a:xfrm>
            <a:prstGeom prst="rect">
              <a:avLst/>
            </a:prstGeom>
            <a:noFill/>
          </p:spPr>
          <p:txBody>
            <a:bodyPr wrap="square" rtlCol="0">
              <a:spAutoFit/>
            </a:bodyPr>
            <a:lstStyle/>
            <a:p>
              <a:r>
                <a:rPr lang="en-US" sz="1200" dirty="0">
                  <a:solidFill>
                    <a:schemeClr val="bg1"/>
                  </a:solidFill>
                </a:rPr>
                <a:t>Lovetta Reyes</a:t>
              </a:r>
            </a:p>
          </p:txBody>
        </p:sp>
        <p:pic>
          <p:nvPicPr>
            <p:cNvPr id="1028" name="Picture 4" descr="More Angel Paintings – Lovetta Reyes-Cairo Art">
              <a:extLst>
                <a:ext uri="{FF2B5EF4-FFF2-40B4-BE49-F238E27FC236}">
                  <a16:creationId xmlns:a16="http://schemas.microsoft.com/office/drawing/2014/main" id="{1F1076C3-5BEF-4695-BAB4-C1CCF8E64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0019" y="1350373"/>
              <a:ext cx="2470252" cy="374175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a:extLst>
              <a:ext uri="{FF2B5EF4-FFF2-40B4-BE49-F238E27FC236}">
                <a16:creationId xmlns:a16="http://schemas.microsoft.com/office/drawing/2014/main" id="{D01F59FF-7091-48E7-BBBE-2726B78476AB}"/>
              </a:ext>
            </a:extLst>
          </p:cNvPr>
          <p:cNvSpPr txBox="1"/>
          <p:nvPr/>
        </p:nvSpPr>
        <p:spPr>
          <a:xfrm>
            <a:off x="8094887" y="6442502"/>
            <a:ext cx="3733800" cy="338554"/>
          </a:xfrm>
          <a:prstGeom prst="rect">
            <a:avLst/>
          </a:prstGeom>
          <a:noFill/>
        </p:spPr>
        <p:txBody>
          <a:bodyPr wrap="square" rtlCol="0">
            <a:spAutoFit/>
          </a:bodyPr>
          <a:lstStyle/>
          <a:p>
            <a:pPr algn="r"/>
            <a:r>
              <a:rPr lang="en-US" sz="1600" dirty="0">
                <a:solidFill>
                  <a:schemeClr val="bg1"/>
                </a:solidFill>
              </a:rPr>
              <a:t>McConkie and Millet</a:t>
            </a:r>
          </a:p>
        </p:txBody>
      </p:sp>
    </p:spTree>
    <p:extLst>
      <p:ext uri="{BB962C8B-B14F-4D97-AF65-F5344CB8AC3E}">
        <p14:creationId xmlns:p14="http://schemas.microsoft.com/office/powerpoint/2010/main" val="59865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cture 148">
            <a:extLst>
              <a:ext uri="{FF2B5EF4-FFF2-40B4-BE49-F238E27FC236}">
                <a16:creationId xmlns:a16="http://schemas.microsoft.com/office/drawing/2014/main" id="{C8C62712-4883-45A6-8267-891F36C171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extBox 3"/>
          <p:cNvSpPr txBox="1"/>
          <p:nvPr/>
        </p:nvSpPr>
        <p:spPr>
          <a:xfrm>
            <a:off x="1524000" y="6488668"/>
            <a:ext cx="1600200" cy="369332"/>
          </a:xfrm>
          <a:prstGeom prst="rect">
            <a:avLst/>
          </a:prstGeom>
          <a:noFill/>
        </p:spPr>
        <p:txBody>
          <a:bodyPr wrap="square" rtlCol="0">
            <a:spAutoFit/>
          </a:bodyPr>
          <a:lstStyle/>
          <a:p>
            <a:r>
              <a:rPr lang="en-US" dirty="0">
                <a:solidFill>
                  <a:schemeClr val="bg1"/>
                </a:solidFill>
              </a:rPr>
              <a:t>  </a:t>
            </a:r>
          </a:p>
        </p:txBody>
      </p:sp>
      <p:sp>
        <p:nvSpPr>
          <p:cNvPr id="5" name="TextBox 4"/>
          <p:cNvSpPr txBox="1"/>
          <p:nvPr/>
        </p:nvSpPr>
        <p:spPr>
          <a:xfrm>
            <a:off x="1524000" y="1"/>
            <a:ext cx="8610600" cy="830997"/>
          </a:xfrm>
          <a:prstGeom prst="rect">
            <a:avLst/>
          </a:prstGeom>
          <a:noFill/>
        </p:spPr>
        <p:txBody>
          <a:bodyPr wrap="square" rtlCol="0">
            <a:spAutoFit/>
          </a:bodyPr>
          <a:lstStyle/>
          <a:p>
            <a:pPr algn="ctr"/>
            <a:r>
              <a:rPr lang="en-US" sz="4800" dirty="0" err="1">
                <a:solidFill>
                  <a:schemeClr val="bg1"/>
                </a:solidFill>
                <a:latin typeface="Franklin Gothic Demi Cond" pitchFamily="34" charset="0"/>
              </a:rPr>
              <a:t>Ani</a:t>
            </a:r>
            <a:r>
              <a:rPr lang="en-US" sz="4800" dirty="0">
                <a:solidFill>
                  <a:schemeClr val="bg1"/>
                </a:solidFill>
                <a:latin typeface="Franklin Gothic Demi Cond" pitchFamily="34" charset="0"/>
              </a:rPr>
              <a:t>-Anti</a:t>
            </a:r>
          </a:p>
        </p:txBody>
      </p:sp>
      <p:sp>
        <p:nvSpPr>
          <p:cNvPr id="6" name="TextBox 5"/>
          <p:cNvSpPr txBox="1"/>
          <p:nvPr/>
        </p:nvSpPr>
        <p:spPr>
          <a:xfrm>
            <a:off x="1752600" y="1219200"/>
            <a:ext cx="3733800" cy="923330"/>
          </a:xfrm>
          <a:prstGeom prst="rect">
            <a:avLst/>
          </a:prstGeom>
          <a:noFill/>
        </p:spPr>
        <p:txBody>
          <a:bodyPr wrap="square" rtlCol="0">
            <a:spAutoFit/>
          </a:bodyPr>
          <a:lstStyle/>
          <a:p>
            <a:r>
              <a:rPr lang="en-US" dirty="0">
                <a:solidFill>
                  <a:schemeClr val="bg1"/>
                </a:solidFill>
              </a:rPr>
              <a:t>Aaron’s words are rejected and he leaves the synagogue and came to the village of </a:t>
            </a:r>
            <a:r>
              <a:rPr lang="en-US" dirty="0" err="1">
                <a:solidFill>
                  <a:schemeClr val="bg1"/>
                </a:solidFill>
              </a:rPr>
              <a:t>Ani</a:t>
            </a:r>
            <a:r>
              <a:rPr lang="en-US" dirty="0">
                <a:solidFill>
                  <a:schemeClr val="bg1"/>
                </a:solidFill>
              </a:rPr>
              <a:t>-Anti</a:t>
            </a:r>
          </a:p>
        </p:txBody>
      </p:sp>
      <p:sp>
        <p:nvSpPr>
          <p:cNvPr id="172" name="TextBox 171"/>
          <p:cNvSpPr txBox="1"/>
          <p:nvPr/>
        </p:nvSpPr>
        <p:spPr>
          <a:xfrm>
            <a:off x="143256" y="6488668"/>
            <a:ext cx="1600200" cy="369332"/>
          </a:xfrm>
          <a:prstGeom prst="rect">
            <a:avLst/>
          </a:prstGeom>
          <a:noFill/>
        </p:spPr>
        <p:txBody>
          <a:bodyPr wrap="square" rtlCol="0">
            <a:spAutoFit/>
          </a:bodyPr>
          <a:lstStyle/>
          <a:p>
            <a:r>
              <a:rPr lang="en-US" dirty="0">
                <a:solidFill>
                  <a:schemeClr val="bg1"/>
                </a:solidFill>
              </a:rPr>
              <a:t>Alma 21:11-12</a:t>
            </a:r>
          </a:p>
        </p:txBody>
      </p:sp>
      <p:grpSp>
        <p:nvGrpSpPr>
          <p:cNvPr id="12" name="Group 131"/>
          <p:cNvGrpSpPr/>
          <p:nvPr/>
        </p:nvGrpSpPr>
        <p:grpSpPr>
          <a:xfrm>
            <a:off x="2362200" y="2514601"/>
            <a:ext cx="1447800" cy="3211012"/>
            <a:chOff x="5715000" y="1143000"/>
            <a:chExt cx="1978594" cy="4664894"/>
          </a:xfrm>
        </p:grpSpPr>
        <p:sp>
          <p:nvSpPr>
            <p:cNvPr id="89"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64"/>
            <p:cNvGrpSpPr/>
            <p:nvPr/>
          </p:nvGrpSpPr>
          <p:grpSpPr>
            <a:xfrm flipH="1">
              <a:off x="6248400" y="3573101"/>
              <a:ext cx="1230923" cy="1384466"/>
              <a:chOff x="7543801" y="3581401"/>
              <a:chExt cx="1066799" cy="1066800"/>
            </a:xfrm>
          </p:grpSpPr>
          <p:sp>
            <p:nvSpPr>
              <p:cNvPr id="136" name="Rounded Rectangle 135"/>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62"/>
              <p:cNvGrpSpPr/>
              <p:nvPr/>
            </p:nvGrpSpPr>
            <p:grpSpPr>
              <a:xfrm>
                <a:off x="7543801" y="3581401"/>
                <a:ext cx="457200" cy="1066800"/>
                <a:chOff x="6827799" y="4800600"/>
                <a:chExt cx="868401" cy="2043177"/>
              </a:xfrm>
              <a:solidFill>
                <a:srgbClr val="D98A33"/>
              </a:solidFill>
            </p:grpSpPr>
            <p:sp>
              <p:nvSpPr>
                <p:cNvPr id="138" name="Double Wave 137"/>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88"/>
            <p:cNvGrpSpPr/>
            <p:nvPr/>
          </p:nvGrpSpPr>
          <p:grpSpPr>
            <a:xfrm>
              <a:off x="6019800" y="5173301"/>
              <a:ext cx="1447800" cy="289560"/>
              <a:chOff x="2286000" y="6019800"/>
              <a:chExt cx="3048000" cy="609600"/>
            </a:xfrm>
          </p:grpSpPr>
          <p:grpSp>
            <p:nvGrpSpPr>
              <p:cNvPr id="16" name="Group 175"/>
              <p:cNvGrpSpPr/>
              <p:nvPr/>
            </p:nvGrpSpPr>
            <p:grpSpPr>
              <a:xfrm>
                <a:off x="2286000" y="6019800"/>
                <a:ext cx="609600" cy="609600"/>
                <a:chOff x="2286000" y="6019800"/>
                <a:chExt cx="609600" cy="609600"/>
              </a:xfrm>
            </p:grpSpPr>
            <p:sp>
              <p:nvSpPr>
                <p:cNvPr id="134" name="Quad Arrow Callout 1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Cross 1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76"/>
              <p:cNvGrpSpPr/>
              <p:nvPr/>
            </p:nvGrpSpPr>
            <p:grpSpPr>
              <a:xfrm>
                <a:off x="2895600" y="6019800"/>
                <a:ext cx="609600" cy="609600"/>
                <a:chOff x="2286000" y="6019800"/>
                <a:chExt cx="609600" cy="609600"/>
              </a:xfrm>
            </p:grpSpPr>
            <p:sp>
              <p:nvSpPr>
                <p:cNvPr id="132" name="Quad Arrow Callout 1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ross 1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9"/>
              <p:cNvGrpSpPr/>
              <p:nvPr/>
            </p:nvGrpSpPr>
            <p:grpSpPr>
              <a:xfrm>
                <a:off x="3505200" y="6019800"/>
                <a:ext cx="609600" cy="609600"/>
                <a:chOff x="2286000" y="6019800"/>
                <a:chExt cx="609600" cy="609600"/>
              </a:xfrm>
            </p:grpSpPr>
            <p:sp>
              <p:nvSpPr>
                <p:cNvPr id="130" name="Quad Arrow Callout 12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Cross 13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2"/>
              <p:cNvGrpSpPr/>
              <p:nvPr/>
            </p:nvGrpSpPr>
            <p:grpSpPr>
              <a:xfrm>
                <a:off x="4114800" y="6019800"/>
                <a:ext cx="609600" cy="609600"/>
                <a:chOff x="2286000" y="6019800"/>
                <a:chExt cx="609600" cy="609600"/>
              </a:xfrm>
            </p:grpSpPr>
            <p:sp>
              <p:nvSpPr>
                <p:cNvPr id="128" name="Quad Arrow Callout 12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ross 12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85"/>
              <p:cNvGrpSpPr/>
              <p:nvPr/>
            </p:nvGrpSpPr>
            <p:grpSpPr>
              <a:xfrm>
                <a:off x="4724400" y="6019800"/>
                <a:ext cx="609600" cy="609600"/>
                <a:chOff x="2286000" y="6019800"/>
                <a:chExt cx="609600" cy="609600"/>
              </a:xfrm>
            </p:grpSpPr>
            <p:sp>
              <p:nvSpPr>
                <p:cNvPr id="126" name="Quad Arrow Callout 12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ross 12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89"/>
            <p:cNvGrpSpPr/>
            <p:nvPr/>
          </p:nvGrpSpPr>
          <p:grpSpPr>
            <a:xfrm>
              <a:off x="6172200" y="1357767"/>
              <a:ext cx="1054396" cy="210879"/>
              <a:chOff x="2286000" y="6019800"/>
              <a:chExt cx="3048000" cy="609600"/>
            </a:xfrm>
          </p:grpSpPr>
          <p:grpSp>
            <p:nvGrpSpPr>
              <p:cNvPr id="22" name="Group 175"/>
              <p:cNvGrpSpPr/>
              <p:nvPr/>
            </p:nvGrpSpPr>
            <p:grpSpPr>
              <a:xfrm>
                <a:off x="2286000" y="6019800"/>
                <a:ext cx="609600" cy="609600"/>
                <a:chOff x="2286000" y="6019800"/>
                <a:chExt cx="609600" cy="609600"/>
              </a:xfrm>
            </p:grpSpPr>
            <p:sp>
              <p:nvSpPr>
                <p:cNvPr id="119" name="Quad Arrow Callout 1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Cross 1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176"/>
              <p:cNvGrpSpPr/>
              <p:nvPr/>
            </p:nvGrpSpPr>
            <p:grpSpPr>
              <a:xfrm>
                <a:off x="2895600" y="6019800"/>
                <a:ext cx="609600" cy="609600"/>
                <a:chOff x="2286000" y="6019800"/>
                <a:chExt cx="609600" cy="609600"/>
              </a:xfrm>
            </p:grpSpPr>
            <p:sp>
              <p:nvSpPr>
                <p:cNvPr id="117" name="Quad Arrow Callout 1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ross 1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79"/>
              <p:cNvGrpSpPr/>
              <p:nvPr/>
            </p:nvGrpSpPr>
            <p:grpSpPr>
              <a:xfrm>
                <a:off x="3505200" y="6019800"/>
                <a:ext cx="609600" cy="609600"/>
                <a:chOff x="2286000" y="6019800"/>
                <a:chExt cx="609600" cy="609600"/>
              </a:xfrm>
            </p:grpSpPr>
            <p:sp>
              <p:nvSpPr>
                <p:cNvPr id="115" name="Quad Arrow Callout 11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Cross 11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82"/>
              <p:cNvGrpSpPr/>
              <p:nvPr/>
            </p:nvGrpSpPr>
            <p:grpSpPr>
              <a:xfrm>
                <a:off x="4114800" y="6019800"/>
                <a:ext cx="609600" cy="609600"/>
                <a:chOff x="2286000" y="6019800"/>
                <a:chExt cx="609600" cy="609600"/>
              </a:xfrm>
            </p:grpSpPr>
            <p:sp>
              <p:nvSpPr>
                <p:cNvPr id="113" name="Quad Arrow Callout 11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Cross 11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85"/>
              <p:cNvGrpSpPr/>
              <p:nvPr/>
            </p:nvGrpSpPr>
            <p:grpSpPr>
              <a:xfrm>
                <a:off x="4724400" y="6019800"/>
                <a:ext cx="609600" cy="609600"/>
                <a:chOff x="2286000" y="6019800"/>
                <a:chExt cx="609600" cy="609600"/>
              </a:xfrm>
            </p:grpSpPr>
            <p:sp>
              <p:nvSpPr>
                <p:cNvPr id="111" name="Quad Arrow Callout 11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ross 11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5" name="TextBox 174"/>
          <p:cNvSpPr txBox="1"/>
          <p:nvPr/>
        </p:nvSpPr>
        <p:spPr>
          <a:xfrm>
            <a:off x="3962400" y="3352801"/>
            <a:ext cx="2362200" cy="1200329"/>
          </a:xfrm>
          <a:prstGeom prst="rect">
            <a:avLst/>
          </a:prstGeom>
          <a:noFill/>
        </p:spPr>
        <p:txBody>
          <a:bodyPr wrap="square" rtlCol="0">
            <a:spAutoFit/>
          </a:bodyPr>
          <a:lstStyle/>
          <a:p>
            <a:r>
              <a:rPr lang="en-US" dirty="0">
                <a:solidFill>
                  <a:schemeClr val="bg1"/>
                </a:solidFill>
              </a:rPr>
              <a:t>He met </a:t>
            </a:r>
            <a:r>
              <a:rPr lang="en-US" dirty="0" err="1">
                <a:solidFill>
                  <a:schemeClr val="bg1"/>
                </a:solidFill>
              </a:rPr>
              <a:t>Muloki</a:t>
            </a:r>
            <a:r>
              <a:rPr lang="en-US" dirty="0">
                <a:solidFill>
                  <a:schemeClr val="bg1"/>
                </a:solidFill>
              </a:rPr>
              <a:t> and </a:t>
            </a:r>
            <a:r>
              <a:rPr lang="en-US" dirty="0" err="1">
                <a:solidFill>
                  <a:schemeClr val="bg1"/>
                </a:solidFill>
              </a:rPr>
              <a:t>Ammah</a:t>
            </a:r>
            <a:r>
              <a:rPr lang="en-US" dirty="0">
                <a:solidFill>
                  <a:schemeClr val="bg1"/>
                </a:solidFill>
              </a:rPr>
              <a:t> preaching repentance and redemption</a:t>
            </a:r>
          </a:p>
        </p:txBody>
      </p:sp>
      <p:grpSp>
        <p:nvGrpSpPr>
          <p:cNvPr id="148" name="Group 147"/>
          <p:cNvGrpSpPr/>
          <p:nvPr/>
        </p:nvGrpSpPr>
        <p:grpSpPr>
          <a:xfrm>
            <a:off x="6781801" y="3657601"/>
            <a:ext cx="2867027" cy="2864951"/>
            <a:chOff x="5257800" y="3657600"/>
            <a:chExt cx="2867027" cy="2864951"/>
          </a:xfrm>
        </p:grpSpPr>
        <p:grpSp>
          <p:nvGrpSpPr>
            <p:cNvPr id="137" name="Group 136"/>
            <p:cNvGrpSpPr/>
            <p:nvPr/>
          </p:nvGrpSpPr>
          <p:grpSpPr>
            <a:xfrm>
              <a:off x="5257800" y="3657600"/>
              <a:ext cx="1301595" cy="2864951"/>
              <a:chOff x="2881866" y="304800"/>
              <a:chExt cx="2063595" cy="4886793"/>
            </a:xfrm>
          </p:grpSpPr>
          <p:sp>
            <p:nvSpPr>
              <p:cNvPr id="141" name="Oval 140"/>
              <p:cNvSpPr/>
              <p:nvPr/>
            </p:nvSpPr>
            <p:spPr>
              <a:xfrm rot="19352409">
                <a:off x="3905814" y="4314379"/>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647766">
                <a:off x="3364441" y="4297028"/>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a:off x="3276600" y="3200400"/>
                <a:ext cx="1161951" cy="1488511"/>
              </a:xfrm>
              <a:prstGeom prst="trapezoid">
                <a:avLst>
                  <a:gd name="adj" fmla="val 1597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 Diagonal Corner Rectangle 156"/>
              <p:cNvSpPr/>
              <p:nvPr/>
            </p:nvSpPr>
            <p:spPr>
              <a:xfrm rot="19527262">
                <a:off x="3902838" y="801664"/>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ound Diagonal Corner Rectangle 157"/>
              <p:cNvSpPr/>
              <p:nvPr/>
            </p:nvSpPr>
            <p:spPr>
              <a:xfrm rot="17288092">
                <a:off x="2835533" y="930277"/>
                <a:ext cx="1042623" cy="949957"/>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9671902">
                <a:off x="4225337" y="2719894"/>
                <a:ext cx="607906"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rot="2647766">
                <a:off x="3051387" y="2800508"/>
                <a:ext cx="52018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20169292">
                <a:off x="3925035" y="1784808"/>
                <a:ext cx="866701" cy="1564711"/>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Trapezoid 176"/>
              <p:cNvSpPr/>
              <p:nvPr/>
            </p:nvSpPr>
            <p:spPr>
              <a:xfrm rot="908767">
                <a:off x="2957493" y="1983365"/>
                <a:ext cx="783965" cy="1384869"/>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10800000">
                <a:off x="3276600" y="1752600"/>
                <a:ext cx="1130508" cy="1600200"/>
              </a:xfrm>
              <a:prstGeom prst="trapezoi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3436672" y="1543508"/>
                <a:ext cx="738452"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3094406" y="536684"/>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ound Diagonal Corner Rectangle 208"/>
              <p:cNvSpPr/>
              <p:nvPr/>
            </p:nvSpPr>
            <p:spPr>
              <a:xfrm rot="1236535">
                <a:off x="3022648" y="304800"/>
                <a:ext cx="819642" cy="757076"/>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 Diagonal Corner Rectangle 209"/>
              <p:cNvSpPr/>
              <p:nvPr/>
            </p:nvSpPr>
            <p:spPr>
              <a:xfrm rot="5076663">
                <a:off x="3846861" y="312154"/>
                <a:ext cx="656752" cy="944849"/>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3380409" y="422101"/>
                <a:ext cx="715008" cy="572913"/>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2" name="Group 32"/>
              <p:cNvGrpSpPr/>
              <p:nvPr/>
            </p:nvGrpSpPr>
            <p:grpSpPr>
              <a:xfrm>
                <a:off x="3352800" y="3124199"/>
                <a:ext cx="994348" cy="428470"/>
                <a:chOff x="5261548" y="1184223"/>
                <a:chExt cx="2878111" cy="1154244"/>
              </a:xfrm>
            </p:grpSpPr>
            <p:sp>
              <p:nvSpPr>
                <p:cNvPr id="224" name="Rounded Rectangle 223"/>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Group 24"/>
                <p:cNvGrpSpPr/>
                <p:nvPr/>
              </p:nvGrpSpPr>
              <p:grpSpPr>
                <a:xfrm>
                  <a:off x="5334000" y="1219200"/>
                  <a:ext cx="990600" cy="1066800"/>
                  <a:chOff x="5334000" y="1219200"/>
                  <a:chExt cx="990600" cy="1066800"/>
                </a:xfrm>
              </p:grpSpPr>
              <p:sp>
                <p:nvSpPr>
                  <p:cNvPr id="232" name="Quad Arrow 22"/>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Quad Arrow 23"/>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6" name="Group 25"/>
                <p:cNvGrpSpPr/>
                <p:nvPr/>
              </p:nvGrpSpPr>
              <p:grpSpPr>
                <a:xfrm>
                  <a:off x="6227164" y="1215452"/>
                  <a:ext cx="990600" cy="1066800"/>
                  <a:chOff x="5334000" y="1219200"/>
                  <a:chExt cx="990600" cy="1066800"/>
                </a:xfrm>
              </p:grpSpPr>
              <p:sp>
                <p:nvSpPr>
                  <p:cNvPr id="230" name="Quad Arrow 229"/>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Quad Arrow 2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28"/>
                <p:cNvGrpSpPr/>
                <p:nvPr/>
              </p:nvGrpSpPr>
              <p:grpSpPr>
                <a:xfrm>
                  <a:off x="7135318" y="1251678"/>
                  <a:ext cx="990600" cy="1066800"/>
                  <a:chOff x="5334000" y="1219200"/>
                  <a:chExt cx="990600" cy="1066800"/>
                </a:xfrm>
              </p:grpSpPr>
              <p:sp>
                <p:nvSpPr>
                  <p:cNvPr id="228" name="Quad Arrow 227"/>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Quad Arrow 3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3" name="Group 33"/>
              <p:cNvGrpSpPr/>
              <p:nvPr/>
            </p:nvGrpSpPr>
            <p:grpSpPr>
              <a:xfrm>
                <a:off x="2910590" y="695792"/>
                <a:ext cx="1813810" cy="308549"/>
                <a:chOff x="5261548" y="1184223"/>
                <a:chExt cx="2878111" cy="1154244"/>
              </a:xfrm>
            </p:grpSpPr>
            <p:sp>
              <p:nvSpPr>
                <p:cNvPr id="214" name="Rounded Rectangle 213"/>
                <p:cNvSpPr/>
                <p:nvPr/>
              </p:nvSpPr>
              <p:spPr>
                <a:xfrm>
                  <a:off x="5261548" y="1184223"/>
                  <a:ext cx="2878111" cy="115424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4"/>
                <p:cNvGrpSpPr/>
                <p:nvPr/>
              </p:nvGrpSpPr>
              <p:grpSpPr>
                <a:xfrm>
                  <a:off x="5334000" y="1219200"/>
                  <a:ext cx="990600" cy="1066800"/>
                  <a:chOff x="5334000" y="1219200"/>
                  <a:chExt cx="990600" cy="1066800"/>
                </a:xfrm>
              </p:grpSpPr>
              <p:sp>
                <p:nvSpPr>
                  <p:cNvPr id="222" name="Quad Arrow 221"/>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5"/>
                <p:cNvGrpSpPr/>
                <p:nvPr/>
              </p:nvGrpSpPr>
              <p:grpSpPr>
                <a:xfrm>
                  <a:off x="6227164" y="1215452"/>
                  <a:ext cx="990600" cy="1066800"/>
                  <a:chOff x="5334000" y="1219200"/>
                  <a:chExt cx="990600" cy="1066800"/>
                </a:xfrm>
              </p:grpSpPr>
              <p:sp>
                <p:nvSpPr>
                  <p:cNvPr id="220" name="Quad Arrow 219"/>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Quad Arrow 220"/>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8"/>
                <p:cNvGrpSpPr/>
                <p:nvPr/>
              </p:nvGrpSpPr>
              <p:grpSpPr>
                <a:xfrm>
                  <a:off x="7135318" y="1251678"/>
                  <a:ext cx="990600" cy="1066800"/>
                  <a:chOff x="5334000" y="1219200"/>
                  <a:chExt cx="990600" cy="1066800"/>
                </a:xfrm>
              </p:grpSpPr>
              <p:sp>
                <p:nvSpPr>
                  <p:cNvPr id="218" name="Quad Arrow 217"/>
                  <p:cNvSpPr/>
                  <p:nvPr/>
                </p:nvSpPr>
                <p:spPr>
                  <a:xfrm>
                    <a:off x="5334000" y="1219200"/>
                    <a:ext cx="990600" cy="1066800"/>
                  </a:xfrm>
                  <a:prstGeom prst="quadArrow">
                    <a:avLst>
                      <a:gd name="adj1" fmla="val 45000"/>
                      <a:gd name="adj2" fmla="val 22500"/>
                      <a:gd name="adj3" fmla="val 225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Quad Arrow 218"/>
                  <p:cNvSpPr/>
                  <p:nvPr/>
                </p:nvSpPr>
                <p:spPr>
                  <a:xfrm>
                    <a:off x="5511383" y="1447800"/>
                    <a:ext cx="628650" cy="685800"/>
                  </a:xfrm>
                  <a:prstGeom prst="quadArrow">
                    <a:avLst>
                      <a:gd name="adj1" fmla="val 40384"/>
                      <a:gd name="adj2" fmla="val 22500"/>
                      <a:gd name="adj3" fmla="val 22500"/>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34" name="Group 233"/>
            <p:cNvGrpSpPr/>
            <p:nvPr/>
          </p:nvGrpSpPr>
          <p:grpSpPr>
            <a:xfrm>
              <a:off x="6922569" y="3657600"/>
              <a:ext cx="1202258" cy="2864951"/>
              <a:chOff x="5236903" y="382249"/>
              <a:chExt cx="1906102" cy="4886793"/>
            </a:xfrm>
          </p:grpSpPr>
          <p:sp>
            <p:nvSpPr>
              <p:cNvPr id="235" name="Oval 234"/>
              <p:cNvSpPr/>
              <p:nvPr/>
            </p:nvSpPr>
            <p:spPr>
              <a:xfrm rot="1928098" flipH="1">
                <a:off x="5236903" y="2773782"/>
                <a:ext cx="519318"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Oval 235"/>
              <p:cNvSpPr/>
              <p:nvPr/>
            </p:nvSpPr>
            <p:spPr>
              <a:xfrm rot="18952234" flipH="1">
                <a:off x="6572431" y="2845270"/>
                <a:ext cx="426292"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p:cNvSpPr/>
              <p:nvPr/>
            </p:nvSpPr>
            <p:spPr>
              <a:xfrm rot="1430708" flipH="1">
                <a:off x="5395038" y="1888194"/>
                <a:ext cx="624217" cy="156471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Trapezoid 237"/>
              <p:cNvSpPr/>
              <p:nvPr/>
            </p:nvSpPr>
            <p:spPr>
              <a:xfrm rot="20691233" flipH="1">
                <a:off x="6263304" y="2059564"/>
                <a:ext cx="783965" cy="1384869"/>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2247591" flipH="1">
                <a:off x="5686635" y="4391828"/>
                <a:ext cx="470911"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18952234" flipH="1">
                <a:off x="6230262" y="4374477"/>
                <a:ext cx="468657"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flipH="1">
                <a:off x="5624808" y="2133601"/>
                <a:ext cx="1161951" cy="2632760"/>
              </a:xfrm>
              <a:prstGeom prst="trapezoid">
                <a:avLst>
                  <a:gd name="adj" fmla="val 26291"/>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 Diagonal Corner Rectangle 241"/>
              <p:cNvSpPr/>
              <p:nvPr/>
            </p:nvSpPr>
            <p:spPr>
              <a:xfrm rot="2072738" flipH="1">
                <a:off x="5275308" y="862001"/>
                <a:ext cx="787110" cy="747391"/>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 Diagonal Corner Rectangle 242"/>
              <p:cNvSpPr/>
              <p:nvPr/>
            </p:nvSpPr>
            <p:spPr>
              <a:xfrm rot="4311908" flipH="1">
                <a:off x="6270370" y="890213"/>
                <a:ext cx="795314" cy="949957"/>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flipH="1">
                <a:off x="5954443" y="1447321"/>
                <a:ext cx="512564" cy="11222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flipH="1">
                <a:off x="5538937" y="614133"/>
                <a:ext cx="1430017"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 Diagonal Corner Rectangle 245"/>
              <p:cNvSpPr/>
              <p:nvPr/>
            </p:nvSpPr>
            <p:spPr>
              <a:xfrm rot="20363465" flipH="1">
                <a:off x="6221070" y="382249"/>
                <a:ext cx="819642" cy="757076"/>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 Diagonal Corner Rectangle 246"/>
              <p:cNvSpPr/>
              <p:nvPr/>
            </p:nvSpPr>
            <p:spPr>
              <a:xfrm rot="16523337" flipH="1">
                <a:off x="5559747" y="389603"/>
                <a:ext cx="656752" cy="944849"/>
              </a:xfrm>
              <a:prstGeom prst="round2DiagRect">
                <a:avLst>
                  <a:gd name="adj1" fmla="val 50000"/>
                  <a:gd name="adj2"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flipH="1">
                <a:off x="5967943" y="499550"/>
                <a:ext cx="715008" cy="5729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5715000" y="3124200"/>
                <a:ext cx="994348" cy="30854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0" name="Group 87"/>
              <p:cNvGrpSpPr/>
              <p:nvPr/>
            </p:nvGrpSpPr>
            <p:grpSpPr>
              <a:xfrm>
                <a:off x="6400800" y="3276600"/>
                <a:ext cx="354228" cy="699540"/>
                <a:chOff x="7565037" y="3186660"/>
                <a:chExt cx="893162" cy="1763843"/>
              </a:xfrm>
            </p:grpSpPr>
            <p:sp>
              <p:nvSpPr>
                <p:cNvPr id="279" name="Rounded Rectangle 278"/>
                <p:cNvSpPr/>
                <p:nvPr/>
              </p:nvSpPr>
              <p:spPr>
                <a:xfrm rot="20618045">
                  <a:off x="8001000" y="3200401"/>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ounded Rectangle 279"/>
                <p:cNvSpPr/>
                <p:nvPr/>
              </p:nvSpPr>
              <p:spPr>
                <a:xfrm rot="915202">
                  <a:off x="7565037" y="3186660"/>
                  <a:ext cx="457199" cy="175010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1" name="Rounded Rectangle 250"/>
              <p:cNvSpPr/>
              <p:nvPr/>
            </p:nvSpPr>
            <p:spPr>
              <a:xfrm>
                <a:off x="6365823" y="3145436"/>
                <a:ext cx="319790" cy="3322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5351489" y="788234"/>
                <a:ext cx="1783828" cy="246088"/>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02"/>
              <p:cNvGrpSpPr/>
              <p:nvPr/>
            </p:nvGrpSpPr>
            <p:grpSpPr>
              <a:xfrm>
                <a:off x="5661287" y="4452080"/>
                <a:ext cx="1051323" cy="304799"/>
                <a:chOff x="3366541" y="4831830"/>
                <a:chExt cx="5601325" cy="1623934"/>
              </a:xfrm>
            </p:grpSpPr>
            <p:grpSp>
              <p:nvGrpSpPr>
                <p:cNvPr id="267" name="Group 91"/>
                <p:cNvGrpSpPr/>
                <p:nvPr/>
              </p:nvGrpSpPr>
              <p:grpSpPr>
                <a:xfrm>
                  <a:off x="3366541" y="4831830"/>
                  <a:ext cx="1926236" cy="1606445"/>
                  <a:chOff x="3366541" y="4831830"/>
                  <a:chExt cx="1926236" cy="1606445"/>
                </a:xfrm>
              </p:grpSpPr>
              <p:sp>
                <p:nvSpPr>
                  <p:cNvPr id="276" name="Left-Right-Up Arrow 275"/>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eft-Right-Up Arrow 276"/>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Quad Arrow 277"/>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2"/>
                <p:cNvGrpSpPr/>
                <p:nvPr/>
              </p:nvGrpSpPr>
              <p:grpSpPr>
                <a:xfrm>
                  <a:off x="5214079" y="4845571"/>
                  <a:ext cx="1926236" cy="1606445"/>
                  <a:chOff x="3366541" y="4831830"/>
                  <a:chExt cx="1926236" cy="1606445"/>
                </a:xfrm>
              </p:grpSpPr>
              <p:sp>
                <p:nvSpPr>
                  <p:cNvPr id="273" name="Left-Right-Up Arrow 272"/>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Left-Right-Up Arrow 273"/>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Quad Arrow 274"/>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96"/>
                <p:cNvGrpSpPr/>
                <p:nvPr/>
              </p:nvGrpSpPr>
              <p:grpSpPr>
                <a:xfrm>
                  <a:off x="7041630" y="4849319"/>
                  <a:ext cx="1926236" cy="1606445"/>
                  <a:chOff x="3366541" y="4831830"/>
                  <a:chExt cx="1926236" cy="1606445"/>
                </a:xfrm>
              </p:grpSpPr>
              <p:sp>
                <p:nvSpPr>
                  <p:cNvPr id="270" name="Left-Right-Up Arrow 269"/>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Left-Right-Up Arrow 270"/>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Quad Arrow 271"/>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4" name="Group 100"/>
              <p:cNvGrpSpPr/>
              <p:nvPr/>
            </p:nvGrpSpPr>
            <p:grpSpPr>
              <a:xfrm>
                <a:off x="5628808" y="762001"/>
                <a:ext cx="1051323" cy="304799"/>
                <a:chOff x="3366541" y="4831830"/>
                <a:chExt cx="5601325" cy="1623934"/>
              </a:xfrm>
            </p:grpSpPr>
            <p:grpSp>
              <p:nvGrpSpPr>
                <p:cNvPr id="255" name="Group 91"/>
                <p:cNvGrpSpPr/>
                <p:nvPr/>
              </p:nvGrpSpPr>
              <p:grpSpPr>
                <a:xfrm>
                  <a:off x="3366541" y="4831830"/>
                  <a:ext cx="1926236" cy="1606445"/>
                  <a:chOff x="3366541" y="4831830"/>
                  <a:chExt cx="1926236" cy="1606445"/>
                </a:xfrm>
              </p:grpSpPr>
              <p:sp>
                <p:nvSpPr>
                  <p:cNvPr id="264" name="Left-Right-Up Arrow 263"/>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Left-Right-Up Arrow 264"/>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Quad Arrow 265"/>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92"/>
                <p:cNvGrpSpPr/>
                <p:nvPr/>
              </p:nvGrpSpPr>
              <p:grpSpPr>
                <a:xfrm>
                  <a:off x="5214079" y="4845571"/>
                  <a:ext cx="1926236" cy="1606445"/>
                  <a:chOff x="3366541" y="4831830"/>
                  <a:chExt cx="1926236" cy="1606445"/>
                </a:xfrm>
              </p:grpSpPr>
              <p:sp>
                <p:nvSpPr>
                  <p:cNvPr id="261" name="Left-Right-Up Arrow 260"/>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Left-Right-Up Arrow 261"/>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Quad Arrow 262"/>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96"/>
                <p:cNvGrpSpPr/>
                <p:nvPr/>
              </p:nvGrpSpPr>
              <p:grpSpPr>
                <a:xfrm>
                  <a:off x="7041630" y="4849319"/>
                  <a:ext cx="1926236" cy="1606445"/>
                  <a:chOff x="3366541" y="4831830"/>
                  <a:chExt cx="1926236" cy="1606445"/>
                </a:xfrm>
              </p:grpSpPr>
              <p:sp>
                <p:nvSpPr>
                  <p:cNvPr id="258" name="Left-Right-Up Arrow 257"/>
                  <p:cNvSpPr/>
                  <p:nvPr/>
                </p:nvSpPr>
                <p:spPr>
                  <a:xfrm>
                    <a:off x="3387777" y="4831830"/>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eft-Right-Up Arrow 258"/>
                  <p:cNvSpPr/>
                  <p:nvPr/>
                </p:nvSpPr>
                <p:spPr>
                  <a:xfrm rot="10800000">
                    <a:off x="3366541" y="5676275"/>
                    <a:ext cx="1905000" cy="762000"/>
                  </a:xfrm>
                  <a:prstGeom prst="leftRightUpArrow">
                    <a:avLst>
                      <a:gd name="adj1" fmla="val 50000"/>
                      <a:gd name="adj2" fmla="val 25000"/>
                      <a:gd name="adj3" fmla="val 25000"/>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Quad Arrow 259"/>
                  <p:cNvSpPr/>
                  <p:nvPr/>
                </p:nvSpPr>
                <p:spPr>
                  <a:xfrm>
                    <a:off x="3787515" y="5207833"/>
                    <a:ext cx="1039318" cy="914400"/>
                  </a:xfrm>
                  <a:prstGeom prst="quadArrow">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81" name="TextBox 280"/>
          <p:cNvSpPr txBox="1"/>
          <p:nvPr/>
        </p:nvSpPr>
        <p:spPr>
          <a:xfrm>
            <a:off x="4191000" y="5334000"/>
            <a:ext cx="2362200" cy="923330"/>
          </a:xfrm>
          <a:prstGeom prst="rect">
            <a:avLst/>
          </a:prstGeom>
          <a:noFill/>
        </p:spPr>
        <p:txBody>
          <a:bodyPr wrap="square" rtlCol="0">
            <a:spAutoFit/>
          </a:bodyPr>
          <a:lstStyle/>
          <a:p>
            <a:r>
              <a:rPr lang="en-US" dirty="0">
                <a:solidFill>
                  <a:schemeClr val="bg1"/>
                </a:solidFill>
              </a:rPr>
              <a:t>They were also rejected and went to the land of </a:t>
            </a:r>
            <a:r>
              <a:rPr lang="en-US" dirty="0" err="1">
                <a:solidFill>
                  <a:schemeClr val="bg1"/>
                </a:solidFill>
              </a:rPr>
              <a:t>Middoni</a:t>
            </a:r>
            <a:endParaRPr lang="en-US" dirty="0">
              <a:solidFill>
                <a:schemeClr val="bg1"/>
              </a:solidFill>
            </a:endParaRPr>
          </a:p>
        </p:txBody>
      </p:sp>
      <p:pic>
        <p:nvPicPr>
          <p:cNvPr id="3" name="Picture 2">
            <a:extLst>
              <a:ext uri="{FF2B5EF4-FFF2-40B4-BE49-F238E27FC236}">
                <a16:creationId xmlns:a16="http://schemas.microsoft.com/office/drawing/2014/main" id="{C9E90FFE-3DB6-48CD-A04D-127C8F36E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041" y="965802"/>
            <a:ext cx="3736755" cy="2467789"/>
          </a:xfrm>
          <a:prstGeom prst="rect">
            <a:avLst/>
          </a:prstGeom>
        </p:spPr>
      </p:pic>
    </p:spTree>
    <p:extLst>
      <p:ext uri="{BB962C8B-B14F-4D97-AF65-F5344CB8AC3E}">
        <p14:creationId xmlns:p14="http://schemas.microsoft.com/office/powerpoint/2010/main" val="3498093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par>
                                <p:cTn id="7" presetID="2" presetClass="entr" presetSubtype="2" fill="hold" nodeType="withEffect">
                                  <p:stCondLst>
                                    <p:cond delay="0"/>
                                  </p:stCondLst>
                                  <p:childTnLst>
                                    <p:set>
                                      <p:cBhvr>
                                        <p:cTn id="8" dur="1" fill="hold">
                                          <p:stCondLst>
                                            <p:cond delay="0"/>
                                          </p:stCondLst>
                                        </p:cTn>
                                        <p:tgtEl>
                                          <p:spTgt spid="148"/>
                                        </p:tgtEl>
                                        <p:attrNameLst>
                                          <p:attrName>style.visibility</p:attrName>
                                        </p:attrNameLst>
                                      </p:cBhvr>
                                      <p:to>
                                        <p:strVal val="visible"/>
                                      </p:to>
                                    </p:set>
                                    <p:anim calcmode="lin" valueType="num">
                                      <p:cBhvr additive="base">
                                        <p:cTn id="9" dur="2000" fill="hold"/>
                                        <p:tgtEl>
                                          <p:spTgt spid="148"/>
                                        </p:tgtEl>
                                        <p:attrNameLst>
                                          <p:attrName>ppt_x</p:attrName>
                                        </p:attrNameLst>
                                      </p:cBhvr>
                                      <p:tavLst>
                                        <p:tav tm="0">
                                          <p:val>
                                            <p:strVal val="1+#ppt_w/2"/>
                                          </p:val>
                                        </p:tav>
                                        <p:tav tm="100000">
                                          <p:val>
                                            <p:strVal val="#ppt_x"/>
                                          </p:val>
                                        </p:tav>
                                      </p:tavLst>
                                    </p:anim>
                                    <p:anim calcmode="lin" valueType="num">
                                      <p:cBhvr additive="base">
                                        <p:cTn id="10" dur="2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1"/>
                                        </p:tgtEl>
                                        <p:attrNameLst>
                                          <p:attrName>style.visibility</p:attrName>
                                        </p:attrNameLst>
                                      </p:cBhvr>
                                      <p:to>
                                        <p:strVal val="visible"/>
                                      </p:to>
                                    </p:set>
                                  </p:childTnLst>
                                </p:cTn>
                              </p:par>
                              <p:par>
                                <p:cTn id="15" presetID="2" presetClass="exit" presetSubtype="4" fill="hold" nodeType="withEffect">
                                  <p:stCondLst>
                                    <p:cond delay="0"/>
                                  </p:stCondLst>
                                  <p:childTnLst>
                                    <p:anim calcmode="lin" valueType="num">
                                      <p:cBhvr additive="base">
                                        <p:cTn id="16" dur="500"/>
                                        <p:tgtEl>
                                          <p:spTgt spid="148"/>
                                        </p:tgtEl>
                                        <p:attrNameLst>
                                          <p:attrName>ppt_x</p:attrName>
                                        </p:attrNameLst>
                                      </p:cBhvr>
                                      <p:tavLst>
                                        <p:tav tm="0">
                                          <p:val>
                                            <p:strVal val="ppt_x"/>
                                          </p:val>
                                        </p:tav>
                                        <p:tav tm="100000">
                                          <p:val>
                                            <p:strVal val="ppt_x"/>
                                          </p:val>
                                        </p:tav>
                                      </p:tavLst>
                                    </p:anim>
                                    <p:anim calcmode="lin" valueType="num">
                                      <p:cBhvr additive="base">
                                        <p:cTn id="17" dur="500"/>
                                        <p:tgtEl>
                                          <p:spTgt spid="148"/>
                                        </p:tgtEl>
                                        <p:attrNameLst>
                                          <p:attrName>ppt_y</p:attrName>
                                        </p:attrNameLst>
                                      </p:cBhvr>
                                      <p:tavLst>
                                        <p:tav tm="0">
                                          <p:val>
                                            <p:strVal val="ppt_y"/>
                                          </p:val>
                                        </p:tav>
                                        <p:tav tm="100000">
                                          <p:val>
                                            <p:strVal val="1+ppt_h/2"/>
                                          </p:val>
                                        </p:tav>
                                      </p:tavLst>
                                    </p:anim>
                                    <p:set>
                                      <p:cBhvr>
                                        <p:cTn id="18" dur="1" fill="hold">
                                          <p:stCondLst>
                                            <p:cond delay="499"/>
                                          </p:stCondLst>
                                        </p:cTn>
                                        <p:tgtEl>
                                          <p:spTgt spid="148"/>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281"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2900</Words>
  <Application>Microsoft Office PowerPoint</Application>
  <PresentationFormat>Widescreen</PresentationFormat>
  <Paragraphs>303</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Franklin Gothic Demi Cond</vt:lpstr>
      <vt:lpstr>Open Sans</vt:lpstr>
      <vt:lpstr>Tempus Sans ITC</vt:lpstr>
      <vt:lpstr>Palatino</vt:lpstr>
      <vt:lpstr>Calibri</vt:lpstr>
      <vt:lpstr>Engravers MT</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2017-08-28T14:04:01Z</dcterms:created>
  <dcterms:modified xsi:type="dcterms:W3CDTF">2020-06-17T16:32:17Z</dcterms:modified>
</cp:coreProperties>
</file>