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7" r:id="rId3"/>
    <p:sldId id="259" r:id="rId4"/>
    <p:sldId id="260" r:id="rId5"/>
    <p:sldId id="278" r:id="rId6"/>
    <p:sldId id="261" r:id="rId7"/>
    <p:sldId id="279" r:id="rId8"/>
    <p:sldId id="262" r:id="rId9"/>
    <p:sldId id="263" r:id="rId10"/>
    <p:sldId id="264" r:id="rId11"/>
    <p:sldId id="265" r:id="rId12"/>
    <p:sldId id="280" r:id="rId13"/>
    <p:sldId id="267" r:id="rId14"/>
    <p:sldId id="266" r:id="rId15"/>
    <p:sldId id="270" r:id="rId16"/>
    <p:sldId id="269" r:id="rId17"/>
    <p:sldId id="271" r:id="rId18"/>
    <p:sldId id="272" r:id="rId19"/>
    <p:sldId id="273" r:id="rId20"/>
    <p:sldId id="274" r:id="rId21"/>
    <p:sldId id="276"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Tempus Sans ITC" panose="04020404030D07020202"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701"/>
    <a:srgbClr val="341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D63B-E10F-4479-BDEB-530A54C3C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8058E-DBAA-444C-8B1E-747ACBCB8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1D8A2-BE5D-42EB-9F4D-52F4757FF3AF}"/>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CAD30963-ABC4-4539-9125-A7CB143C5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5A433-884C-4BDA-B379-067FDB68E590}"/>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267380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6B3-0394-4FA1-AB0A-3976E9F718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3EA01F-6C50-4E78-8B51-276DAE0DD6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11C02-3D99-4768-8DAF-F792BCAA9AEB}"/>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1F43D4C0-6276-438C-88FA-68DE03837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A4CB8-D1DE-4D14-981F-743216AFCE0C}"/>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27794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6E261-1D50-41F0-B0A2-251D1449E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94A735-CE6B-40B9-8126-CBF7B151C0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563EF-BFBD-4D9B-A03E-D80DA9F89B0D}"/>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718AE6BF-EFA5-411D-B51E-5E14FBC3F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0DC20-665F-4451-83F5-015F1E7E6255}"/>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1526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52ED-821E-4EE8-BBD1-465F7DA71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3624B-2AE6-4241-B673-C61C3EB537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9E59A-E17D-4C50-B3F4-2A1E29D1BF38}"/>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B2A3A35C-6BE7-4F2F-AB2D-CAAA0F6D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C358-91C3-42E3-92C6-BAE74F9FE1C6}"/>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320222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3EC5-9266-4908-AA69-8D3CC3AF2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13502F-4E99-41E4-AE5D-B3187A9D32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A6AE13-C1B0-4B70-9EFD-872EF1274C47}"/>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1FA5ED42-A75D-41F1-A9ED-B4FCCAEBD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AFFED-7A56-4338-8E3B-1E114D038DB3}"/>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335583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8DF2-2D5C-4E4B-A6F6-12838E3B8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58745-8E54-47E9-9281-BA6DE303EA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7819E4-0383-47B5-AC76-6F690AAEF9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7B399-A20F-40BF-94C8-A0802C729640}"/>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6" name="Footer Placeholder 5">
            <a:extLst>
              <a:ext uri="{FF2B5EF4-FFF2-40B4-BE49-F238E27FC236}">
                <a16:creationId xmlns:a16="http://schemas.microsoft.com/office/drawing/2014/main" id="{04746CA3-384A-41F3-AC6F-24716F095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F60FA-E331-4D30-959F-163176F7E708}"/>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139103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321D-FFBA-4E69-9AE5-C4D69B46C3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5D02A-F107-4A84-8F18-E7166FB59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855F9C-56E5-476D-9969-21211B64177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141C55-07D3-4889-8A2E-78A5F87185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F1A950-027B-46ED-BE9C-FDC9687249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513F8-2AD0-4F97-931C-AA185155222C}"/>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8" name="Footer Placeholder 7">
            <a:extLst>
              <a:ext uri="{FF2B5EF4-FFF2-40B4-BE49-F238E27FC236}">
                <a16:creationId xmlns:a16="http://schemas.microsoft.com/office/drawing/2014/main" id="{76F49618-E1E9-42B3-8F87-FA7F9887AC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8973B6-55C5-43EF-86E6-153129DBABC0}"/>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351567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1D27-7ED2-411A-B2AD-53AE50C197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E1EC90-73F2-4E12-B3D2-014885E01E27}"/>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4" name="Footer Placeholder 3">
            <a:extLst>
              <a:ext uri="{FF2B5EF4-FFF2-40B4-BE49-F238E27FC236}">
                <a16:creationId xmlns:a16="http://schemas.microsoft.com/office/drawing/2014/main" id="{85DEC825-D134-4BED-9E8B-5F6446AB5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74F818-DACD-4D88-A9FA-7CB6BE4E40C9}"/>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143155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CA909-8352-4FFA-85D7-B5B7D8F3940D}"/>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3" name="Footer Placeholder 2">
            <a:extLst>
              <a:ext uri="{FF2B5EF4-FFF2-40B4-BE49-F238E27FC236}">
                <a16:creationId xmlns:a16="http://schemas.microsoft.com/office/drawing/2014/main" id="{C536D4B4-B481-460D-8DA9-1541D64C7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F4A4B-CD79-4528-85B2-FC07D5B0B7E3}"/>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206236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F920-A07B-4392-894B-05C86F42F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638F67-E400-48A8-A634-E621F0A78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F1450D-AD31-4C11-B1D2-53AF64C7F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BE316-9B25-4EEA-A1A8-DA5ABD65FECD}"/>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6" name="Footer Placeholder 5">
            <a:extLst>
              <a:ext uri="{FF2B5EF4-FFF2-40B4-BE49-F238E27FC236}">
                <a16:creationId xmlns:a16="http://schemas.microsoft.com/office/drawing/2014/main" id="{7CA545EA-B8D6-4391-95EB-9D36F7AFB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522F9-5F89-4265-B1AB-775DD7006C31}"/>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215519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37CB-FCB4-4389-85B6-D89F2C22B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AAF1B2-6920-4B3D-9371-57CB50B65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2FE3A-CF49-41A2-A103-0DE77786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3A658F-774B-4421-93A1-08272E7E4AAF}"/>
              </a:ext>
            </a:extLst>
          </p:cNvPr>
          <p:cNvSpPr>
            <a:spLocks noGrp="1"/>
          </p:cNvSpPr>
          <p:nvPr>
            <p:ph type="dt" sz="half" idx="10"/>
          </p:nvPr>
        </p:nvSpPr>
        <p:spPr/>
        <p:txBody>
          <a:bodyPr/>
          <a:lstStyle/>
          <a:p>
            <a:fld id="{3502BB33-CD62-436E-A2B6-5C2195F56265}" type="datetimeFigureOut">
              <a:rPr lang="en-US" smtClean="0"/>
              <a:t>6/17/2020</a:t>
            </a:fld>
            <a:endParaRPr lang="en-US"/>
          </a:p>
        </p:txBody>
      </p:sp>
      <p:sp>
        <p:nvSpPr>
          <p:cNvPr id="6" name="Footer Placeholder 5">
            <a:extLst>
              <a:ext uri="{FF2B5EF4-FFF2-40B4-BE49-F238E27FC236}">
                <a16:creationId xmlns:a16="http://schemas.microsoft.com/office/drawing/2014/main" id="{1E4FBDA5-B044-4276-9228-42398F329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DECDC-738B-413A-A947-7A66B10B69BB}"/>
              </a:ext>
            </a:extLst>
          </p:cNvPr>
          <p:cNvSpPr>
            <a:spLocks noGrp="1"/>
          </p:cNvSpPr>
          <p:nvPr>
            <p:ph type="sldNum" sz="quarter" idx="12"/>
          </p:nvPr>
        </p:nvSpPr>
        <p:spPr/>
        <p:txBody>
          <a:bodyPr/>
          <a:lstStyle/>
          <a:p>
            <a:fld id="{9874263F-8190-4E0F-8789-8E8040AC5BFB}" type="slidenum">
              <a:rPr lang="en-US" smtClean="0"/>
              <a:t>‹#›</a:t>
            </a:fld>
            <a:endParaRPr lang="en-US"/>
          </a:p>
        </p:txBody>
      </p:sp>
    </p:spTree>
    <p:extLst>
      <p:ext uri="{BB962C8B-B14F-4D97-AF65-F5344CB8AC3E}">
        <p14:creationId xmlns:p14="http://schemas.microsoft.com/office/powerpoint/2010/main" val="23988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D1348-D28F-4644-BDB3-68B2F9428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D1E195-A833-4F94-85B7-E12D6B6BC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C801D-1C2C-40EC-B47E-B37189344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2BB33-CD62-436E-A2B6-5C2195F56265}" type="datetimeFigureOut">
              <a:rPr lang="en-US" smtClean="0"/>
              <a:t>6/17/2020</a:t>
            </a:fld>
            <a:endParaRPr lang="en-US"/>
          </a:p>
        </p:txBody>
      </p:sp>
      <p:sp>
        <p:nvSpPr>
          <p:cNvPr id="5" name="Footer Placeholder 4">
            <a:extLst>
              <a:ext uri="{FF2B5EF4-FFF2-40B4-BE49-F238E27FC236}">
                <a16:creationId xmlns:a16="http://schemas.microsoft.com/office/drawing/2014/main" id="{95973AB6-9FF9-4C5E-9F0C-CADF6AB22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2ACF0-8A34-491C-920D-1332F9638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4263F-8190-4E0F-8789-8E8040AC5BFB}" type="slidenum">
              <a:rPr lang="en-US" smtClean="0"/>
              <a:t>‹#›</a:t>
            </a:fld>
            <a:endParaRPr lang="en-US"/>
          </a:p>
        </p:txBody>
      </p:sp>
    </p:spTree>
    <p:extLst>
      <p:ext uri="{BB962C8B-B14F-4D97-AF65-F5344CB8AC3E}">
        <p14:creationId xmlns:p14="http://schemas.microsoft.com/office/powerpoint/2010/main" val="235107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lds.org/church/leader/bonnie-l-oscarson?lang=eng"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0B48E-4CE6-4905-B85F-1626BDC49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81186" cy="6858000"/>
          </a:xfrm>
          <a:prstGeom prst="rect">
            <a:avLst/>
          </a:prstGeom>
        </p:spPr>
      </p:pic>
      <p:sp>
        <p:nvSpPr>
          <p:cNvPr id="5" name="TextBox 4"/>
          <p:cNvSpPr txBox="1"/>
          <p:nvPr/>
        </p:nvSpPr>
        <p:spPr>
          <a:xfrm>
            <a:off x="1914144" y="460248"/>
            <a:ext cx="8763000" cy="1538883"/>
          </a:xfrm>
          <a:prstGeom prst="rect">
            <a:avLst/>
          </a:prstGeom>
          <a:noFill/>
        </p:spPr>
        <p:txBody>
          <a:bodyPr wrap="square" rtlCol="0">
            <a:spAutoFit/>
          </a:bodyPr>
          <a:lstStyle/>
          <a:p>
            <a:pPr algn="ctr"/>
            <a:r>
              <a:rPr lang="en-US" sz="5400" dirty="0">
                <a:solidFill>
                  <a:schemeClr val="bg1"/>
                </a:solidFill>
                <a:latin typeface="Estrangelo Edessa" pitchFamily="66" charset="0"/>
                <a:cs typeface="Estrangelo Edessa" pitchFamily="66" charset="0"/>
              </a:rPr>
              <a:t>Laying Down Your Weapons</a:t>
            </a:r>
          </a:p>
          <a:p>
            <a:pPr algn="ctr"/>
            <a:r>
              <a:rPr lang="en-US" sz="4000" dirty="0">
                <a:solidFill>
                  <a:schemeClr val="bg1"/>
                </a:solidFill>
                <a:latin typeface="Estrangelo Edessa" pitchFamily="66" charset="0"/>
                <a:cs typeface="Estrangelo Edessa" pitchFamily="66" charset="0"/>
              </a:rPr>
              <a:t>Alma 23-24 </a:t>
            </a:r>
          </a:p>
        </p:txBody>
      </p:sp>
      <p:grpSp>
        <p:nvGrpSpPr>
          <p:cNvPr id="50" name="Group 49"/>
          <p:cNvGrpSpPr/>
          <p:nvPr/>
        </p:nvGrpSpPr>
        <p:grpSpPr>
          <a:xfrm>
            <a:off x="1883979" y="2890345"/>
            <a:ext cx="3810000" cy="2438400"/>
            <a:chOff x="152400" y="4953000"/>
            <a:chExt cx="3244939" cy="1752600"/>
          </a:xfrm>
        </p:grpSpPr>
        <p:grpSp>
          <p:nvGrpSpPr>
            <p:cNvPr id="51" name="Group 184"/>
            <p:cNvGrpSpPr/>
            <p:nvPr/>
          </p:nvGrpSpPr>
          <p:grpSpPr>
            <a:xfrm flipH="1">
              <a:off x="609600" y="5029200"/>
              <a:ext cx="730863" cy="1490833"/>
              <a:chOff x="304800" y="762000"/>
              <a:chExt cx="2545737" cy="5192861"/>
            </a:xfrm>
          </p:grpSpPr>
          <p:grpSp>
            <p:nvGrpSpPr>
              <p:cNvPr id="287" name="Group 69"/>
              <p:cNvGrpSpPr/>
              <p:nvPr/>
            </p:nvGrpSpPr>
            <p:grpSpPr>
              <a:xfrm flipH="1">
                <a:off x="1143000" y="4468471"/>
                <a:ext cx="609601" cy="1447801"/>
                <a:chOff x="4222137" y="4305789"/>
                <a:chExt cx="609601" cy="1447801"/>
              </a:xfrm>
            </p:grpSpPr>
            <p:sp>
              <p:nvSpPr>
                <p:cNvPr id="365" name="Oval 364"/>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68"/>
              <p:cNvGrpSpPr/>
              <p:nvPr/>
            </p:nvGrpSpPr>
            <p:grpSpPr>
              <a:xfrm>
                <a:off x="1555137" y="4507060"/>
                <a:ext cx="609601" cy="1447801"/>
                <a:chOff x="4222137" y="4305789"/>
                <a:chExt cx="609601" cy="1447801"/>
              </a:xfrm>
            </p:grpSpPr>
            <p:sp>
              <p:nvSpPr>
                <p:cNvPr id="363"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Oval 28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290"/>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34"/>
              <p:cNvGrpSpPr/>
              <p:nvPr/>
            </p:nvGrpSpPr>
            <p:grpSpPr>
              <a:xfrm rot="18918069">
                <a:off x="1754044" y="2367296"/>
                <a:ext cx="992712" cy="1453296"/>
                <a:chOff x="1977877" y="1457884"/>
                <a:chExt cx="992712" cy="1453296"/>
              </a:xfrm>
            </p:grpSpPr>
            <p:sp>
              <p:nvSpPr>
                <p:cNvPr id="351"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2"/>
                <p:cNvGrpSpPr/>
                <p:nvPr/>
              </p:nvGrpSpPr>
              <p:grpSpPr>
                <a:xfrm rot="1329619">
                  <a:off x="1977877" y="2670865"/>
                  <a:ext cx="750562" cy="222094"/>
                  <a:chOff x="1398494" y="4038600"/>
                  <a:chExt cx="1192306" cy="434340"/>
                </a:xfrm>
              </p:grpSpPr>
              <p:sp>
                <p:nvSpPr>
                  <p:cNvPr id="353" name="Pentagon 352"/>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Pentagon 353"/>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15"/>
                  <p:cNvGrpSpPr/>
                  <p:nvPr/>
                </p:nvGrpSpPr>
                <p:grpSpPr>
                  <a:xfrm>
                    <a:off x="1909482" y="4043875"/>
                    <a:ext cx="681318" cy="429065"/>
                    <a:chOff x="685800" y="1524000"/>
                    <a:chExt cx="1219200" cy="609600"/>
                  </a:xfrm>
                </p:grpSpPr>
                <p:sp>
                  <p:nvSpPr>
                    <p:cNvPr id="35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35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Pentagon 35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Diamond 35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3" name="Group 33"/>
              <p:cNvGrpSpPr/>
              <p:nvPr/>
            </p:nvGrpSpPr>
            <p:grpSpPr>
              <a:xfrm>
                <a:off x="304800" y="2258671"/>
                <a:ext cx="992712" cy="1453296"/>
                <a:chOff x="1977877" y="1457884"/>
                <a:chExt cx="992712" cy="1453296"/>
              </a:xfrm>
            </p:grpSpPr>
            <p:sp>
              <p:nvSpPr>
                <p:cNvPr id="339"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2"/>
                <p:cNvGrpSpPr/>
                <p:nvPr/>
              </p:nvGrpSpPr>
              <p:grpSpPr>
                <a:xfrm rot="1329619">
                  <a:off x="1977877" y="2670865"/>
                  <a:ext cx="750562" cy="222094"/>
                  <a:chOff x="1398494" y="4038600"/>
                  <a:chExt cx="1192306" cy="434340"/>
                </a:xfrm>
              </p:grpSpPr>
              <p:sp>
                <p:nvSpPr>
                  <p:cNvPr id="341"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15"/>
                  <p:cNvGrpSpPr/>
                  <p:nvPr/>
                </p:nvGrpSpPr>
                <p:grpSpPr>
                  <a:xfrm>
                    <a:off x="1909482" y="4043875"/>
                    <a:ext cx="681318" cy="429065"/>
                    <a:chOff x="685800" y="1524000"/>
                    <a:chExt cx="1219200" cy="609600"/>
                  </a:xfrm>
                </p:grpSpPr>
                <p:sp>
                  <p:nvSpPr>
                    <p:cNvPr id="34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4"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17"/>
              <p:cNvGrpSpPr/>
              <p:nvPr/>
            </p:nvGrpSpPr>
            <p:grpSpPr>
              <a:xfrm>
                <a:off x="914400" y="4925671"/>
                <a:ext cx="1447800" cy="434340"/>
                <a:chOff x="533400" y="1364105"/>
                <a:chExt cx="2590800" cy="617095"/>
              </a:xfrm>
            </p:grpSpPr>
            <p:sp>
              <p:nvSpPr>
                <p:cNvPr id="327" name="Pentagon 32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15"/>
                <p:cNvGrpSpPr/>
                <p:nvPr/>
              </p:nvGrpSpPr>
              <p:grpSpPr>
                <a:xfrm>
                  <a:off x="1905000" y="1371600"/>
                  <a:ext cx="1219200" cy="609600"/>
                  <a:chOff x="685800" y="1524000"/>
                  <a:chExt cx="1219200" cy="609600"/>
                </a:xfrm>
              </p:grpSpPr>
              <p:sp>
                <p:nvSpPr>
                  <p:cNvPr id="33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50"/>
              <p:cNvGrpSpPr/>
              <p:nvPr/>
            </p:nvGrpSpPr>
            <p:grpSpPr>
              <a:xfrm>
                <a:off x="914400" y="1344271"/>
                <a:ext cx="1447800" cy="434340"/>
                <a:chOff x="533400" y="1364105"/>
                <a:chExt cx="2590800" cy="617095"/>
              </a:xfrm>
            </p:grpSpPr>
            <p:sp>
              <p:nvSpPr>
                <p:cNvPr id="315" name="Pentagon 31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15"/>
                <p:cNvGrpSpPr/>
                <p:nvPr/>
              </p:nvGrpSpPr>
              <p:grpSpPr>
                <a:xfrm>
                  <a:off x="1905000" y="1371600"/>
                  <a:ext cx="1219200" cy="609600"/>
                  <a:chOff x="685800" y="1524000"/>
                  <a:chExt cx="1219200" cy="609600"/>
                </a:xfrm>
              </p:grpSpPr>
              <p:sp>
                <p:nvSpPr>
                  <p:cNvPr id="32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Pentagon 32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Pentagon 32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Chord 299"/>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179"/>
              <p:cNvGrpSpPr/>
              <p:nvPr/>
            </p:nvGrpSpPr>
            <p:grpSpPr>
              <a:xfrm rot="4546340">
                <a:off x="877474" y="2680435"/>
                <a:ext cx="759652" cy="200444"/>
                <a:chOff x="3200400" y="381000"/>
                <a:chExt cx="2057400" cy="304800"/>
              </a:xfrm>
            </p:grpSpPr>
            <p:sp>
              <p:nvSpPr>
                <p:cNvPr id="312" name="Donut 31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Donut 31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31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2" name="Group 180"/>
              <p:cNvGrpSpPr/>
              <p:nvPr/>
            </p:nvGrpSpPr>
            <p:grpSpPr>
              <a:xfrm rot="6411433">
                <a:off x="1502634" y="2730746"/>
                <a:ext cx="759652" cy="200444"/>
                <a:chOff x="3200400" y="381000"/>
                <a:chExt cx="2057400" cy="304800"/>
              </a:xfrm>
            </p:grpSpPr>
            <p:sp>
              <p:nvSpPr>
                <p:cNvPr id="309" name="Donut 30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31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17"/>
              <p:cNvGrpSpPr/>
              <p:nvPr/>
            </p:nvGrpSpPr>
            <p:grpSpPr>
              <a:xfrm>
                <a:off x="1295400" y="2895600"/>
                <a:ext cx="681318" cy="429065"/>
                <a:chOff x="533400" y="1371600"/>
                <a:chExt cx="1219200" cy="609600"/>
              </a:xfrm>
            </p:grpSpPr>
            <p:sp>
              <p:nvSpPr>
                <p:cNvPr id="304" name="Pentagon 30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Pentagon 30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Pentagon 30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214"/>
            <p:cNvGrpSpPr/>
            <p:nvPr/>
          </p:nvGrpSpPr>
          <p:grpSpPr>
            <a:xfrm flipH="1">
              <a:off x="1219200" y="5181600"/>
              <a:ext cx="682868" cy="1370633"/>
              <a:chOff x="3031639" y="1219200"/>
              <a:chExt cx="2378561" cy="4774178"/>
            </a:xfrm>
          </p:grpSpPr>
          <p:sp>
            <p:nvSpPr>
              <p:cNvPr id="224" name="Oval 223"/>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87"/>
              <p:cNvGrpSpPr/>
              <p:nvPr/>
            </p:nvGrpSpPr>
            <p:grpSpPr>
              <a:xfrm rot="1905584" flipH="1">
                <a:off x="3809560" y="4970130"/>
                <a:ext cx="549476" cy="1023248"/>
                <a:chOff x="6213924" y="4956136"/>
                <a:chExt cx="549476" cy="1023248"/>
              </a:xfrm>
            </p:grpSpPr>
            <p:sp>
              <p:nvSpPr>
                <p:cNvPr id="285" name="Oval 28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93"/>
              <p:cNvGrpSpPr/>
              <p:nvPr/>
            </p:nvGrpSpPr>
            <p:grpSpPr>
              <a:xfrm rot="19694416">
                <a:off x="4419600" y="4902128"/>
                <a:ext cx="549476" cy="1023248"/>
                <a:chOff x="6213924" y="4956136"/>
                <a:chExt cx="549476" cy="1023248"/>
              </a:xfrm>
            </p:grpSpPr>
            <p:sp>
              <p:nvSpPr>
                <p:cNvPr id="283" name="Oval 28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Trapezoid 227"/>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79"/>
              <p:cNvGrpSpPr/>
              <p:nvPr/>
            </p:nvGrpSpPr>
            <p:grpSpPr>
              <a:xfrm rot="5586705">
                <a:off x="2355134" y="3756017"/>
                <a:ext cx="2724728" cy="734972"/>
                <a:chOff x="4909631" y="1981200"/>
                <a:chExt cx="1491169" cy="789622"/>
              </a:xfrm>
            </p:grpSpPr>
            <p:sp>
              <p:nvSpPr>
                <p:cNvPr id="281"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79"/>
              <p:cNvGrpSpPr/>
              <p:nvPr/>
            </p:nvGrpSpPr>
            <p:grpSpPr>
              <a:xfrm rot="16507467" flipH="1">
                <a:off x="3392538" y="3765457"/>
                <a:ext cx="2724728" cy="734972"/>
                <a:chOff x="4909631" y="1981200"/>
                <a:chExt cx="1491169" cy="789622"/>
              </a:xfrm>
            </p:grpSpPr>
            <p:sp>
              <p:nvSpPr>
                <p:cNvPr id="279" name="Moon 278"/>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Oval 23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237"/>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09"/>
              <p:cNvGrpSpPr/>
              <p:nvPr/>
            </p:nvGrpSpPr>
            <p:grpSpPr>
              <a:xfrm>
                <a:off x="3429000" y="1752600"/>
                <a:ext cx="1600200" cy="381000"/>
                <a:chOff x="6858000" y="914400"/>
                <a:chExt cx="1752600" cy="533400"/>
              </a:xfrm>
            </p:grpSpPr>
            <p:sp>
              <p:nvSpPr>
                <p:cNvPr id="265"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108"/>
                <p:cNvGrpSpPr/>
                <p:nvPr/>
              </p:nvGrpSpPr>
              <p:grpSpPr>
                <a:xfrm>
                  <a:off x="6880485" y="973111"/>
                  <a:ext cx="1676400" cy="457200"/>
                  <a:chOff x="5791200" y="5562600"/>
                  <a:chExt cx="5025452" cy="1182974"/>
                </a:xfrm>
              </p:grpSpPr>
              <p:grpSp>
                <p:nvGrpSpPr>
                  <p:cNvPr id="267" name="Group 99"/>
                  <p:cNvGrpSpPr/>
                  <p:nvPr/>
                </p:nvGrpSpPr>
                <p:grpSpPr>
                  <a:xfrm>
                    <a:off x="5791200" y="5562600"/>
                    <a:ext cx="1524000" cy="1156741"/>
                    <a:chOff x="5791200" y="5562600"/>
                    <a:chExt cx="1524000" cy="1156741"/>
                  </a:xfrm>
                </p:grpSpPr>
                <p:sp>
                  <p:nvSpPr>
                    <p:cNvPr id="276"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Shape 27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00"/>
                  <p:cNvGrpSpPr/>
                  <p:nvPr/>
                </p:nvGrpSpPr>
                <p:grpSpPr>
                  <a:xfrm>
                    <a:off x="7522564" y="5581338"/>
                    <a:ext cx="1524000" cy="1156741"/>
                    <a:chOff x="5791200" y="5562600"/>
                    <a:chExt cx="1524000" cy="1156741"/>
                  </a:xfrm>
                </p:grpSpPr>
                <p:sp>
                  <p:nvSpPr>
                    <p:cNvPr id="273"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04"/>
                  <p:cNvGrpSpPr/>
                  <p:nvPr/>
                </p:nvGrpSpPr>
                <p:grpSpPr>
                  <a:xfrm>
                    <a:off x="9292652" y="5588833"/>
                    <a:ext cx="1524000" cy="1156741"/>
                    <a:chOff x="5791200" y="5562600"/>
                    <a:chExt cx="1524000" cy="1156741"/>
                  </a:xfrm>
                </p:grpSpPr>
                <p:sp>
                  <p:nvSpPr>
                    <p:cNvPr id="270"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Shape 27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1" name="Group 270"/>
              <p:cNvGrpSpPr/>
              <p:nvPr/>
            </p:nvGrpSpPr>
            <p:grpSpPr>
              <a:xfrm>
                <a:off x="3200400" y="2057400"/>
                <a:ext cx="397565" cy="914400"/>
                <a:chOff x="5257800" y="0"/>
                <a:chExt cx="762000" cy="1752600"/>
              </a:xfrm>
            </p:grpSpPr>
            <p:sp>
              <p:nvSpPr>
                <p:cNvPr id="262" name="Diamond 26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71"/>
              <p:cNvGrpSpPr/>
              <p:nvPr/>
            </p:nvGrpSpPr>
            <p:grpSpPr>
              <a:xfrm>
                <a:off x="4800600" y="2057400"/>
                <a:ext cx="397565" cy="914400"/>
                <a:chOff x="5257800" y="0"/>
                <a:chExt cx="762000" cy="1752600"/>
              </a:xfrm>
            </p:grpSpPr>
            <p:sp>
              <p:nvSpPr>
                <p:cNvPr id="259" name="Diamond 25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98"/>
              <p:cNvGrpSpPr/>
              <p:nvPr/>
            </p:nvGrpSpPr>
            <p:grpSpPr>
              <a:xfrm rot="888542">
                <a:off x="3691656" y="2855022"/>
                <a:ext cx="397565" cy="914400"/>
                <a:chOff x="5257800" y="0"/>
                <a:chExt cx="762000" cy="1752600"/>
              </a:xfrm>
            </p:grpSpPr>
            <p:sp>
              <p:nvSpPr>
                <p:cNvPr id="256" name="Diamond 25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02"/>
              <p:cNvGrpSpPr/>
              <p:nvPr/>
            </p:nvGrpSpPr>
            <p:grpSpPr>
              <a:xfrm rot="428859">
                <a:off x="3505200" y="3733800"/>
                <a:ext cx="397565" cy="914400"/>
                <a:chOff x="5257800" y="0"/>
                <a:chExt cx="762000" cy="1752600"/>
              </a:xfrm>
            </p:grpSpPr>
            <p:sp>
              <p:nvSpPr>
                <p:cNvPr id="253" name="Diamond 25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06"/>
              <p:cNvGrpSpPr/>
              <p:nvPr/>
            </p:nvGrpSpPr>
            <p:grpSpPr>
              <a:xfrm rot="20899771">
                <a:off x="4507975" y="2850159"/>
                <a:ext cx="397565" cy="914400"/>
                <a:chOff x="5257800" y="0"/>
                <a:chExt cx="762000" cy="1752600"/>
              </a:xfrm>
            </p:grpSpPr>
            <p:sp>
              <p:nvSpPr>
                <p:cNvPr id="250" name="Diamond 24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10"/>
              <p:cNvGrpSpPr/>
              <p:nvPr/>
            </p:nvGrpSpPr>
            <p:grpSpPr>
              <a:xfrm>
                <a:off x="4648200" y="3733800"/>
                <a:ext cx="397565" cy="914400"/>
                <a:chOff x="5257800" y="0"/>
                <a:chExt cx="762000" cy="1752600"/>
              </a:xfrm>
            </p:grpSpPr>
            <p:sp>
              <p:nvSpPr>
                <p:cNvPr id="247" name="Diamond 24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353"/>
            <p:cNvGrpSpPr/>
            <p:nvPr/>
          </p:nvGrpSpPr>
          <p:grpSpPr>
            <a:xfrm flipH="1">
              <a:off x="2209800" y="5181600"/>
              <a:ext cx="656294" cy="1370632"/>
              <a:chOff x="6248400" y="990600"/>
              <a:chExt cx="2286000" cy="4774178"/>
            </a:xfrm>
          </p:grpSpPr>
          <p:sp>
            <p:nvSpPr>
              <p:cNvPr id="182" name="Cloud 181"/>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83" name="Oval 182"/>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87"/>
              <p:cNvGrpSpPr/>
              <p:nvPr/>
            </p:nvGrpSpPr>
            <p:grpSpPr>
              <a:xfrm rot="1905584" flipH="1">
                <a:off x="6933760" y="4741530"/>
                <a:ext cx="549476" cy="1023248"/>
                <a:chOff x="6213924" y="4956136"/>
                <a:chExt cx="549476" cy="1023248"/>
              </a:xfrm>
            </p:grpSpPr>
            <p:sp>
              <p:nvSpPr>
                <p:cNvPr id="222" name="Oval 22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86"/>
              <p:cNvGrpSpPr/>
              <p:nvPr/>
            </p:nvGrpSpPr>
            <p:grpSpPr>
              <a:xfrm rot="19694416">
                <a:off x="7543800" y="4673528"/>
                <a:ext cx="549476" cy="1023248"/>
                <a:chOff x="6213924" y="4956136"/>
                <a:chExt cx="549476" cy="1023248"/>
              </a:xfrm>
            </p:grpSpPr>
            <p:sp>
              <p:nvSpPr>
                <p:cNvPr id="220" name="Oval 21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rapezoid 186"/>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94" name="Group 193"/>
              <p:cNvGrpSpPr/>
              <p:nvPr/>
            </p:nvGrpSpPr>
            <p:grpSpPr>
              <a:xfrm>
                <a:off x="6581933" y="4815590"/>
                <a:ext cx="1600200" cy="381000"/>
                <a:chOff x="4495800" y="381000"/>
                <a:chExt cx="3094220" cy="703289"/>
              </a:xfrm>
            </p:grpSpPr>
            <p:sp>
              <p:nvSpPr>
                <p:cNvPr id="215"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Moon 194"/>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69"/>
              <p:cNvGrpSpPr/>
              <p:nvPr/>
            </p:nvGrpSpPr>
            <p:grpSpPr>
              <a:xfrm rot="3570060">
                <a:off x="6761193" y="3791286"/>
                <a:ext cx="1170140" cy="166579"/>
                <a:chOff x="4953000" y="457200"/>
                <a:chExt cx="1321634" cy="647074"/>
              </a:xfrm>
            </p:grpSpPr>
            <p:sp>
              <p:nvSpPr>
                <p:cNvPr id="211"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Round Diagonal Corner Rectangle 196"/>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220"/>
              <p:cNvGrpSpPr/>
              <p:nvPr/>
            </p:nvGrpSpPr>
            <p:grpSpPr>
              <a:xfrm>
                <a:off x="6477000" y="1600200"/>
                <a:ext cx="381000" cy="990600"/>
                <a:chOff x="5562600" y="5151620"/>
                <a:chExt cx="535898" cy="1306642"/>
              </a:xfrm>
            </p:grpSpPr>
            <p:sp>
              <p:nvSpPr>
                <p:cNvPr id="208" name="Diamond 20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221"/>
              <p:cNvGrpSpPr/>
              <p:nvPr/>
            </p:nvGrpSpPr>
            <p:grpSpPr>
              <a:xfrm>
                <a:off x="7848600" y="1600200"/>
                <a:ext cx="381000" cy="990600"/>
                <a:chOff x="5562600" y="5151620"/>
                <a:chExt cx="535898" cy="1306642"/>
              </a:xfrm>
            </p:grpSpPr>
            <p:sp>
              <p:nvSpPr>
                <p:cNvPr id="205" name="Diamond 204"/>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69"/>
              <p:cNvGrpSpPr/>
              <p:nvPr/>
            </p:nvGrpSpPr>
            <p:grpSpPr>
              <a:xfrm>
                <a:off x="6712475" y="1389112"/>
                <a:ext cx="1170140" cy="166579"/>
                <a:chOff x="4953000" y="457200"/>
                <a:chExt cx="1321634" cy="647074"/>
              </a:xfrm>
            </p:grpSpPr>
            <p:sp>
              <p:nvSpPr>
                <p:cNvPr id="201" name="Diamond 200"/>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70"/>
            <p:cNvGrpSpPr/>
            <p:nvPr/>
          </p:nvGrpSpPr>
          <p:grpSpPr>
            <a:xfrm>
              <a:off x="152400" y="4953000"/>
              <a:ext cx="839190" cy="1752600"/>
              <a:chOff x="5943600" y="1143000"/>
              <a:chExt cx="2286000" cy="4774178"/>
            </a:xfrm>
          </p:grpSpPr>
          <p:sp>
            <p:nvSpPr>
              <p:cNvPr id="148" name="Cloud 147"/>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9" name="Oval 148"/>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87"/>
              <p:cNvGrpSpPr/>
              <p:nvPr/>
            </p:nvGrpSpPr>
            <p:grpSpPr>
              <a:xfrm rot="1905584" flipH="1">
                <a:off x="6628960" y="4893930"/>
                <a:ext cx="549476" cy="1023248"/>
                <a:chOff x="6213924" y="4956136"/>
                <a:chExt cx="549476" cy="1023248"/>
              </a:xfrm>
            </p:grpSpPr>
            <p:sp>
              <p:nvSpPr>
                <p:cNvPr id="180" name="Oval 17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86"/>
              <p:cNvGrpSpPr/>
              <p:nvPr/>
            </p:nvGrpSpPr>
            <p:grpSpPr>
              <a:xfrm rot="19694416">
                <a:off x="7239000" y="4825928"/>
                <a:ext cx="549476" cy="1023248"/>
                <a:chOff x="6213924" y="4956136"/>
                <a:chExt cx="549476" cy="1023248"/>
              </a:xfrm>
            </p:grpSpPr>
            <p:sp>
              <p:nvSpPr>
                <p:cNvPr id="178" name="Oval 17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Trapezoid 152"/>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60" name="Group 158"/>
              <p:cNvGrpSpPr/>
              <p:nvPr/>
            </p:nvGrpSpPr>
            <p:grpSpPr>
              <a:xfrm>
                <a:off x="6096000" y="1524000"/>
                <a:ext cx="1828799" cy="533400"/>
                <a:chOff x="4495800" y="381000"/>
                <a:chExt cx="3094220" cy="703289"/>
              </a:xfrm>
            </p:grpSpPr>
            <p:sp>
              <p:nvSpPr>
                <p:cNvPr id="173" name="Left-Right Arrow 172"/>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173"/>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59"/>
              <p:cNvGrpSpPr/>
              <p:nvPr/>
            </p:nvGrpSpPr>
            <p:grpSpPr>
              <a:xfrm>
                <a:off x="6277133" y="4967990"/>
                <a:ext cx="1600200" cy="381000"/>
                <a:chOff x="4495800" y="381000"/>
                <a:chExt cx="3094220" cy="703289"/>
              </a:xfrm>
            </p:grpSpPr>
            <p:sp>
              <p:nvSpPr>
                <p:cNvPr id="168" name="Left-Right Arrow 167"/>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168"/>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Moon 161"/>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9"/>
              <p:cNvGrpSpPr/>
              <p:nvPr/>
            </p:nvGrpSpPr>
            <p:grpSpPr>
              <a:xfrm rot="3570060">
                <a:off x="6456393" y="3943686"/>
                <a:ext cx="1170140" cy="166579"/>
                <a:chOff x="4953000" y="457200"/>
                <a:chExt cx="1321634" cy="647074"/>
              </a:xfrm>
            </p:grpSpPr>
            <p:sp>
              <p:nvSpPr>
                <p:cNvPr id="164" name="Diamond 16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431"/>
            <p:cNvGrpSpPr/>
            <p:nvPr/>
          </p:nvGrpSpPr>
          <p:grpSpPr>
            <a:xfrm>
              <a:off x="2819400" y="4953000"/>
              <a:ext cx="577939" cy="1524000"/>
              <a:chOff x="3200400" y="1371851"/>
              <a:chExt cx="2133600" cy="4621527"/>
            </a:xfrm>
          </p:grpSpPr>
          <p:sp>
            <p:nvSpPr>
              <p:cNvPr id="99" name="Oval 98"/>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87"/>
              <p:cNvGrpSpPr/>
              <p:nvPr/>
            </p:nvGrpSpPr>
            <p:grpSpPr>
              <a:xfrm rot="1905584" flipH="1">
                <a:off x="3809560" y="4970130"/>
                <a:ext cx="549476" cy="1023248"/>
                <a:chOff x="6213924" y="4956136"/>
                <a:chExt cx="549476" cy="1023248"/>
              </a:xfrm>
            </p:grpSpPr>
            <p:sp>
              <p:nvSpPr>
                <p:cNvPr id="146" name="Oval 14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86"/>
              <p:cNvGrpSpPr/>
              <p:nvPr/>
            </p:nvGrpSpPr>
            <p:grpSpPr>
              <a:xfrm rot="19694416">
                <a:off x="4419600" y="4902128"/>
                <a:ext cx="549476" cy="1023248"/>
                <a:chOff x="6213924" y="4956136"/>
                <a:chExt cx="549476" cy="1023248"/>
              </a:xfrm>
            </p:grpSpPr>
            <p:sp>
              <p:nvSpPr>
                <p:cNvPr id="144" name="Oval 14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rapezoid 10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41"/>
              <p:cNvGrpSpPr/>
              <p:nvPr/>
            </p:nvGrpSpPr>
            <p:grpSpPr>
              <a:xfrm rot="6498823">
                <a:off x="3119839" y="3914776"/>
                <a:ext cx="2313367" cy="457200"/>
                <a:chOff x="381000" y="1600200"/>
                <a:chExt cx="9069049" cy="2819400"/>
              </a:xfrm>
            </p:grpSpPr>
            <p:grpSp>
              <p:nvGrpSpPr>
                <p:cNvPr id="130"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4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36" name="Down Arrow Callout 135"/>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wn Arrow Callout 136"/>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wn Arrow Callout 137"/>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wn Arrow Callout 138"/>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Flowchart: Summing Junction 131"/>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Summing Junction 132"/>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umming Junction 133"/>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umming Junction 134"/>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Flowchart: Summing Junction 111"/>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96"/>
              <p:cNvGrpSpPr/>
              <p:nvPr/>
            </p:nvGrpSpPr>
            <p:grpSpPr>
              <a:xfrm>
                <a:off x="3505200" y="1752600"/>
                <a:ext cx="1447800" cy="228602"/>
                <a:chOff x="3428999" y="685798"/>
                <a:chExt cx="1752601" cy="496456"/>
              </a:xfrm>
            </p:grpSpPr>
            <p:sp>
              <p:nvSpPr>
                <p:cNvPr id="114" name="Rounded Rectangle 113"/>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81"/>
                <p:cNvGrpSpPr/>
                <p:nvPr/>
              </p:nvGrpSpPr>
              <p:grpSpPr>
                <a:xfrm rot="10800000">
                  <a:off x="3428999" y="685798"/>
                  <a:ext cx="1752601" cy="496456"/>
                  <a:chOff x="381000" y="1600200"/>
                  <a:chExt cx="9069049" cy="2819400"/>
                </a:xfrm>
              </p:grpSpPr>
              <p:grpSp>
                <p:nvGrpSpPr>
                  <p:cNvPr id="116"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26"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22" name="Down Arrow Callout 121"/>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own Arrow Callout 122"/>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Callout 123"/>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Callout 124"/>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lowchart: Summing Junction 117"/>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Summing Junction 118"/>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Summing Junction 119"/>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Summing Junction 120"/>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6" name="Group 93"/>
            <p:cNvGrpSpPr/>
            <p:nvPr/>
          </p:nvGrpSpPr>
          <p:grpSpPr>
            <a:xfrm flipH="1">
              <a:off x="1676399" y="5698836"/>
              <a:ext cx="429491" cy="845128"/>
              <a:chOff x="4796444" y="836392"/>
              <a:chExt cx="1380536" cy="3344532"/>
            </a:xfrm>
          </p:grpSpPr>
          <p:sp>
            <p:nvSpPr>
              <p:cNvPr id="87" name="Oval 86"/>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0"/>
            <p:cNvGrpSpPr/>
            <p:nvPr/>
          </p:nvGrpSpPr>
          <p:grpSpPr>
            <a:xfrm>
              <a:off x="838200" y="5791200"/>
              <a:ext cx="574123" cy="875145"/>
              <a:chOff x="609600" y="685800"/>
              <a:chExt cx="2438400" cy="4876800"/>
            </a:xfrm>
          </p:grpSpPr>
          <p:sp>
            <p:nvSpPr>
              <p:cNvPr id="77" name="Cloud 7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69"/>
            <p:cNvGrpSpPr/>
            <p:nvPr/>
          </p:nvGrpSpPr>
          <p:grpSpPr>
            <a:xfrm>
              <a:off x="2133600" y="5715000"/>
              <a:ext cx="411018" cy="838200"/>
              <a:chOff x="1143000" y="1066800"/>
              <a:chExt cx="1127234" cy="2686339"/>
            </a:xfrm>
          </p:grpSpPr>
          <p:sp>
            <p:nvSpPr>
              <p:cNvPr id="59" name="Oval 58"/>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alf Frame 68"/>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 name="Group 367"/>
          <p:cNvGrpSpPr/>
          <p:nvPr/>
        </p:nvGrpSpPr>
        <p:grpSpPr>
          <a:xfrm rot="4825548">
            <a:off x="4966321" y="3337503"/>
            <a:ext cx="609600" cy="4800600"/>
            <a:chOff x="990600" y="457200"/>
            <a:chExt cx="609600" cy="4800600"/>
          </a:xfrm>
        </p:grpSpPr>
        <p:sp>
          <p:nvSpPr>
            <p:cNvPr id="369" name="Isosceles Triangle 368"/>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ultiply 370"/>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rot="16473791">
            <a:off x="5174419" y="3814594"/>
            <a:ext cx="484703" cy="3575191"/>
            <a:chOff x="2028533" y="1003752"/>
            <a:chExt cx="484703" cy="3575191"/>
          </a:xfrm>
        </p:grpSpPr>
        <p:grpSp>
          <p:nvGrpSpPr>
            <p:cNvPr id="385" name="Group 57"/>
            <p:cNvGrpSpPr/>
            <p:nvPr/>
          </p:nvGrpSpPr>
          <p:grpSpPr>
            <a:xfrm>
              <a:off x="2028533" y="1003752"/>
              <a:ext cx="484703" cy="3402698"/>
              <a:chOff x="4757304" y="1219200"/>
              <a:chExt cx="924791" cy="4114800"/>
            </a:xfrm>
          </p:grpSpPr>
          <p:grpSp>
            <p:nvGrpSpPr>
              <p:cNvPr id="391" name="Group 30"/>
              <p:cNvGrpSpPr/>
              <p:nvPr/>
            </p:nvGrpSpPr>
            <p:grpSpPr>
              <a:xfrm rot="10800000">
                <a:off x="4757304" y="1295400"/>
                <a:ext cx="576695" cy="3179864"/>
                <a:chOff x="4679408" y="1676400"/>
                <a:chExt cx="927343" cy="1987415"/>
              </a:xfrm>
            </p:grpSpPr>
            <p:sp>
              <p:nvSpPr>
                <p:cNvPr id="407" name="Pentagon 406"/>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Lightning Bolt 2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Lightning Bolt 25"/>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2" name="Group 31"/>
              <p:cNvGrpSpPr/>
              <p:nvPr/>
            </p:nvGrpSpPr>
            <p:grpSpPr>
              <a:xfrm rot="10800000">
                <a:off x="5029200" y="1219200"/>
                <a:ext cx="576695" cy="3179864"/>
                <a:chOff x="4679408" y="1676400"/>
                <a:chExt cx="927343" cy="1987415"/>
              </a:xfrm>
            </p:grpSpPr>
            <p:sp>
              <p:nvSpPr>
                <p:cNvPr id="403" name="Pentagon 402"/>
                <p:cNvSpPr/>
                <p:nvPr/>
              </p:nvSpPr>
              <p:spPr>
                <a:xfrm rot="16200000">
                  <a:off x="4457700" y="2705100"/>
                  <a:ext cx="1447800" cy="304800"/>
                </a:xfrm>
                <a:prstGeom prst="homePlate">
                  <a:avLst/>
                </a:prstGeom>
                <a:solidFill>
                  <a:srgbClr val="9966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ightning Bolt 40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ightning Bolt 404"/>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3" name="Group 36"/>
              <p:cNvGrpSpPr/>
              <p:nvPr/>
            </p:nvGrpSpPr>
            <p:grpSpPr>
              <a:xfrm rot="10800000">
                <a:off x="5105400" y="1905000"/>
                <a:ext cx="576695" cy="3179864"/>
                <a:chOff x="4679408" y="1676400"/>
                <a:chExt cx="927343" cy="1987415"/>
              </a:xfrm>
            </p:grpSpPr>
            <p:sp>
              <p:nvSpPr>
                <p:cNvPr id="399" name="Pentagon 398"/>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Lightning Bolt 399"/>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Lightning Bolt 400"/>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40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4" name="Rounded Rectangle 51"/>
              <p:cNvSpPr/>
              <p:nvPr/>
            </p:nvSpPr>
            <p:spPr>
              <a:xfrm>
                <a:off x="4876800" y="2971800"/>
                <a:ext cx="685800" cy="2362200"/>
              </a:xfrm>
              <a:prstGeom prst="roundRect">
                <a:avLst>
                  <a:gd name="adj" fmla="val 28096"/>
                </a:avLst>
              </a:prstGeom>
              <a:solidFill>
                <a:srgbClr val="6633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52"/>
              <p:cNvGrpSpPr/>
              <p:nvPr/>
            </p:nvGrpSpPr>
            <p:grpSpPr>
              <a:xfrm rot="5400000">
                <a:off x="4114800" y="3886200"/>
                <a:ext cx="2438400" cy="457200"/>
                <a:chOff x="3962400" y="5105400"/>
                <a:chExt cx="2677885" cy="1143001"/>
              </a:xfrm>
            </p:grpSpPr>
            <p:sp>
              <p:nvSpPr>
                <p:cNvPr id="396" name="Multiply 395"/>
                <p:cNvSpPr/>
                <p:nvPr/>
              </p:nvSpPr>
              <p:spPr>
                <a:xfrm>
                  <a:off x="39624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ultiply 396"/>
                <p:cNvSpPr/>
                <p:nvPr/>
              </p:nvSpPr>
              <p:spPr>
                <a:xfrm>
                  <a:off x="4648200" y="5105400"/>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ultiply 397"/>
                <p:cNvSpPr/>
                <p:nvPr/>
              </p:nvSpPr>
              <p:spPr>
                <a:xfrm>
                  <a:off x="5344885" y="5105401"/>
                  <a:ext cx="1295400" cy="1143000"/>
                </a:xfrm>
                <a:prstGeom prst="mathMultiply">
                  <a:avLst>
                    <a:gd name="adj1" fmla="val 17806"/>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41"/>
            <p:cNvGrpSpPr/>
            <p:nvPr/>
          </p:nvGrpSpPr>
          <p:grpSpPr>
            <a:xfrm rot="9142438">
              <a:off x="2052181" y="2875993"/>
              <a:ext cx="334131" cy="1702950"/>
              <a:chOff x="4679408" y="1676400"/>
              <a:chExt cx="927343" cy="1987415"/>
            </a:xfrm>
          </p:grpSpPr>
          <p:sp>
            <p:nvSpPr>
              <p:cNvPr id="387" name="Pentagon 386"/>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Lightning Bolt 43"/>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ightning Bolt 388"/>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38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72" name="Group 371"/>
          <p:cNvGrpSpPr/>
          <p:nvPr/>
        </p:nvGrpSpPr>
        <p:grpSpPr>
          <a:xfrm rot="5029294">
            <a:off x="5580619" y="4066732"/>
            <a:ext cx="609600" cy="3733800"/>
            <a:chOff x="2438400" y="990600"/>
            <a:chExt cx="762000" cy="3200400"/>
          </a:xfrm>
        </p:grpSpPr>
        <p:sp>
          <p:nvSpPr>
            <p:cNvPr id="373" name="Pentagon 372"/>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Plaque 373"/>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onut 375"/>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Donut 376"/>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8" name="Group 377"/>
          <p:cNvGrpSpPr/>
          <p:nvPr/>
        </p:nvGrpSpPr>
        <p:grpSpPr>
          <a:xfrm rot="5729195">
            <a:off x="4785272" y="2949801"/>
            <a:ext cx="609600" cy="5812972"/>
            <a:chOff x="2286000" y="1349828"/>
            <a:chExt cx="609600" cy="5812972"/>
          </a:xfrm>
        </p:grpSpPr>
        <p:sp>
          <p:nvSpPr>
            <p:cNvPr id="379" name="Pentagon 378"/>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onut 381"/>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1" name="Group 131"/>
          <p:cNvGrpSpPr/>
          <p:nvPr/>
        </p:nvGrpSpPr>
        <p:grpSpPr>
          <a:xfrm>
            <a:off x="9144000" y="2895600"/>
            <a:ext cx="1524000" cy="3657600"/>
            <a:chOff x="5715000" y="1143000"/>
            <a:chExt cx="1978594" cy="4664894"/>
          </a:xfrm>
        </p:grpSpPr>
        <p:sp>
          <p:nvSpPr>
            <p:cNvPr id="412"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3" name="Group 64"/>
            <p:cNvGrpSpPr/>
            <p:nvPr/>
          </p:nvGrpSpPr>
          <p:grpSpPr>
            <a:xfrm flipH="1">
              <a:off x="6248400" y="3573101"/>
              <a:ext cx="1230923" cy="1384466"/>
              <a:chOff x="7543801" y="3581401"/>
              <a:chExt cx="1066799" cy="1066800"/>
            </a:xfrm>
          </p:grpSpPr>
          <p:sp>
            <p:nvSpPr>
              <p:cNvPr id="459" name="Rounded Rectangle 45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162"/>
              <p:cNvGrpSpPr/>
              <p:nvPr/>
            </p:nvGrpSpPr>
            <p:grpSpPr>
              <a:xfrm>
                <a:off x="7543801" y="3581401"/>
                <a:ext cx="457200" cy="1066800"/>
                <a:chOff x="6827799" y="4800600"/>
                <a:chExt cx="868401" cy="2043177"/>
              </a:xfrm>
              <a:solidFill>
                <a:srgbClr val="D98A33"/>
              </a:solidFill>
            </p:grpSpPr>
            <p:sp>
              <p:nvSpPr>
                <p:cNvPr id="461" name="Double Wave 460"/>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4" name="Group 188"/>
            <p:cNvGrpSpPr/>
            <p:nvPr/>
          </p:nvGrpSpPr>
          <p:grpSpPr>
            <a:xfrm>
              <a:off x="6019800" y="5173301"/>
              <a:ext cx="1447800" cy="289560"/>
              <a:chOff x="2286000" y="6019800"/>
              <a:chExt cx="3048000" cy="609600"/>
            </a:xfrm>
          </p:grpSpPr>
          <p:grpSp>
            <p:nvGrpSpPr>
              <p:cNvPr id="444" name="Group 175"/>
              <p:cNvGrpSpPr/>
              <p:nvPr/>
            </p:nvGrpSpPr>
            <p:grpSpPr>
              <a:xfrm>
                <a:off x="2286000" y="6019800"/>
                <a:ext cx="609600" cy="609600"/>
                <a:chOff x="2286000" y="6019800"/>
                <a:chExt cx="609600" cy="609600"/>
              </a:xfrm>
            </p:grpSpPr>
            <p:sp>
              <p:nvSpPr>
                <p:cNvPr id="457" name="Quad Arrow Callout 45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Cross 45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176"/>
              <p:cNvGrpSpPr/>
              <p:nvPr/>
            </p:nvGrpSpPr>
            <p:grpSpPr>
              <a:xfrm>
                <a:off x="2895600" y="6019800"/>
                <a:ext cx="609600" cy="609600"/>
                <a:chOff x="2286000" y="6019800"/>
                <a:chExt cx="609600" cy="609600"/>
              </a:xfrm>
            </p:grpSpPr>
            <p:sp>
              <p:nvSpPr>
                <p:cNvPr id="455" name="Quad Arrow Callout 45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ross 45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179"/>
              <p:cNvGrpSpPr/>
              <p:nvPr/>
            </p:nvGrpSpPr>
            <p:grpSpPr>
              <a:xfrm>
                <a:off x="3505200" y="6019800"/>
                <a:ext cx="609600" cy="609600"/>
                <a:chOff x="2286000" y="6019800"/>
                <a:chExt cx="609600" cy="609600"/>
              </a:xfrm>
            </p:grpSpPr>
            <p:sp>
              <p:nvSpPr>
                <p:cNvPr id="453" name="Quad Arrow Callout 45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ross 45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182"/>
              <p:cNvGrpSpPr/>
              <p:nvPr/>
            </p:nvGrpSpPr>
            <p:grpSpPr>
              <a:xfrm>
                <a:off x="4114800" y="6019800"/>
                <a:ext cx="609600" cy="609600"/>
                <a:chOff x="2286000" y="6019800"/>
                <a:chExt cx="609600" cy="609600"/>
              </a:xfrm>
            </p:grpSpPr>
            <p:sp>
              <p:nvSpPr>
                <p:cNvPr id="451" name="Quad Arrow Callout 45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ross 45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185"/>
              <p:cNvGrpSpPr/>
              <p:nvPr/>
            </p:nvGrpSpPr>
            <p:grpSpPr>
              <a:xfrm>
                <a:off x="4724400" y="6019800"/>
                <a:ext cx="609600" cy="609600"/>
                <a:chOff x="2286000" y="6019800"/>
                <a:chExt cx="609600" cy="609600"/>
              </a:xfrm>
            </p:grpSpPr>
            <p:sp>
              <p:nvSpPr>
                <p:cNvPr id="449" name="Quad Arrow Callout 44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ross 44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5"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189"/>
            <p:cNvGrpSpPr/>
            <p:nvPr/>
          </p:nvGrpSpPr>
          <p:grpSpPr>
            <a:xfrm>
              <a:off x="6172200" y="1357767"/>
              <a:ext cx="1054396" cy="210879"/>
              <a:chOff x="2286000" y="6019800"/>
              <a:chExt cx="3048000" cy="609600"/>
            </a:xfrm>
          </p:grpSpPr>
          <p:grpSp>
            <p:nvGrpSpPr>
              <p:cNvPr id="429" name="Group 175"/>
              <p:cNvGrpSpPr/>
              <p:nvPr/>
            </p:nvGrpSpPr>
            <p:grpSpPr>
              <a:xfrm>
                <a:off x="2286000" y="6019800"/>
                <a:ext cx="609600" cy="609600"/>
                <a:chOff x="2286000" y="6019800"/>
                <a:chExt cx="609600" cy="609600"/>
              </a:xfrm>
            </p:grpSpPr>
            <p:sp>
              <p:nvSpPr>
                <p:cNvPr id="442" name="Quad Arrow Callout 44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ross 44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176"/>
              <p:cNvGrpSpPr/>
              <p:nvPr/>
            </p:nvGrpSpPr>
            <p:grpSpPr>
              <a:xfrm>
                <a:off x="2895600" y="6019800"/>
                <a:ext cx="609600" cy="609600"/>
                <a:chOff x="2286000" y="6019800"/>
                <a:chExt cx="609600" cy="609600"/>
              </a:xfrm>
            </p:grpSpPr>
            <p:sp>
              <p:nvSpPr>
                <p:cNvPr id="440" name="Quad Arrow Callout 43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Cross 44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179"/>
              <p:cNvGrpSpPr/>
              <p:nvPr/>
            </p:nvGrpSpPr>
            <p:grpSpPr>
              <a:xfrm>
                <a:off x="3505200" y="6019800"/>
                <a:ext cx="609600" cy="609600"/>
                <a:chOff x="2286000" y="6019800"/>
                <a:chExt cx="609600" cy="609600"/>
              </a:xfrm>
            </p:grpSpPr>
            <p:sp>
              <p:nvSpPr>
                <p:cNvPr id="438" name="Quad Arrow Callout 43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ross 43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82"/>
              <p:cNvGrpSpPr/>
              <p:nvPr/>
            </p:nvGrpSpPr>
            <p:grpSpPr>
              <a:xfrm>
                <a:off x="4114800" y="6019800"/>
                <a:ext cx="609600" cy="609600"/>
                <a:chOff x="2286000" y="6019800"/>
                <a:chExt cx="609600" cy="609600"/>
              </a:xfrm>
            </p:grpSpPr>
            <p:sp>
              <p:nvSpPr>
                <p:cNvPr id="436" name="Quad Arrow Callout 43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185"/>
              <p:cNvGrpSpPr/>
              <p:nvPr/>
            </p:nvGrpSpPr>
            <p:grpSpPr>
              <a:xfrm>
                <a:off x="4724400" y="6019800"/>
                <a:ext cx="609600" cy="609600"/>
                <a:chOff x="2286000" y="6019800"/>
                <a:chExt cx="609600" cy="609600"/>
              </a:xfrm>
            </p:grpSpPr>
            <p:sp>
              <p:nvSpPr>
                <p:cNvPr id="434" name="Quad Arrow Callout 4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4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 name="Group 5"/>
          <p:cNvGrpSpPr/>
          <p:nvPr/>
        </p:nvGrpSpPr>
        <p:grpSpPr>
          <a:xfrm>
            <a:off x="7924800" y="2667001"/>
            <a:ext cx="1823396" cy="3886203"/>
            <a:chOff x="4873955" y="304800"/>
            <a:chExt cx="2843888" cy="6061173"/>
          </a:xfrm>
        </p:grpSpPr>
        <p:sp>
          <p:nvSpPr>
            <p:cNvPr id="7" name="Quad Arrow Callout 6"/>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Quad Arrow Callout 7"/>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Quad Arrow Callout 8"/>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Double Wave 9"/>
            <p:cNvSpPr/>
            <p:nvPr/>
          </p:nvSpPr>
          <p:spPr>
            <a:xfrm rot="16200000">
              <a:off x="6362700" y="1714500"/>
              <a:ext cx="12954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Double Wave 10"/>
            <p:cNvSpPr/>
            <p:nvPr/>
          </p:nvSpPr>
          <p:spPr>
            <a:xfrm rot="17182787">
              <a:off x="4847408" y="1685073"/>
              <a:ext cx="1427371"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rot="1057013">
              <a:off x="7215497" y="4299481"/>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6454515" y="5914869"/>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5762469" y="5882390"/>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Flowchart: Manual Operation 15"/>
            <p:cNvSpPr/>
            <p:nvPr/>
          </p:nvSpPr>
          <p:spPr>
            <a:xfrm>
              <a:off x="5493478" y="3209544"/>
              <a:ext cx="1648225" cy="1038352"/>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p:cNvGrpSpPr/>
            <p:nvPr/>
          </p:nvGrpSpPr>
          <p:grpSpPr>
            <a:xfrm rot="20110749">
              <a:off x="6589944" y="2774473"/>
              <a:ext cx="914400" cy="1828458"/>
              <a:chOff x="2971800" y="1752600"/>
              <a:chExt cx="1600200" cy="2286000"/>
            </a:xfrm>
          </p:grpSpPr>
          <p:sp>
            <p:nvSpPr>
              <p:cNvPr id="46" name="Trapezoid 45"/>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Trapezoid 46"/>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Quad Arrow Callout 47"/>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Flowchart: Manual Operation 17"/>
            <p:cNvSpPr/>
            <p:nvPr/>
          </p:nvSpPr>
          <p:spPr>
            <a:xfrm rot="10800000">
              <a:off x="5666974" y="5657088"/>
              <a:ext cx="733825"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lowchart: Manual Operation 18"/>
            <p:cNvSpPr/>
            <p:nvPr/>
          </p:nvSpPr>
          <p:spPr>
            <a:xfrm rot="10800000">
              <a:off x="6400800" y="5657088"/>
              <a:ext cx="654154"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lowchart: Manual Operation 19"/>
            <p:cNvSpPr/>
            <p:nvPr/>
          </p:nvSpPr>
          <p:spPr>
            <a:xfrm flipV="1">
              <a:off x="5493478" y="4247896"/>
              <a:ext cx="1734974" cy="1557528"/>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p:cNvSpPr/>
            <p:nvPr/>
          </p:nvSpPr>
          <p:spPr>
            <a:xfrm>
              <a:off x="5753724" y="4173728"/>
              <a:ext cx="1214482" cy="24587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Quad Arrow Callout 21"/>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Quad Arrow Callout 22"/>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ed Rectangle 23"/>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24"/>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 name="Group 25"/>
            <p:cNvGrpSpPr/>
            <p:nvPr/>
          </p:nvGrpSpPr>
          <p:grpSpPr>
            <a:xfrm rot="1464830">
              <a:off x="5012526" y="2855208"/>
              <a:ext cx="914400" cy="1721443"/>
              <a:chOff x="2971800" y="1752600"/>
              <a:chExt cx="1600200" cy="2286000"/>
            </a:xfrm>
          </p:grpSpPr>
          <p:sp>
            <p:nvSpPr>
              <p:cNvPr id="43" name="Trapezoid 42"/>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Trapezoid 43"/>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Quad Arrow Callout 44"/>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26"/>
            <p:cNvGrpSpPr/>
            <p:nvPr/>
          </p:nvGrpSpPr>
          <p:grpSpPr>
            <a:xfrm>
              <a:off x="5791200" y="2971801"/>
              <a:ext cx="1035089" cy="1269767"/>
              <a:chOff x="2084422" y="1321034"/>
              <a:chExt cx="1819185" cy="2231634"/>
            </a:xfrm>
          </p:grpSpPr>
          <p:sp>
            <p:nvSpPr>
              <p:cNvPr id="33" name="Moon 32"/>
              <p:cNvSpPr/>
              <p:nvPr/>
            </p:nvSpPr>
            <p:spPr>
              <a:xfrm rot="20211265">
                <a:off x="2084422" y="1432783"/>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Moon 33"/>
              <p:cNvSpPr/>
              <p:nvPr/>
            </p:nvSpPr>
            <p:spPr>
              <a:xfrm rot="11600853">
                <a:off x="3217807" y="1321034"/>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Quad Arrow Callout 34"/>
              <p:cNvSpPr/>
              <p:nvPr/>
            </p:nvSpPr>
            <p:spPr>
              <a:xfrm>
                <a:off x="2667000" y="2667000"/>
                <a:ext cx="685800" cy="6858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a:off x="22098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p:cNvSpPr/>
              <p:nvPr/>
            </p:nvSpPr>
            <p:spPr>
              <a:xfrm>
                <a:off x="32766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Oval 37"/>
              <p:cNvSpPr/>
              <p:nvPr/>
            </p:nvSpPr>
            <p:spPr>
              <a:xfrm>
                <a:off x="2438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Oval 38"/>
              <p:cNvSpPr/>
              <p:nvPr/>
            </p:nvSpPr>
            <p:spPr>
              <a:xfrm>
                <a:off x="3200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Oval 39"/>
              <p:cNvSpPr/>
              <p:nvPr/>
            </p:nvSpPr>
            <p:spPr>
              <a:xfrm>
                <a:off x="2895600" y="3276599"/>
                <a:ext cx="252334" cy="2760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Diamond 40"/>
              <p:cNvSpPr/>
              <p:nvPr/>
            </p:nvSpPr>
            <p:spPr>
              <a:xfrm rot="19985882">
                <a:off x="2350133" y="1959820"/>
                <a:ext cx="328934" cy="36215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Diamond 41"/>
              <p:cNvSpPr/>
              <p:nvPr/>
            </p:nvSpPr>
            <p:spPr>
              <a:xfrm rot="1319692">
                <a:off x="3182271" y="1960174"/>
                <a:ext cx="368824" cy="38177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8" name="Regular Pentagon 27"/>
            <p:cNvSpPr/>
            <p:nvPr/>
          </p:nvSpPr>
          <p:spPr>
            <a:xfrm rot="10800000" flipH="1">
              <a:off x="5334000" y="1371600"/>
              <a:ext cx="1883904" cy="2083104"/>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Double Wave 28"/>
            <p:cNvSpPr/>
            <p:nvPr/>
          </p:nvSpPr>
          <p:spPr>
            <a:xfrm>
              <a:off x="5486400" y="1371600"/>
              <a:ext cx="16002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ed Rectangle 29"/>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Quad Arrow Callout 30"/>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Quad Arrow Callout 31"/>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64" name="Group 463">
            <a:extLst>
              <a:ext uri="{FF2B5EF4-FFF2-40B4-BE49-F238E27FC236}">
                <a16:creationId xmlns:a16="http://schemas.microsoft.com/office/drawing/2014/main" id="{CC51F49E-AE62-465D-B60A-8EA567DAB6F0}"/>
              </a:ext>
            </a:extLst>
          </p:cNvPr>
          <p:cNvGrpSpPr/>
          <p:nvPr/>
        </p:nvGrpSpPr>
        <p:grpSpPr>
          <a:xfrm rot="20744740">
            <a:off x="557785" y="807721"/>
            <a:ext cx="2063436" cy="2000816"/>
            <a:chOff x="4038600" y="914400"/>
            <a:chExt cx="2063436" cy="2000816"/>
          </a:xfrm>
        </p:grpSpPr>
        <p:sp>
          <p:nvSpPr>
            <p:cNvPr id="465" name="Rectangle: Folded Corner 464">
              <a:extLst>
                <a:ext uri="{FF2B5EF4-FFF2-40B4-BE49-F238E27FC236}">
                  <a16:creationId xmlns:a16="http://schemas.microsoft.com/office/drawing/2014/main" id="{DB365A8E-F487-42BE-BE9F-CC1C990D58D4}"/>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extBox 465">
              <a:extLst>
                <a:ext uri="{FF2B5EF4-FFF2-40B4-BE49-F238E27FC236}">
                  <a16:creationId xmlns:a16="http://schemas.microsoft.com/office/drawing/2014/main" id="{CB7884A5-080C-45C7-999B-5D0D55E58392}"/>
                </a:ext>
              </a:extLst>
            </p:cNvPr>
            <p:cNvSpPr txBox="1"/>
            <p:nvPr/>
          </p:nvSpPr>
          <p:spPr>
            <a:xfrm>
              <a:off x="4062743" y="1070597"/>
              <a:ext cx="1957812" cy="1477328"/>
            </a:xfrm>
            <a:prstGeom prst="rect">
              <a:avLst/>
            </a:prstGeom>
            <a:noFill/>
          </p:spPr>
          <p:txBody>
            <a:bodyPr wrap="square" rtlCol="0">
              <a:spAutoFit/>
            </a:bodyPr>
            <a:lstStyle/>
            <a:p>
              <a:pPr algn="ctr"/>
              <a:r>
                <a:rPr lang="en-US" dirty="0">
                  <a:solidFill>
                    <a:srgbClr val="FF0000"/>
                  </a:solidFill>
                  <a:latin typeface="AR CENA" panose="02000000000000000000" pitchFamily="2" charset="0"/>
                </a:rPr>
                <a:t>Lesson 85 </a:t>
              </a:r>
            </a:p>
            <a:p>
              <a:pPr algn="ctr"/>
              <a:endParaRPr lang="en-US" dirty="0">
                <a:solidFill>
                  <a:srgbClr val="FF0000"/>
                </a:solidFill>
                <a:latin typeface="AR CENA" panose="02000000000000000000" pitchFamily="2" charset="0"/>
              </a:endParaRPr>
            </a:p>
            <a:p>
              <a:pPr algn="ctr"/>
              <a:r>
                <a:rPr lang="en-US" dirty="0">
                  <a:solidFill>
                    <a:srgbClr val="FF0000"/>
                  </a:solidFill>
                  <a:latin typeface="AR CENA" panose="02000000000000000000" pitchFamily="2" charset="0"/>
                </a:rPr>
                <a:t>Suggested Hymn: #3 Now Let Us Rejoice</a:t>
              </a:r>
            </a:p>
            <a:p>
              <a:pPr algn="ctr"/>
              <a:endParaRPr lang="en-US" dirty="0">
                <a:solidFill>
                  <a:srgbClr val="FF0000"/>
                </a:solidFill>
                <a:latin typeface="AR CENA" panose="02000000000000000000" pitchFamily="2" charset="0"/>
              </a:endParaRPr>
            </a:p>
          </p:txBody>
        </p:sp>
      </p:grpSp>
      <p:sp>
        <p:nvSpPr>
          <p:cNvPr id="467" name="Footer Placeholder 14">
            <a:extLst>
              <a:ext uri="{FF2B5EF4-FFF2-40B4-BE49-F238E27FC236}">
                <a16:creationId xmlns:a16="http://schemas.microsoft.com/office/drawing/2014/main" id="{D3F5E19D-3FF7-4454-8EED-FC4F27BF576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399056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C092B3-B5E2-4FC9-A635-9B703F66F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4" y="0"/>
            <a:ext cx="12381186" cy="6858000"/>
          </a:xfrm>
          <a:prstGeom prst="rect">
            <a:avLst/>
          </a:prstGeom>
        </p:spPr>
      </p:pic>
      <p:sp>
        <p:nvSpPr>
          <p:cNvPr id="21" name="TextBox 20"/>
          <p:cNvSpPr txBox="1"/>
          <p:nvPr/>
        </p:nvSpPr>
        <p:spPr>
          <a:xfrm>
            <a:off x="97536" y="6488668"/>
            <a:ext cx="1600200" cy="369332"/>
          </a:xfrm>
          <a:prstGeom prst="rect">
            <a:avLst/>
          </a:prstGeom>
          <a:noFill/>
        </p:spPr>
        <p:txBody>
          <a:bodyPr wrap="square" rtlCol="0">
            <a:spAutoFit/>
          </a:bodyPr>
          <a:lstStyle/>
          <a:p>
            <a:r>
              <a:rPr lang="en-US" dirty="0">
                <a:solidFill>
                  <a:schemeClr val="bg1"/>
                </a:solidFill>
              </a:rPr>
              <a:t>Alma 23:17-18  </a:t>
            </a:r>
          </a:p>
        </p:txBody>
      </p:sp>
      <p:grpSp>
        <p:nvGrpSpPr>
          <p:cNvPr id="3" name="Group 330"/>
          <p:cNvGrpSpPr/>
          <p:nvPr/>
        </p:nvGrpSpPr>
        <p:grpSpPr>
          <a:xfrm>
            <a:off x="2575035" y="252249"/>
            <a:ext cx="7264400" cy="2743200"/>
            <a:chOff x="965200" y="2286000"/>
            <a:chExt cx="7264400" cy="2743200"/>
          </a:xfrm>
        </p:grpSpPr>
        <p:grpSp>
          <p:nvGrpSpPr>
            <p:cNvPr id="4" name="Group 18"/>
            <p:cNvGrpSpPr/>
            <p:nvPr/>
          </p:nvGrpSpPr>
          <p:grpSpPr>
            <a:xfrm>
              <a:off x="965200" y="2286000"/>
              <a:ext cx="7264400" cy="2743200"/>
              <a:chOff x="965200" y="2286000"/>
              <a:chExt cx="7327900" cy="2743200"/>
            </a:xfrm>
          </p:grpSpPr>
          <p:sp>
            <p:nvSpPr>
              <p:cNvPr id="350" name="Rectangle 34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0" name="Straight Connector 36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362" idx="1"/>
                <a:endCxn id="36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33" name="TextBox 332"/>
            <p:cNvSpPr txBox="1"/>
            <p:nvPr/>
          </p:nvSpPr>
          <p:spPr>
            <a:xfrm>
              <a:off x="1117600" y="2514600"/>
              <a:ext cx="7010400" cy="1569660"/>
            </a:xfrm>
            <a:prstGeom prst="rect">
              <a:avLst/>
            </a:prstGeom>
            <a:noFill/>
          </p:spPr>
          <p:txBody>
            <a:bodyPr wrap="square" rtlCol="0">
              <a:spAutoFit/>
            </a:bodyPr>
            <a:lstStyle/>
            <a:p>
              <a:pPr algn="ctr"/>
              <a:r>
                <a:rPr lang="en-US" sz="3200" dirty="0">
                  <a:solidFill>
                    <a:schemeClr val="bg1"/>
                  </a:solidFill>
                </a:rPr>
                <a:t> </a:t>
              </a:r>
              <a:r>
                <a:rPr lang="en-US" sz="3200" b="1" dirty="0">
                  <a:solidFill>
                    <a:schemeClr val="bg1"/>
                  </a:solidFill>
                </a:rPr>
                <a:t>Conversion means changing and becoming a new person through the power of God.</a:t>
              </a:r>
              <a:endParaRPr lang="en-US" sz="3200" dirty="0">
                <a:solidFill>
                  <a:schemeClr val="bg1"/>
                </a:solidFill>
                <a:latin typeface="Child's Play" pitchFamily="2" charset="0"/>
              </a:endParaRPr>
            </a:p>
          </p:txBody>
        </p:sp>
      </p:grpSp>
      <p:sp>
        <p:nvSpPr>
          <p:cNvPr id="386" name="Rectangle 385"/>
          <p:cNvSpPr/>
          <p:nvPr/>
        </p:nvSpPr>
        <p:spPr>
          <a:xfrm>
            <a:off x="2362200" y="3594539"/>
            <a:ext cx="5410200" cy="2246769"/>
          </a:xfrm>
          <a:prstGeom prst="rect">
            <a:avLst/>
          </a:prstGeom>
        </p:spPr>
        <p:txBody>
          <a:bodyPr wrap="square">
            <a:spAutoFit/>
          </a:bodyPr>
          <a:lstStyle/>
          <a:p>
            <a:r>
              <a:rPr lang="en-US" sz="2000" dirty="0">
                <a:solidFill>
                  <a:schemeClr val="bg1"/>
                </a:solidFill>
              </a:rPr>
              <a:t>“It takes exactly as long to repent as it takes you to say ‘I’ll change’—and mean it. Of course there will be problems to work out and restitutions to make. You may well spend—indeed you had better spend—the rest of your life proving your repentance by its permanence.”</a:t>
            </a:r>
          </a:p>
          <a:p>
            <a:r>
              <a:rPr lang="en-US" sz="2000" dirty="0">
                <a:solidFill>
                  <a:schemeClr val="bg1"/>
                </a:solidFill>
              </a:rPr>
              <a:t>Jeffrey R. Holland</a:t>
            </a:r>
          </a:p>
        </p:txBody>
      </p:sp>
      <p:pic>
        <p:nvPicPr>
          <p:cNvPr id="397" name="Picture 396" descr="Jeffrey R. Holland.jpg"/>
          <p:cNvPicPr>
            <a:picLocks noChangeAspect="1"/>
          </p:cNvPicPr>
          <p:nvPr/>
        </p:nvPicPr>
        <p:blipFill>
          <a:blip r:embed="rId3" cstate="print"/>
          <a:stretch>
            <a:fillRect/>
          </a:stretch>
        </p:blipFill>
        <p:spPr>
          <a:xfrm>
            <a:off x="8353097" y="3849414"/>
            <a:ext cx="1863436" cy="2327564"/>
          </a:xfrm>
          <a:prstGeom prst="rect">
            <a:avLst/>
          </a:prstGeom>
        </p:spPr>
      </p:pic>
    </p:spTree>
    <p:extLst>
      <p:ext uri="{BB962C8B-B14F-4D97-AF65-F5344CB8AC3E}">
        <p14:creationId xmlns:p14="http://schemas.microsoft.com/office/powerpoint/2010/main" val="4010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2000"/>
                                        <p:tgtEl>
                                          <p:spTgt spid="386"/>
                                        </p:tgtEl>
                                      </p:cBhvr>
                                    </p:animEffect>
                                  </p:childTnLst>
                                </p:cTn>
                              </p:par>
                              <p:par>
                                <p:cTn id="8" presetID="10" presetClass="entr" presetSubtype="0" fill="hold"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20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CE943B30-1E95-4DEA-B211-80BC7E84F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87" y="0"/>
            <a:ext cx="12486289" cy="6858000"/>
          </a:xfrm>
          <a:prstGeom prst="rect">
            <a:avLst/>
          </a:prstGeom>
        </p:spPr>
      </p:pic>
      <p:sp>
        <p:nvSpPr>
          <p:cNvPr id="21" name="TextBox 20"/>
          <p:cNvSpPr txBox="1"/>
          <p:nvPr/>
        </p:nvSpPr>
        <p:spPr>
          <a:xfrm>
            <a:off x="106680" y="6406372"/>
            <a:ext cx="1600200" cy="369332"/>
          </a:xfrm>
          <a:prstGeom prst="rect">
            <a:avLst/>
          </a:prstGeom>
          <a:noFill/>
        </p:spPr>
        <p:txBody>
          <a:bodyPr wrap="square" rtlCol="0">
            <a:spAutoFit/>
          </a:bodyPr>
          <a:lstStyle/>
          <a:p>
            <a:r>
              <a:rPr lang="en-US" dirty="0">
                <a:solidFill>
                  <a:schemeClr val="bg1"/>
                </a:solidFill>
              </a:rPr>
              <a:t>Alma 24:1-4  </a:t>
            </a:r>
          </a:p>
        </p:txBody>
      </p:sp>
      <p:sp>
        <p:nvSpPr>
          <p:cNvPr id="386" name="Rectangle 385"/>
          <p:cNvSpPr/>
          <p:nvPr/>
        </p:nvSpPr>
        <p:spPr>
          <a:xfrm>
            <a:off x="2209800" y="5181601"/>
            <a:ext cx="5181600" cy="1015663"/>
          </a:xfrm>
          <a:prstGeom prst="rect">
            <a:avLst/>
          </a:prstGeom>
        </p:spPr>
        <p:txBody>
          <a:bodyPr wrap="square">
            <a:spAutoFit/>
          </a:bodyPr>
          <a:lstStyle/>
          <a:p>
            <a:r>
              <a:rPr lang="en-US" sz="2000" dirty="0">
                <a:solidFill>
                  <a:schemeClr val="bg1"/>
                </a:solidFill>
              </a:rPr>
              <a:t>King </a:t>
            </a:r>
            <a:r>
              <a:rPr lang="en-US" sz="2000" dirty="0" err="1">
                <a:solidFill>
                  <a:schemeClr val="bg1"/>
                </a:solidFill>
              </a:rPr>
              <a:t>Lamoni’s</a:t>
            </a:r>
            <a:r>
              <a:rPr lang="en-US" sz="2000" dirty="0">
                <a:solidFill>
                  <a:schemeClr val="bg1"/>
                </a:solidFill>
              </a:rPr>
              <a:t> father confers the kingdom over to another son, Anti-Nephi-</a:t>
            </a:r>
            <a:r>
              <a:rPr lang="en-US" sz="2000" dirty="0" err="1">
                <a:solidFill>
                  <a:schemeClr val="bg1"/>
                </a:solidFill>
              </a:rPr>
              <a:t>Lehi</a:t>
            </a:r>
            <a:r>
              <a:rPr lang="en-US" sz="2000" dirty="0">
                <a:solidFill>
                  <a:schemeClr val="bg1"/>
                </a:solidFill>
              </a:rPr>
              <a:t>—he dies that same year</a:t>
            </a:r>
          </a:p>
        </p:txBody>
      </p:sp>
      <p:grpSp>
        <p:nvGrpSpPr>
          <p:cNvPr id="14" name="Group 13"/>
          <p:cNvGrpSpPr/>
          <p:nvPr/>
        </p:nvGrpSpPr>
        <p:grpSpPr>
          <a:xfrm>
            <a:off x="7162800" y="1143001"/>
            <a:ext cx="2951744" cy="5375373"/>
            <a:chOff x="4800600" y="990600"/>
            <a:chExt cx="2951744" cy="5375373"/>
          </a:xfrm>
        </p:grpSpPr>
        <p:sp>
          <p:nvSpPr>
            <p:cNvPr id="15" name="Oval 14"/>
            <p:cNvSpPr/>
            <p:nvPr/>
          </p:nvSpPr>
          <p:spPr>
            <a:xfrm rot="19005949">
              <a:off x="6454515" y="5562600"/>
              <a:ext cx="429025" cy="8033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96415">
              <a:off x="5762469" y="5562600"/>
              <a:ext cx="429025" cy="77089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562600" y="3048000"/>
              <a:ext cx="1447800" cy="2819400"/>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57013">
              <a:off x="7155537" y="4178310"/>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92"/>
            <p:cNvGrpSpPr/>
            <p:nvPr/>
          </p:nvGrpSpPr>
          <p:grpSpPr>
            <a:xfrm rot="18220319">
              <a:off x="6317521" y="2960501"/>
              <a:ext cx="1148203" cy="1721443"/>
              <a:chOff x="3662473" y="1712209"/>
              <a:chExt cx="1148203" cy="1721443"/>
            </a:xfrm>
          </p:grpSpPr>
          <p:sp>
            <p:nvSpPr>
              <p:cNvPr id="52" name="Trapezoid 51"/>
              <p:cNvSpPr/>
              <p:nvPr/>
            </p:nvSpPr>
            <p:spPr>
              <a:xfrm rot="1464830">
                <a:off x="3896276" y="1712209"/>
                <a:ext cx="914400" cy="1721443"/>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64830">
                <a:off x="3662473" y="3019690"/>
                <a:ext cx="886910" cy="209896"/>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91"/>
            <p:cNvGrpSpPr/>
            <p:nvPr/>
          </p:nvGrpSpPr>
          <p:grpSpPr>
            <a:xfrm>
              <a:off x="4800600" y="2895600"/>
              <a:ext cx="1148203" cy="1721443"/>
              <a:chOff x="3662473" y="1712209"/>
              <a:chExt cx="1148203" cy="1721443"/>
            </a:xfrm>
          </p:grpSpPr>
          <p:sp>
            <p:nvSpPr>
              <p:cNvPr id="50" name="Trapezoid 49"/>
              <p:cNvSpPr/>
              <p:nvPr/>
            </p:nvSpPr>
            <p:spPr>
              <a:xfrm rot="1464830">
                <a:off x="3896276" y="1712209"/>
                <a:ext cx="914400" cy="1721443"/>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464830">
                <a:off x="3662473" y="3019690"/>
                <a:ext cx="886910" cy="209896"/>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p:cNvSpPr/>
            <p:nvPr/>
          </p:nvSpPr>
          <p:spPr>
            <a:xfrm rot="10800000">
              <a:off x="5562600" y="2590800"/>
              <a:ext cx="1295400" cy="914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86400" y="1371600"/>
              <a:ext cx="1447800" cy="18085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5"/>
            <p:cNvGrpSpPr/>
            <p:nvPr/>
          </p:nvGrpSpPr>
          <p:grpSpPr>
            <a:xfrm>
              <a:off x="5531370" y="5319010"/>
              <a:ext cx="1489023" cy="498391"/>
              <a:chOff x="5493478" y="5137912"/>
              <a:chExt cx="1734974" cy="667512"/>
            </a:xfrm>
          </p:grpSpPr>
          <p:sp>
            <p:nvSpPr>
              <p:cNvPr id="46" name="Quad Arrow Callout 45"/>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97"/>
            <p:cNvGrpSpPr/>
            <p:nvPr/>
          </p:nvGrpSpPr>
          <p:grpSpPr>
            <a:xfrm>
              <a:off x="5562600" y="3048000"/>
              <a:ext cx="1353112" cy="1081366"/>
              <a:chOff x="888045" y="2423834"/>
              <a:chExt cx="2976639" cy="2378840"/>
            </a:xfrm>
          </p:grpSpPr>
          <p:sp>
            <p:nvSpPr>
              <p:cNvPr id="36" name="Hexagon 35"/>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71"/>
              <p:cNvGrpSpPr/>
              <p:nvPr/>
            </p:nvGrpSpPr>
            <p:grpSpPr>
              <a:xfrm>
                <a:off x="888045" y="2423834"/>
                <a:ext cx="1416569" cy="1677650"/>
                <a:chOff x="888045" y="2423834"/>
                <a:chExt cx="1416569" cy="1677650"/>
              </a:xfrm>
            </p:grpSpPr>
            <p:sp>
              <p:nvSpPr>
                <p:cNvPr id="43" name="Hexagon 42"/>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72"/>
              <p:cNvGrpSpPr/>
              <p:nvPr/>
            </p:nvGrpSpPr>
            <p:grpSpPr>
              <a:xfrm rot="4350674">
                <a:off x="2317574" y="2344294"/>
                <a:ext cx="1416569" cy="1677650"/>
                <a:chOff x="888045" y="2423834"/>
                <a:chExt cx="1416569" cy="1677650"/>
              </a:xfrm>
            </p:grpSpPr>
            <p:sp>
              <p:nvSpPr>
                <p:cNvPr id="40" name="Hexagon 39"/>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Up-Down Arrow 38"/>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Diagonal Corner Rectangle 26"/>
            <p:cNvSpPr/>
            <p:nvPr/>
          </p:nvSpPr>
          <p:spPr>
            <a:xfrm rot="9367729" flipH="1">
              <a:off x="5352309" y="1475249"/>
              <a:ext cx="1008719" cy="644637"/>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293772">
              <a:off x="5954117" y="1444204"/>
              <a:ext cx="1051846" cy="672198"/>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7"/>
            <p:cNvGrpSpPr/>
            <p:nvPr/>
          </p:nvGrpSpPr>
          <p:grpSpPr>
            <a:xfrm>
              <a:off x="5334000" y="990600"/>
              <a:ext cx="1600200" cy="1040043"/>
              <a:chOff x="5486400" y="304800"/>
              <a:chExt cx="1600200" cy="1456061"/>
            </a:xfrm>
          </p:grpSpPr>
          <p:sp>
            <p:nvSpPr>
              <p:cNvPr id="30" name="Quad Arrow Callout 29"/>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539496" y="1"/>
            <a:ext cx="11411712" cy="707886"/>
          </a:xfrm>
          <a:prstGeom prst="rect">
            <a:avLst/>
          </a:prstGeom>
          <a:noFill/>
        </p:spPr>
        <p:txBody>
          <a:bodyPr wrap="square" rtlCol="0">
            <a:spAutoFit/>
          </a:bodyPr>
          <a:lstStyle/>
          <a:p>
            <a:pPr algn="ctr">
              <a:tabLst>
                <a:tab pos="2054225" algn="l"/>
              </a:tabLst>
            </a:pPr>
            <a:r>
              <a:rPr lang="en-US" sz="4000" dirty="0">
                <a:solidFill>
                  <a:schemeClr val="bg1"/>
                </a:solidFill>
                <a:latin typeface="Estrangelo Edessa" pitchFamily="66" charset="0"/>
                <a:cs typeface="Estrangelo Edessa" pitchFamily="66" charset="0"/>
              </a:rPr>
              <a:t>Wickedness Rebel Against Righteousness</a:t>
            </a:r>
          </a:p>
        </p:txBody>
      </p:sp>
      <p:sp>
        <p:nvSpPr>
          <p:cNvPr id="55" name="TextBox 54"/>
          <p:cNvSpPr txBox="1"/>
          <p:nvPr/>
        </p:nvSpPr>
        <p:spPr>
          <a:xfrm>
            <a:off x="987972" y="1066800"/>
            <a:ext cx="5412828" cy="2308324"/>
          </a:xfrm>
          <a:prstGeom prst="rect">
            <a:avLst/>
          </a:prstGeom>
          <a:noFill/>
        </p:spPr>
        <p:txBody>
          <a:bodyPr wrap="square" rtlCol="0">
            <a:spAutoFit/>
          </a:bodyPr>
          <a:lstStyle/>
          <a:p>
            <a:r>
              <a:rPr lang="en-US" dirty="0">
                <a:solidFill>
                  <a:schemeClr val="bg1"/>
                </a:solidFill>
              </a:rPr>
              <a:t>“ And it came to pass that the </a:t>
            </a:r>
            <a:r>
              <a:rPr lang="en-US" dirty="0" err="1">
                <a:solidFill>
                  <a:schemeClr val="bg1"/>
                </a:solidFill>
              </a:rPr>
              <a:t>Amalekites</a:t>
            </a:r>
            <a:r>
              <a:rPr lang="en-US" dirty="0">
                <a:solidFill>
                  <a:schemeClr val="bg1"/>
                </a:solidFill>
              </a:rPr>
              <a:t> and the </a:t>
            </a:r>
            <a:r>
              <a:rPr lang="en-US" dirty="0" err="1">
                <a:solidFill>
                  <a:schemeClr val="bg1"/>
                </a:solidFill>
              </a:rPr>
              <a:t>Amulonites</a:t>
            </a:r>
            <a:r>
              <a:rPr lang="en-US" dirty="0">
                <a:solidFill>
                  <a:schemeClr val="bg1"/>
                </a:solidFill>
              </a:rPr>
              <a:t> and the </a:t>
            </a:r>
            <a:r>
              <a:rPr lang="en-US" dirty="0" err="1">
                <a:solidFill>
                  <a:schemeClr val="bg1"/>
                </a:solidFill>
              </a:rPr>
              <a:t>Lamanites</a:t>
            </a:r>
            <a:r>
              <a:rPr lang="en-US" dirty="0">
                <a:solidFill>
                  <a:schemeClr val="bg1"/>
                </a:solidFill>
              </a:rPr>
              <a:t> who were in the land of </a:t>
            </a:r>
            <a:r>
              <a:rPr lang="en-US" dirty="0" err="1">
                <a:solidFill>
                  <a:schemeClr val="bg1"/>
                </a:solidFill>
              </a:rPr>
              <a:t>Amulon</a:t>
            </a:r>
            <a:r>
              <a:rPr lang="en-US" dirty="0">
                <a:solidFill>
                  <a:schemeClr val="bg1"/>
                </a:solidFill>
              </a:rPr>
              <a:t>, and also in the land of </a:t>
            </a:r>
            <a:r>
              <a:rPr lang="en-US" dirty="0" err="1">
                <a:solidFill>
                  <a:schemeClr val="bg1"/>
                </a:solidFill>
              </a:rPr>
              <a:t>Helam</a:t>
            </a:r>
            <a:r>
              <a:rPr lang="en-US" dirty="0">
                <a:solidFill>
                  <a:schemeClr val="bg1"/>
                </a:solidFill>
              </a:rPr>
              <a:t> and who were in the land of Jerusalem, and in fine, in all the land round about, who had not been converted and had not taken upon them the name of Anti-Nephi-</a:t>
            </a:r>
            <a:r>
              <a:rPr lang="en-US" dirty="0" err="1">
                <a:solidFill>
                  <a:schemeClr val="bg1"/>
                </a:solidFill>
              </a:rPr>
              <a:t>Lehi</a:t>
            </a:r>
            <a:r>
              <a:rPr lang="en-US" dirty="0">
                <a:solidFill>
                  <a:schemeClr val="bg1"/>
                </a:solidFill>
              </a:rPr>
              <a:t>, were stirred up by the </a:t>
            </a:r>
            <a:r>
              <a:rPr lang="en-US" dirty="0" err="1">
                <a:solidFill>
                  <a:schemeClr val="bg1"/>
                </a:solidFill>
              </a:rPr>
              <a:t>Amalekites</a:t>
            </a:r>
            <a:r>
              <a:rPr lang="en-US" dirty="0">
                <a:solidFill>
                  <a:schemeClr val="bg1"/>
                </a:solidFill>
              </a:rPr>
              <a:t> and by the </a:t>
            </a:r>
            <a:r>
              <a:rPr lang="en-US" dirty="0" err="1">
                <a:solidFill>
                  <a:schemeClr val="bg1"/>
                </a:solidFill>
              </a:rPr>
              <a:t>Amulonites</a:t>
            </a:r>
            <a:r>
              <a:rPr lang="en-US" dirty="0">
                <a:solidFill>
                  <a:schemeClr val="bg1"/>
                </a:solidFill>
              </a:rPr>
              <a:t> to anger against their brethren.”</a:t>
            </a:r>
          </a:p>
        </p:txBody>
      </p:sp>
    </p:spTree>
    <p:extLst>
      <p:ext uri="{BB962C8B-B14F-4D97-AF65-F5344CB8AC3E}">
        <p14:creationId xmlns:p14="http://schemas.microsoft.com/office/powerpoint/2010/main" val="37317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330">
            <a:extLst>
              <a:ext uri="{FF2B5EF4-FFF2-40B4-BE49-F238E27FC236}">
                <a16:creationId xmlns:a16="http://schemas.microsoft.com/office/drawing/2014/main" id="{D59EEBE4-2669-4742-A352-84C6BFD7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0"/>
            <a:ext cx="12433737" cy="6858000"/>
          </a:xfrm>
          <a:prstGeom prst="rect">
            <a:avLst/>
          </a:prstGeom>
        </p:spPr>
      </p:pic>
      <p:sp>
        <p:nvSpPr>
          <p:cNvPr id="21" name="TextBox 20"/>
          <p:cNvSpPr txBox="1"/>
          <p:nvPr/>
        </p:nvSpPr>
        <p:spPr>
          <a:xfrm>
            <a:off x="152400" y="6488668"/>
            <a:ext cx="1600200" cy="369332"/>
          </a:xfrm>
          <a:prstGeom prst="rect">
            <a:avLst/>
          </a:prstGeom>
          <a:noFill/>
        </p:spPr>
        <p:txBody>
          <a:bodyPr wrap="square" rtlCol="0">
            <a:spAutoFit/>
          </a:bodyPr>
          <a:lstStyle/>
          <a:p>
            <a:r>
              <a:rPr lang="en-US" dirty="0">
                <a:solidFill>
                  <a:schemeClr val="bg1"/>
                </a:solidFill>
              </a:rPr>
              <a:t>Alma 24:1-5  </a:t>
            </a:r>
          </a:p>
        </p:txBody>
      </p:sp>
      <p:sp>
        <p:nvSpPr>
          <p:cNvPr id="27" name="TextBox 26"/>
          <p:cNvSpPr txBox="1"/>
          <p:nvPr/>
        </p:nvSpPr>
        <p:spPr>
          <a:xfrm>
            <a:off x="1524000" y="0"/>
            <a:ext cx="9372600" cy="830997"/>
          </a:xfrm>
          <a:prstGeom prst="rect">
            <a:avLst/>
          </a:prstGeom>
          <a:noFill/>
        </p:spPr>
        <p:txBody>
          <a:bodyPr wrap="square" rtlCol="0">
            <a:spAutoFit/>
          </a:bodyPr>
          <a:lstStyle/>
          <a:p>
            <a:pPr algn="ctr"/>
            <a:r>
              <a:rPr lang="en-US" sz="4800" dirty="0">
                <a:solidFill>
                  <a:schemeClr val="bg1"/>
                </a:solidFill>
                <a:latin typeface="Estrangelo Edessa" pitchFamily="66" charset="0"/>
                <a:cs typeface="Estrangelo Edessa" pitchFamily="66" charset="0"/>
              </a:rPr>
              <a:t>Amalekites and </a:t>
            </a:r>
            <a:r>
              <a:rPr lang="en-US" sz="4800" dirty="0" err="1">
                <a:solidFill>
                  <a:schemeClr val="bg1"/>
                </a:solidFill>
                <a:latin typeface="Estrangelo Edessa" pitchFamily="66" charset="0"/>
                <a:cs typeface="Estrangelo Edessa" pitchFamily="66" charset="0"/>
              </a:rPr>
              <a:t>Amulonites</a:t>
            </a:r>
            <a:endParaRPr lang="en-US" sz="4800" dirty="0">
              <a:solidFill>
                <a:schemeClr val="bg1"/>
              </a:solidFill>
              <a:latin typeface="Estrangelo Edessa" pitchFamily="66" charset="0"/>
              <a:cs typeface="Estrangelo Edessa" pitchFamily="66" charset="0"/>
            </a:endParaRPr>
          </a:p>
        </p:txBody>
      </p:sp>
      <p:sp>
        <p:nvSpPr>
          <p:cNvPr id="2" name="Rectangle 1">
            <a:extLst>
              <a:ext uri="{FF2B5EF4-FFF2-40B4-BE49-F238E27FC236}">
                <a16:creationId xmlns:a16="http://schemas.microsoft.com/office/drawing/2014/main" id="{AB00E08D-A577-48FE-B4C4-882F64BCE0C9}"/>
              </a:ext>
            </a:extLst>
          </p:cNvPr>
          <p:cNvSpPr/>
          <p:nvPr/>
        </p:nvSpPr>
        <p:spPr>
          <a:xfrm>
            <a:off x="241738" y="843567"/>
            <a:ext cx="6096000" cy="4247317"/>
          </a:xfrm>
          <a:prstGeom prst="rect">
            <a:avLst/>
          </a:prstGeom>
        </p:spPr>
        <p:txBody>
          <a:bodyPr>
            <a:spAutoFit/>
          </a:bodyPr>
          <a:lstStyle/>
          <a:p>
            <a:r>
              <a:rPr lang="en-US" b="0" i="0" dirty="0">
                <a:solidFill>
                  <a:schemeClr val="bg1"/>
                </a:solidFill>
                <a:effectLst/>
                <a:latin typeface="Open Sans"/>
              </a:rPr>
              <a:t>The Amalekites and </a:t>
            </a:r>
            <a:r>
              <a:rPr lang="en-US" b="0" i="0" dirty="0" err="1">
                <a:solidFill>
                  <a:schemeClr val="bg1"/>
                </a:solidFill>
                <a:effectLst/>
                <a:latin typeface="Open Sans"/>
              </a:rPr>
              <a:t>Amulonites</a:t>
            </a:r>
            <a:r>
              <a:rPr lang="en-US" b="0" i="0" dirty="0">
                <a:solidFill>
                  <a:schemeClr val="bg1"/>
                </a:solidFill>
                <a:effectLst/>
                <a:latin typeface="Open Sans"/>
              </a:rPr>
              <a:t>, who were former Nephites, stirred many Lamanites up to anger against their king and the other Anti-Nephi-</a:t>
            </a:r>
            <a:r>
              <a:rPr lang="en-US" b="0" i="0" dirty="0" err="1">
                <a:solidFill>
                  <a:schemeClr val="bg1"/>
                </a:solidFill>
                <a:effectLst/>
                <a:latin typeface="Open Sans"/>
              </a:rPr>
              <a:t>Lehies</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In their anger, these Lamanites prepared to attack the Anti-Nephi-</a:t>
            </a:r>
            <a:r>
              <a:rPr lang="en-US" b="0" i="0" dirty="0" err="1">
                <a:solidFill>
                  <a:schemeClr val="bg1"/>
                </a:solidFill>
                <a:effectLst/>
                <a:latin typeface="Open Sans"/>
              </a:rPr>
              <a:t>Lehies</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At this time of strife, the king of the Anti-Nephi-</a:t>
            </a:r>
            <a:r>
              <a:rPr lang="en-US" b="0" i="0" dirty="0" err="1">
                <a:solidFill>
                  <a:schemeClr val="bg1"/>
                </a:solidFill>
                <a:effectLst/>
                <a:latin typeface="Open Sans"/>
              </a:rPr>
              <a:t>Lehies</a:t>
            </a:r>
            <a:r>
              <a:rPr lang="en-US" b="0" i="0" dirty="0">
                <a:solidFill>
                  <a:schemeClr val="bg1"/>
                </a:solidFill>
                <a:effectLst/>
                <a:latin typeface="Open Sans"/>
              </a:rPr>
              <a:t> died. </a:t>
            </a:r>
          </a:p>
          <a:p>
            <a:endParaRPr lang="en-US" dirty="0">
              <a:solidFill>
                <a:schemeClr val="bg1"/>
              </a:solidFill>
              <a:latin typeface="Open Sans"/>
            </a:endParaRPr>
          </a:p>
          <a:p>
            <a:r>
              <a:rPr lang="en-US" b="0" i="0" dirty="0">
                <a:solidFill>
                  <a:schemeClr val="bg1"/>
                </a:solidFill>
                <a:effectLst/>
                <a:latin typeface="Open Sans"/>
              </a:rPr>
              <a:t>The kingdom was conferred on one of his sons. </a:t>
            </a:r>
          </a:p>
          <a:p>
            <a:endParaRPr lang="en-US" dirty="0">
              <a:solidFill>
                <a:schemeClr val="bg1"/>
              </a:solidFill>
              <a:latin typeface="Open Sans"/>
            </a:endParaRPr>
          </a:p>
          <a:p>
            <a:r>
              <a:rPr lang="en-US" b="0" i="0" dirty="0">
                <a:solidFill>
                  <a:schemeClr val="bg1"/>
                </a:solidFill>
                <a:effectLst/>
                <a:latin typeface="Open Sans"/>
              </a:rPr>
              <a:t>Ammon gathered with the new king and with </a:t>
            </a:r>
            <a:r>
              <a:rPr lang="en-US" b="0" i="0" dirty="0" err="1">
                <a:solidFill>
                  <a:schemeClr val="bg1"/>
                </a:solidFill>
                <a:effectLst/>
                <a:latin typeface="Open Sans"/>
              </a:rPr>
              <a:t>Lamoni</a:t>
            </a:r>
            <a:r>
              <a:rPr lang="en-US" b="0" i="0" dirty="0">
                <a:solidFill>
                  <a:schemeClr val="bg1"/>
                </a:solidFill>
                <a:effectLst/>
                <a:latin typeface="Open Sans"/>
              </a:rPr>
              <a:t> and others to counsel together and determine how to defend themselves against the Lamanites.</a:t>
            </a:r>
            <a:endParaRPr lang="en-US" dirty="0">
              <a:solidFill>
                <a:schemeClr val="bg1"/>
              </a:solidFill>
            </a:endParaRPr>
          </a:p>
        </p:txBody>
      </p:sp>
      <p:pic>
        <p:nvPicPr>
          <p:cNvPr id="229" name="Picture 228">
            <a:extLst>
              <a:ext uri="{FF2B5EF4-FFF2-40B4-BE49-F238E27FC236}">
                <a16:creationId xmlns:a16="http://schemas.microsoft.com/office/drawing/2014/main" id="{50A238C0-B333-49C8-9819-CF94D50E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475" y="1631730"/>
            <a:ext cx="5044966" cy="2522483"/>
          </a:xfrm>
          <a:prstGeom prst="rect">
            <a:avLst/>
          </a:prstGeom>
        </p:spPr>
      </p:pic>
    </p:spTree>
    <p:extLst>
      <p:ext uri="{BB962C8B-B14F-4D97-AF65-F5344CB8AC3E}">
        <p14:creationId xmlns:p14="http://schemas.microsoft.com/office/powerpoint/2010/main" val="37854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D37B271F-1BEA-4380-A781-5D3D19BB8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5" y="0"/>
            <a:ext cx="12433737" cy="6858000"/>
          </a:xfrm>
          <a:prstGeom prst="rect">
            <a:avLst/>
          </a:prstGeom>
        </p:spPr>
      </p:pic>
      <p:sp>
        <p:nvSpPr>
          <p:cNvPr id="21" name="TextBox 20"/>
          <p:cNvSpPr txBox="1"/>
          <p:nvPr/>
        </p:nvSpPr>
        <p:spPr>
          <a:xfrm>
            <a:off x="79248" y="6424660"/>
            <a:ext cx="1600200" cy="369332"/>
          </a:xfrm>
          <a:prstGeom prst="rect">
            <a:avLst/>
          </a:prstGeom>
          <a:noFill/>
        </p:spPr>
        <p:txBody>
          <a:bodyPr wrap="square" rtlCol="0">
            <a:spAutoFit/>
          </a:bodyPr>
          <a:lstStyle/>
          <a:p>
            <a:r>
              <a:rPr lang="en-US" dirty="0">
                <a:solidFill>
                  <a:schemeClr val="bg1"/>
                </a:solidFill>
              </a:rPr>
              <a:t>Alma 24:5-10  </a:t>
            </a:r>
          </a:p>
        </p:txBody>
      </p:sp>
      <p:grpSp>
        <p:nvGrpSpPr>
          <p:cNvPr id="3" name="Group 13"/>
          <p:cNvGrpSpPr/>
          <p:nvPr/>
        </p:nvGrpSpPr>
        <p:grpSpPr>
          <a:xfrm>
            <a:off x="7735614" y="1292772"/>
            <a:ext cx="2633806" cy="4831464"/>
            <a:chOff x="4800600" y="990600"/>
            <a:chExt cx="2951744" cy="5375373"/>
          </a:xfrm>
        </p:grpSpPr>
        <p:sp>
          <p:nvSpPr>
            <p:cNvPr id="15" name="Oval 14"/>
            <p:cNvSpPr/>
            <p:nvPr/>
          </p:nvSpPr>
          <p:spPr>
            <a:xfrm rot="19005949">
              <a:off x="6454515" y="5562600"/>
              <a:ext cx="429025" cy="8033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96415">
              <a:off x="5762469" y="5562600"/>
              <a:ext cx="429025" cy="77089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562600" y="3048000"/>
              <a:ext cx="1447800" cy="2819400"/>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57013">
              <a:off x="7155537" y="4178310"/>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2"/>
            <p:cNvGrpSpPr/>
            <p:nvPr/>
          </p:nvGrpSpPr>
          <p:grpSpPr>
            <a:xfrm rot="18220319">
              <a:off x="6317521" y="2960501"/>
              <a:ext cx="1148203" cy="1721443"/>
              <a:chOff x="3662473" y="1712209"/>
              <a:chExt cx="1148203" cy="1721443"/>
            </a:xfrm>
          </p:grpSpPr>
          <p:sp>
            <p:nvSpPr>
              <p:cNvPr id="52" name="Trapezoid 51"/>
              <p:cNvSpPr/>
              <p:nvPr/>
            </p:nvSpPr>
            <p:spPr>
              <a:xfrm rot="1464830">
                <a:off x="3896276" y="1712209"/>
                <a:ext cx="914400" cy="1721443"/>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64830">
                <a:off x="3662473" y="3019690"/>
                <a:ext cx="886910" cy="209896"/>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1"/>
            <p:cNvGrpSpPr/>
            <p:nvPr/>
          </p:nvGrpSpPr>
          <p:grpSpPr>
            <a:xfrm>
              <a:off x="4800600" y="2895600"/>
              <a:ext cx="1148203" cy="1721443"/>
              <a:chOff x="3662473" y="1712209"/>
              <a:chExt cx="1148203" cy="1721443"/>
            </a:xfrm>
          </p:grpSpPr>
          <p:sp>
            <p:nvSpPr>
              <p:cNvPr id="50" name="Trapezoid 49"/>
              <p:cNvSpPr/>
              <p:nvPr/>
            </p:nvSpPr>
            <p:spPr>
              <a:xfrm rot="1464830">
                <a:off x="3896276" y="1712209"/>
                <a:ext cx="914400" cy="1721443"/>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464830">
                <a:off x="3662473" y="3019690"/>
                <a:ext cx="886910" cy="209896"/>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p:cNvSpPr/>
            <p:nvPr/>
          </p:nvSpPr>
          <p:spPr>
            <a:xfrm rot="10800000">
              <a:off x="5562600" y="2590800"/>
              <a:ext cx="1295400" cy="914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86400" y="1371600"/>
              <a:ext cx="1447800" cy="18085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5"/>
            <p:cNvGrpSpPr/>
            <p:nvPr/>
          </p:nvGrpSpPr>
          <p:grpSpPr>
            <a:xfrm>
              <a:off x="5531370" y="5319010"/>
              <a:ext cx="1489023" cy="498391"/>
              <a:chOff x="5493478" y="5137912"/>
              <a:chExt cx="1734974" cy="667512"/>
            </a:xfrm>
          </p:grpSpPr>
          <p:sp>
            <p:nvSpPr>
              <p:cNvPr id="46" name="Quad Arrow Callout 45"/>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97"/>
            <p:cNvGrpSpPr/>
            <p:nvPr/>
          </p:nvGrpSpPr>
          <p:grpSpPr>
            <a:xfrm>
              <a:off x="5562600" y="3048000"/>
              <a:ext cx="1353112" cy="1081366"/>
              <a:chOff x="888045" y="2423834"/>
              <a:chExt cx="2976639" cy="2378840"/>
            </a:xfrm>
          </p:grpSpPr>
          <p:sp>
            <p:nvSpPr>
              <p:cNvPr id="36" name="Hexagon 35"/>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1"/>
              <p:cNvGrpSpPr/>
              <p:nvPr/>
            </p:nvGrpSpPr>
            <p:grpSpPr>
              <a:xfrm>
                <a:off x="888045" y="2423834"/>
                <a:ext cx="1416569" cy="1677650"/>
                <a:chOff x="888045" y="2423834"/>
                <a:chExt cx="1416569" cy="1677650"/>
              </a:xfrm>
            </p:grpSpPr>
            <p:sp>
              <p:nvSpPr>
                <p:cNvPr id="43" name="Hexagon 42"/>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2"/>
              <p:cNvGrpSpPr/>
              <p:nvPr/>
            </p:nvGrpSpPr>
            <p:grpSpPr>
              <a:xfrm rot="4350674">
                <a:off x="2317574" y="2344294"/>
                <a:ext cx="1416569" cy="1677650"/>
                <a:chOff x="888045" y="2423834"/>
                <a:chExt cx="1416569" cy="1677650"/>
              </a:xfrm>
            </p:grpSpPr>
            <p:sp>
              <p:nvSpPr>
                <p:cNvPr id="40" name="Hexagon 39"/>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Up-Down Arrow 38"/>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Diagonal Corner Rectangle 26"/>
            <p:cNvSpPr/>
            <p:nvPr/>
          </p:nvSpPr>
          <p:spPr>
            <a:xfrm rot="9367729" flipH="1">
              <a:off x="5352309" y="1475249"/>
              <a:ext cx="1008719" cy="644637"/>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293772">
              <a:off x="5954117" y="1444204"/>
              <a:ext cx="1051846" cy="672198"/>
            </a:xfrm>
            <a:prstGeom prst="round2DiagRect">
              <a:avLst>
                <a:gd name="adj1" fmla="val 16667"/>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87"/>
            <p:cNvGrpSpPr/>
            <p:nvPr/>
          </p:nvGrpSpPr>
          <p:grpSpPr>
            <a:xfrm>
              <a:off x="5334000" y="990600"/>
              <a:ext cx="1600200" cy="1040043"/>
              <a:chOff x="5486400" y="304800"/>
              <a:chExt cx="1600200" cy="1456061"/>
            </a:xfrm>
          </p:grpSpPr>
          <p:sp>
            <p:nvSpPr>
              <p:cNvPr id="30" name="Quad Arrow Callout 29"/>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Anti-Nephi-Lehi</a:t>
            </a:r>
          </a:p>
        </p:txBody>
      </p:sp>
      <p:sp>
        <p:nvSpPr>
          <p:cNvPr id="55" name="TextBox 54"/>
          <p:cNvSpPr txBox="1"/>
          <p:nvPr/>
        </p:nvSpPr>
        <p:spPr>
          <a:xfrm>
            <a:off x="1064173" y="1573924"/>
            <a:ext cx="5956738" cy="3970318"/>
          </a:xfrm>
          <a:prstGeom prst="rect">
            <a:avLst/>
          </a:prstGeom>
          <a:noFill/>
        </p:spPr>
        <p:txBody>
          <a:bodyPr wrap="square" rtlCol="0">
            <a:spAutoFit/>
          </a:bodyPr>
          <a:lstStyle/>
          <a:p>
            <a:r>
              <a:rPr lang="en-US" dirty="0">
                <a:solidFill>
                  <a:schemeClr val="bg1"/>
                </a:solidFill>
              </a:rPr>
              <a:t>The Blessings:</a:t>
            </a:r>
          </a:p>
          <a:p>
            <a:endParaRPr lang="en-US" dirty="0">
              <a:solidFill>
                <a:schemeClr val="bg1"/>
              </a:solidFill>
            </a:endParaRPr>
          </a:p>
          <a:p>
            <a:r>
              <a:rPr lang="en-US" dirty="0">
                <a:solidFill>
                  <a:schemeClr val="bg1"/>
                </a:solidFill>
              </a:rPr>
              <a:t>That the Lord had sent the </a:t>
            </a:r>
            <a:r>
              <a:rPr lang="en-US" dirty="0" err="1">
                <a:solidFill>
                  <a:schemeClr val="bg1"/>
                </a:solidFill>
              </a:rPr>
              <a:t>Nephites</a:t>
            </a:r>
            <a:r>
              <a:rPr lang="en-US" dirty="0">
                <a:solidFill>
                  <a:schemeClr val="bg1"/>
                </a:solidFill>
              </a:rPr>
              <a:t> to preach to them</a:t>
            </a:r>
          </a:p>
          <a:p>
            <a:endParaRPr lang="en-US" dirty="0">
              <a:solidFill>
                <a:schemeClr val="bg1"/>
              </a:solidFill>
            </a:endParaRPr>
          </a:p>
          <a:p>
            <a:r>
              <a:rPr lang="en-US" dirty="0">
                <a:solidFill>
                  <a:schemeClr val="bg1"/>
                </a:solidFill>
              </a:rPr>
              <a:t>That the Lord has softened our hearts </a:t>
            </a:r>
          </a:p>
          <a:p>
            <a:endParaRPr lang="en-US" dirty="0">
              <a:solidFill>
                <a:schemeClr val="bg1"/>
              </a:solidFill>
            </a:endParaRPr>
          </a:p>
          <a:p>
            <a:r>
              <a:rPr lang="en-US" dirty="0">
                <a:solidFill>
                  <a:schemeClr val="bg1"/>
                </a:solidFill>
              </a:rPr>
              <a:t>That the correspondence has been opened between them and the </a:t>
            </a:r>
            <a:r>
              <a:rPr lang="en-US" dirty="0" err="1">
                <a:solidFill>
                  <a:schemeClr val="bg1"/>
                </a:solidFill>
              </a:rPr>
              <a:t>Nephites</a:t>
            </a:r>
            <a:endParaRPr lang="en-US" dirty="0">
              <a:solidFill>
                <a:schemeClr val="bg1"/>
              </a:solidFill>
            </a:endParaRPr>
          </a:p>
          <a:p>
            <a:endParaRPr lang="en-US" dirty="0">
              <a:solidFill>
                <a:schemeClr val="bg1"/>
              </a:solidFill>
            </a:endParaRPr>
          </a:p>
          <a:p>
            <a:r>
              <a:rPr lang="en-US" dirty="0">
                <a:solidFill>
                  <a:schemeClr val="bg1"/>
                </a:solidFill>
              </a:rPr>
              <a:t>That God had granted repentance and forgiveness for the sins and murders they had committed</a:t>
            </a:r>
          </a:p>
          <a:p>
            <a:endParaRPr lang="en-US" dirty="0">
              <a:solidFill>
                <a:schemeClr val="bg1"/>
              </a:solidFill>
            </a:endParaRPr>
          </a:p>
          <a:p>
            <a:r>
              <a:rPr lang="en-US" dirty="0">
                <a:solidFill>
                  <a:schemeClr val="bg1"/>
                </a:solidFill>
              </a:rPr>
              <a:t>That through the Atonement their guilt had been taken away</a:t>
            </a:r>
          </a:p>
          <a:p>
            <a:endParaRPr lang="en-US" dirty="0">
              <a:solidFill>
                <a:schemeClr val="bg1"/>
              </a:solidFill>
            </a:endParaRPr>
          </a:p>
        </p:txBody>
      </p:sp>
      <p:sp>
        <p:nvSpPr>
          <p:cNvPr id="11" name="Rectangle 10">
            <a:extLst>
              <a:ext uri="{FF2B5EF4-FFF2-40B4-BE49-F238E27FC236}">
                <a16:creationId xmlns:a16="http://schemas.microsoft.com/office/drawing/2014/main" id="{52136193-B931-49AA-A8F9-245D402CC5BE}"/>
              </a:ext>
            </a:extLst>
          </p:cNvPr>
          <p:cNvSpPr/>
          <p:nvPr/>
        </p:nvSpPr>
        <p:spPr>
          <a:xfrm>
            <a:off x="1700950" y="721852"/>
            <a:ext cx="8925841" cy="369332"/>
          </a:xfrm>
          <a:prstGeom prst="rect">
            <a:avLst/>
          </a:prstGeom>
        </p:spPr>
        <p:txBody>
          <a:bodyPr wrap="none">
            <a:spAutoFit/>
          </a:bodyPr>
          <a:lstStyle/>
          <a:p>
            <a:r>
              <a:rPr lang="en-US" dirty="0">
                <a:solidFill>
                  <a:schemeClr val="bg1"/>
                </a:solidFill>
              </a:rPr>
              <a:t>The New King: He was the brother of King </a:t>
            </a:r>
            <a:r>
              <a:rPr lang="en-US" dirty="0" err="1">
                <a:solidFill>
                  <a:schemeClr val="bg1"/>
                </a:solidFill>
              </a:rPr>
              <a:t>Lamoni</a:t>
            </a:r>
            <a:r>
              <a:rPr lang="en-US" dirty="0">
                <a:solidFill>
                  <a:schemeClr val="bg1"/>
                </a:solidFill>
              </a:rPr>
              <a:t>, the son of King </a:t>
            </a:r>
            <a:r>
              <a:rPr lang="en-US" dirty="0" err="1">
                <a:solidFill>
                  <a:schemeClr val="bg1"/>
                </a:solidFill>
              </a:rPr>
              <a:t>Lamoni’s</a:t>
            </a:r>
            <a:r>
              <a:rPr lang="en-US" dirty="0">
                <a:solidFill>
                  <a:schemeClr val="bg1"/>
                </a:solidFill>
              </a:rPr>
              <a:t> father (Alma 24:3)</a:t>
            </a:r>
          </a:p>
        </p:txBody>
      </p:sp>
    </p:spTree>
    <p:extLst>
      <p:ext uri="{BB962C8B-B14F-4D97-AF65-F5344CB8AC3E}">
        <p14:creationId xmlns:p14="http://schemas.microsoft.com/office/powerpoint/2010/main" val="29289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254">
            <a:extLst>
              <a:ext uri="{FF2B5EF4-FFF2-40B4-BE49-F238E27FC236}">
                <a16:creationId xmlns:a16="http://schemas.microsoft.com/office/drawing/2014/main" id="{9C534CB7-62B1-4E45-8E47-ADA61597B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370676" cy="6858000"/>
          </a:xfrm>
          <a:prstGeom prst="rect">
            <a:avLst/>
          </a:prstGeom>
        </p:spPr>
      </p:pic>
      <p:sp>
        <p:nvSpPr>
          <p:cNvPr id="386" name="Rectangle 385"/>
          <p:cNvSpPr/>
          <p:nvPr/>
        </p:nvSpPr>
        <p:spPr>
          <a:xfrm>
            <a:off x="79248" y="6457890"/>
            <a:ext cx="5181600" cy="400110"/>
          </a:xfrm>
          <a:prstGeom prst="rect">
            <a:avLst/>
          </a:prstGeom>
        </p:spPr>
        <p:txBody>
          <a:bodyPr wrap="square">
            <a:spAutoFit/>
          </a:bodyPr>
          <a:lstStyle/>
          <a:p>
            <a:r>
              <a:rPr lang="en-US" sz="2000" dirty="0">
                <a:solidFill>
                  <a:schemeClr val="bg1"/>
                </a:solidFill>
              </a:rPr>
              <a:t>Alma 24:5</a:t>
            </a:r>
          </a:p>
        </p:txBody>
      </p:sp>
      <p:sp>
        <p:nvSpPr>
          <p:cNvPr id="54" name="TextBox 53"/>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The Counsel</a:t>
            </a:r>
          </a:p>
        </p:txBody>
      </p:sp>
      <p:sp>
        <p:nvSpPr>
          <p:cNvPr id="55" name="TextBox 54"/>
          <p:cNvSpPr txBox="1"/>
          <p:nvPr/>
        </p:nvSpPr>
        <p:spPr>
          <a:xfrm>
            <a:off x="1576553" y="1631731"/>
            <a:ext cx="3636579" cy="1200329"/>
          </a:xfrm>
          <a:prstGeom prst="rect">
            <a:avLst/>
          </a:prstGeom>
          <a:noFill/>
        </p:spPr>
        <p:txBody>
          <a:bodyPr wrap="square" rtlCol="0">
            <a:spAutoFit/>
          </a:bodyPr>
          <a:lstStyle/>
          <a:p>
            <a:r>
              <a:rPr lang="en-US" dirty="0" err="1">
                <a:solidFill>
                  <a:schemeClr val="bg1"/>
                </a:solidFill>
              </a:rPr>
              <a:t>Ammon</a:t>
            </a:r>
            <a:r>
              <a:rPr lang="en-US" dirty="0">
                <a:solidFill>
                  <a:schemeClr val="bg1"/>
                </a:solidFill>
              </a:rPr>
              <a:t>,  his brethren, King </a:t>
            </a:r>
            <a:r>
              <a:rPr lang="en-US" dirty="0" err="1">
                <a:solidFill>
                  <a:schemeClr val="bg1"/>
                </a:solidFill>
              </a:rPr>
              <a:t>Lamoni</a:t>
            </a:r>
            <a:r>
              <a:rPr lang="en-US" dirty="0">
                <a:solidFill>
                  <a:schemeClr val="bg1"/>
                </a:solidFill>
              </a:rPr>
              <a:t>, and his brother Anti-Nephi-</a:t>
            </a:r>
            <a:r>
              <a:rPr lang="en-US" dirty="0" err="1">
                <a:solidFill>
                  <a:schemeClr val="bg1"/>
                </a:solidFill>
              </a:rPr>
              <a:t>Lehi</a:t>
            </a:r>
            <a:r>
              <a:rPr lang="en-US" dirty="0">
                <a:solidFill>
                  <a:schemeClr val="bg1"/>
                </a:solidFill>
              </a:rPr>
              <a:t> met in the land of </a:t>
            </a:r>
            <a:r>
              <a:rPr lang="en-US" dirty="0" err="1">
                <a:solidFill>
                  <a:schemeClr val="bg1"/>
                </a:solidFill>
              </a:rPr>
              <a:t>Midian</a:t>
            </a:r>
            <a:r>
              <a:rPr lang="en-US" dirty="0">
                <a:solidFill>
                  <a:schemeClr val="bg1"/>
                </a:solidFill>
              </a:rPr>
              <a:t> to decide how to defend against the rising rebellion</a:t>
            </a:r>
          </a:p>
        </p:txBody>
      </p:sp>
      <p:grpSp>
        <p:nvGrpSpPr>
          <p:cNvPr id="296" name="Group 295"/>
          <p:cNvGrpSpPr/>
          <p:nvPr/>
        </p:nvGrpSpPr>
        <p:grpSpPr>
          <a:xfrm>
            <a:off x="480850" y="3273973"/>
            <a:ext cx="2649245" cy="3124200"/>
            <a:chOff x="1143000" y="3200400"/>
            <a:chExt cx="2649245" cy="3124200"/>
          </a:xfrm>
        </p:grpSpPr>
        <p:grpSp>
          <p:nvGrpSpPr>
            <p:cNvPr id="95" name="Group 94"/>
            <p:cNvGrpSpPr/>
            <p:nvPr/>
          </p:nvGrpSpPr>
          <p:grpSpPr>
            <a:xfrm>
              <a:off x="1143000" y="3200400"/>
              <a:ext cx="1143000" cy="3124200"/>
              <a:chOff x="4441181" y="609600"/>
              <a:chExt cx="1807219" cy="5715000"/>
            </a:xfrm>
          </p:grpSpPr>
          <p:sp>
            <p:nvSpPr>
              <p:cNvPr id="96" name="Oval 95"/>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Manual Operation 100"/>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Manual Operation 101"/>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gular Pentagon 116"/>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gular Pentagon 117"/>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xplosion 1 119"/>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uble Wave 120"/>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2438400" y="3352800"/>
              <a:ext cx="1353845" cy="2971800"/>
              <a:chOff x="2971800" y="685800"/>
              <a:chExt cx="1353845" cy="2971800"/>
            </a:xfrm>
          </p:grpSpPr>
          <p:sp>
            <p:nvSpPr>
              <p:cNvPr id="229" name="Oval 228"/>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Manual Operation 229"/>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Manual Operation 231"/>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Extract 237"/>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Pentagon 241"/>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247"/>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entagon 250"/>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entagon 251"/>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8" name="Rectangle: Rounded Corners 297">
            <a:extLst>
              <a:ext uri="{FF2B5EF4-FFF2-40B4-BE49-F238E27FC236}">
                <a16:creationId xmlns:a16="http://schemas.microsoft.com/office/drawing/2014/main" id="{AAABC5D4-097B-407A-88B1-628E8DD2D21D}"/>
              </a:ext>
            </a:extLst>
          </p:cNvPr>
          <p:cNvSpPr/>
          <p:nvPr/>
        </p:nvSpPr>
        <p:spPr>
          <a:xfrm>
            <a:off x="5976329" y="619695"/>
            <a:ext cx="4780228" cy="4264182"/>
          </a:xfrm>
          <a:prstGeom prst="roundRect">
            <a:avLst>
              <a:gd name="adj" fmla="val 8387"/>
            </a:avLst>
          </a:pr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298">
            <a:extLst>
              <a:ext uri="{FF2B5EF4-FFF2-40B4-BE49-F238E27FC236}">
                <a16:creationId xmlns:a16="http://schemas.microsoft.com/office/drawing/2014/main" id="{EBA71C90-08D3-4FC9-BDED-D8E0260605DA}"/>
              </a:ext>
            </a:extLst>
          </p:cNvPr>
          <p:cNvGrpSpPr/>
          <p:nvPr/>
        </p:nvGrpSpPr>
        <p:grpSpPr>
          <a:xfrm>
            <a:off x="5991430" y="1857775"/>
            <a:ext cx="4617800" cy="1019440"/>
            <a:chOff x="6506437" y="3591981"/>
            <a:chExt cx="4617800" cy="1019440"/>
          </a:xfrm>
        </p:grpSpPr>
        <p:grpSp>
          <p:nvGrpSpPr>
            <p:cNvPr id="300" name="Group 299">
              <a:extLst>
                <a:ext uri="{FF2B5EF4-FFF2-40B4-BE49-F238E27FC236}">
                  <a16:creationId xmlns:a16="http://schemas.microsoft.com/office/drawing/2014/main" id="{2788EAF8-4571-455A-85BC-03ABBA102AD6}"/>
                </a:ext>
              </a:extLst>
            </p:cNvPr>
            <p:cNvGrpSpPr/>
            <p:nvPr/>
          </p:nvGrpSpPr>
          <p:grpSpPr>
            <a:xfrm>
              <a:off x="6506437" y="3591981"/>
              <a:ext cx="1015120" cy="696482"/>
              <a:chOff x="3480816" y="1417320"/>
              <a:chExt cx="4105975" cy="2871216"/>
            </a:xfrm>
          </p:grpSpPr>
          <p:grpSp>
            <p:nvGrpSpPr>
              <p:cNvPr id="1028" name="Group 1027">
                <a:extLst>
                  <a:ext uri="{FF2B5EF4-FFF2-40B4-BE49-F238E27FC236}">
                    <a16:creationId xmlns:a16="http://schemas.microsoft.com/office/drawing/2014/main" id="{5D19A393-AD43-4185-83B7-2C2A6A8BD68E}"/>
                  </a:ext>
                </a:extLst>
              </p:cNvPr>
              <p:cNvGrpSpPr/>
              <p:nvPr/>
            </p:nvGrpSpPr>
            <p:grpSpPr>
              <a:xfrm>
                <a:off x="4489705" y="1779294"/>
                <a:ext cx="1630864" cy="1887450"/>
                <a:chOff x="7653422" y="1435608"/>
                <a:chExt cx="2769586" cy="3757446"/>
              </a:xfrm>
            </p:grpSpPr>
            <p:sp>
              <p:nvSpPr>
                <p:cNvPr id="1038" name="Rectangle 2">
                  <a:extLst>
                    <a:ext uri="{FF2B5EF4-FFF2-40B4-BE49-F238E27FC236}">
                      <a16:creationId xmlns:a16="http://schemas.microsoft.com/office/drawing/2014/main" id="{B2A49970-BD00-4864-9ACD-0954B1EE84F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4037968C-100C-4A46-AC23-CF8EAC19176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9" name="Group 1028">
                <a:extLst>
                  <a:ext uri="{FF2B5EF4-FFF2-40B4-BE49-F238E27FC236}">
                    <a16:creationId xmlns:a16="http://schemas.microsoft.com/office/drawing/2014/main" id="{F36DF186-CEA4-4DE1-B493-4251D4A11946}"/>
                  </a:ext>
                </a:extLst>
              </p:cNvPr>
              <p:cNvGrpSpPr/>
              <p:nvPr/>
            </p:nvGrpSpPr>
            <p:grpSpPr>
              <a:xfrm>
                <a:off x="5218177" y="1636776"/>
                <a:ext cx="1822482" cy="2109216"/>
                <a:chOff x="7653422" y="1435608"/>
                <a:chExt cx="2769586" cy="3757446"/>
              </a:xfrm>
            </p:grpSpPr>
            <p:sp>
              <p:nvSpPr>
                <p:cNvPr id="1036" name="Rectangle 2">
                  <a:extLst>
                    <a:ext uri="{FF2B5EF4-FFF2-40B4-BE49-F238E27FC236}">
                      <a16:creationId xmlns:a16="http://schemas.microsoft.com/office/drawing/2014/main" id="{D05B4364-8740-498E-8945-20F911E9E92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C8B83F69-E409-499F-A1FA-C2ADA441186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0" name="Group 1029">
                <a:extLst>
                  <a:ext uri="{FF2B5EF4-FFF2-40B4-BE49-F238E27FC236}">
                    <a16:creationId xmlns:a16="http://schemas.microsoft.com/office/drawing/2014/main" id="{0ECF34BF-E770-47DF-B96E-9F09CFE45D95}"/>
                  </a:ext>
                </a:extLst>
              </p:cNvPr>
              <p:cNvGrpSpPr/>
              <p:nvPr/>
            </p:nvGrpSpPr>
            <p:grpSpPr>
              <a:xfrm>
                <a:off x="3480816" y="1417320"/>
                <a:ext cx="2162223" cy="2502408"/>
                <a:chOff x="7653422" y="1435608"/>
                <a:chExt cx="2769586" cy="3757446"/>
              </a:xfrm>
            </p:grpSpPr>
            <p:sp>
              <p:nvSpPr>
                <p:cNvPr id="1034" name="Rectangle 2">
                  <a:extLst>
                    <a:ext uri="{FF2B5EF4-FFF2-40B4-BE49-F238E27FC236}">
                      <a16:creationId xmlns:a16="http://schemas.microsoft.com/office/drawing/2014/main" id="{16E6B984-D915-4518-9250-39344CCD299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40170A84-C64D-4F91-89F6-9E32E6B12D9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1" name="Group 1030">
                <a:extLst>
                  <a:ext uri="{FF2B5EF4-FFF2-40B4-BE49-F238E27FC236}">
                    <a16:creationId xmlns:a16="http://schemas.microsoft.com/office/drawing/2014/main" id="{716A0489-9DCB-4602-AB07-9800940F69AA}"/>
                  </a:ext>
                </a:extLst>
              </p:cNvPr>
              <p:cNvGrpSpPr/>
              <p:nvPr/>
            </p:nvGrpSpPr>
            <p:grpSpPr>
              <a:xfrm>
                <a:off x="5394961" y="1751862"/>
                <a:ext cx="2191830" cy="2536674"/>
                <a:chOff x="7653422" y="1435608"/>
                <a:chExt cx="2769586" cy="3757446"/>
              </a:xfrm>
            </p:grpSpPr>
            <p:sp>
              <p:nvSpPr>
                <p:cNvPr id="1032" name="Rectangle 2">
                  <a:extLst>
                    <a:ext uri="{FF2B5EF4-FFF2-40B4-BE49-F238E27FC236}">
                      <a16:creationId xmlns:a16="http://schemas.microsoft.com/office/drawing/2014/main" id="{F4AAD442-0B92-4E11-910D-41130673ECD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E6D4187E-4554-4654-85BB-357DF9D3695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1" name="Group 300">
              <a:extLst>
                <a:ext uri="{FF2B5EF4-FFF2-40B4-BE49-F238E27FC236}">
                  <a16:creationId xmlns:a16="http://schemas.microsoft.com/office/drawing/2014/main" id="{57D69995-CE3C-4384-B52D-31AFEE62035A}"/>
                </a:ext>
              </a:extLst>
            </p:cNvPr>
            <p:cNvGrpSpPr/>
            <p:nvPr/>
          </p:nvGrpSpPr>
          <p:grpSpPr>
            <a:xfrm>
              <a:off x="6722998" y="3709158"/>
              <a:ext cx="384925" cy="648379"/>
              <a:chOff x="1241184" y="770000"/>
              <a:chExt cx="2405441" cy="4129562"/>
            </a:xfrm>
          </p:grpSpPr>
          <p:grpSp>
            <p:nvGrpSpPr>
              <p:cNvPr id="936" name="Group 935">
                <a:extLst>
                  <a:ext uri="{FF2B5EF4-FFF2-40B4-BE49-F238E27FC236}">
                    <a16:creationId xmlns:a16="http://schemas.microsoft.com/office/drawing/2014/main" id="{B9DBCA48-8AE8-4ADA-AF23-AA95B6A69C41}"/>
                  </a:ext>
                </a:extLst>
              </p:cNvPr>
              <p:cNvGrpSpPr/>
              <p:nvPr/>
            </p:nvGrpSpPr>
            <p:grpSpPr>
              <a:xfrm>
                <a:off x="2133600" y="2743200"/>
                <a:ext cx="1295400" cy="990600"/>
                <a:chOff x="4567827" y="970271"/>
                <a:chExt cx="1595182" cy="1230216"/>
              </a:xfrm>
            </p:grpSpPr>
            <p:grpSp>
              <p:nvGrpSpPr>
                <p:cNvPr id="1016" name="Group 1015">
                  <a:extLst>
                    <a:ext uri="{FF2B5EF4-FFF2-40B4-BE49-F238E27FC236}">
                      <a16:creationId xmlns:a16="http://schemas.microsoft.com/office/drawing/2014/main" id="{DC9878BD-FAA1-45ED-9A9A-47D9DD4EA06D}"/>
                    </a:ext>
                  </a:extLst>
                </p:cNvPr>
                <p:cNvGrpSpPr/>
                <p:nvPr/>
              </p:nvGrpSpPr>
              <p:grpSpPr>
                <a:xfrm>
                  <a:off x="4567827" y="970271"/>
                  <a:ext cx="1176558" cy="776349"/>
                  <a:chOff x="4567827" y="970271"/>
                  <a:chExt cx="1176558" cy="776349"/>
                </a:xfrm>
                <a:solidFill>
                  <a:schemeClr val="accent3">
                    <a:lumMod val="50000"/>
                  </a:schemeClr>
                </a:solidFill>
              </p:grpSpPr>
              <p:sp>
                <p:nvSpPr>
                  <p:cNvPr id="1023" name="Round Diagonal Corner Rectangle 2">
                    <a:extLst>
                      <a:ext uri="{FF2B5EF4-FFF2-40B4-BE49-F238E27FC236}">
                        <a16:creationId xmlns:a16="http://schemas.microsoft.com/office/drawing/2014/main" id="{BC27AB2D-061D-4D94-AB50-09E3E89E5E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 Diagonal Corner Rectangle 3">
                    <a:extLst>
                      <a:ext uri="{FF2B5EF4-FFF2-40B4-BE49-F238E27FC236}">
                        <a16:creationId xmlns:a16="http://schemas.microsoft.com/office/drawing/2014/main" id="{DEB95328-B655-4814-8578-A555CB11B2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ound Diagonal Corner Rectangle 4">
                    <a:extLst>
                      <a:ext uri="{FF2B5EF4-FFF2-40B4-BE49-F238E27FC236}">
                        <a16:creationId xmlns:a16="http://schemas.microsoft.com/office/drawing/2014/main" id="{F6600F20-3DD2-46DD-BFE6-7E5D759550B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 Diagonal Corner Rectangle 5">
                    <a:extLst>
                      <a:ext uri="{FF2B5EF4-FFF2-40B4-BE49-F238E27FC236}">
                        <a16:creationId xmlns:a16="http://schemas.microsoft.com/office/drawing/2014/main" id="{085519C5-06F5-4621-91F0-19CD201824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6">
                    <a:extLst>
                      <a:ext uri="{FF2B5EF4-FFF2-40B4-BE49-F238E27FC236}">
                        <a16:creationId xmlns:a16="http://schemas.microsoft.com/office/drawing/2014/main" id="{397B4D27-79EB-4204-A24A-CBDD9D8D727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7" name="Group 1016">
                  <a:extLst>
                    <a:ext uri="{FF2B5EF4-FFF2-40B4-BE49-F238E27FC236}">
                      <a16:creationId xmlns:a16="http://schemas.microsoft.com/office/drawing/2014/main" id="{8C995947-ED17-49D6-A128-F59E1A1EB55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8" name="Round Diagonal Corner Rectangle 9">
                    <a:extLst>
                      <a:ext uri="{FF2B5EF4-FFF2-40B4-BE49-F238E27FC236}">
                        <a16:creationId xmlns:a16="http://schemas.microsoft.com/office/drawing/2014/main" id="{8F52C233-A4F0-4F9A-B409-517EBF60EC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ound Diagonal Corner Rectangle 10">
                    <a:extLst>
                      <a:ext uri="{FF2B5EF4-FFF2-40B4-BE49-F238E27FC236}">
                        <a16:creationId xmlns:a16="http://schemas.microsoft.com/office/drawing/2014/main" id="{8729D839-91A2-4A3F-A006-C59D3AD8404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11">
                    <a:extLst>
                      <a:ext uri="{FF2B5EF4-FFF2-40B4-BE49-F238E27FC236}">
                        <a16:creationId xmlns:a16="http://schemas.microsoft.com/office/drawing/2014/main" id="{A5F28128-1260-4127-A670-7FF6AD1C2C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12">
                    <a:extLst>
                      <a:ext uri="{FF2B5EF4-FFF2-40B4-BE49-F238E27FC236}">
                        <a16:creationId xmlns:a16="http://schemas.microsoft.com/office/drawing/2014/main" id="{67BF43A8-3921-4406-8EED-D3964CA6D87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13">
                    <a:extLst>
                      <a:ext uri="{FF2B5EF4-FFF2-40B4-BE49-F238E27FC236}">
                        <a16:creationId xmlns:a16="http://schemas.microsoft.com/office/drawing/2014/main" id="{683FE0BB-7E83-4E79-B9E5-56E8DF468E2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7" name="Double Wave 936">
                <a:extLst>
                  <a:ext uri="{FF2B5EF4-FFF2-40B4-BE49-F238E27FC236}">
                    <a16:creationId xmlns:a16="http://schemas.microsoft.com/office/drawing/2014/main" id="{BCA5850A-0223-465B-BF79-68D50271523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8" name="Group 937">
                <a:extLst>
                  <a:ext uri="{FF2B5EF4-FFF2-40B4-BE49-F238E27FC236}">
                    <a16:creationId xmlns:a16="http://schemas.microsoft.com/office/drawing/2014/main" id="{A9F7151A-8E45-40E6-92AE-DB45CD328507}"/>
                  </a:ext>
                </a:extLst>
              </p:cNvPr>
              <p:cNvGrpSpPr/>
              <p:nvPr/>
            </p:nvGrpSpPr>
            <p:grpSpPr>
              <a:xfrm rot="3721982">
                <a:off x="2072705" y="1965154"/>
                <a:ext cx="1219200" cy="940256"/>
                <a:chOff x="4567827" y="970271"/>
                <a:chExt cx="1595182" cy="1230216"/>
              </a:xfrm>
            </p:grpSpPr>
            <p:grpSp>
              <p:nvGrpSpPr>
                <p:cNvPr id="1004" name="Group 7">
                  <a:extLst>
                    <a:ext uri="{FF2B5EF4-FFF2-40B4-BE49-F238E27FC236}">
                      <a16:creationId xmlns:a16="http://schemas.microsoft.com/office/drawing/2014/main" id="{01179C6E-B3EA-41E5-A3B2-7F4611A5D2FB}"/>
                    </a:ext>
                  </a:extLst>
                </p:cNvPr>
                <p:cNvGrpSpPr/>
                <p:nvPr/>
              </p:nvGrpSpPr>
              <p:grpSpPr>
                <a:xfrm>
                  <a:off x="4567827" y="970271"/>
                  <a:ext cx="1176558" cy="776349"/>
                  <a:chOff x="4567827" y="970271"/>
                  <a:chExt cx="1176558" cy="776349"/>
                </a:xfrm>
                <a:solidFill>
                  <a:schemeClr val="accent3">
                    <a:lumMod val="50000"/>
                  </a:schemeClr>
                </a:solidFill>
              </p:grpSpPr>
              <p:sp>
                <p:nvSpPr>
                  <p:cNvPr id="1011" name="Round Diagonal Corner Rectangle 2">
                    <a:extLst>
                      <a:ext uri="{FF2B5EF4-FFF2-40B4-BE49-F238E27FC236}">
                        <a16:creationId xmlns:a16="http://schemas.microsoft.com/office/drawing/2014/main" id="{1B837069-9359-4A9A-B500-5A86F762E8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Round Diagonal Corner Rectangle 3">
                    <a:extLst>
                      <a:ext uri="{FF2B5EF4-FFF2-40B4-BE49-F238E27FC236}">
                        <a16:creationId xmlns:a16="http://schemas.microsoft.com/office/drawing/2014/main" id="{D226910D-369D-4431-A7C7-1D95AFBFB0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Round Diagonal Corner Rectangle 4">
                    <a:extLst>
                      <a:ext uri="{FF2B5EF4-FFF2-40B4-BE49-F238E27FC236}">
                        <a16:creationId xmlns:a16="http://schemas.microsoft.com/office/drawing/2014/main" id="{7C4C4BF4-BE66-4673-90EF-C56B8A33307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Round Diagonal Corner Rectangle 5">
                    <a:extLst>
                      <a:ext uri="{FF2B5EF4-FFF2-40B4-BE49-F238E27FC236}">
                        <a16:creationId xmlns:a16="http://schemas.microsoft.com/office/drawing/2014/main" id="{9ACCFFF0-3D19-4B7F-AE48-8351CC633C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6">
                    <a:extLst>
                      <a:ext uri="{FF2B5EF4-FFF2-40B4-BE49-F238E27FC236}">
                        <a16:creationId xmlns:a16="http://schemas.microsoft.com/office/drawing/2014/main" id="{87D0BF0B-6E71-4822-A756-E5BED3DE72A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5" name="Group 8">
                  <a:extLst>
                    <a:ext uri="{FF2B5EF4-FFF2-40B4-BE49-F238E27FC236}">
                      <a16:creationId xmlns:a16="http://schemas.microsoft.com/office/drawing/2014/main" id="{CF732020-C160-4FF9-BFB8-3F3D9FA3122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6" name="Round Diagonal Corner Rectangle 18">
                    <a:extLst>
                      <a:ext uri="{FF2B5EF4-FFF2-40B4-BE49-F238E27FC236}">
                        <a16:creationId xmlns:a16="http://schemas.microsoft.com/office/drawing/2014/main" id="{A57576CE-F3CE-4ACD-BC5A-B1116870D0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Round Diagonal Corner Rectangle 19">
                    <a:extLst>
                      <a:ext uri="{FF2B5EF4-FFF2-40B4-BE49-F238E27FC236}">
                        <a16:creationId xmlns:a16="http://schemas.microsoft.com/office/drawing/2014/main" id="{5DF7FC0C-6894-479A-868C-D9047AC22CC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20">
                    <a:extLst>
                      <a:ext uri="{FF2B5EF4-FFF2-40B4-BE49-F238E27FC236}">
                        <a16:creationId xmlns:a16="http://schemas.microsoft.com/office/drawing/2014/main" id="{730ECD54-AE53-4C27-ABBC-C92D759C283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21">
                    <a:extLst>
                      <a:ext uri="{FF2B5EF4-FFF2-40B4-BE49-F238E27FC236}">
                        <a16:creationId xmlns:a16="http://schemas.microsoft.com/office/drawing/2014/main" id="{D856B7F6-CDF6-40EE-894A-8F6B4BA5A7D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22">
                    <a:extLst>
                      <a:ext uri="{FF2B5EF4-FFF2-40B4-BE49-F238E27FC236}">
                        <a16:creationId xmlns:a16="http://schemas.microsoft.com/office/drawing/2014/main" id="{9E4A3DC0-07E1-458E-8273-91B346631FA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9" name="Group 938">
                <a:extLst>
                  <a:ext uri="{FF2B5EF4-FFF2-40B4-BE49-F238E27FC236}">
                    <a16:creationId xmlns:a16="http://schemas.microsoft.com/office/drawing/2014/main" id="{86C9A807-871A-4883-B2CE-A7EBFE65089F}"/>
                  </a:ext>
                </a:extLst>
              </p:cNvPr>
              <p:cNvGrpSpPr/>
              <p:nvPr/>
            </p:nvGrpSpPr>
            <p:grpSpPr>
              <a:xfrm rot="20253845">
                <a:off x="1241184" y="1553241"/>
                <a:ext cx="1595182" cy="1230216"/>
                <a:chOff x="4567827" y="970271"/>
                <a:chExt cx="1595182" cy="1230216"/>
              </a:xfrm>
            </p:grpSpPr>
            <p:grpSp>
              <p:nvGrpSpPr>
                <p:cNvPr id="992" name="Group 7">
                  <a:extLst>
                    <a:ext uri="{FF2B5EF4-FFF2-40B4-BE49-F238E27FC236}">
                      <a16:creationId xmlns:a16="http://schemas.microsoft.com/office/drawing/2014/main" id="{4F286422-C813-4FF8-87C0-9A1991406882}"/>
                    </a:ext>
                  </a:extLst>
                </p:cNvPr>
                <p:cNvGrpSpPr/>
                <p:nvPr/>
              </p:nvGrpSpPr>
              <p:grpSpPr>
                <a:xfrm>
                  <a:off x="4567827" y="970271"/>
                  <a:ext cx="1176558" cy="776349"/>
                  <a:chOff x="4567827" y="970271"/>
                  <a:chExt cx="1176558" cy="776349"/>
                </a:xfrm>
                <a:solidFill>
                  <a:schemeClr val="accent3">
                    <a:lumMod val="50000"/>
                  </a:schemeClr>
                </a:solidFill>
              </p:grpSpPr>
              <p:sp>
                <p:nvSpPr>
                  <p:cNvPr id="999" name="Round Diagonal Corner Rectangle 2">
                    <a:extLst>
                      <a:ext uri="{FF2B5EF4-FFF2-40B4-BE49-F238E27FC236}">
                        <a16:creationId xmlns:a16="http://schemas.microsoft.com/office/drawing/2014/main" id="{2DFB0AE2-711B-4DF3-A68C-BF36F8B45B0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Round Diagonal Corner Rectangle 3">
                    <a:extLst>
                      <a:ext uri="{FF2B5EF4-FFF2-40B4-BE49-F238E27FC236}">
                        <a16:creationId xmlns:a16="http://schemas.microsoft.com/office/drawing/2014/main" id="{53ED5FF6-4112-4FB6-B556-016A3699C39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Round Diagonal Corner Rectangle 4">
                    <a:extLst>
                      <a:ext uri="{FF2B5EF4-FFF2-40B4-BE49-F238E27FC236}">
                        <a16:creationId xmlns:a16="http://schemas.microsoft.com/office/drawing/2014/main" id="{6140B3E5-97D2-4365-BF21-1E87BD5E27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ound Diagonal Corner Rectangle 5">
                    <a:extLst>
                      <a:ext uri="{FF2B5EF4-FFF2-40B4-BE49-F238E27FC236}">
                        <a16:creationId xmlns:a16="http://schemas.microsoft.com/office/drawing/2014/main" id="{3818571E-3B64-4F34-9B8A-E9ECD7ED93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ound Diagonal Corner Rectangle 6">
                    <a:extLst>
                      <a:ext uri="{FF2B5EF4-FFF2-40B4-BE49-F238E27FC236}">
                        <a16:creationId xmlns:a16="http://schemas.microsoft.com/office/drawing/2014/main" id="{73EC396F-16C1-4D8C-B127-66DC977C1EA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3" name="Group 8">
                  <a:extLst>
                    <a:ext uri="{FF2B5EF4-FFF2-40B4-BE49-F238E27FC236}">
                      <a16:creationId xmlns:a16="http://schemas.microsoft.com/office/drawing/2014/main" id="{6DB21D51-BACE-4D0D-85EB-D9F4B2520A4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94" name="Round Diagonal Corner Rectangle 31">
                    <a:extLst>
                      <a:ext uri="{FF2B5EF4-FFF2-40B4-BE49-F238E27FC236}">
                        <a16:creationId xmlns:a16="http://schemas.microsoft.com/office/drawing/2014/main" id="{1A37C855-D4A1-4686-A774-904EDE1FA43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Round Diagonal Corner Rectangle 32">
                    <a:extLst>
                      <a:ext uri="{FF2B5EF4-FFF2-40B4-BE49-F238E27FC236}">
                        <a16:creationId xmlns:a16="http://schemas.microsoft.com/office/drawing/2014/main" id="{E1A99869-AA1C-4857-9DEC-7F428DA7D0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 Diagonal Corner Rectangle 33">
                    <a:extLst>
                      <a:ext uri="{FF2B5EF4-FFF2-40B4-BE49-F238E27FC236}">
                        <a16:creationId xmlns:a16="http://schemas.microsoft.com/office/drawing/2014/main" id="{7CCA8106-1EF5-483E-B4EA-3792D02108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ound Diagonal Corner Rectangle 34">
                    <a:extLst>
                      <a:ext uri="{FF2B5EF4-FFF2-40B4-BE49-F238E27FC236}">
                        <a16:creationId xmlns:a16="http://schemas.microsoft.com/office/drawing/2014/main" id="{2248AC50-BE09-4FFD-9944-0BA368EB789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 Diagonal Corner Rectangle 35">
                    <a:extLst>
                      <a:ext uri="{FF2B5EF4-FFF2-40B4-BE49-F238E27FC236}">
                        <a16:creationId xmlns:a16="http://schemas.microsoft.com/office/drawing/2014/main" id="{AA16DD42-BDDC-4F4D-BCE2-6548F77460A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0" name="Group 939">
                <a:extLst>
                  <a:ext uri="{FF2B5EF4-FFF2-40B4-BE49-F238E27FC236}">
                    <a16:creationId xmlns:a16="http://schemas.microsoft.com/office/drawing/2014/main" id="{6147DA73-99F5-4950-8CD0-C24FD63E516A}"/>
                  </a:ext>
                </a:extLst>
              </p:cNvPr>
              <p:cNvGrpSpPr/>
              <p:nvPr/>
            </p:nvGrpSpPr>
            <p:grpSpPr>
              <a:xfrm rot="8113811">
                <a:off x="1943792" y="770000"/>
                <a:ext cx="1446415" cy="1355079"/>
                <a:chOff x="4567827" y="970271"/>
                <a:chExt cx="1595182" cy="1230216"/>
              </a:xfrm>
            </p:grpSpPr>
            <p:grpSp>
              <p:nvGrpSpPr>
                <p:cNvPr id="980" name="Group 7">
                  <a:extLst>
                    <a:ext uri="{FF2B5EF4-FFF2-40B4-BE49-F238E27FC236}">
                      <a16:creationId xmlns:a16="http://schemas.microsoft.com/office/drawing/2014/main" id="{DD07C30A-7C15-4CDA-895B-D9CA8A802FA1}"/>
                    </a:ext>
                  </a:extLst>
                </p:cNvPr>
                <p:cNvGrpSpPr/>
                <p:nvPr/>
              </p:nvGrpSpPr>
              <p:grpSpPr>
                <a:xfrm>
                  <a:off x="4567827" y="970271"/>
                  <a:ext cx="1176558" cy="776349"/>
                  <a:chOff x="4567827" y="970271"/>
                  <a:chExt cx="1176558" cy="776349"/>
                </a:xfrm>
                <a:solidFill>
                  <a:schemeClr val="accent3">
                    <a:lumMod val="50000"/>
                  </a:schemeClr>
                </a:solidFill>
              </p:grpSpPr>
              <p:sp>
                <p:nvSpPr>
                  <p:cNvPr id="987" name="Round Diagonal Corner Rectangle 2">
                    <a:extLst>
                      <a:ext uri="{FF2B5EF4-FFF2-40B4-BE49-F238E27FC236}">
                        <a16:creationId xmlns:a16="http://schemas.microsoft.com/office/drawing/2014/main" id="{4BCDB582-7B39-4289-A525-2DC382849C6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Round Diagonal Corner Rectangle 3">
                    <a:extLst>
                      <a:ext uri="{FF2B5EF4-FFF2-40B4-BE49-F238E27FC236}">
                        <a16:creationId xmlns:a16="http://schemas.microsoft.com/office/drawing/2014/main" id="{19044ECD-F098-413C-BE09-FD303F5E5EB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Round Diagonal Corner Rectangle 4">
                    <a:extLst>
                      <a:ext uri="{FF2B5EF4-FFF2-40B4-BE49-F238E27FC236}">
                        <a16:creationId xmlns:a16="http://schemas.microsoft.com/office/drawing/2014/main" id="{8CC16E76-DD59-410F-B5B1-32C148CD8CA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Round Diagonal Corner Rectangle 5">
                    <a:extLst>
                      <a:ext uri="{FF2B5EF4-FFF2-40B4-BE49-F238E27FC236}">
                        <a16:creationId xmlns:a16="http://schemas.microsoft.com/office/drawing/2014/main" id="{4D9A8CAA-C43A-4EB7-95B7-B557560E63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ound Diagonal Corner Rectangle 6">
                    <a:extLst>
                      <a:ext uri="{FF2B5EF4-FFF2-40B4-BE49-F238E27FC236}">
                        <a16:creationId xmlns:a16="http://schemas.microsoft.com/office/drawing/2014/main" id="{5605C9FD-C163-4BCC-820A-185DEB8A88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8">
                  <a:extLst>
                    <a:ext uri="{FF2B5EF4-FFF2-40B4-BE49-F238E27FC236}">
                      <a16:creationId xmlns:a16="http://schemas.microsoft.com/office/drawing/2014/main" id="{9C6F349C-FF5C-47BD-9AB3-E94E3855EFC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82" name="Round Diagonal Corner Rectangle 44">
                    <a:extLst>
                      <a:ext uri="{FF2B5EF4-FFF2-40B4-BE49-F238E27FC236}">
                        <a16:creationId xmlns:a16="http://schemas.microsoft.com/office/drawing/2014/main" id="{C8B5EB9C-2E1B-447E-ADFF-BE2B23BF184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Round Diagonal Corner Rectangle 45">
                    <a:extLst>
                      <a:ext uri="{FF2B5EF4-FFF2-40B4-BE49-F238E27FC236}">
                        <a16:creationId xmlns:a16="http://schemas.microsoft.com/office/drawing/2014/main" id="{9977221F-499C-4C28-BFE1-394992D2E74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ound Diagonal Corner Rectangle 46">
                    <a:extLst>
                      <a:ext uri="{FF2B5EF4-FFF2-40B4-BE49-F238E27FC236}">
                        <a16:creationId xmlns:a16="http://schemas.microsoft.com/office/drawing/2014/main" id="{D010BCFB-1A8F-407C-BC94-6B5F1F0E71A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ound Diagonal Corner Rectangle 47">
                    <a:extLst>
                      <a:ext uri="{FF2B5EF4-FFF2-40B4-BE49-F238E27FC236}">
                        <a16:creationId xmlns:a16="http://schemas.microsoft.com/office/drawing/2014/main" id="{EB72AAA3-F03A-47F5-8851-ECC39EB600A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ound Diagonal Corner Rectangle 48">
                    <a:extLst>
                      <a:ext uri="{FF2B5EF4-FFF2-40B4-BE49-F238E27FC236}">
                        <a16:creationId xmlns:a16="http://schemas.microsoft.com/office/drawing/2014/main" id="{8F76425B-96EF-44EB-BA01-4DFEEBF69A5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1" name="Group 940">
                <a:extLst>
                  <a:ext uri="{FF2B5EF4-FFF2-40B4-BE49-F238E27FC236}">
                    <a16:creationId xmlns:a16="http://schemas.microsoft.com/office/drawing/2014/main" id="{6734010A-C1E8-439A-898C-962501012DA5}"/>
                  </a:ext>
                </a:extLst>
              </p:cNvPr>
              <p:cNvGrpSpPr/>
              <p:nvPr/>
            </p:nvGrpSpPr>
            <p:grpSpPr>
              <a:xfrm rot="8113811">
                <a:off x="1438523" y="2207715"/>
                <a:ext cx="1390153" cy="762604"/>
                <a:chOff x="4567827" y="970271"/>
                <a:chExt cx="1595182" cy="1230216"/>
              </a:xfrm>
            </p:grpSpPr>
            <p:grpSp>
              <p:nvGrpSpPr>
                <p:cNvPr id="968" name="Group 7">
                  <a:extLst>
                    <a:ext uri="{FF2B5EF4-FFF2-40B4-BE49-F238E27FC236}">
                      <a16:creationId xmlns:a16="http://schemas.microsoft.com/office/drawing/2014/main" id="{CAD89432-91AC-4750-9B50-A57629B836AA}"/>
                    </a:ext>
                  </a:extLst>
                </p:cNvPr>
                <p:cNvGrpSpPr/>
                <p:nvPr/>
              </p:nvGrpSpPr>
              <p:grpSpPr>
                <a:xfrm>
                  <a:off x="4567827" y="970271"/>
                  <a:ext cx="1176558" cy="776349"/>
                  <a:chOff x="4567827" y="970271"/>
                  <a:chExt cx="1176558" cy="776349"/>
                </a:xfrm>
                <a:solidFill>
                  <a:schemeClr val="accent3">
                    <a:lumMod val="50000"/>
                  </a:schemeClr>
                </a:solidFill>
              </p:grpSpPr>
              <p:sp>
                <p:nvSpPr>
                  <p:cNvPr id="975" name="Round Diagonal Corner Rectangle 2">
                    <a:extLst>
                      <a:ext uri="{FF2B5EF4-FFF2-40B4-BE49-F238E27FC236}">
                        <a16:creationId xmlns:a16="http://schemas.microsoft.com/office/drawing/2014/main" id="{EE4DD793-3D24-4FB9-BBAD-B427E91B3C7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Round Diagonal Corner Rectangle 3">
                    <a:extLst>
                      <a:ext uri="{FF2B5EF4-FFF2-40B4-BE49-F238E27FC236}">
                        <a16:creationId xmlns:a16="http://schemas.microsoft.com/office/drawing/2014/main" id="{3FA36623-AD5A-4F51-8B6A-60385C9AB1C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Round Diagonal Corner Rectangle 4">
                    <a:extLst>
                      <a:ext uri="{FF2B5EF4-FFF2-40B4-BE49-F238E27FC236}">
                        <a16:creationId xmlns:a16="http://schemas.microsoft.com/office/drawing/2014/main" id="{0A3063B5-5759-4EA0-BBC0-967DF9EE46B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Round Diagonal Corner Rectangle 5">
                    <a:extLst>
                      <a:ext uri="{FF2B5EF4-FFF2-40B4-BE49-F238E27FC236}">
                        <a16:creationId xmlns:a16="http://schemas.microsoft.com/office/drawing/2014/main" id="{6F90E3E4-ED56-4FBC-8D7F-9F6D01130DE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ound Diagonal Corner Rectangle 6">
                    <a:extLst>
                      <a:ext uri="{FF2B5EF4-FFF2-40B4-BE49-F238E27FC236}">
                        <a16:creationId xmlns:a16="http://schemas.microsoft.com/office/drawing/2014/main" id="{DC1C3894-0523-4FC3-B277-0523E861655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8">
                  <a:extLst>
                    <a:ext uri="{FF2B5EF4-FFF2-40B4-BE49-F238E27FC236}">
                      <a16:creationId xmlns:a16="http://schemas.microsoft.com/office/drawing/2014/main" id="{ACAE6DC2-1978-4B2D-AC98-24FF0147E4D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0" name="Round Diagonal Corner Rectangle 57">
                    <a:extLst>
                      <a:ext uri="{FF2B5EF4-FFF2-40B4-BE49-F238E27FC236}">
                        <a16:creationId xmlns:a16="http://schemas.microsoft.com/office/drawing/2014/main" id="{49621FBE-3967-46BF-B024-9733E822445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Round Diagonal Corner Rectangle 58">
                    <a:extLst>
                      <a:ext uri="{FF2B5EF4-FFF2-40B4-BE49-F238E27FC236}">
                        <a16:creationId xmlns:a16="http://schemas.microsoft.com/office/drawing/2014/main" id="{737F9AFC-7A56-4086-BD17-41AAA4D38AA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 Diagonal Corner Rectangle 59">
                    <a:extLst>
                      <a:ext uri="{FF2B5EF4-FFF2-40B4-BE49-F238E27FC236}">
                        <a16:creationId xmlns:a16="http://schemas.microsoft.com/office/drawing/2014/main" id="{C05A7CDC-2714-4EAF-A9A8-0C05A11D427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 Diagonal Corner Rectangle 60">
                    <a:extLst>
                      <a:ext uri="{FF2B5EF4-FFF2-40B4-BE49-F238E27FC236}">
                        <a16:creationId xmlns:a16="http://schemas.microsoft.com/office/drawing/2014/main" id="{869DF813-7177-478C-8194-ED45B22AAB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 Diagonal Corner Rectangle 61">
                    <a:extLst>
                      <a:ext uri="{FF2B5EF4-FFF2-40B4-BE49-F238E27FC236}">
                        <a16:creationId xmlns:a16="http://schemas.microsoft.com/office/drawing/2014/main" id="{EFC2A1D0-C54D-4A70-A189-B2348E212AB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2" name="Group 941">
                <a:extLst>
                  <a:ext uri="{FF2B5EF4-FFF2-40B4-BE49-F238E27FC236}">
                    <a16:creationId xmlns:a16="http://schemas.microsoft.com/office/drawing/2014/main" id="{098FC3D6-D447-436D-B318-C63ADA9353BC}"/>
                  </a:ext>
                </a:extLst>
              </p:cNvPr>
              <p:cNvGrpSpPr/>
              <p:nvPr/>
            </p:nvGrpSpPr>
            <p:grpSpPr>
              <a:xfrm rot="9089938">
                <a:off x="2556363" y="1661184"/>
                <a:ext cx="1090262" cy="771324"/>
                <a:chOff x="4567827" y="970271"/>
                <a:chExt cx="1595182" cy="1230216"/>
              </a:xfrm>
            </p:grpSpPr>
            <p:grpSp>
              <p:nvGrpSpPr>
                <p:cNvPr id="956" name="Group 7">
                  <a:extLst>
                    <a:ext uri="{FF2B5EF4-FFF2-40B4-BE49-F238E27FC236}">
                      <a16:creationId xmlns:a16="http://schemas.microsoft.com/office/drawing/2014/main" id="{81ACFDBA-D00E-4B43-9C78-DD907D43D33D}"/>
                    </a:ext>
                  </a:extLst>
                </p:cNvPr>
                <p:cNvGrpSpPr/>
                <p:nvPr/>
              </p:nvGrpSpPr>
              <p:grpSpPr>
                <a:xfrm>
                  <a:off x="4567827" y="970271"/>
                  <a:ext cx="1176558" cy="776349"/>
                  <a:chOff x="4567827" y="970271"/>
                  <a:chExt cx="1176558" cy="776349"/>
                </a:xfrm>
                <a:solidFill>
                  <a:schemeClr val="accent3">
                    <a:lumMod val="50000"/>
                  </a:schemeClr>
                </a:solidFill>
              </p:grpSpPr>
              <p:sp>
                <p:nvSpPr>
                  <p:cNvPr id="963" name="Round Diagonal Corner Rectangle 2">
                    <a:extLst>
                      <a:ext uri="{FF2B5EF4-FFF2-40B4-BE49-F238E27FC236}">
                        <a16:creationId xmlns:a16="http://schemas.microsoft.com/office/drawing/2014/main" id="{3EF5FCF0-872C-411C-99A9-1BA9125D82A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Round Diagonal Corner Rectangle 3">
                    <a:extLst>
                      <a:ext uri="{FF2B5EF4-FFF2-40B4-BE49-F238E27FC236}">
                        <a16:creationId xmlns:a16="http://schemas.microsoft.com/office/drawing/2014/main" id="{908DEC28-574F-4DEA-ADC7-675450A3CBC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Round Diagonal Corner Rectangle 4">
                    <a:extLst>
                      <a:ext uri="{FF2B5EF4-FFF2-40B4-BE49-F238E27FC236}">
                        <a16:creationId xmlns:a16="http://schemas.microsoft.com/office/drawing/2014/main" id="{64478B03-D883-4083-9514-8348D80A198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Round Diagonal Corner Rectangle 5">
                    <a:extLst>
                      <a:ext uri="{FF2B5EF4-FFF2-40B4-BE49-F238E27FC236}">
                        <a16:creationId xmlns:a16="http://schemas.microsoft.com/office/drawing/2014/main" id="{AA8E2DC4-E4DB-4C31-A65A-3CBBF75BC02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 Diagonal Corner Rectangle 6">
                    <a:extLst>
                      <a:ext uri="{FF2B5EF4-FFF2-40B4-BE49-F238E27FC236}">
                        <a16:creationId xmlns:a16="http://schemas.microsoft.com/office/drawing/2014/main" id="{7C3553CE-D6A2-4290-926B-17902A334AA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7" name="Group 8">
                  <a:extLst>
                    <a:ext uri="{FF2B5EF4-FFF2-40B4-BE49-F238E27FC236}">
                      <a16:creationId xmlns:a16="http://schemas.microsoft.com/office/drawing/2014/main" id="{50B39ED6-8497-477E-B959-D1A0ADAD867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8" name="Round Diagonal Corner Rectangle 70">
                    <a:extLst>
                      <a:ext uri="{FF2B5EF4-FFF2-40B4-BE49-F238E27FC236}">
                        <a16:creationId xmlns:a16="http://schemas.microsoft.com/office/drawing/2014/main" id="{6F55D821-3829-4CED-A674-3B594786581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 Diagonal Corner Rectangle 71">
                    <a:extLst>
                      <a:ext uri="{FF2B5EF4-FFF2-40B4-BE49-F238E27FC236}">
                        <a16:creationId xmlns:a16="http://schemas.microsoft.com/office/drawing/2014/main" id="{3D902E8C-0282-4C9B-82BC-47B359F4C93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Round Diagonal Corner Rectangle 72">
                    <a:extLst>
                      <a:ext uri="{FF2B5EF4-FFF2-40B4-BE49-F238E27FC236}">
                        <a16:creationId xmlns:a16="http://schemas.microsoft.com/office/drawing/2014/main" id="{4071044C-4F04-42B4-9808-92FF6F4FD7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ound Diagonal Corner Rectangle 73">
                    <a:extLst>
                      <a:ext uri="{FF2B5EF4-FFF2-40B4-BE49-F238E27FC236}">
                        <a16:creationId xmlns:a16="http://schemas.microsoft.com/office/drawing/2014/main" id="{5470D6C2-F087-4ED9-A38B-BEC515AA7BA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 Diagonal Corner Rectangle 74">
                    <a:extLst>
                      <a:ext uri="{FF2B5EF4-FFF2-40B4-BE49-F238E27FC236}">
                        <a16:creationId xmlns:a16="http://schemas.microsoft.com/office/drawing/2014/main" id="{EE70E543-4C05-433E-A4AD-0A4246A0758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3" name="Group 942">
                <a:extLst>
                  <a:ext uri="{FF2B5EF4-FFF2-40B4-BE49-F238E27FC236}">
                    <a16:creationId xmlns:a16="http://schemas.microsoft.com/office/drawing/2014/main" id="{E111C54E-FE64-4EED-B20E-6B8101555B9E}"/>
                  </a:ext>
                </a:extLst>
              </p:cNvPr>
              <p:cNvGrpSpPr/>
              <p:nvPr/>
            </p:nvGrpSpPr>
            <p:grpSpPr>
              <a:xfrm rot="13486189" flipH="1">
                <a:off x="1389306" y="2685691"/>
                <a:ext cx="1345945" cy="1037421"/>
                <a:chOff x="4567827" y="970271"/>
                <a:chExt cx="1595182" cy="1230216"/>
              </a:xfrm>
            </p:grpSpPr>
            <p:grpSp>
              <p:nvGrpSpPr>
                <p:cNvPr id="944" name="Group 7">
                  <a:extLst>
                    <a:ext uri="{FF2B5EF4-FFF2-40B4-BE49-F238E27FC236}">
                      <a16:creationId xmlns:a16="http://schemas.microsoft.com/office/drawing/2014/main" id="{2E885588-1827-48C6-86CA-C58B6AE2DD7D}"/>
                    </a:ext>
                  </a:extLst>
                </p:cNvPr>
                <p:cNvGrpSpPr/>
                <p:nvPr/>
              </p:nvGrpSpPr>
              <p:grpSpPr>
                <a:xfrm>
                  <a:off x="4567827" y="970271"/>
                  <a:ext cx="1176558" cy="776349"/>
                  <a:chOff x="4567827" y="970271"/>
                  <a:chExt cx="1176558" cy="776349"/>
                </a:xfrm>
                <a:solidFill>
                  <a:schemeClr val="accent3">
                    <a:lumMod val="50000"/>
                  </a:schemeClr>
                </a:solidFill>
              </p:grpSpPr>
              <p:sp>
                <p:nvSpPr>
                  <p:cNvPr id="951" name="Round Diagonal Corner Rectangle 2">
                    <a:extLst>
                      <a:ext uri="{FF2B5EF4-FFF2-40B4-BE49-F238E27FC236}">
                        <a16:creationId xmlns:a16="http://schemas.microsoft.com/office/drawing/2014/main" id="{04CE1F28-469E-4702-8D01-F265B1C5326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 Diagonal Corner Rectangle 3">
                    <a:extLst>
                      <a:ext uri="{FF2B5EF4-FFF2-40B4-BE49-F238E27FC236}">
                        <a16:creationId xmlns:a16="http://schemas.microsoft.com/office/drawing/2014/main" id="{4C1D0BD2-5B96-43A4-874C-F940C6DAB29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 Diagonal Corner Rectangle 4">
                    <a:extLst>
                      <a:ext uri="{FF2B5EF4-FFF2-40B4-BE49-F238E27FC236}">
                        <a16:creationId xmlns:a16="http://schemas.microsoft.com/office/drawing/2014/main" id="{6D989BA1-B67A-4DBE-95C2-2568566BCB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 Diagonal Corner Rectangle 5">
                    <a:extLst>
                      <a:ext uri="{FF2B5EF4-FFF2-40B4-BE49-F238E27FC236}">
                        <a16:creationId xmlns:a16="http://schemas.microsoft.com/office/drawing/2014/main" id="{804555B9-D4AF-46E3-AACC-246D6791EE9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ound Diagonal Corner Rectangle 6">
                    <a:extLst>
                      <a:ext uri="{FF2B5EF4-FFF2-40B4-BE49-F238E27FC236}">
                        <a16:creationId xmlns:a16="http://schemas.microsoft.com/office/drawing/2014/main" id="{ED61A55C-0DE1-4642-98C3-765A96FB035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5" name="Group 8">
                  <a:extLst>
                    <a:ext uri="{FF2B5EF4-FFF2-40B4-BE49-F238E27FC236}">
                      <a16:creationId xmlns:a16="http://schemas.microsoft.com/office/drawing/2014/main" id="{14C348A3-5FAE-4476-9048-0235DDEE9B5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46" name="Round Diagonal Corner Rectangle 83">
                    <a:extLst>
                      <a:ext uri="{FF2B5EF4-FFF2-40B4-BE49-F238E27FC236}">
                        <a16:creationId xmlns:a16="http://schemas.microsoft.com/office/drawing/2014/main" id="{94CED1D8-080D-4F32-999D-F0E302CA164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ound Diagonal Corner Rectangle 84">
                    <a:extLst>
                      <a:ext uri="{FF2B5EF4-FFF2-40B4-BE49-F238E27FC236}">
                        <a16:creationId xmlns:a16="http://schemas.microsoft.com/office/drawing/2014/main" id="{D062A73F-78B9-4DEE-B873-474CF481B7F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ound Diagonal Corner Rectangle 85">
                    <a:extLst>
                      <a:ext uri="{FF2B5EF4-FFF2-40B4-BE49-F238E27FC236}">
                        <a16:creationId xmlns:a16="http://schemas.microsoft.com/office/drawing/2014/main" id="{D8525F96-383E-46E6-B8B6-212EAF6CACE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 Diagonal Corner Rectangle 86">
                    <a:extLst>
                      <a:ext uri="{FF2B5EF4-FFF2-40B4-BE49-F238E27FC236}">
                        <a16:creationId xmlns:a16="http://schemas.microsoft.com/office/drawing/2014/main" id="{E9C21384-58D8-444A-8FD8-4635630CD4F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 Diagonal Corner Rectangle 87">
                    <a:extLst>
                      <a:ext uri="{FF2B5EF4-FFF2-40B4-BE49-F238E27FC236}">
                        <a16:creationId xmlns:a16="http://schemas.microsoft.com/office/drawing/2014/main" id="{4FDFEEF5-93D5-47B5-AE19-68C289FFC3C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2" name="Group 301">
              <a:extLst>
                <a:ext uri="{FF2B5EF4-FFF2-40B4-BE49-F238E27FC236}">
                  <a16:creationId xmlns:a16="http://schemas.microsoft.com/office/drawing/2014/main" id="{F2D336E3-8C1D-4868-9DCD-CA10FCC24B4D}"/>
                </a:ext>
              </a:extLst>
            </p:cNvPr>
            <p:cNvGrpSpPr/>
            <p:nvPr/>
          </p:nvGrpSpPr>
          <p:grpSpPr>
            <a:xfrm>
              <a:off x="7219011" y="3705252"/>
              <a:ext cx="1015120" cy="696482"/>
              <a:chOff x="3480816" y="1417320"/>
              <a:chExt cx="4105975" cy="2871216"/>
            </a:xfrm>
          </p:grpSpPr>
          <p:grpSp>
            <p:nvGrpSpPr>
              <p:cNvPr id="924" name="Group 923">
                <a:extLst>
                  <a:ext uri="{FF2B5EF4-FFF2-40B4-BE49-F238E27FC236}">
                    <a16:creationId xmlns:a16="http://schemas.microsoft.com/office/drawing/2014/main" id="{DD5801B7-29DB-4032-8D0E-A317EEAF3AAA}"/>
                  </a:ext>
                </a:extLst>
              </p:cNvPr>
              <p:cNvGrpSpPr/>
              <p:nvPr/>
            </p:nvGrpSpPr>
            <p:grpSpPr>
              <a:xfrm>
                <a:off x="4489705" y="1779294"/>
                <a:ext cx="1630864" cy="1887450"/>
                <a:chOff x="7653422" y="1435608"/>
                <a:chExt cx="2769586" cy="3757446"/>
              </a:xfrm>
            </p:grpSpPr>
            <p:sp>
              <p:nvSpPr>
                <p:cNvPr id="934" name="Rectangle 2">
                  <a:extLst>
                    <a:ext uri="{FF2B5EF4-FFF2-40B4-BE49-F238E27FC236}">
                      <a16:creationId xmlns:a16="http://schemas.microsoft.com/office/drawing/2014/main" id="{F2E7C151-93F0-4C9B-9B7E-E5981F1E246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Shape 934">
                  <a:extLst>
                    <a:ext uri="{FF2B5EF4-FFF2-40B4-BE49-F238E27FC236}">
                      <a16:creationId xmlns:a16="http://schemas.microsoft.com/office/drawing/2014/main" id="{27193D73-39BC-4F9D-8AD7-D534644A1DF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5" name="Group 924">
                <a:extLst>
                  <a:ext uri="{FF2B5EF4-FFF2-40B4-BE49-F238E27FC236}">
                    <a16:creationId xmlns:a16="http://schemas.microsoft.com/office/drawing/2014/main" id="{557B1758-9560-4C00-BC32-F6E2A2E57596}"/>
                  </a:ext>
                </a:extLst>
              </p:cNvPr>
              <p:cNvGrpSpPr/>
              <p:nvPr/>
            </p:nvGrpSpPr>
            <p:grpSpPr>
              <a:xfrm>
                <a:off x="5218177" y="1636776"/>
                <a:ext cx="1822482" cy="2109216"/>
                <a:chOff x="7653422" y="1435608"/>
                <a:chExt cx="2769586" cy="3757446"/>
              </a:xfrm>
            </p:grpSpPr>
            <p:sp>
              <p:nvSpPr>
                <p:cNvPr id="932" name="Rectangle 2">
                  <a:extLst>
                    <a:ext uri="{FF2B5EF4-FFF2-40B4-BE49-F238E27FC236}">
                      <a16:creationId xmlns:a16="http://schemas.microsoft.com/office/drawing/2014/main" id="{9E3910F7-A6D1-40C6-BD59-B0FC425AA93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Shape 932">
                  <a:extLst>
                    <a:ext uri="{FF2B5EF4-FFF2-40B4-BE49-F238E27FC236}">
                      <a16:creationId xmlns:a16="http://schemas.microsoft.com/office/drawing/2014/main" id="{6EDDD3B6-ED8C-4C77-ACF4-AF40842A610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6" name="Group 925">
                <a:extLst>
                  <a:ext uri="{FF2B5EF4-FFF2-40B4-BE49-F238E27FC236}">
                    <a16:creationId xmlns:a16="http://schemas.microsoft.com/office/drawing/2014/main" id="{6A57F596-3F7E-4EEB-A60E-2663B10D150D}"/>
                  </a:ext>
                </a:extLst>
              </p:cNvPr>
              <p:cNvGrpSpPr/>
              <p:nvPr/>
            </p:nvGrpSpPr>
            <p:grpSpPr>
              <a:xfrm>
                <a:off x="3480816" y="1417320"/>
                <a:ext cx="2162223" cy="2502408"/>
                <a:chOff x="7653422" y="1435608"/>
                <a:chExt cx="2769586" cy="3757446"/>
              </a:xfrm>
            </p:grpSpPr>
            <p:sp>
              <p:nvSpPr>
                <p:cNvPr id="930" name="Rectangle 2">
                  <a:extLst>
                    <a:ext uri="{FF2B5EF4-FFF2-40B4-BE49-F238E27FC236}">
                      <a16:creationId xmlns:a16="http://schemas.microsoft.com/office/drawing/2014/main" id="{ABD1191A-B36C-46AE-BD2C-8ED358933FC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Shape 930">
                  <a:extLst>
                    <a:ext uri="{FF2B5EF4-FFF2-40B4-BE49-F238E27FC236}">
                      <a16:creationId xmlns:a16="http://schemas.microsoft.com/office/drawing/2014/main" id="{009FB06C-1B18-4669-AB72-B59E1B09544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7" name="Group 926">
                <a:extLst>
                  <a:ext uri="{FF2B5EF4-FFF2-40B4-BE49-F238E27FC236}">
                    <a16:creationId xmlns:a16="http://schemas.microsoft.com/office/drawing/2014/main" id="{FB735ACA-C6F0-4353-8BAA-4C5518BAB006}"/>
                  </a:ext>
                </a:extLst>
              </p:cNvPr>
              <p:cNvGrpSpPr/>
              <p:nvPr/>
            </p:nvGrpSpPr>
            <p:grpSpPr>
              <a:xfrm>
                <a:off x="5394961" y="1751862"/>
                <a:ext cx="2191830" cy="2536674"/>
                <a:chOff x="7653422" y="1435608"/>
                <a:chExt cx="2769586" cy="3757446"/>
              </a:xfrm>
            </p:grpSpPr>
            <p:sp>
              <p:nvSpPr>
                <p:cNvPr id="928" name="Rectangle 2">
                  <a:extLst>
                    <a:ext uri="{FF2B5EF4-FFF2-40B4-BE49-F238E27FC236}">
                      <a16:creationId xmlns:a16="http://schemas.microsoft.com/office/drawing/2014/main" id="{1917673A-7526-4A7F-9B6D-F921716B63B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reeform: Shape 928">
                  <a:extLst>
                    <a:ext uri="{FF2B5EF4-FFF2-40B4-BE49-F238E27FC236}">
                      <a16:creationId xmlns:a16="http://schemas.microsoft.com/office/drawing/2014/main" id="{0A600216-087B-4D01-BC37-2ADF3F45091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3" name="Group 302">
              <a:extLst>
                <a:ext uri="{FF2B5EF4-FFF2-40B4-BE49-F238E27FC236}">
                  <a16:creationId xmlns:a16="http://schemas.microsoft.com/office/drawing/2014/main" id="{7FBC7180-EF52-4D94-BCA4-B80261A134CD}"/>
                </a:ext>
              </a:extLst>
            </p:cNvPr>
            <p:cNvGrpSpPr/>
            <p:nvPr/>
          </p:nvGrpSpPr>
          <p:grpSpPr>
            <a:xfrm>
              <a:off x="7435572" y="3822429"/>
              <a:ext cx="384925" cy="648379"/>
              <a:chOff x="1241184" y="770000"/>
              <a:chExt cx="2405441" cy="4129562"/>
            </a:xfrm>
          </p:grpSpPr>
          <p:grpSp>
            <p:nvGrpSpPr>
              <p:cNvPr id="832" name="Group 831">
                <a:extLst>
                  <a:ext uri="{FF2B5EF4-FFF2-40B4-BE49-F238E27FC236}">
                    <a16:creationId xmlns:a16="http://schemas.microsoft.com/office/drawing/2014/main" id="{29B8F894-2BD6-4168-B4B4-7ACA9D287814}"/>
                  </a:ext>
                </a:extLst>
              </p:cNvPr>
              <p:cNvGrpSpPr/>
              <p:nvPr/>
            </p:nvGrpSpPr>
            <p:grpSpPr>
              <a:xfrm>
                <a:off x="2133600" y="2743200"/>
                <a:ext cx="1295400" cy="990600"/>
                <a:chOff x="4567827" y="970271"/>
                <a:chExt cx="1595182" cy="1230216"/>
              </a:xfrm>
            </p:grpSpPr>
            <p:grpSp>
              <p:nvGrpSpPr>
                <p:cNvPr id="912" name="Group 911">
                  <a:extLst>
                    <a:ext uri="{FF2B5EF4-FFF2-40B4-BE49-F238E27FC236}">
                      <a16:creationId xmlns:a16="http://schemas.microsoft.com/office/drawing/2014/main" id="{86F0C2CE-4A4C-4E05-B002-C1FB947A8B7B}"/>
                    </a:ext>
                  </a:extLst>
                </p:cNvPr>
                <p:cNvGrpSpPr/>
                <p:nvPr/>
              </p:nvGrpSpPr>
              <p:grpSpPr>
                <a:xfrm>
                  <a:off x="4567827" y="970271"/>
                  <a:ext cx="1176558" cy="776349"/>
                  <a:chOff x="4567827" y="970271"/>
                  <a:chExt cx="1176558" cy="776349"/>
                </a:xfrm>
                <a:solidFill>
                  <a:schemeClr val="accent3">
                    <a:lumMod val="50000"/>
                  </a:schemeClr>
                </a:solidFill>
              </p:grpSpPr>
              <p:sp>
                <p:nvSpPr>
                  <p:cNvPr id="919" name="Round Diagonal Corner Rectangle 2">
                    <a:extLst>
                      <a:ext uri="{FF2B5EF4-FFF2-40B4-BE49-F238E27FC236}">
                        <a16:creationId xmlns:a16="http://schemas.microsoft.com/office/drawing/2014/main" id="{1BA34A0B-A605-43FF-A97E-EE1FADD021A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ound Diagonal Corner Rectangle 3">
                    <a:extLst>
                      <a:ext uri="{FF2B5EF4-FFF2-40B4-BE49-F238E27FC236}">
                        <a16:creationId xmlns:a16="http://schemas.microsoft.com/office/drawing/2014/main" id="{DA1AD3DB-E4F3-44E7-8C35-F8CF9AA292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ound Diagonal Corner Rectangle 4">
                    <a:extLst>
                      <a:ext uri="{FF2B5EF4-FFF2-40B4-BE49-F238E27FC236}">
                        <a16:creationId xmlns:a16="http://schemas.microsoft.com/office/drawing/2014/main" id="{B17D6197-BCD7-442E-B9C2-1CEBE611FD1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ound Diagonal Corner Rectangle 5">
                    <a:extLst>
                      <a:ext uri="{FF2B5EF4-FFF2-40B4-BE49-F238E27FC236}">
                        <a16:creationId xmlns:a16="http://schemas.microsoft.com/office/drawing/2014/main" id="{5B2691B7-2B88-49B4-AEF3-342BBB10CCB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 Diagonal Corner Rectangle 6">
                    <a:extLst>
                      <a:ext uri="{FF2B5EF4-FFF2-40B4-BE49-F238E27FC236}">
                        <a16:creationId xmlns:a16="http://schemas.microsoft.com/office/drawing/2014/main" id="{CA224236-8EAF-404A-A282-D3EC95872F0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3" name="Group 912">
                  <a:extLst>
                    <a:ext uri="{FF2B5EF4-FFF2-40B4-BE49-F238E27FC236}">
                      <a16:creationId xmlns:a16="http://schemas.microsoft.com/office/drawing/2014/main" id="{F4A369D4-E4C5-4B72-B790-BF3497B4185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4" name="Round Diagonal Corner Rectangle 9">
                    <a:extLst>
                      <a:ext uri="{FF2B5EF4-FFF2-40B4-BE49-F238E27FC236}">
                        <a16:creationId xmlns:a16="http://schemas.microsoft.com/office/drawing/2014/main" id="{CD45066B-9A06-4D69-9BDF-150B9EE259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 Diagonal Corner Rectangle 10">
                    <a:extLst>
                      <a:ext uri="{FF2B5EF4-FFF2-40B4-BE49-F238E27FC236}">
                        <a16:creationId xmlns:a16="http://schemas.microsoft.com/office/drawing/2014/main" id="{A9CC0125-1E07-4EAF-8189-A18A8526231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11">
                    <a:extLst>
                      <a:ext uri="{FF2B5EF4-FFF2-40B4-BE49-F238E27FC236}">
                        <a16:creationId xmlns:a16="http://schemas.microsoft.com/office/drawing/2014/main" id="{7F191832-A5E2-4390-AFCF-B67FCA6B2FC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12">
                    <a:extLst>
                      <a:ext uri="{FF2B5EF4-FFF2-40B4-BE49-F238E27FC236}">
                        <a16:creationId xmlns:a16="http://schemas.microsoft.com/office/drawing/2014/main" id="{F13DA1DB-BBE1-4F49-87AE-34DD12C3D2C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13">
                    <a:extLst>
                      <a:ext uri="{FF2B5EF4-FFF2-40B4-BE49-F238E27FC236}">
                        <a16:creationId xmlns:a16="http://schemas.microsoft.com/office/drawing/2014/main" id="{6010CB45-6CD5-4984-B033-25A61871EA1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3" name="Double Wave 832">
                <a:extLst>
                  <a:ext uri="{FF2B5EF4-FFF2-40B4-BE49-F238E27FC236}">
                    <a16:creationId xmlns:a16="http://schemas.microsoft.com/office/drawing/2014/main" id="{634FBDBD-D908-40FC-A7A3-FACCCA7CE88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4" name="Group 833">
                <a:extLst>
                  <a:ext uri="{FF2B5EF4-FFF2-40B4-BE49-F238E27FC236}">
                    <a16:creationId xmlns:a16="http://schemas.microsoft.com/office/drawing/2014/main" id="{616B8B96-7463-4999-B338-8F1766A59AC9}"/>
                  </a:ext>
                </a:extLst>
              </p:cNvPr>
              <p:cNvGrpSpPr/>
              <p:nvPr/>
            </p:nvGrpSpPr>
            <p:grpSpPr>
              <a:xfrm rot="3721982">
                <a:off x="2072705" y="1965154"/>
                <a:ext cx="1219200" cy="940256"/>
                <a:chOff x="4567827" y="970271"/>
                <a:chExt cx="1595182" cy="1230216"/>
              </a:xfrm>
            </p:grpSpPr>
            <p:grpSp>
              <p:nvGrpSpPr>
                <p:cNvPr id="900" name="Group 7">
                  <a:extLst>
                    <a:ext uri="{FF2B5EF4-FFF2-40B4-BE49-F238E27FC236}">
                      <a16:creationId xmlns:a16="http://schemas.microsoft.com/office/drawing/2014/main" id="{1C61BB1D-63DD-4236-BE66-6ACBF4DEDADA}"/>
                    </a:ext>
                  </a:extLst>
                </p:cNvPr>
                <p:cNvGrpSpPr/>
                <p:nvPr/>
              </p:nvGrpSpPr>
              <p:grpSpPr>
                <a:xfrm>
                  <a:off x="4567827" y="970271"/>
                  <a:ext cx="1176558" cy="776349"/>
                  <a:chOff x="4567827" y="970271"/>
                  <a:chExt cx="1176558" cy="776349"/>
                </a:xfrm>
                <a:solidFill>
                  <a:schemeClr val="accent3">
                    <a:lumMod val="50000"/>
                  </a:schemeClr>
                </a:solidFill>
              </p:grpSpPr>
              <p:sp>
                <p:nvSpPr>
                  <p:cNvPr id="907" name="Round Diagonal Corner Rectangle 2">
                    <a:extLst>
                      <a:ext uri="{FF2B5EF4-FFF2-40B4-BE49-F238E27FC236}">
                        <a16:creationId xmlns:a16="http://schemas.microsoft.com/office/drawing/2014/main" id="{BBA6F9F2-5F95-4CFE-A8F9-83FD8097AEC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ound Diagonal Corner Rectangle 3">
                    <a:extLst>
                      <a:ext uri="{FF2B5EF4-FFF2-40B4-BE49-F238E27FC236}">
                        <a16:creationId xmlns:a16="http://schemas.microsoft.com/office/drawing/2014/main" id="{A6C23328-B6EF-4D9E-8C64-E1203DB17F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 Diagonal Corner Rectangle 4">
                    <a:extLst>
                      <a:ext uri="{FF2B5EF4-FFF2-40B4-BE49-F238E27FC236}">
                        <a16:creationId xmlns:a16="http://schemas.microsoft.com/office/drawing/2014/main" id="{C5A88260-6453-4339-AB94-E2D1B869A97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 Diagonal Corner Rectangle 5">
                    <a:extLst>
                      <a:ext uri="{FF2B5EF4-FFF2-40B4-BE49-F238E27FC236}">
                        <a16:creationId xmlns:a16="http://schemas.microsoft.com/office/drawing/2014/main" id="{C32C6FC0-13EA-4C15-8CA2-5937B03074C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6">
                    <a:extLst>
                      <a:ext uri="{FF2B5EF4-FFF2-40B4-BE49-F238E27FC236}">
                        <a16:creationId xmlns:a16="http://schemas.microsoft.com/office/drawing/2014/main" id="{31F9B917-1253-4ABF-A960-8DDCBCEA32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1" name="Group 8">
                  <a:extLst>
                    <a:ext uri="{FF2B5EF4-FFF2-40B4-BE49-F238E27FC236}">
                      <a16:creationId xmlns:a16="http://schemas.microsoft.com/office/drawing/2014/main" id="{6A35DA5E-12C2-4D44-A2D1-B578BB303E7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02" name="Round Diagonal Corner Rectangle 18">
                    <a:extLst>
                      <a:ext uri="{FF2B5EF4-FFF2-40B4-BE49-F238E27FC236}">
                        <a16:creationId xmlns:a16="http://schemas.microsoft.com/office/drawing/2014/main" id="{C39842B1-0B47-485B-978E-CE0CEE008BC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ound Diagonal Corner Rectangle 19">
                    <a:extLst>
                      <a:ext uri="{FF2B5EF4-FFF2-40B4-BE49-F238E27FC236}">
                        <a16:creationId xmlns:a16="http://schemas.microsoft.com/office/drawing/2014/main" id="{FE4E343F-D006-4089-8658-4C70F420CEB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20">
                    <a:extLst>
                      <a:ext uri="{FF2B5EF4-FFF2-40B4-BE49-F238E27FC236}">
                        <a16:creationId xmlns:a16="http://schemas.microsoft.com/office/drawing/2014/main" id="{AB1327EC-A292-4B36-8115-DEC8688BC1B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21">
                    <a:extLst>
                      <a:ext uri="{FF2B5EF4-FFF2-40B4-BE49-F238E27FC236}">
                        <a16:creationId xmlns:a16="http://schemas.microsoft.com/office/drawing/2014/main" id="{EBECB759-222C-4835-B130-77D570D0578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22">
                    <a:extLst>
                      <a:ext uri="{FF2B5EF4-FFF2-40B4-BE49-F238E27FC236}">
                        <a16:creationId xmlns:a16="http://schemas.microsoft.com/office/drawing/2014/main" id="{1FD7EF73-5779-4CFD-BA19-1B4389CD083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5" name="Group 834">
                <a:extLst>
                  <a:ext uri="{FF2B5EF4-FFF2-40B4-BE49-F238E27FC236}">
                    <a16:creationId xmlns:a16="http://schemas.microsoft.com/office/drawing/2014/main" id="{8CDAEF6B-2A6A-4D8C-A698-E697EBC2FF8D}"/>
                  </a:ext>
                </a:extLst>
              </p:cNvPr>
              <p:cNvGrpSpPr/>
              <p:nvPr/>
            </p:nvGrpSpPr>
            <p:grpSpPr>
              <a:xfrm rot="20253845">
                <a:off x="1241184" y="1553241"/>
                <a:ext cx="1595182" cy="1230216"/>
                <a:chOff x="4567827" y="970271"/>
                <a:chExt cx="1595182" cy="1230216"/>
              </a:xfrm>
            </p:grpSpPr>
            <p:grpSp>
              <p:nvGrpSpPr>
                <p:cNvPr id="888" name="Group 7">
                  <a:extLst>
                    <a:ext uri="{FF2B5EF4-FFF2-40B4-BE49-F238E27FC236}">
                      <a16:creationId xmlns:a16="http://schemas.microsoft.com/office/drawing/2014/main" id="{B0C35FCD-EC6E-475E-AFD2-EAF86452B4FC}"/>
                    </a:ext>
                  </a:extLst>
                </p:cNvPr>
                <p:cNvGrpSpPr/>
                <p:nvPr/>
              </p:nvGrpSpPr>
              <p:grpSpPr>
                <a:xfrm>
                  <a:off x="4567827" y="970271"/>
                  <a:ext cx="1176558" cy="776349"/>
                  <a:chOff x="4567827" y="970271"/>
                  <a:chExt cx="1176558" cy="776349"/>
                </a:xfrm>
                <a:solidFill>
                  <a:schemeClr val="accent3">
                    <a:lumMod val="50000"/>
                  </a:schemeClr>
                </a:solidFill>
              </p:grpSpPr>
              <p:sp>
                <p:nvSpPr>
                  <p:cNvPr id="895" name="Round Diagonal Corner Rectangle 2">
                    <a:extLst>
                      <a:ext uri="{FF2B5EF4-FFF2-40B4-BE49-F238E27FC236}">
                        <a16:creationId xmlns:a16="http://schemas.microsoft.com/office/drawing/2014/main" id="{ADD29CC2-3A8F-40DD-86C8-1178F0D6B98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ound Diagonal Corner Rectangle 3">
                    <a:extLst>
                      <a:ext uri="{FF2B5EF4-FFF2-40B4-BE49-F238E27FC236}">
                        <a16:creationId xmlns:a16="http://schemas.microsoft.com/office/drawing/2014/main" id="{BAF0351A-D218-44D5-8A7B-AA95E304D3E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ound Diagonal Corner Rectangle 4">
                    <a:extLst>
                      <a:ext uri="{FF2B5EF4-FFF2-40B4-BE49-F238E27FC236}">
                        <a16:creationId xmlns:a16="http://schemas.microsoft.com/office/drawing/2014/main" id="{9FF443C3-B91E-4B1B-8212-79164C42E9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ound Diagonal Corner Rectangle 5">
                    <a:extLst>
                      <a:ext uri="{FF2B5EF4-FFF2-40B4-BE49-F238E27FC236}">
                        <a16:creationId xmlns:a16="http://schemas.microsoft.com/office/drawing/2014/main" id="{D87753F4-601E-4743-B346-81559BFBE8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 Diagonal Corner Rectangle 6">
                    <a:extLst>
                      <a:ext uri="{FF2B5EF4-FFF2-40B4-BE49-F238E27FC236}">
                        <a16:creationId xmlns:a16="http://schemas.microsoft.com/office/drawing/2014/main" id="{9EC6A56D-65E6-484C-B25C-93FB29FF7C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9" name="Group 8">
                  <a:extLst>
                    <a:ext uri="{FF2B5EF4-FFF2-40B4-BE49-F238E27FC236}">
                      <a16:creationId xmlns:a16="http://schemas.microsoft.com/office/drawing/2014/main" id="{18D6FD28-DDB1-49F1-8B80-A3FC5F358C6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90" name="Round Diagonal Corner Rectangle 31">
                    <a:extLst>
                      <a:ext uri="{FF2B5EF4-FFF2-40B4-BE49-F238E27FC236}">
                        <a16:creationId xmlns:a16="http://schemas.microsoft.com/office/drawing/2014/main" id="{3F3C7170-AFF3-4644-B712-CBC059C6C6D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ound Diagonal Corner Rectangle 32">
                    <a:extLst>
                      <a:ext uri="{FF2B5EF4-FFF2-40B4-BE49-F238E27FC236}">
                        <a16:creationId xmlns:a16="http://schemas.microsoft.com/office/drawing/2014/main" id="{A7880790-17DC-4F11-A934-8BD0B2AF347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ound Diagonal Corner Rectangle 33">
                    <a:extLst>
                      <a:ext uri="{FF2B5EF4-FFF2-40B4-BE49-F238E27FC236}">
                        <a16:creationId xmlns:a16="http://schemas.microsoft.com/office/drawing/2014/main" id="{B9ACB6E9-E57F-4C9E-997D-2163AA56BC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ound Diagonal Corner Rectangle 34">
                    <a:extLst>
                      <a:ext uri="{FF2B5EF4-FFF2-40B4-BE49-F238E27FC236}">
                        <a16:creationId xmlns:a16="http://schemas.microsoft.com/office/drawing/2014/main" id="{C386B3FF-80E7-4077-B1DB-3D3EBD29AEE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 Diagonal Corner Rectangle 35">
                    <a:extLst>
                      <a:ext uri="{FF2B5EF4-FFF2-40B4-BE49-F238E27FC236}">
                        <a16:creationId xmlns:a16="http://schemas.microsoft.com/office/drawing/2014/main" id="{306BF9DB-4BFB-4E03-8A8F-F448B1331E6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6" name="Group 835">
                <a:extLst>
                  <a:ext uri="{FF2B5EF4-FFF2-40B4-BE49-F238E27FC236}">
                    <a16:creationId xmlns:a16="http://schemas.microsoft.com/office/drawing/2014/main" id="{8DB57D68-2EED-4D03-AF48-3B6FD161E7BC}"/>
                  </a:ext>
                </a:extLst>
              </p:cNvPr>
              <p:cNvGrpSpPr/>
              <p:nvPr/>
            </p:nvGrpSpPr>
            <p:grpSpPr>
              <a:xfrm rot="8113811">
                <a:off x="1943792" y="770000"/>
                <a:ext cx="1446415" cy="1355079"/>
                <a:chOff x="4567827" y="970271"/>
                <a:chExt cx="1595182" cy="1230216"/>
              </a:xfrm>
            </p:grpSpPr>
            <p:grpSp>
              <p:nvGrpSpPr>
                <p:cNvPr id="876" name="Group 7">
                  <a:extLst>
                    <a:ext uri="{FF2B5EF4-FFF2-40B4-BE49-F238E27FC236}">
                      <a16:creationId xmlns:a16="http://schemas.microsoft.com/office/drawing/2014/main" id="{C3FA9809-4B32-4600-9E4C-F535E5C150F0}"/>
                    </a:ext>
                  </a:extLst>
                </p:cNvPr>
                <p:cNvGrpSpPr/>
                <p:nvPr/>
              </p:nvGrpSpPr>
              <p:grpSpPr>
                <a:xfrm>
                  <a:off x="4567827" y="970271"/>
                  <a:ext cx="1176558" cy="776349"/>
                  <a:chOff x="4567827" y="970271"/>
                  <a:chExt cx="1176558" cy="776349"/>
                </a:xfrm>
                <a:solidFill>
                  <a:schemeClr val="accent3">
                    <a:lumMod val="50000"/>
                  </a:schemeClr>
                </a:solidFill>
              </p:grpSpPr>
              <p:sp>
                <p:nvSpPr>
                  <p:cNvPr id="883" name="Round Diagonal Corner Rectangle 2">
                    <a:extLst>
                      <a:ext uri="{FF2B5EF4-FFF2-40B4-BE49-F238E27FC236}">
                        <a16:creationId xmlns:a16="http://schemas.microsoft.com/office/drawing/2014/main" id="{75FE1C24-3195-4B6D-8853-F643109DB56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ound Diagonal Corner Rectangle 3">
                    <a:extLst>
                      <a:ext uri="{FF2B5EF4-FFF2-40B4-BE49-F238E27FC236}">
                        <a16:creationId xmlns:a16="http://schemas.microsoft.com/office/drawing/2014/main" id="{1D5110E7-7E00-4B9C-BBA2-94C2E8F28D5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ound Diagonal Corner Rectangle 4">
                    <a:extLst>
                      <a:ext uri="{FF2B5EF4-FFF2-40B4-BE49-F238E27FC236}">
                        <a16:creationId xmlns:a16="http://schemas.microsoft.com/office/drawing/2014/main" id="{764F05DE-CD2C-43D4-95BC-792F55EB7BC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ound Diagonal Corner Rectangle 5">
                    <a:extLst>
                      <a:ext uri="{FF2B5EF4-FFF2-40B4-BE49-F238E27FC236}">
                        <a16:creationId xmlns:a16="http://schemas.microsoft.com/office/drawing/2014/main" id="{4C4E65C1-65F1-433A-98E0-491AA071E4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ound Diagonal Corner Rectangle 6">
                    <a:extLst>
                      <a:ext uri="{FF2B5EF4-FFF2-40B4-BE49-F238E27FC236}">
                        <a16:creationId xmlns:a16="http://schemas.microsoft.com/office/drawing/2014/main" id="{1386C547-CE16-4D61-B69F-82CE1336EBB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8">
                  <a:extLst>
                    <a:ext uri="{FF2B5EF4-FFF2-40B4-BE49-F238E27FC236}">
                      <a16:creationId xmlns:a16="http://schemas.microsoft.com/office/drawing/2014/main" id="{59299290-6106-4CF6-862E-CD00AE24B93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78" name="Round Diagonal Corner Rectangle 44">
                    <a:extLst>
                      <a:ext uri="{FF2B5EF4-FFF2-40B4-BE49-F238E27FC236}">
                        <a16:creationId xmlns:a16="http://schemas.microsoft.com/office/drawing/2014/main" id="{3CA8BF9B-AC54-4A65-9AD0-AA8C3140EB0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ound Diagonal Corner Rectangle 45">
                    <a:extLst>
                      <a:ext uri="{FF2B5EF4-FFF2-40B4-BE49-F238E27FC236}">
                        <a16:creationId xmlns:a16="http://schemas.microsoft.com/office/drawing/2014/main" id="{E92C00C4-81D2-46EA-A468-2A232A54727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 Diagonal Corner Rectangle 46">
                    <a:extLst>
                      <a:ext uri="{FF2B5EF4-FFF2-40B4-BE49-F238E27FC236}">
                        <a16:creationId xmlns:a16="http://schemas.microsoft.com/office/drawing/2014/main" id="{B458A790-36BD-4238-B005-2217ED8A930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 Diagonal Corner Rectangle 47">
                    <a:extLst>
                      <a:ext uri="{FF2B5EF4-FFF2-40B4-BE49-F238E27FC236}">
                        <a16:creationId xmlns:a16="http://schemas.microsoft.com/office/drawing/2014/main" id="{9BA566AF-4462-46E2-B6D9-CD61E4AA712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 Diagonal Corner Rectangle 48">
                    <a:extLst>
                      <a:ext uri="{FF2B5EF4-FFF2-40B4-BE49-F238E27FC236}">
                        <a16:creationId xmlns:a16="http://schemas.microsoft.com/office/drawing/2014/main" id="{C624465D-DE78-4C9C-A07A-22D088CA784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7" name="Group 836">
                <a:extLst>
                  <a:ext uri="{FF2B5EF4-FFF2-40B4-BE49-F238E27FC236}">
                    <a16:creationId xmlns:a16="http://schemas.microsoft.com/office/drawing/2014/main" id="{BCAD200D-690E-4467-807D-C56F0CB71B50}"/>
                  </a:ext>
                </a:extLst>
              </p:cNvPr>
              <p:cNvGrpSpPr/>
              <p:nvPr/>
            </p:nvGrpSpPr>
            <p:grpSpPr>
              <a:xfrm rot="8113811">
                <a:off x="1438523" y="2207715"/>
                <a:ext cx="1390153" cy="762604"/>
                <a:chOff x="4567827" y="970271"/>
                <a:chExt cx="1595182" cy="1230216"/>
              </a:xfrm>
            </p:grpSpPr>
            <p:grpSp>
              <p:nvGrpSpPr>
                <p:cNvPr id="864" name="Group 7">
                  <a:extLst>
                    <a:ext uri="{FF2B5EF4-FFF2-40B4-BE49-F238E27FC236}">
                      <a16:creationId xmlns:a16="http://schemas.microsoft.com/office/drawing/2014/main" id="{C3199F8E-E890-4C65-91F5-33F7E01A18B2}"/>
                    </a:ext>
                  </a:extLst>
                </p:cNvPr>
                <p:cNvGrpSpPr/>
                <p:nvPr/>
              </p:nvGrpSpPr>
              <p:grpSpPr>
                <a:xfrm>
                  <a:off x="4567827" y="970271"/>
                  <a:ext cx="1176558" cy="776349"/>
                  <a:chOff x="4567827" y="970271"/>
                  <a:chExt cx="1176558" cy="776349"/>
                </a:xfrm>
                <a:solidFill>
                  <a:schemeClr val="accent3">
                    <a:lumMod val="50000"/>
                  </a:schemeClr>
                </a:solidFill>
              </p:grpSpPr>
              <p:sp>
                <p:nvSpPr>
                  <p:cNvPr id="871" name="Round Diagonal Corner Rectangle 2">
                    <a:extLst>
                      <a:ext uri="{FF2B5EF4-FFF2-40B4-BE49-F238E27FC236}">
                        <a16:creationId xmlns:a16="http://schemas.microsoft.com/office/drawing/2014/main" id="{84D2F833-514A-44C2-AC2F-5774E54B4D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ound Diagonal Corner Rectangle 3">
                    <a:extLst>
                      <a:ext uri="{FF2B5EF4-FFF2-40B4-BE49-F238E27FC236}">
                        <a16:creationId xmlns:a16="http://schemas.microsoft.com/office/drawing/2014/main" id="{E677138C-D212-4705-983A-469822E82C1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ound Diagonal Corner Rectangle 4">
                    <a:extLst>
                      <a:ext uri="{FF2B5EF4-FFF2-40B4-BE49-F238E27FC236}">
                        <a16:creationId xmlns:a16="http://schemas.microsoft.com/office/drawing/2014/main" id="{FE12B06D-D310-49D8-B2EC-2031E946688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ound Diagonal Corner Rectangle 5">
                    <a:extLst>
                      <a:ext uri="{FF2B5EF4-FFF2-40B4-BE49-F238E27FC236}">
                        <a16:creationId xmlns:a16="http://schemas.microsoft.com/office/drawing/2014/main" id="{F657941F-F154-41DE-AA0D-255813F08F9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 Diagonal Corner Rectangle 6">
                    <a:extLst>
                      <a:ext uri="{FF2B5EF4-FFF2-40B4-BE49-F238E27FC236}">
                        <a16:creationId xmlns:a16="http://schemas.microsoft.com/office/drawing/2014/main" id="{71BADC1D-4263-4B5F-A2E3-823BAF2CC65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5" name="Group 8">
                  <a:extLst>
                    <a:ext uri="{FF2B5EF4-FFF2-40B4-BE49-F238E27FC236}">
                      <a16:creationId xmlns:a16="http://schemas.microsoft.com/office/drawing/2014/main" id="{9865FFBD-C63A-416F-90D3-E6CF54A0C09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6" name="Round Diagonal Corner Rectangle 57">
                    <a:extLst>
                      <a:ext uri="{FF2B5EF4-FFF2-40B4-BE49-F238E27FC236}">
                        <a16:creationId xmlns:a16="http://schemas.microsoft.com/office/drawing/2014/main" id="{ACD7AF57-4C31-470A-BA63-79C321376B2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ound Diagonal Corner Rectangle 58">
                    <a:extLst>
                      <a:ext uri="{FF2B5EF4-FFF2-40B4-BE49-F238E27FC236}">
                        <a16:creationId xmlns:a16="http://schemas.microsoft.com/office/drawing/2014/main" id="{D3D2ACB1-3522-4B2D-AEE3-EBBF1F0B9A4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ound Diagonal Corner Rectangle 59">
                    <a:extLst>
                      <a:ext uri="{FF2B5EF4-FFF2-40B4-BE49-F238E27FC236}">
                        <a16:creationId xmlns:a16="http://schemas.microsoft.com/office/drawing/2014/main" id="{2438D862-D120-4D52-8C2E-66828653315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 Diagonal Corner Rectangle 60">
                    <a:extLst>
                      <a:ext uri="{FF2B5EF4-FFF2-40B4-BE49-F238E27FC236}">
                        <a16:creationId xmlns:a16="http://schemas.microsoft.com/office/drawing/2014/main" id="{1BC532EB-9F57-43C0-BF99-B62A5786547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 Diagonal Corner Rectangle 61">
                    <a:extLst>
                      <a:ext uri="{FF2B5EF4-FFF2-40B4-BE49-F238E27FC236}">
                        <a16:creationId xmlns:a16="http://schemas.microsoft.com/office/drawing/2014/main" id="{AB4D27C1-FD3B-41C7-ADD5-0218E905B5D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8" name="Group 837">
                <a:extLst>
                  <a:ext uri="{FF2B5EF4-FFF2-40B4-BE49-F238E27FC236}">
                    <a16:creationId xmlns:a16="http://schemas.microsoft.com/office/drawing/2014/main" id="{C8925DA2-7A09-496B-BEF6-F7EBA631E561}"/>
                  </a:ext>
                </a:extLst>
              </p:cNvPr>
              <p:cNvGrpSpPr/>
              <p:nvPr/>
            </p:nvGrpSpPr>
            <p:grpSpPr>
              <a:xfrm rot="9089938">
                <a:off x="2556363" y="1661184"/>
                <a:ext cx="1090262" cy="771324"/>
                <a:chOff x="4567827" y="970271"/>
                <a:chExt cx="1595182" cy="1230216"/>
              </a:xfrm>
            </p:grpSpPr>
            <p:grpSp>
              <p:nvGrpSpPr>
                <p:cNvPr id="852" name="Group 7">
                  <a:extLst>
                    <a:ext uri="{FF2B5EF4-FFF2-40B4-BE49-F238E27FC236}">
                      <a16:creationId xmlns:a16="http://schemas.microsoft.com/office/drawing/2014/main" id="{23DAB1CB-074A-4C48-BE03-ED2FE25B4284}"/>
                    </a:ext>
                  </a:extLst>
                </p:cNvPr>
                <p:cNvGrpSpPr/>
                <p:nvPr/>
              </p:nvGrpSpPr>
              <p:grpSpPr>
                <a:xfrm>
                  <a:off x="4567827" y="970271"/>
                  <a:ext cx="1176558" cy="776349"/>
                  <a:chOff x="4567827" y="970271"/>
                  <a:chExt cx="1176558" cy="776349"/>
                </a:xfrm>
                <a:solidFill>
                  <a:schemeClr val="accent3">
                    <a:lumMod val="50000"/>
                  </a:schemeClr>
                </a:solidFill>
              </p:grpSpPr>
              <p:sp>
                <p:nvSpPr>
                  <p:cNvPr id="859" name="Round Diagonal Corner Rectangle 2">
                    <a:extLst>
                      <a:ext uri="{FF2B5EF4-FFF2-40B4-BE49-F238E27FC236}">
                        <a16:creationId xmlns:a16="http://schemas.microsoft.com/office/drawing/2014/main" id="{609E4267-496B-4DDF-9243-ED345BE33D0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ound Diagonal Corner Rectangle 3">
                    <a:extLst>
                      <a:ext uri="{FF2B5EF4-FFF2-40B4-BE49-F238E27FC236}">
                        <a16:creationId xmlns:a16="http://schemas.microsoft.com/office/drawing/2014/main" id="{C378F62B-218D-492A-BB99-E7AC6B8FBE1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ound Diagonal Corner Rectangle 4">
                    <a:extLst>
                      <a:ext uri="{FF2B5EF4-FFF2-40B4-BE49-F238E27FC236}">
                        <a16:creationId xmlns:a16="http://schemas.microsoft.com/office/drawing/2014/main" id="{4879BBB5-9D38-4A46-B616-CB898B2E1CD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ound Diagonal Corner Rectangle 5">
                    <a:extLst>
                      <a:ext uri="{FF2B5EF4-FFF2-40B4-BE49-F238E27FC236}">
                        <a16:creationId xmlns:a16="http://schemas.microsoft.com/office/drawing/2014/main" id="{B5188C09-6A7E-4EBB-A848-FA9C7FB60C3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ound Diagonal Corner Rectangle 6">
                    <a:extLst>
                      <a:ext uri="{FF2B5EF4-FFF2-40B4-BE49-F238E27FC236}">
                        <a16:creationId xmlns:a16="http://schemas.microsoft.com/office/drawing/2014/main" id="{78EA60F4-C057-436F-B160-1FDAECAB4E6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3" name="Group 8">
                  <a:extLst>
                    <a:ext uri="{FF2B5EF4-FFF2-40B4-BE49-F238E27FC236}">
                      <a16:creationId xmlns:a16="http://schemas.microsoft.com/office/drawing/2014/main" id="{7E7569CC-155F-4651-A846-A80D004A84E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4" name="Round Diagonal Corner Rectangle 70">
                    <a:extLst>
                      <a:ext uri="{FF2B5EF4-FFF2-40B4-BE49-F238E27FC236}">
                        <a16:creationId xmlns:a16="http://schemas.microsoft.com/office/drawing/2014/main" id="{4F480A95-23BF-4855-9DB6-2D1E1D86C16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 Diagonal Corner Rectangle 71">
                    <a:extLst>
                      <a:ext uri="{FF2B5EF4-FFF2-40B4-BE49-F238E27FC236}">
                        <a16:creationId xmlns:a16="http://schemas.microsoft.com/office/drawing/2014/main" id="{E6B48EB1-7D41-4207-8D9B-D5B88542BD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72">
                    <a:extLst>
                      <a:ext uri="{FF2B5EF4-FFF2-40B4-BE49-F238E27FC236}">
                        <a16:creationId xmlns:a16="http://schemas.microsoft.com/office/drawing/2014/main" id="{19A64C70-B41A-43FA-AFE9-25590AD7D16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73">
                    <a:extLst>
                      <a:ext uri="{FF2B5EF4-FFF2-40B4-BE49-F238E27FC236}">
                        <a16:creationId xmlns:a16="http://schemas.microsoft.com/office/drawing/2014/main" id="{7370B674-DAA5-4032-8683-DA60CC69A7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74">
                    <a:extLst>
                      <a:ext uri="{FF2B5EF4-FFF2-40B4-BE49-F238E27FC236}">
                        <a16:creationId xmlns:a16="http://schemas.microsoft.com/office/drawing/2014/main" id="{A94CE867-489A-4D04-91C0-98734483A1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9" name="Group 838">
                <a:extLst>
                  <a:ext uri="{FF2B5EF4-FFF2-40B4-BE49-F238E27FC236}">
                    <a16:creationId xmlns:a16="http://schemas.microsoft.com/office/drawing/2014/main" id="{A11A65B0-7D61-49AF-804D-6B2B45B9A46D}"/>
                  </a:ext>
                </a:extLst>
              </p:cNvPr>
              <p:cNvGrpSpPr/>
              <p:nvPr/>
            </p:nvGrpSpPr>
            <p:grpSpPr>
              <a:xfrm rot="13486189" flipH="1">
                <a:off x="1389306" y="2685691"/>
                <a:ext cx="1345945" cy="1037421"/>
                <a:chOff x="4567827" y="970271"/>
                <a:chExt cx="1595182" cy="1230216"/>
              </a:xfrm>
            </p:grpSpPr>
            <p:grpSp>
              <p:nvGrpSpPr>
                <p:cNvPr id="840" name="Group 7">
                  <a:extLst>
                    <a:ext uri="{FF2B5EF4-FFF2-40B4-BE49-F238E27FC236}">
                      <a16:creationId xmlns:a16="http://schemas.microsoft.com/office/drawing/2014/main" id="{D2B937E2-8FDE-4F2B-9E74-B7706CAC4458}"/>
                    </a:ext>
                  </a:extLst>
                </p:cNvPr>
                <p:cNvGrpSpPr/>
                <p:nvPr/>
              </p:nvGrpSpPr>
              <p:grpSpPr>
                <a:xfrm>
                  <a:off x="4567827" y="970271"/>
                  <a:ext cx="1176558" cy="776349"/>
                  <a:chOff x="4567827" y="970271"/>
                  <a:chExt cx="1176558" cy="776349"/>
                </a:xfrm>
                <a:solidFill>
                  <a:schemeClr val="accent3">
                    <a:lumMod val="50000"/>
                  </a:schemeClr>
                </a:solidFill>
              </p:grpSpPr>
              <p:sp>
                <p:nvSpPr>
                  <p:cNvPr id="847" name="Round Diagonal Corner Rectangle 2">
                    <a:extLst>
                      <a:ext uri="{FF2B5EF4-FFF2-40B4-BE49-F238E27FC236}">
                        <a16:creationId xmlns:a16="http://schemas.microsoft.com/office/drawing/2014/main" id="{DA73A18C-5E43-4494-BE07-2BC7D5950C8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ound Diagonal Corner Rectangle 3">
                    <a:extLst>
                      <a:ext uri="{FF2B5EF4-FFF2-40B4-BE49-F238E27FC236}">
                        <a16:creationId xmlns:a16="http://schemas.microsoft.com/office/drawing/2014/main" id="{6AE4BAE9-24DE-4D02-A9EE-3DEFE4323A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ound Diagonal Corner Rectangle 4">
                    <a:extLst>
                      <a:ext uri="{FF2B5EF4-FFF2-40B4-BE49-F238E27FC236}">
                        <a16:creationId xmlns:a16="http://schemas.microsoft.com/office/drawing/2014/main" id="{8D88CE57-60DE-48A8-BD0E-FCAE4C7A90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 Diagonal Corner Rectangle 5">
                    <a:extLst>
                      <a:ext uri="{FF2B5EF4-FFF2-40B4-BE49-F238E27FC236}">
                        <a16:creationId xmlns:a16="http://schemas.microsoft.com/office/drawing/2014/main" id="{08474C4B-6304-49F9-96CE-314A6DB5543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 Diagonal Corner Rectangle 6">
                    <a:extLst>
                      <a:ext uri="{FF2B5EF4-FFF2-40B4-BE49-F238E27FC236}">
                        <a16:creationId xmlns:a16="http://schemas.microsoft.com/office/drawing/2014/main" id="{DCD66C03-91D9-4A73-9323-B5BF36F3032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1" name="Group 8">
                  <a:extLst>
                    <a:ext uri="{FF2B5EF4-FFF2-40B4-BE49-F238E27FC236}">
                      <a16:creationId xmlns:a16="http://schemas.microsoft.com/office/drawing/2014/main" id="{E4E37A62-A13C-4A70-BEBE-D789566A75A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42" name="Round Diagonal Corner Rectangle 83">
                    <a:extLst>
                      <a:ext uri="{FF2B5EF4-FFF2-40B4-BE49-F238E27FC236}">
                        <a16:creationId xmlns:a16="http://schemas.microsoft.com/office/drawing/2014/main" id="{82E79A3C-F202-483F-9256-FC07D965F75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ound Diagonal Corner Rectangle 84">
                    <a:extLst>
                      <a:ext uri="{FF2B5EF4-FFF2-40B4-BE49-F238E27FC236}">
                        <a16:creationId xmlns:a16="http://schemas.microsoft.com/office/drawing/2014/main" id="{925E67DF-7CD5-4BB6-8200-594A6AC8B2F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 Diagonal Corner Rectangle 85">
                    <a:extLst>
                      <a:ext uri="{FF2B5EF4-FFF2-40B4-BE49-F238E27FC236}">
                        <a16:creationId xmlns:a16="http://schemas.microsoft.com/office/drawing/2014/main" id="{F839C5FB-DBF8-495F-B7AF-10D53F8370F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 Diagonal Corner Rectangle 86">
                    <a:extLst>
                      <a:ext uri="{FF2B5EF4-FFF2-40B4-BE49-F238E27FC236}">
                        <a16:creationId xmlns:a16="http://schemas.microsoft.com/office/drawing/2014/main" id="{E380DCC2-7640-41F1-9878-C44B00FABA8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 Diagonal Corner Rectangle 87">
                    <a:extLst>
                      <a:ext uri="{FF2B5EF4-FFF2-40B4-BE49-F238E27FC236}">
                        <a16:creationId xmlns:a16="http://schemas.microsoft.com/office/drawing/2014/main" id="{1E35EC3F-E39C-4DFA-9638-50CB8F707DB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4" name="Group 303">
              <a:extLst>
                <a:ext uri="{FF2B5EF4-FFF2-40B4-BE49-F238E27FC236}">
                  <a16:creationId xmlns:a16="http://schemas.microsoft.com/office/drawing/2014/main" id="{84EB35F7-E922-4DA7-BB0D-10BBAC151368}"/>
                </a:ext>
              </a:extLst>
            </p:cNvPr>
            <p:cNvGrpSpPr/>
            <p:nvPr/>
          </p:nvGrpSpPr>
          <p:grpSpPr>
            <a:xfrm>
              <a:off x="10109117" y="3634946"/>
              <a:ext cx="1015120" cy="696482"/>
              <a:chOff x="3480816" y="1417320"/>
              <a:chExt cx="4105975" cy="2871216"/>
            </a:xfrm>
          </p:grpSpPr>
          <p:grpSp>
            <p:nvGrpSpPr>
              <p:cNvPr id="820" name="Group 819">
                <a:extLst>
                  <a:ext uri="{FF2B5EF4-FFF2-40B4-BE49-F238E27FC236}">
                    <a16:creationId xmlns:a16="http://schemas.microsoft.com/office/drawing/2014/main" id="{6D052838-6B3C-442C-8A61-35C6AD28370B}"/>
                  </a:ext>
                </a:extLst>
              </p:cNvPr>
              <p:cNvGrpSpPr/>
              <p:nvPr/>
            </p:nvGrpSpPr>
            <p:grpSpPr>
              <a:xfrm>
                <a:off x="4489705" y="1779294"/>
                <a:ext cx="1630864" cy="1887450"/>
                <a:chOff x="7653422" y="1435608"/>
                <a:chExt cx="2769586" cy="3757446"/>
              </a:xfrm>
            </p:grpSpPr>
            <p:sp>
              <p:nvSpPr>
                <p:cNvPr id="830" name="Rectangle 2">
                  <a:extLst>
                    <a:ext uri="{FF2B5EF4-FFF2-40B4-BE49-F238E27FC236}">
                      <a16:creationId xmlns:a16="http://schemas.microsoft.com/office/drawing/2014/main" id="{D3044720-EAC3-491A-AA5A-278EC1865FE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Shape 830">
                  <a:extLst>
                    <a:ext uri="{FF2B5EF4-FFF2-40B4-BE49-F238E27FC236}">
                      <a16:creationId xmlns:a16="http://schemas.microsoft.com/office/drawing/2014/main" id="{43E41788-288F-4C46-AAB4-233116A12FF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21" name="Group 820">
                <a:extLst>
                  <a:ext uri="{FF2B5EF4-FFF2-40B4-BE49-F238E27FC236}">
                    <a16:creationId xmlns:a16="http://schemas.microsoft.com/office/drawing/2014/main" id="{85530322-BEAE-433E-95F4-D69392F0793A}"/>
                  </a:ext>
                </a:extLst>
              </p:cNvPr>
              <p:cNvGrpSpPr/>
              <p:nvPr/>
            </p:nvGrpSpPr>
            <p:grpSpPr>
              <a:xfrm>
                <a:off x="5218177" y="1636776"/>
                <a:ext cx="1822482" cy="2109216"/>
                <a:chOff x="7653422" y="1435608"/>
                <a:chExt cx="2769586" cy="3757446"/>
              </a:xfrm>
            </p:grpSpPr>
            <p:sp>
              <p:nvSpPr>
                <p:cNvPr id="828" name="Rectangle 2">
                  <a:extLst>
                    <a:ext uri="{FF2B5EF4-FFF2-40B4-BE49-F238E27FC236}">
                      <a16:creationId xmlns:a16="http://schemas.microsoft.com/office/drawing/2014/main" id="{C9642C88-D097-466E-937F-E9FA4D32C96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Shape 828">
                  <a:extLst>
                    <a:ext uri="{FF2B5EF4-FFF2-40B4-BE49-F238E27FC236}">
                      <a16:creationId xmlns:a16="http://schemas.microsoft.com/office/drawing/2014/main" id="{EAFF8B90-0F09-41DA-9274-E6339544D19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22" name="Group 821">
                <a:extLst>
                  <a:ext uri="{FF2B5EF4-FFF2-40B4-BE49-F238E27FC236}">
                    <a16:creationId xmlns:a16="http://schemas.microsoft.com/office/drawing/2014/main" id="{96373355-482C-4666-B0B6-C29D5494099E}"/>
                  </a:ext>
                </a:extLst>
              </p:cNvPr>
              <p:cNvGrpSpPr/>
              <p:nvPr/>
            </p:nvGrpSpPr>
            <p:grpSpPr>
              <a:xfrm>
                <a:off x="3480816" y="1417320"/>
                <a:ext cx="2162223" cy="2502408"/>
                <a:chOff x="7653422" y="1435608"/>
                <a:chExt cx="2769586" cy="3757446"/>
              </a:xfrm>
            </p:grpSpPr>
            <p:sp>
              <p:nvSpPr>
                <p:cNvPr id="826" name="Rectangle 2">
                  <a:extLst>
                    <a:ext uri="{FF2B5EF4-FFF2-40B4-BE49-F238E27FC236}">
                      <a16:creationId xmlns:a16="http://schemas.microsoft.com/office/drawing/2014/main" id="{8FAFCEFC-4DBC-441B-939B-76ACD9B8A04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Shape 826">
                  <a:extLst>
                    <a:ext uri="{FF2B5EF4-FFF2-40B4-BE49-F238E27FC236}">
                      <a16:creationId xmlns:a16="http://schemas.microsoft.com/office/drawing/2014/main" id="{9E4A25F9-8763-4D99-8DD1-DFE121AED14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23" name="Group 822">
                <a:extLst>
                  <a:ext uri="{FF2B5EF4-FFF2-40B4-BE49-F238E27FC236}">
                    <a16:creationId xmlns:a16="http://schemas.microsoft.com/office/drawing/2014/main" id="{8BF999A3-63E8-4B2B-A3CB-A90E2BDC457A}"/>
                  </a:ext>
                </a:extLst>
              </p:cNvPr>
              <p:cNvGrpSpPr/>
              <p:nvPr/>
            </p:nvGrpSpPr>
            <p:grpSpPr>
              <a:xfrm>
                <a:off x="5394961" y="1751862"/>
                <a:ext cx="2191830" cy="2536674"/>
                <a:chOff x="7653422" y="1435608"/>
                <a:chExt cx="2769586" cy="3757446"/>
              </a:xfrm>
            </p:grpSpPr>
            <p:sp>
              <p:nvSpPr>
                <p:cNvPr id="824" name="Rectangle 2">
                  <a:extLst>
                    <a:ext uri="{FF2B5EF4-FFF2-40B4-BE49-F238E27FC236}">
                      <a16:creationId xmlns:a16="http://schemas.microsoft.com/office/drawing/2014/main" id="{DF3E5951-0DA3-46D3-80D5-F06F2EA1F21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Shape 824">
                  <a:extLst>
                    <a:ext uri="{FF2B5EF4-FFF2-40B4-BE49-F238E27FC236}">
                      <a16:creationId xmlns:a16="http://schemas.microsoft.com/office/drawing/2014/main" id="{36706C23-685C-427D-A670-68E7D74CA31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5" name="Group 304">
              <a:extLst>
                <a:ext uri="{FF2B5EF4-FFF2-40B4-BE49-F238E27FC236}">
                  <a16:creationId xmlns:a16="http://schemas.microsoft.com/office/drawing/2014/main" id="{50BF1827-1A1B-4CCE-8A48-D22D0D07A5E4}"/>
                </a:ext>
              </a:extLst>
            </p:cNvPr>
            <p:cNvGrpSpPr/>
            <p:nvPr/>
          </p:nvGrpSpPr>
          <p:grpSpPr>
            <a:xfrm>
              <a:off x="10325678" y="3752123"/>
              <a:ext cx="384925" cy="648379"/>
              <a:chOff x="1241184" y="770000"/>
              <a:chExt cx="2405441" cy="4129562"/>
            </a:xfrm>
          </p:grpSpPr>
          <p:grpSp>
            <p:nvGrpSpPr>
              <p:cNvPr id="728" name="Group 727">
                <a:extLst>
                  <a:ext uri="{FF2B5EF4-FFF2-40B4-BE49-F238E27FC236}">
                    <a16:creationId xmlns:a16="http://schemas.microsoft.com/office/drawing/2014/main" id="{D5D05B43-246F-4F99-92E6-072EE66C2BD8}"/>
                  </a:ext>
                </a:extLst>
              </p:cNvPr>
              <p:cNvGrpSpPr/>
              <p:nvPr/>
            </p:nvGrpSpPr>
            <p:grpSpPr>
              <a:xfrm>
                <a:off x="2133600" y="2743200"/>
                <a:ext cx="1295400" cy="990600"/>
                <a:chOff x="4567827" y="970271"/>
                <a:chExt cx="1595182" cy="1230216"/>
              </a:xfrm>
            </p:grpSpPr>
            <p:grpSp>
              <p:nvGrpSpPr>
                <p:cNvPr id="808" name="Group 807">
                  <a:extLst>
                    <a:ext uri="{FF2B5EF4-FFF2-40B4-BE49-F238E27FC236}">
                      <a16:creationId xmlns:a16="http://schemas.microsoft.com/office/drawing/2014/main" id="{6DF77E01-FBC9-48FA-8030-F2AC70EDE536}"/>
                    </a:ext>
                  </a:extLst>
                </p:cNvPr>
                <p:cNvGrpSpPr/>
                <p:nvPr/>
              </p:nvGrpSpPr>
              <p:grpSpPr>
                <a:xfrm>
                  <a:off x="4567827" y="970271"/>
                  <a:ext cx="1176558" cy="776349"/>
                  <a:chOff x="4567827" y="970271"/>
                  <a:chExt cx="1176558" cy="776349"/>
                </a:xfrm>
                <a:solidFill>
                  <a:schemeClr val="accent3">
                    <a:lumMod val="50000"/>
                  </a:schemeClr>
                </a:solidFill>
              </p:grpSpPr>
              <p:sp>
                <p:nvSpPr>
                  <p:cNvPr id="815" name="Round Diagonal Corner Rectangle 2">
                    <a:extLst>
                      <a:ext uri="{FF2B5EF4-FFF2-40B4-BE49-F238E27FC236}">
                        <a16:creationId xmlns:a16="http://schemas.microsoft.com/office/drawing/2014/main" id="{13D52E60-795C-48C0-B352-7DCEDA728C6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ound Diagonal Corner Rectangle 3">
                    <a:extLst>
                      <a:ext uri="{FF2B5EF4-FFF2-40B4-BE49-F238E27FC236}">
                        <a16:creationId xmlns:a16="http://schemas.microsoft.com/office/drawing/2014/main" id="{7C705953-1CFF-4961-8CA4-90E9D20050C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ound Diagonal Corner Rectangle 4">
                    <a:extLst>
                      <a:ext uri="{FF2B5EF4-FFF2-40B4-BE49-F238E27FC236}">
                        <a16:creationId xmlns:a16="http://schemas.microsoft.com/office/drawing/2014/main" id="{222AAD3F-71F2-4208-8B0F-2EFF4B93846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ound Diagonal Corner Rectangle 5">
                    <a:extLst>
                      <a:ext uri="{FF2B5EF4-FFF2-40B4-BE49-F238E27FC236}">
                        <a16:creationId xmlns:a16="http://schemas.microsoft.com/office/drawing/2014/main" id="{1BD95B1A-772E-40FB-812D-1C494E65B32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ound Diagonal Corner Rectangle 6">
                    <a:extLst>
                      <a:ext uri="{FF2B5EF4-FFF2-40B4-BE49-F238E27FC236}">
                        <a16:creationId xmlns:a16="http://schemas.microsoft.com/office/drawing/2014/main" id="{63467306-5CC0-44D3-AF16-057516A93C7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9" name="Group 808">
                  <a:extLst>
                    <a:ext uri="{FF2B5EF4-FFF2-40B4-BE49-F238E27FC236}">
                      <a16:creationId xmlns:a16="http://schemas.microsoft.com/office/drawing/2014/main" id="{2EA747DC-8B84-4D60-BB7D-41ECE3C4721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10" name="Round Diagonal Corner Rectangle 9">
                    <a:extLst>
                      <a:ext uri="{FF2B5EF4-FFF2-40B4-BE49-F238E27FC236}">
                        <a16:creationId xmlns:a16="http://schemas.microsoft.com/office/drawing/2014/main" id="{4422F5A6-BECE-4C9E-A02F-89FD04AABF4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ound Diagonal Corner Rectangle 10">
                    <a:extLst>
                      <a:ext uri="{FF2B5EF4-FFF2-40B4-BE49-F238E27FC236}">
                        <a16:creationId xmlns:a16="http://schemas.microsoft.com/office/drawing/2014/main" id="{B77B4D20-D22B-4C48-BD57-A4A83D631FE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11">
                    <a:extLst>
                      <a:ext uri="{FF2B5EF4-FFF2-40B4-BE49-F238E27FC236}">
                        <a16:creationId xmlns:a16="http://schemas.microsoft.com/office/drawing/2014/main" id="{069CFE72-B08C-4AC0-9F29-09AE699EEAE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12">
                    <a:extLst>
                      <a:ext uri="{FF2B5EF4-FFF2-40B4-BE49-F238E27FC236}">
                        <a16:creationId xmlns:a16="http://schemas.microsoft.com/office/drawing/2014/main" id="{C84E13BC-07E4-4456-921D-62058D6BE4F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13">
                    <a:extLst>
                      <a:ext uri="{FF2B5EF4-FFF2-40B4-BE49-F238E27FC236}">
                        <a16:creationId xmlns:a16="http://schemas.microsoft.com/office/drawing/2014/main" id="{79A6510C-7334-46DB-89B6-57902056D95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9" name="Double Wave 728">
                <a:extLst>
                  <a:ext uri="{FF2B5EF4-FFF2-40B4-BE49-F238E27FC236}">
                    <a16:creationId xmlns:a16="http://schemas.microsoft.com/office/drawing/2014/main" id="{86B38C78-32D6-45D7-8C22-F92734C309AD}"/>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0" name="Group 729">
                <a:extLst>
                  <a:ext uri="{FF2B5EF4-FFF2-40B4-BE49-F238E27FC236}">
                    <a16:creationId xmlns:a16="http://schemas.microsoft.com/office/drawing/2014/main" id="{87C59866-779E-435A-9457-F1C5EC711447}"/>
                  </a:ext>
                </a:extLst>
              </p:cNvPr>
              <p:cNvGrpSpPr/>
              <p:nvPr/>
            </p:nvGrpSpPr>
            <p:grpSpPr>
              <a:xfrm rot="3721982">
                <a:off x="2072705" y="1965154"/>
                <a:ext cx="1219200" cy="940256"/>
                <a:chOff x="4567827" y="970271"/>
                <a:chExt cx="1595182" cy="1230216"/>
              </a:xfrm>
            </p:grpSpPr>
            <p:grpSp>
              <p:nvGrpSpPr>
                <p:cNvPr id="796" name="Group 7">
                  <a:extLst>
                    <a:ext uri="{FF2B5EF4-FFF2-40B4-BE49-F238E27FC236}">
                      <a16:creationId xmlns:a16="http://schemas.microsoft.com/office/drawing/2014/main" id="{37489335-F160-43F4-8626-0381900FE0A7}"/>
                    </a:ext>
                  </a:extLst>
                </p:cNvPr>
                <p:cNvGrpSpPr/>
                <p:nvPr/>
              </p:nvGrpSpPr>
              <p:grpSpPr>
                <a:xfrm>
                  <a:off x="4567827" y="970271"/>
                  <a:ext cx="1176558" cy="776349"/>
                  <a:chOff x="4567827" y="970271"/>
                  <a:chExt cx="1176558" cy="776349"/>
                </a:xfrm>
                <a:solidFill>
                  <a:schemeClr val="accent3">
                    <a:lumMod val="50000"/>
                  </a:schemeClr>
                </a:solidFill>
              </p:grpSpPr>
              <p:sp>
                <p:nvSpPr>
                  <p:cNvPr id="803" name="Round Diagonal Corner Rectangle 2">
                    <a:extLst>
                      <a:ext uri="{FF2B5EF4-FFF2-40B4-BE49-F238E27FC236}">
                        <a16:creationId xmlns:a16="http://schemas.microsoft.com/office/drawing/2014/main" id="{71092A30-4FF7-4FED-BC1E-5CC0C79509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Round Diagonal Corner Rectangle 3">
                    <a:extLst>
                      <a:ext uri="{FF2B5EF4-FFF2-40B4-BE49-F238E27FC236}">
                        <a16:creationId xmlns:a16="http://schemas.microsoft.com/office/drawing/2014/main" id="{949609D6-8DE3-4C35-B1F3-B5C1009561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Round Diagonal Corner Rectangle 4">
                    <a:extLst>
                      <a:ext uri="{FF2B5EF4-FFF2-40B4-BE49-F238E27FC236}">
                        <a16:creationId xmlns:a16="http://schemas.microsoft.com/office/drawing/2014/main" id="{41625C85-C271-4F18-B1FB-3506AC179C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 Diagonal Corner Rectangle 5">
                    <a:extLst>
                      <a:ext uri="{FF2B5EF4-FFF2-40B4-BE49-F238E27FC236}">
                        <a16:creationId xmlns:a16="http://schemas.microsoft.com/office/drawing/2014/main" id="{D9C304B7-5DC0-4598-8CF8-FE4D781EEBD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6">
                    <a:extLst>
                      <a:ext uri="{FF2B5EF4-FFF2-40B4-BE49-F238E27FC236}">
                        <a16:creationId xmlns:a16="http://schemas.microsoft.com/office/drawing/2014/main" id="{2FFEEF2A-6596-4742-810D-558C83153E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7" name="Group 8">
                  <a:extLst>
                    <a:ext uri="{FF2B5EF4-FFF2-40B4-BE49-F238E27FC236}">
                      <a16:creationId xmlns:a16="http://schemas.microsoft.com/office/drawing/2014/main" id="{84C35F61-8B35-4FD6-9089-C1C43DD200B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8" name="Round Diagonal Corner Rectangle 18">
                    <a:extLst>
                      <a:ext uri="{FF2B5EF4-FFF2-40B4-BE49-F238E27FC236}">
                        <a16:creationId xmlns:a16="http://schemas.microsoft.com/office/drawing/2014/main" id="{E83E5B3F-0847-4270-9BE4-25B68C9298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ound Diagonal Corner Rectangle 19">
                    <a:extLst>
                      <a:ext uri="{FF2B5EF4-FFF2-40B4-BE49-F238E27FC236}">
                        <a16:creationId xmlns:a16="http://schemas.microsoft.com/office/drawing/2014/main" id="{C8B90C83-366C-4C27-A58C-EA063CF613C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20">
                    <a:extLst>
                      <a:ext uri="{FF2B5EF4-FFF2-40B4-BE49-F238E27FC236}">
                        <a16:creationId xmlns:a16="http://schemas.microsoft.com/office/drawing/2014/main" id="{A5E71762-140D-4484-AC07-6A9251637C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21">
                    <a:extLst>
                      <a:ext uri="{FF2B5EF4-FFF2-40B4-BE49-F238E27FC236}">
                        <a16:creationId xmlns:a16="http://schemas.microsoft.com/office/drawing/2014/main" id="{64E93EE3-E9D1-4C1D-BC45-22A423B1A9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22">
                    <a:extLst>
                      <a:ext uri="{FF2B5EF4-FFF2-40B4-BE49-F238E27FC236}">
                        <a16:creationId xmlns:a16="http://schemas.microsoft.com/office/drawing/2014/main" id="{75EA818E-6DA7-4881-BA7B-40547BAA750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1" name="Group 730">
                <a:extLst>
                  <a:ext uri="{FF2B5EF4-FFF2-40B4-BE49-F238E27FC236}">
                    <a16:creationId xmlns:a16="http://schemas.microsoft.com/office/drawing/2014/main" id="{E30227D1-E35C-4223-A780-75919012B54F}"/>
                  </a:ext>
                </a:extLst>
              </p:cNvPr>
              <p:cNvGrpSpPr/>
              <p:nvPr/>
            </p:nvGrpSpPr>
            <p:grpSpPr>
              <a:xfrm rot="20253845">
                <a:off x="1241184" y="1553241"/>
                <a:ext cx="1595182" cy="1230216"/>
                <a:chOff x="4567827" y="970271"/>
                <a:chExt cx="1595182" cy="1230216"/>
              </a:xfrm>
            </p:grpSpPr>
            <p:grpSp>
              <p:nvGrpSpPr>
                <p:cNvPr id="784" name="Group 7">
                  <a:extLst>
                    <a:ext uri="{FF2B5EF4-FFF2-40B4-BE49-F238E27FC236}">
                      <a16:creationId xmlns:a16="http://schemas.microsoft.com/office/drawing/2014/main" id="{6DBBAE65-2788-4E5A-9724-05F671D9A19B}"/>
                    </a:ext>
                  </a:extLst>
                </p:cNvPr>
                <p:cNvGrpSpPr/>
                <p:nvPr/>
              </p:nvGrpSpPr>
              <p:grpSpPr>
                <a:xfrm>
                  <a:off x="4567827" y="970271"/>
                  <a:ext cx="1176558" cy="776349"/>
                  <a:chOff x="4567827" y="970271"/>
                  <a:chExt cx="1176558" cy="776349"/>
                </a:xfrm>
                <a:solidFill>
                  <a:schemeClr val="accent3">
                    <a:lumMod val="50000"/>
                  </a:schemeClr>
                </a:solidFill>
              </p:grpSpPr>
              <p:sp>
                <p:nvSpPr>
                  <p:cNvPr id="791" name="Round Diagonal Corner Rectangle 2">
                    <a:extLst>
                      <a:ext uri="{FF2B5EF4-FFF2-40B4-BE49-F238E27FC236}">
                        <a16:creationId xmlns:a16="http://schemas.microsoft.com/office/drawing/2014/main" id="{0D007D45-DB93-4CD3-A9C8-5FA344F607D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ound Diagonal Corner Rectangle 3">
                    <a:extLst>
                      <a:ext uri="{FF2B5EF4-FFF2-40B4-BE49-F238E27FC236}">
                        <a16:creationId xmlns:a16="http://schemas.microsoft.com/office/drawing/2014/main" id="{1105A3A5-7C49-4A11-9451-5C8CCDB80D4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ound Diagonal Corner Rectangle 4">
                    <a:extLst>
                      <a:ext uri="{FF2B5EF4-FFF2-40B4-BE49-F238E27FC236}">
                        <a16:creationId xmlns:a16="http://schemas.microsoft.com/office/drawing/2014/main" id="{C6F38E28-955B-46AE-A0F6-C6EA8A82DFF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ound Diagonal Corner Rectangle 5">
                    <a:extLst>
                      <a:ext uri="{FF2B5EF4-FFF2-40B4-BE49-F238E27FC236}">
                        <a16:creationId xmlns:a16="http://schemas.microsoft.com/office/drawing/2014/main" id="{62DC92AD-9904-409C-90C1-84D400CEA2F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6">
                    <a:extLst>
                      <a:ext uri="{FF2B5EF4-FFF2-40B4-BE49-F238E27FC236}">
                        <a16:creationId xmlns:a16="http://schemas.microsoft.com/office/drawing/2014/main" id="{8A4674E3-EA62-41B3-959F-1D28B1C5D34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8">
                  <a:extLst>
                    <a:ext uri="{FF2B5EF4-FFF2-40B4-BE49-F238E27FC236}">
                      <a16:creationId xmlns:a16="http://schemas.microsoft.com/office/drawing/2014/main" id="{ED4711B4-8274-4B5C-A62C-66CEF8F6917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6" name="Round Diagonal Corner Rectangle 31">
                    <a:extLst>
                      <a:ext uri="{FF2B5EF4-FFF2-40B4-BE49-F238E27FC236}">
                        <a16:creationId xmlns:a16="http://schemas.microsoft.com/office/drawing/2014/main" id="{3A3BE8D2-1668-4F26-8C7E-06D7A4DBEA2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Round Diagonal Corner Rectangle 32">
                    <a:extLst>
                      <a:ext uri="{FF2B5EF4-FFF2-40B4-BE49-F238E27FC236}">
                        <a16:creationId xmlns:a16="http://schemas.microsoft.com/office/drawing/2014/main" id="{640A3175-1399-419F-9580-1500DFD8E8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ound Diagonal Corner Rectangle 33">
                    <a:extLst>
                      <a:ext uri="{FF2B5EF4-FFF2-40B4-BE49-F238E27FC236}">
                        <a16:creationId xmlns:a16="http://schemas.microsoft.com/office/drawing/2014/main" id="{173B01D0-DB2A-452F-AD39-F30023E120E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34">
                    <a:extLst>
                      <a:ext uri="{FF2B5EF4-FFF2-40B4-BE49-F238E27FC236}">
                        <a16:creationId xmlns:a16="http://schemas.microsoft.com/office/drawing/2014/main" id="{FC600F4C-1307-4280-8468-7FE722C3CC3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 Diagonal Corner Rectangle 35">
                    <a:extLst>
                      <a:ext uri="{FF2B5EF4-FFF2-40B4-BE49-F238E27FC236}">
                        <a16:creationId xmlns:a16="http://schemas.microsoft.com/office/drawing/2014/main" id="{E18E8B16-C0CE-48B8-BFAA-ED49FC36EC7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2" name="Group 731">
                <a:extLst>
                  <a:ext uri="{FF2B5EF4-FFF2-40B4-BE49-F238E27FC236}">
                    <a16:creationId xmlns:a16="http://schemas.microsoft.com/office/drawing/2014/main" id="{81A6DCCE-C8D6-43C5-ACE6-57E0867C02A5}"/>
                  </a:ext>
                </a:extLst>
              </p:cNvPr>
              <p:cNvGrpSpPr/>
              <p:nvPr/>
            </p:nvGrpSpPr>
            <p:grpSpPr>
              <a:xfrm rot="8113811">
                <a:off x="1943792" y="770000"/>
                <a:ext cx="1446415" cy="1355079"/>
                <a:chOff x="4567827" y="970271"/>
                <a:chExt cx="1595182" cy="1230216"/>
              </a:xfrm>
            </p:grpSpPr>
            <p:grpSp>
              <p:nvGrpSpPr>
                <p:cNvPr id="772" name="Group 7">
                  <a:extLst>
                    <a:ext uri="{FF2B5EF4-FFF2-40B4-BE49-F238E27FC236}">
                      <a16:creationId xmlns:a16="http://schemas.microsoft.com/office/drawing/2014/main" id="{FF53496E-6A50-451F-9E9B-E8CBB8A8AE49}"/>
                    </a:ext>
                  </a:extLst>
                </p:cNvPr>
                <p:cNvGrpSpPr/>
                <p:nvPr/>
              </p:nvGrpSpPr>
              <p:grpSpPr>
                <a:xfrm>
                  <a:off x="4567827" y="970271"/>
                  <a:ext cx="1176558" cy="776349"/>
                  <a:chOff x="4567827" y="970271"/>
                  <a:chExt cx="1176558" cy="776349"/>
                </a:xfrm>
                <a:solidFill>
                  <a:schemeClr val="accent3">
                    <a:lumMod val="50000"/>
                  </a:schemeClr>
                </a:solidFill>
              </p:grpSpPr>
              <p:sp>
                <p:nvSpPr>
                  <p:cNvPr id="779" name="Round Diagonal Corner Rectangle 2">
                    <a:extLst>
                      <a:ext uri="{FF2B5EF4-FFF2-40B4-BE49-F238E27FC236}">
                        <a16:creationId xmlns:a16="http://schemas.microsoft.com/office/drawing/2014/main" id="{771786A5-6283-470F-80CA-8FB6C4584FC6}"/>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Round Diagonal Corner Rectangle 3">
                    <a:extLst>
                      <a:ext uri="{FF2B5EF4-FFF2-40B4-BE49-F238E27FC236}">
                        <a16:creationId xmlns:a16="http://schemas.microsoft.com/office/drawing/2014/main" id="{E5831803-7909-4C94-A49B-8531EA6238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 Diagonal Corner Rectangle 4">
                    <a:extLst>
                      <a:ext uri="{FF2B5EF4-FFF2-40B4-BE49-F238E27FC236}">
                        <a16:creationId xmlns:a16="http://schemas.microsoft.com/office/drawing/2014/main" id="{348F08AE-3D79-4928-909F-340B8E1F367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ound Diagonal Corner Rectangle 5">
                    <a:extLst>
                      <a:ext uri="{FF2B5EF4-FFF2-40B4-BE49-F238E27FC236}">
                        <a16:creationId xmlns:a16="http://schemas.microsoft.com/office/drawing/2014/main" id="{BE262AF1-3AC0-44BD-AA30-9187074C249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 Diagonal Corner Rectangle 6">
                    <a:extLst>
                      <a:ext uri="{FF2B5EF4-FFF2-40B4-BE49-F238E27FC236}">
                        <a16:creationId xmlns:a16="http://schemas.microsoft.com/office/drawing/2014/main" id="{5E55BA4E-2D67-429B-B047-545B774E46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8">
                  <a:extLst>
                    <a:ext uri="{FF2B5EF4-FFF2-40B4-BE49-F238E27FC236}">
                      <a16:creationId xmlns:a16="http://schemas.microsoft.com/office/drawing/2014/main" id="{47EDE7DB-2D7D-4C37-BA63-792A8DD2F2B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4" name="Round Diagonal Corner Rectangle 44">
                    <a:extLst>
                      <a:ext uri="{FF2B5EF4-FFF2-40B4-BE49-F238E27FC236}">
                        <a16:creationId xmlns:a16="http://schemas.microsoft.com/office/drawing/2014/main" id="{BECA5AB6-DC0A-4920-9F20-37D6D137ACA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Round Diagonal Corner Rectangle 45">
                    <a:extLst>
                      <a:ext uri="{FF2B5EF4-FFF2-40B4-BE49-F238E27FC236}">
                        <a16:creationId xmlns:a16="http://schemas.microsoft.com/office/drawing/2014/main" id="{22FA7818-4E12-4B2C-B5A8-8DF9170E15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46">
                    <a:extLst>
                      <a:ext uri="{FF2B5EF4-FFF2-40B4-BE49-F238E27FC236}">
                        <a16:creationId xmlns:a16="http://schemas.microsoft.com/office/drawing/2014/main" id="{4C770E21-E081-444F-80F7-2B05ED97BB5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47">
                    <a:extLst>
                      <a:ext uri="{FF2B5EF4-FFF2-40B4-BE49-F238E27FC236}">
                        <a16:creationId xmlns:a16="http://schemas.microsoft.com/office/drawing/2014/main" id="{6C63EF3D-1D90-40E4-93AE-1DEF402438A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 Diagonal Corner Rectangle 48">
                    <a:extLst>
                      <a:ext uri="{FF2B5EF4-FFF2-40B4-BE49-F238E27FC236}">
                        <a16:creationId xmlns:a16="http://schemas.microsoft.com/office/drawing/2014/main" id="{BCD0BCCF-81CF-4067-B7BD-44DA207DA08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3" name="Group 732">
                <a:extLst>
                  <a:ext uri="{FF2B5EF4-FFF2-40B4-BE49-F238E27FC236}">
                    <a16:creationId xmlns:a16="http://schemas.microsoft.com/office/drawing/2014/main" id="{EFCC36CA-C97C-4DB7-A8BD-9B24577A9AA5}"/>
                  </a:ext>
                </a:extLst>
              </p:cNvPr>
              <p:cNvGrpSpPr/>
              <p:nvPr/>
            </p:nvGrpSpPr>
            <p:grpSpPr>
              <a:xfrm rot="8113811">
                <a:off x="1438523" y="2207715"/>
                <a:ext cx="1390153" cy="762604"/>
                <a:chOff x="4567827" y="970271"/>
                <a:chExt cx="1595182" cy="1230216"/>
              </a:xfrm>
            </p:grpSpPr>
            <p:grpSp>
              <p:nvGrpSpPr>
                <p:cNvPr id="760" name="Group 7">
                  <a:extLst>
                    <a:ext uri="{FF2B5EF4-FFF2-40B4-BE49-F238E27FC236}">
                      <a16:creationId xmlns:a16="http://schemas.microsoft.com/office/drawing/2014/main" id="{A522709F-EB50-4B9D-B583-863C0813E302}"/>
                    </a:ext>
                  </a:extLst>
                </p:cNvPr>
                <p:cNvGrpSpPr/>
                <p:nvPr/>
              </p:nvGrpSpPr>
              <p:grpSpPr>
                <a:xfrm>
                  <a:off x="4567827" y="970271"/>
                  <a:ext cx="1176558" cy="776349"/>
                  <a:chOff x="4567827" y="970271"/>
                  <a:chExt cx="1176558" cy="776349"/>
                </a:xfrm>
                <a:solidFill>
                  <a:schemeClr val="accent3">
                    <a:lumMod val="50000"/>
                  </a:schemeClr>
                </a:solidFill>
              </p:grpSpPr>
              <p:sp>
                <p:nvSpPr>
                  <p:cNvPr id="767" name="Round Diagonal Corner Rectangle 2">
                    <a:extLst>
                      <a:ext uri="{FF2B5EF4-FFF2-40B4-BE49-F238E27FC236}">
                        <a16:creationId xmlns:a16="http://schemas.microsoft.com/office/drawing/2014/main" id="{66057A48-68BC-43BD-84DA-45BC0F5D57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Round Diagonal Corner Rectangle 3">
                    <a:extLst>
                      <a:ext uri="{FF2B5EF4-FFF2-40B4-BE49-F238E27FC236}">
                        <a16:creationId xmlns:a16="http://schemas.microsoft.com/office/drawing/2014/main" id="{59241619-84C3-423C-A39B-8D6BC635664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4">
                    <a:extLst>
                      <a:ext uri="{FF2B5EF4-FFF2-40B4-BE49-F238E27FC236}">
                        <a16:creationId xmlns:a16="http://schemas.microsoft.com/office/drawing/2014/main" id="{4CAB6A55-E5FB-459F-8E00-DA45D8931B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 Diagonal Corner Rectangle 5">
                    <a:extLst>
                      <a:ext uri="{FF2B5EF4-FFF2-40B4-BE49-F238E27FC236}">
                        <a16:creationId xmlns:a16="http://schemas.microsoft.com/office/drawing/2014/main" id="{6D2809C1-F241-477D-AD3A-998D9027495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6">
                    <a:extLst>
                      <a:ext uri="{FF2B5EF4-FFF2-40B4-BE49-F238E27FC236}">
                        <a16:creationId xmlns:a16="http://schemas.microsoft.com/office/drawing/2014/main" id="{EF44C41C-93BA-49C1-9E94-7240E8B37CA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1" name="Group 8">
                  <a:extLst>
                    <a:ext uri="{FF2B5EF4-FFF2-40B4-BE49-F238E27FC236}">
                      <a16:creationId xmlns:a16="http://schemas.microsoft.com/office/drawing/2014/main" id="{AC58B2E5-773E-445E-9BFD-046A3A5A26C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62" name="Round Diagonal Corner Rectangle 57">
                    <a:extLst>
                      <a:ext uri="{FF2B5EF4-FFF2-40B4-BE49-F238E27FC236}">
                        <a16:creationId xmlns:a16="http://schemas.microsoft.com/office/drawing/2014/main" id="{FAB2DE32-B4D5-4387-A92D-B142647471F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 Diagonal Corner Rectangle 58">
                    <a:extLst>
                      <a:ext uri="{FF2B5EF4-FFF2-40B4-BE49-F238E27FC236}">
                        <a16:creationId xmlns:a16="http://schemas.microsoft.com/office/drawing/2014/main" id="{BB357D0D-A706-436C-A49B-2C942FD625F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59">
                    <a:extLst>
                      <a:ext uri="{FF2B5EF4-FFF2-40B4-BE49-F238E27FC236}">
                        <a16:creationId xmlns:a16="http://schemas.microsoft.com/office/drawing/2014/main" id="{CEEFE98E-68C4-435F-BE08-C63A4ECD9D9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60">
                    <a:extLst>
                      <a:ext uri="{FF2B5EF4-FFF2-40B4-BE49-F238E27FC236}">
                        <a16:creationId xmlns:a16="http://schemas.microsoft.com/office/drawing/2014/main" id="{D72B34AA-1C06-4588-B0E5-BB86AE0699A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61">
                    <a:extLst>
                      <a:ext uri="{FF2B5EF4-FFF2-40B4-BE49-F238E27FC236}">
                        <a16:creationId xmlns:a16="http://schemas.microsoft.com/office/drawing/2014/main" id="{17E8A32A-68A6-4CC7-8A5E-3DC07146997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4" name="Group 733">
                <a:extLst>
                  <a:ext uri="{FF2B5EF4-FFF2-40B4-BE49-F238E27FC236}">
                    <a16:creationId xmlns:a16="http://schemas.microsoft.com/office/drawing/2014/main" id="{D97DE313-A158-4CF0-8D7F-468A2C951787}"/>
                  </a:ext>
                </a:extLst>
              </p:cNvPr>
              <p:cNvGrpSpPr/>
              <p:nvPr/>
            </p:nvGrpSpPr>
            <p:grpSpPr>
              <a:xfrm rot="9089938">
                <a:off x="2556363" y="1661184"/>
                <a:ext cx="1090262" cy="771324"/>
                <a:chOff x="4567827" y="970271"/>
                <a:chExt cx="1595182" cy="1230216"/>
              </a:xfrm>
            </p:grpSpPr>
            <p:grpSp>
              <p:nvGrpSpPr>
                <p:cNvPr id="748" name="Group 7">
                  <a:extLst>
                    <a:ext uri="{FF2B5EF4-FFF2-40B4-BE49-F238E27FC236}">
                      <a16:creationId xmlns:a16="http://schemas.microsoft.com/office/drawing/2014/main" id="{C0762EE2-9EFE-4EF0-89BB-21B7DAAED8A4}"/>
                    </a:ext>
                  </a:extLst>
                </p:cNvPr>
                <p:cNvGrpSpPr/>
                <p:nvPr/>
              </p:nvGrpSpPr>
              <p:grpSpPr>
                <a:xfrm>
                  <a:off x="4567827" y="970271"/>
                  <a:ext cx="1176558" cy="776349"/>
                  <a:chOff x="4567827" y="970271"/>
                  <a:chExt cx="1176558" cy="776349"/>
                </a:xfrm>
                <a:solidFill>
                  <a:schemeClr val="accent3">
                    <a:lumMod val="50000"/>
                  </a:schemeClr>
                </a:solidFill>
              </p:grpSpPr>
              <p:sp>
                <p:nvSpPr>
                  <p:cNvPr id="755" name="Round Diagonal Corner Rectangle 2">
                    <a:extLst>
                      <a:ext uri="{FF2B5EF4-FFF2-40B4-BE49-F238E27FC236}">
                        <a16:creationId xmlns:a16="http://schemas.microsoft.com/office/drawing/2014/main" id="{127F0D5F-9534-480F-9B56-46F7DD33FA8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Round Diagonal Corner Rectangle 3">
                    <a:extLst>
                      <a:ext uri="{FF2B5EF4-FFF2-40B4-BE49-F238E27FC236}">
                        <a16:creationId xmlns:a16="http://schemas.microsoft.com/office/drawing/2014/main" id="{839B8974-CDE7-40D7-806A-67F2FED4324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 Diagonal Corner Rectangle 4">
                    <a:extLst>
                      <a:ext uri="{FF2B5EF4-FFF2-40B4-BE49-F238E27FC236}">
                        <a16:creationId xmlns:a16="http://schemas.microsoft.com/office/drawing/2014/main" id="{15CCAED7-F399-46F6-87AF-7B69FB16FF0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 Diagonal Corner Rectangle 5">
                    <a:extLst>
                      <a:ext uri="{FF2B5EF4-FFF2-40B4-BE49-F238E27FC236}">
                        <a16:creationId xmlns:a16="http://schemas.microsoft.com/office/drawing/2014/main" id="{91841B31-5150-411B-AFDD-81DE27759CB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6">
                    <a:extLst>
                      <a:ext uri="{FF2B5EF4-FFF2-40B4-BE49-F238E27FC236}">
                        <a16:creationId xmlns:a16="http://schemas.microsoft.com/office/drawing/2014/main" id="{C5CB1E2A-5A5B-4BC0-85CA-516C7C14122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9" name="Group 8">
                  <a:extLst>
                    <a:ext uri="{FF2B5EF4-FFF2-40B4-BE49-F238E27FC236}">
                      <a16:creationId xmlns:a16="http://schemas.microsoft.com/office/drawing/2014/main" id="{D0401642-E2E3-4F01-85B1-16504D4A93B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0" name="Round Diagonal Corner Rectangle 70">
                    <a:extLst>
                      <a:ext uri="{FF2B5EF4-FFF2-40B4-BE49-F238E27FC236}">
                        <a16:creationId xmlns:a16="http://schemas.microsoft.com/office/drawing/2014/main" id="{0C671C13-B503-422F-A063-3BFF932591E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71">
                    <a:extLst>
                      <a:ext uri="{FF2B5EF4-FFF2-40B4-BE49-F238E27FC236}">
                        <a16:creationId xmlns:a16="http://schemas.microsoft.com/office/drawing/2014/main" id="{36E08C8E-5559-4C3C-AFE5-CE5E29BBE42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72">
                    <a:extLst>
                      <a:ext uri="{FF2B5EF4-FFF2-40B4-BE49-F238E27FC236}">
                        <a16:creationId xmlns:a16="http://schemas.microsoft.com/office/drawing/2014/main" id="{5D710F6F-D1FE-443B-8807-E845487EA7F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73">
                    <a:extLst>
                      <a:ext uri="{FF2B5EF4-FFF2-40B4-BE49-F238E27FC236}">
                        <a16:creationId xmlns:a16="http://schemas.microsoft.com/office/drawing/2014/main" id="{756CB9A6-5F35-4527-A3BC-1370E9C8B5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74">
                    <a:extLst>
                      <a:ext uri="{FF2B5EF4-FFF2-40B4-BE49-F238E27FC236}">
                        <a16:creationId xmlns:a16="http://schemas.microsoft.com/office/drawing/2014/main" id="{7A8A9B7F-C30F-4AB7-AE63-7926B5A0B47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5" name="Group 734">
                <a:extLst>
                  <a:ext uri="{FF2B5EF4-FFF2-40B4-BE49-F238E27FC236}">
                    <a16:creationId xmlns:a16="http://schemas.microsoft.com/office/drawing/2014/main" id="{61034A81-161D-4629-BC63-D3EE5D9D8C04}"/>
                  </a:ext>
                </a:extLst>
              </p:cNvPr>
              <p:cNvGrpSpPr/>
              <p:nvPr/>
            </p:nvGrpSpPr>
            <p:grpSpPr>
              <a:xfrm rot="13486189" flipH="1">
                <a:off x="1389306" y="2685691"/>
                <a:ext cx="1345945" cy="1037421"/>
                <a:chOff x="4567827" y="970271"/>
                <a:chExt cx="1595182" cy="1230216"/>
              </a:xfrm>
            </p:grpSpPr>
            <p:grpSp>
              <p:nvGrpSpPr>
                <p:cNvPr id="736" name="Group 7">
                  <a:extLst>
                    <a:ext uri="{FF2B5EF4-FFF2-40B4-BE49-F238E27FC236}">
                      <a16:creationId xmlns:a16="http://schemas.microsoft.com/office/drawing/2014/main" id="{40547473-2F50-4B10-8035-6D42DD75EF4C}"/>
                    </a:ext>
                  </a:extLst>
                </p:cNvPr>
                <p:cNvGrpSpPr/>
                <p:nvPr/>
              </p:nvGrpSpPr>
              <p:grpSpPr>
                <a:xfrm>
                  <a:off x="4567827" y="970271"/>
                  <a:ext cx="1176558" cy="776349"/>
                  <a:chOff x="4567827" y="970271"/>
                  <a:chExt cx="1176558" cy="776349"/>
                </a:xfrm>
                <a:solidFill>
                  <a:schemeClr val="accent3">
                    <a:lumMod val="50000"/>
                  </a:schemeClr>
                </a:solidFill>
              </p:grpSpPr>
              <p:sp>
                <p:nvSpPr>
                  <p:cNvPr id="743" name="Round Diagonal Corner Rectangle 2">
                    <a:extLst>
                      <a:ext uri="{FF2B5EF4-FFF2-40B4-BE49-F238E27FC236}">
                        <a16:creationId xmlns:a16="http://schemas.microsoft.com/office/drawing/2014/main" id="{157C2CAE-FCD1-45AD-94D0-13EEC80227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Round Diagonal Corner Rectangle 3">
                    <a:extLst>
                      <a:ext uri="{FF2B5EF4-FFF2-40B4-BE49-F238E27FC236}">
                        <a16:creationId xmlns:a16="http://schemas.microsoft.com/office/drawing/2014/main" id="{940E79DA-2BAC-4F0B-8737-F598D838D90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Round Diagonal Corner Rectangle 4">
                    <a:extLst>
                      <a:ext uri="{FF2B5EF4-FFF2-40B4-BE49-F238E27FC236}">
                        <a16:creationId xmlns:a16="http://schemas.microsoft.com/office/drawing/2014/main" id="{AA889FF8-D85C-46B3-A8A3-B2C19429E1A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5">
                    <a:extLst>
                      <a:ext uri="{FF2B5EF4-FFF2-40B4-BE49-F238E27FC236}">
                        <a16:creationId xmlns:a16="http://schemas.microsoft.com/office/drawing/2014/main" id="{66CF7DFF-B159-4861-8356-B94448C8B5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6">
                    <a:extLst>
                      <a:ext uri="{FF2B5EF4-FFF2-40B4-BE49-F238E27FC236}">
                        <a16:creationId xmlns:a16="http://schemas.microsoft.com/office/drawing/2014/main" id="{C43ADCCF-0BDD-4F54-AFB6-AAF2B3884F0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7" name="Group 8">
                  <a:extLst>
                    <a:ext uri="{FF2B5EF4-FFF2-40B4-BE49-F238E27FC236}">
                      <a16:creationId xmlns:a16="http://schemas.microsoft.com/office/drawing/2014/main" id="{2490F575-894A-47D5-86F0-FD1BC789D03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8" name="Round Diagonal Corner Rectangle 83">
                    <a:extLst>
                      <a:ext uri="{FF2B5EF4-FFF2-40B4-BE49-F238E27FC236}">
                        <a16:creationId xmlns:a16="http://schemas.microsoft.com/office/drawing/2014/main" id="{8EB14223-38BC-40C6-9381-D29A4224AE3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84">
                    <a:extLst>
                      <a:ext uri="{FF2B5EF4-FFF2-40B4-BE49-F238E27FC236}">
                        <a16:creationId xmlns:a16="http://schemas.microsoft.com/office/drawing/2014/main" id="{99AF4555-74F2-40A6-8A76-853478C1AFF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85">
                    <a:extLst>
                      <a:ext uri="{FF2B5EF4-FFF2-40B4-BE49-F238E27FC236}">
                        <a16:creationId xmlns:a16="http://schemas.microsoft.com/office/drawing/2014/main" id="{CF718875-D918-4150-BBF9-2754EA030D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86">
                    <a:extLst>
                      <a:ext uri="{FF2B5EF4-FFF2-40B4-BE49-F238E27FC236}">
                        <a16:creationId xmlns:a16="http://schemas.microsoft.com/office/drawing/2014/main" id="{50297AA4-FC11-40D5-B542-BF771BC46C9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87">
                    <a:extLst>
                      <a:ext uri="{FF2B5EF4-FFF2-40B4-BE49-F238E27FC236}">
                        <a16:creationId xmlns:a16="http://schemas.microsoft.com/office/drawing/2014/main" id="{E5C39BB6-88CB-48FD-8472-7FCA332DC04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6" name="Group 305">
              <a:extLst>
                <a:ext uri="{FF2B5EF4-FFF2-40B4-BE49-F238E27FC236}">
                  <a16:creationId xmlns:a16="http://schemas.microsoft.com/office/drawing/2014/main" id="{59A19989-F149-4A92-BA7D-2E0723F85C90}"/>
                </a:ext>
              </a:extLst>
            </p:cNvPr>
            <p:cNvGrpSpPr/>
            <p:nvPr/>
          </p:nvGrpSpPr>
          <p:grpSpPr>
            <a:xfrm>
              <a:off x="9535873" y="3705252"/>
              <a:ext cx="1015120" cy="696482"/>
              <a:chOff x="3480816" y="1417320"/>
              <a:chExt cx="4105975" cy="2871216"/>
            </a:xfrm>
          </p:grpSpPr>
          <p:grpSp>
            <p:nvGrpSpPr>
              <p:cNvPr id="716" name="Group 715">
                <a:extLst>
                  <a:ext uri="{FF2B5EF4-FFF2-40B4-BE49-F238E27FC236}">
                    <a16:creationId xmlns:a16="http://schemas.microsoft.com/office/drawing/2014/main" id="{782E57AA-BFE7-4DAF-9951-43687DDDFC4E}"/>
                  </a:ext>
                </a:extLst>
              </p:cNvPr>
              <p:cNvGrpSpPr/>
              <p:nvPr/>
            </p:nvGrpSpPr>
            <p:grpSpPr>
              <a:xfrm>
                <a:off x="4489705" y="1779294"/>
                <a:ext cx="1630864" cy="1887450"/>
                <a:chOff x="7653422" y="1435608"/>
                <a:chExt cx="2769586" cy="3757446"/>
              </a:xfrm>
            </p:grpSpPr>
            <p:sp>
              <p:nvSpPr>
                <p:cNvPr id="726" name="Rectangle 2">
                  <a:extLst>
                    <a:ext uri="{FF2B5EF4-FFF2-40B4-BE49-F238E27FC236}">
                      <a16:creationId xmlns:a16="http://schemas.microsoft.com/office/drawing/2014/main" id="{CA950D58-37BE-45E8-862C-ED550450F4E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Freeform: Shape 726">
                  <a:extLst>
                    <a:ext uri="{FF2B5EF4-FFF2-40B4-BE49-F238E27FC236}">
                      <a16:creationId xmlns:a16="http://schemas.microsoft.com/office/drawing/2014/main" id="{CE75D243-4257-417F-8BC1-C8B22AB3763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17" name="Group 716">
                <a:extLst>
                  <a:ext uri="{FF2B5EF4-FFF2-40B4-BE49-F238E27FC236}">
                    <a16:creationId xmlns:a16="http://schemas.microsoft.com/office/drawing/2014/main" id="{9784AFE7-1D56-49D9-90BA-6E3B32D09E77}"/>
                  </a:ext>
                </a:extLst>
              </p:cNvPr>
              <p:cNvGrpSpPr/>
              <p:nvPr/>
            </p:nvGrpSpPr>
            <p:grpSpPr>
              <a:xfrm>
                <a:off x="5218177" y="1636776"/>
                <a:ext cx="1822482" cy="2109216"/>
                <a:chOff x="7653422" y="1435608"/>
                <a:chExt cx="2769586" cy="3757446"/>
              </a:xfrm>
            </p:grpSpPr>
            <p:sp>
              <p:nvSpPr>
                <p:cNvPr id="724" name="Rectangle 2">
                  <a:extLst>
                    <a:ext uri="{FF2B5EF4-FFF2-40B4-BE49-F238E27FC236}">
                      <a16:creationId xmlns:a16="http://schemas.microsoft.com/office/drawing/2014/main" id="{440513F6-689E-4087-B3A1-3A360CD82A2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Freeform: Shape 724">
                  <a:extLst>
                    <a:ext uri="{FF2B5EF4-FFF2-40B4-BE49-F238E27FC236}">
                      <a16:creationId xmlns:a16="http://schemas.microsoft.com/office/drawing/2014/main" id="{61E097BA-38CD-46BE-AA3A-0533E56614E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18" name="Group 717">
                <a:extLst>
                  <a:ext uri="{FF2B5EF4-FFF2-40B4-BE49-F238E27FC236}">
                    <a16:creationId xmlns:a16="http://schemas.microsoft.com/office/drawing/2014/main" id="{32DAF486-9E6B-42E2-A0AF-07B121987864}"/>
                  </a:ext>
                </a:extLst>
              </p:cNvPr>
              <p:cNvGrpSpPr/>
              <p:nvPr/>
            </p:nvGrpSpPr>
            <p:grpSpPr>
              <a:xfrm>
                <a:off x="3480816" y="1417320"/>
                <a:ext cx="2162223" cy="2502408"/>
                <a:chOff x="7653422" y="1435608"/>
                <a:chExt cx="2769586" cy="3757446"/>
              </a:xfrm>
            </p:grpSpPr>
            <p:sp>
              <p:nvSpPr>
                <p:cNvPr id="722" name="Rectangle 2">
                  <a:extLst>
                    <a:ext uri="{FF2B5EF4-FFF2-40B4-BE49-F238E27FC236}">
                      <a16:creationId xmlns:a16="http://schemas.microsoft.com/office/drawing/2014/main" id="{3C41A9B9-9C24-437C-828E-2FFA7426916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reeform: Shape 722">
                  <a:extLst>
                    <a:ext uri="{FF2B5EF4-FFF2-40B4-BE49-F238E27FC236}">
                      <a16:creationId xmlns:a16="http://schemas.microsoft.com/office/drawing/2014/main" id="{B4CA8DFA-FEB9-44D3-BB9C-FE4A59475E2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19" name="Group 718">
                <a:extLst>
                  <a:ext uri="{FF2B5EF4-FFF2-40B4-BE49-F238E27FC236}">
                    <a16:creationId xmlns:a16="http://schemas.microsoft.com/office/drawing/2014/main" id="{6B023E04-6D99-4204-8AA0-54CEE6D3CF3A}"/>
                  </a:ext>
                </a:extLst>
              </p:cNvPr>
              <p:cNvGrpSpPr/>
              <p:nvPr/>
            </p:nvGrpSpPr>
            <p:grpSpPr>
              <a:xfrm>
                <a:off x="5394961" y="1751862"/>
                <a:ext cx="2191830" cy="2536674"/>
                <a:chOff x="7653422" y="1435608"/>
                <a:chExt cx="2769586" cy="3757446"/>
              </a:xfrm>
            </p:grpSpPr>
            <p:sp>
              <p:nvSpPr>
                <p:cNvPr id="720" name="Rectangle 2">
                  <a:extLst>
                    <a:ext uri="{FF2B5EF4-FFF2-40B4-BE49-F238E27FC236}">
                      <a16:creationId xmlns:a16="http://schemas.microsoft.com/office/drawing/2014/main" id="{C059ED2C-9897-48B0-86FC-F197B625F43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Freeform: Shape 720">
                  <a:extLst>
                    <a:ext uri="{FF2B5EF4-FFF2-40B4-BE49-F238E27FC236}">
                      <a16:creationId xmlns:a16="http://schemas.microsoft.com/office/drawing/2014/main" id="{E3C3EDBD-554F-49D2-B4B0-83BE100F998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07" name="Group 306">
              <a:extLst>
                <a:ext uri="{FF2B5EF4-FFF2-40B4-BE49-F238E27FC236}">
                  <a16:creationId xmlns:a16="http://schemas.microsoft.com/office/drawing/2014/main" id="{B4F35D7D-BD14-460D-BC0E-AE80E39768AB}"/>
                </a:ext>
              </a:extLst>
            </p:cNvPr>
            <p:cNvGrpSpPr/>
            <p:nvPr/>
          </p:nvGrpSpPr>
          <p:grpSpPr>
            <a:xfrm>
              <a:off x="9752434" y="3822429"/>
              <a:ext cx="384925" cy="648379"/>
              <a:chOff x="1241184" y="770000"/>
              <a:chExt cx="2405441" cy="4129562"/>
            </a:xfrm>
          </p:grpSpPr>
          <p:grpSp>
            <p:nvGrpSpPr>
              <p:cNvPr id="624" name="Group 623">
                <a:extLst>
                  <a:ext uri="{FF2B5EF4-FFF2-40B4-BE49-F238E27FC236}">
                    <a16:creationId xmlns:a16="http://schemas.microsoft.com/office/drawing/2014/main" id="{E0112BBC-1571-4623-B3B9-55FED165F96C}"/>
                  </a:ext>
                </a:extLst>
              </p:cNvPr>
              <p:cNvGrpSpPr/>
              <p:nvPr/>
            </p:nvGrpSpPr>
            <p:grpSpPr>
              <a:xfrm>
                <a:off x="2133600" y="2743200"/>
                <a:ext cx="1295400" cy="990600"/>
                <a:chOff x="4567827" y="970271"/>
                <a:chExt cx="1595182" cy="1230216"/>
              </a:xfrm>
            </p:grpSpPr>
            <p:grpSp>
              <p:nvGrpSpPr>
                <p:cNvPr id="704" name="Group 703">
                  <a:extLst>
                    <a:ext uri="{FF2B5EF4-FFF2-40B4-BE49-F238E27FC236}">
                      <a16:creationId xmlns:a16="http://schemas.microsoft.com/office/drawing/2014/main" id="{A6697ED4-D578-4A4D-A212-B6A187000E9E}"/>
                    </a:ext>
                  </a:extLst>
                </p:cNvPr>
                <p:cNvGrpSpPr/>
                <p:nvPr/>
              </p:nvGrpSpPr>
              <p:grpSpPr>
                <a:xfrm>
                  <a:off x="4567827" y="970271"/>
                  <a:ext cx="1176558" cy="776349"/>
                  <a:chOff x="4567827" y="970271"/>
                  <a:chExt cx="1176558" cy="776349"/>
                </a:xfrm>
                <a:solidFill>
                  <a:schemeClr val="accent3">
                    <a:lumMod val="50000"/>
                  </a:schemeClr>
                </a:solidFill>
              </p:grpSpPr>
              <p:sp>
                <p:nvSpPr>
                  <p:cNvPr id="711" name="Round Diagonal Corner Rectangle 2">
                    <a:extLst>
                      <a:ext uri="{FF2B5EF4-FFF2-40B4-BE49-F238E27FC236}">
                        <a16:creationId xmlns:a16="http://schemas.microsoft.com/office/drawing/2014/main" id="{1255CEDD-F3EA-4E8E-B903-58CBCCBB6E4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3">
                    <a:extLst>
                      <a:ext uri="{FF2B5EF4-FFF2-40B4-BE49-F238E27FC236}">
                        <a16:creationId xmlns:a16="http://schemas.microsoft.com/office/drawing/2014/main" id="{1711C3E7-1070-4AD0-8DCF-743A9FE3258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4">
                    <a:extLst>
                      <a:ext uri="{FF2B5EF4-FFF2-40B4-BE49-F238E27FC236}">
                        <a16:creationId xmlns:a16="http://schemas.microsoft.com/office/drawing/2014/main" id="{CDD1735C-233E-4292-94D8-39D14EAF5E0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 Diagonal Corner Rectangle 5">
                    <a:extLst>
                      <a:ext uri="{FF2B5EF4-FFF2-40B4-BE49-F238E27FC236}">
                        <a16:creationId xmlns:a16="http://schemas.microsoft.com/office/drawing/2014/main" id="{6B14CDAB-1E24-4A88-B3CD-50062706093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6">
                    <a:extLst>
                      <a:ext uri="{FF2B5EF4-FFF2-40B4-BE49-F238E27FC236}">
                        <a16:creationId xmlns:a16="http://schemas.microsoft.com/office/drawing/2014/main" id="{B870AEF5-3C98-43DB-B38F-092C8B77719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704">
                  <a:extLst>
                    <a:ext uri="{FF2B5EF4-FFF2-40B4-BE49-F238E27FC236}">
                      <a16:creationId xmlns:a16="http://schemas.microsoft.com/office/drawing/2014/main" id="{4F37ABC2-F333-4C9A-B586-E33CDDE8A4D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6" name="Round Diagonal Corner Rectangle 9">
                    <a:extLst>
                      <a:ext uri="{FF2B5EF4-FFF2-40B4-BE49-F238E27FC236}">
                        <a16:creationId xmlns:a16="http://schemas.microsoft.com/office/drawing/2014/main" id="{953FB17A-E4E6-4A15-87EB-FB0FBF1CBD1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 Diagonal Corner Rectangle 10">
                    <a:extLst>
                      <a:ext uri="{FF2B5EF4-FFF2-40B4-BE49-F238E27FC236}">
                        <a16:creationId xmlns:a16="http://schemas.microsoft.com/office/drawing/2014/main" id="{9953DCC9-4EDE-480A-B707-F54D82E0253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11">
                    <a:extLst>
                      <a:ext uri="{FF2B5EF4-FFF2-40B4-BE49-F238E27FC236}">
                        <a16:creationId xmlns:a16="http://schemas.microsoft.com/office/drawing/2014/main" id="{910F944A-C1BB-4C2C-B25F-4F0E10CECD2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12">
                    <a:extLst>
                      <a:ext uri="{FF2B5EF4-FFF2-40B4-BE49-F238E27FC236}">
                        <a16:creationId xmlns:a16="http://schemas.microsoft.com/office/drawing/2014/main" id="{1ECDB341-2550-41FB-906C-F96537FC1F9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13">
                    <a:extLst>
                      <a:ext uri="{FF2B5EF4-FFF2-40B4-BE49-F238E27FC236}">
                        <a16:creationId xmlns:a16="http://schemas.microsoft.com/office/drawing/2014/main" id="{EC17F312-9CD5-44B5-89A3-0E4E5DDAAAB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5" name="Double Wave 624">
                <a:extLst>
                  <a:ext uri="{FF2B5EF4-FFF2-40B4-BE49-F238E27FC236}">
                    <a16:creationId xmlns:a16="http://schemas.microsoft.com/office/drawing/2014/main" id="{E7C89D7D-771E-47A5-B316-70B5E9D4BFBA}"/>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6" name="Group 625">
                <a:extLst>
                  <a:ext uri="{FF2B5EF4-FFF2-40B4-BE49-F238E27FC236}">
                    <a16:creationId xmlns:a16="http://schemas.microsoft.com/office/drawing/2014/main" id="{84431F96-F6B5-4EAB-94A3-6AC00DC4633C}"/>
                  </a:ext>
                </a:extLst>
              </p:cNvPr>
              <p:cNvGrpSpPr/>
              <p:nvPr/>
            </p:nvGrpSpPr>
            <p:grpSpPr>
              <a:xfrm rot="3721982">
                <a:off x="2072705" y="1965154"/>
                <a:ext cx="1219200" cy="940256"/>
                <a:chOff x="4567827" y="970271"/>
                <a:chExt cx="1595182" cy="1230216"/>
              </a:xfrm>
            </p:grpSpPr>
            <p:grpSp>
              <p:nvGrpSpPr>
                <p:cNvPr id="692" name="Group 7">
                  <a:extLst>
                    <a:ext uri="{FF2B5EF4-FFF2-40B4-BE49-F238E27FC236}">
                      <a16:creationId xmlns:a16="http://schemas.microsoft.com/office/drawing/2014/main" id="{ED21861F-EF63-49D5-BE3B-515584AB93AA}"/>
                    </a:ext>
                  </a:extLst>
                </p:cNvPr>
                <p:cNvGrpSpPr/>
                <p:nvPr/>
              </p:nvGrpSpPr>
              <p:grpSpPr>
                <a:xfrm>
                  <a:off x="4567827" y="970271"/>
                  <a:ext cx="1176558" cy="776349"/>
                  <a:chOff x="4567827" y="970271"/>
                  <a:chExt cx="1176558" cy="776349"/>
                </a:xfrm>
                <a:solidFill>
                  <a:schemeClr val="accent3">
                    <a:lumMod val="50000"/>
                  </a:schemeClr>
                </a:solidFill>
              </p:grpSpPr>
              <p:sp>
                <p:nvSpPr>
                  <p:cNvPr id="699" name="Round Diagonal Corner Rectangle 2">
                    <a:extLst>
                      <a:ext uri="{FF2B5EF4-FFF2-40B4-BE49-F238E27FC236}">
                        <a16:creationId xmlns:a16="http://schemas.microsoft.com/office/drawing/2014/main" id="{F2B9F9C4-7433-4DF6-BC27-3185E2E6801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 Diagonal Corner Rectangle 3">
                    <a:extLst>
                      <a:ext uri="{FF2B5EF4-FFF2-40B4-BE49-F238E27FC236}">
                        <a16:creationId xmlns:a16="http://schemas.microsoft.com/office/drawing/2014/main" id="{15239C28-C57A-4301-A148-14F10CCDACE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4">
                    <a:extLst>
                      <a:ext uri="{FF2B5EF4-FFF2-40B4-BE49-F238E27FC236}">
                        <a16:creationId xmlns:a16="http://schemas.microsoft.com/office/drawing/2014/main" id="{753D69C9-E7EB-4C5F-9CFA-F9AD324867B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 Diagonal Corner Rectangle 5">
                    <a:extLst>
                      <a:ext uri="{FF2B5EF4-FFF2-40B4-BE49-F238E27FC236}">
                        <a16:creationId xmlns:a16="http://schemas.microsoft.com/office/drawing/2014/main" id="{C9BF2AB4-99E2-43C9-8EAB-39505FA5BA4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6">
                    <a:extLst>
                      <a:ext uri="{FF2B5EF4-FFF2-40B4-BE49-F238E27FC236}">
                        <a16:creationId xmlns:a16="http://schemas.microsoft.com/office/drawing/2014/main" id="{B9933722-130B-4FB9-8ED4-156D2FF09ED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3" name="Group 8">
                  <a:extLst>
                    <a:ext uri="{FF2B5EF4-FFF2-40B4-BE49-F238E27FC236}">
                      <a16:creationId xmlns:a16="http://schemas.microsoft.com/office/drawing/2014/main" id="{0669D277-72BF-4E99-AB8E-BC96D451DBF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4" name="Round Diagonal Corner Rectangle 18">
                    <a:extLst>
                      <a:ext uri="{FF2B5EF4-FFF2-40B4-BE49-F238E27FC236}">
                        <a16:creationId xmlns:a16="http://schemas.microsoft.com/office/drawing/2014/main" id="{24BE0A70-8BBD-4D5C-A698-15C998716FB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ound Diagonal Corner Rectangle 19">
                    <a:extLst>
                      <a:ext uri="{FF2B5EF4-FFF2-40B4-BE49-F238E27FC236}">
                        <a16:creationId xmlns:a16="http://schemas.microsoft.com/office/drawing/2014/main" id="{A9E39ADA-95B0-44C6-8B01-049CF486A5D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20">
                    <a:extLst>
                      <a:ext uri="{FF2B5EF4-FFF2-40B4-BE49-F238E27FC236}">
                        <a16:creationId xmlns:a16="http://schemas.microsoft.com/office/drawing/2014/main" id="{427D8B9C-1CF2-49B8-A564-5194306BF7B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21">
                    <a:extLst>
                      <a:ext uri="{FF2B5EF4-FFF2-40B4-BE49-F238E27FC236}">
                        <a16:creationId xmlns:a16="http://schemas.microsoft.com/office/drawing/2014/main" id="{F0DE0EB5-E878-466C-8ED7-146EEB4E6BB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22">
                    <a:extLst>
                      <a:ext uri="{FF2B5EF4-FFF2-40B4-BE49-F238E27FC236}">
                        <a16:creationId xmlns:a16="http://schemas.microsoft.com/office/drawing/2014/main" id="{803BAFF8-739B-4FF1-A754-9494602B2A3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7" name="Group 626">
                <a:extLst>
                  <a:ext uri="{FF2B5EF4-FFF2-40B4-BE49-F238E27FC236}">
                    <a16:creationId xmlns:a16="http://schemas.microsoft.com/office/drawing/2014/main" id="{86FAB17D-7916-4C29-A179-BD73F7BCB369}"/>
                  </a:ext>
                </a:extLst>
              </p:cNvPr>
              <p:cNvGrpSpPr/>
              <p:nvPr/>
            </p:nvGrpSpPr>
            <p:grpSpPr>
              <a:xfrm rot="20253845">
                <a:off x="1241184" y="1553241"/>
                <a:ext cx="1595182" cy="1230216"/>
                <a:chOff x="4567827" y="970271"/>
                <a:chExt cx="1595182" cy="1230216"/>
              </a:xfrm>
            </p:grpSpPr>
            <p:grpSp>
              <p:nvGrpSpPr>
                <p:cNvPr id="680" name="Group 7">
                  <a:extLst>
                    <a:ext uri="{FF2B5EF4-FFF2-40B4-BE49-F238E27FC236}">
                      <a16:creationId xmlns:a16="http://schemas.microsoft.com/office/drawing/2014/main" id="{15056A3E-794A-4CCE-B76C-7958F57EF4FD}"/>
                    </a:ext>
                  </a:extLst>
                </p:cNvPr>
                <p:cNvGrpSpPr/>
                <p:nvPr/>
              </p:nvGrpSpPr>
              <p:grpSpPr>
                <a:xfrm>
                  <a:off x="4567827" y="970271"/>
                  <a:ext cx="1176558" cy="776349"/>
                  <a:chOff x="4567827" y="970271"/>
                  <a:chExt cx="1176558" cy="776349"/>
                </a:xfrm>
                <a:solidFill>
                  <a:schemeClr val="accent3">
                    <a:lumMod val="50000"/>
                  </a:schemeClr>
                </a:solidFill>
              </p:grpSpPr>
              <p:sp>
                <p:nvSpPr>
                  <p:cNvPr id="687" name="Round Diagonal Corner Rectangle 2">
                    <a:extLst>
                      <a:ext uri="{FF2B5EF4-FFF2-40B4-BE49-F238E27FC236}">
                        <a16:creationId xmlns:a16="http://schemas.microsoft.com/office/drawing/2014/main" id="{9E161DA7-5FF4-44EC-98EA-D7C04EA521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 Diagonal Corner Rectangle 3">
                    <a:extLst>
                      <a:ext uri="{FF2B5EF4-FFF2-40B4-BE49-F238E27FC236}">
                        <a16:creationId xmlns:a16="http://schemas.microsoft.com/office/drawing/2014/main" id="{1616845F-632B-4778-B0C5-32D30E72732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 Diagonal Corner Rectangle 4">
                    <a:extLst>
                      <a:ext uri="{FF2B5EF4-FFF2-40B4-BE49-F238E27FC236}">
                        <a16:creationId xmlns:a16="http://schemas.microsoft.com/office/drawing/2014/main" id="{1614F4AD-9C0D-4FBF-816C-1E72514E804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 Diagonal Corner Rectangle 5">
                    <a:extLst>
                      <a:ext uri="{FF2B5EF4-FFF2-40B4-BE49-F238E27FC236}">
                        <a16:creationId xmlns:a16="http://schemas.microsoft.com/office/drawing/2014/main" id="{B0CF9C18-B98D-46DD-9D88-1903EEE4A2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6">
                    <a:extLst>
                      <a:ext uri="{FF2B5EF4-FFF2-40B4-BE49-F238E27FC236}">
                        <a16:creationId xmlns:a16="http://schemas.microsoft.com/office/drawing/2014/main" id="{42F71FFD-1BD3-4049-A942-1195DDF1873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1" name="Group 8">
                  <a:extLst>
                    <a:ext uri="{FF2B5EF4-FFF2-40B4-BE49-F238E27FC236}">
                      <a16:creationId xmlns:a16="http://schemas.microsoft.com/office/drawing/2014/main" id="{601E219D-0E64-4001-9692-1CCAE95132E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82" name="Round Diagonal Corner Rectangle 31">
                    <a:extLst>
                      <a:ext uri="{FF2B5EF4-FFF2-40B4-BE49-F238E27FC236}">
                        <a16:creationId xmlns:a16="http://schemas.microsoft.com/office/drawing/2014/main" id="{74542372-E7A9-479A-9B4C-00DDAA7CC4E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ound Diagonal Corner Rectangle 32">
                    <a:extLst>
                      <a:ext uri="{FF2B5EF4-FFF2-40B4-BE49-F238E27FC236}">
                        <a16:creationId xmlns:a16="http://schemas.microsoft.com/office/drawing/2014/main" id="{6859C724-0D43-4844-948D-00A197B33BD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 Diagonal Corner Rectangle 33">
                    <a:extLst>
                      <a:ext uri="{FF2B5EF4-FFF2-40B4-BE49-F238E27FC236}">
                        <a16:creationId xmlns:a16="http://schemas.microsoft.com/office/drawing/2014/main" id="{0DBE3F11-8C64-436D-9C71-453E39C6D32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34">
                    <a:extLst>
                      <a:ext uri="{FF2B5EF4-FFF2-40B4-BE49-F238E27FC236}">
                        <a16:creationId xmlns:a16="http://schemas.microsoft.com/office/drawing/2014/main" id="{0490464F-4B1E-4A60-B6C0-AC38F3978C1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35">
                    <a:extLst>
                      <a:ext uri="{FF2B5EF4-FFF2-40B4-BE49-F238E27FC236}">
                        <a16:creationId xmlns:a16="http://schemas.microsoft.com/office/drawing/2014/main" id="{3AA000DF-6336-4B03-98F7-206A5CCD493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8" name="Group 627">
                <a:extLst>
                  <a:ext uri="{FF2B5EF4-FFF2-40B4-BE49-F238E27FC236}">
                    <a16:creationId xmlns:a16="http://schemas.microsoft.com/office/drawing/2014/main" id="{B286606F-0C12-4DB2-9DDD-EA2DBAB15105}"/>
                  </a:ext>
                </a:extLst>
              </p:cNvPr>
              <p:cNvGrpSpPr/>
              <p:nvPr/>
            </p:nvGrpSpPr>
            <p:grpSpPr>
              <a:xfrm rot="8113811">
                <a:off x="1943792" y="770000"/>
                <a:ext cx="1446415" cy="1355079"/>
                <a:chOff x="4567827" y="970271"/>
                <a:chExt cx="1595182" cy="1230216"/>
              </a:xfrm>
            </p:grpSpPr>
            <p:grpSp>
              <p:nvGrpSpPr>
                <p:cNvPr id="668" name="Group 7">
                  <a:extLst>
                    <a:ext uri="{FF2B5EF4-FFF2-40B4-BE49-F238E27FC236}">
                      <a16:creationId xmlns:a16="http://schemas.microsoft.com/office/drawing/2014/main" id="{F2B1B675-FF6B-4F3F-9780-FA6A477DE614}"/>
                    </a:ext>
                  </a:extLst>
                </p:cNvPr>
                <p:cNvGrpSpPr/>
                <p:nvPr/>
              </p:nvGrpSpPr>
              <p:grpSpPr>
                <a:xfrm>
                  <a:off x="4567827" y="970271"/>
                  <a:ext cx="1176558" cy="776349"/>
                  <a:chOff x="4567827" y="970271"/>
                  <a:chExt cx="1176558" cy="776349"/>
                </a:xfrm>
                <a:solidFill>
                  <a:schemeClr val="accent3">
                    <a:lumMod val="50000"/>
                  </a:schemeClr>
                </a:solidFill>
              </p:grpSpPr>
              <p:sp>
                <p:nvSpPr>
                  <p:cNvPr id="675" name="Round Diagonal Corner Rectangle 2">
                    <a:extLst>
                      <a:ext uri="{FF2B5EF4-FFF2-40B4-BE49-F238E27FC236}">
                        <a16:creationId xmlns:a16="http://schemas.microsoft.com/office/drawing/2014/main" id="{FD1160D5-4AAE-4619-8833-0F2746CA7C1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3">
                    <a:extLst>
                      <a:ext uri="{FF2B5EF4-FFF2-40B4-BE49-F238E27FC236}">
                        <a16:creationId xmlns:a16="http://schemas.microsoft.com/office/drawing/2014/main" id="{BDF30C92-3DC6-47F2-9DA3-EA858F1CD9A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4">
                    <a:extLst>
                      <a:ext uri="{FF2B5EF4-FFF2-40B4-BE49-F238E27FC236}">
                        <a16:creationId xmlns:a16="http://schemas.microsoft.com/office/drawing/2014/main" id="{EEB6FA67-0E5E-4BDB-9E3B-798F91F8B57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ound Diagonal Corner Rectangle 5">
                    <a:extLst>
                      <a:ext uri="{FF2B5EF4-FFF2-40B4-BE49-F238E27FC236}">
                        <a16:creationId xmlns:a16="http://schemas.microsoft.com/office/drawing/2014/main" id="{33165C0B-4272-4BBC-89DD-0294AB2D5B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6">
                    <a:extLst>
                      <a:ext uri="{FF2B5EF4-FFF2-40B4-BE49-F238E27FC236}">
                        <a16:creationId xmlns:a16="http://schemas.microsoft.com/office/drawing/2014/main" id="{03D060BA-A074-4D66-A038-8D2D0B19D3A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9" name="Group 8">
                  <a:extLst>
                    <a:ext uri="{FF2B5EF4-FFF2-40B4-BE49-F238E27FC236}">
                      <a16:creationId xmlns:a16="http://schemas.microsoft.com/office/drawing/2014/main" id="{08758DB8-16E2-403F-A5F0-7F234918784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0" name="Round Diagonal Corner Rectangle 44">
                    <a:extLst>
                      <a:ext uri="{FF2B5EF4-FFF2-40B4-BE49-F238E27FC236}">
                        <a16:creationId xmlns:a16="http://schemas.microsoft.com/office/drawing/2014/main" id="{4F39BB94-FE8A-498E-A0EB-1DEE545E7E6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 Diagonal Corner Rectangle 45">
                    <a:extLst>
                      <a:ext uri="{FF2B5EF4-FFF2-40B4-BE49-F238E27FC236}">
                        <a16:creationId xmlns:a16="http://schemas.microsoft.com/office/drawing/2014/main" id="{D543C40F-0A6D-4721-A71F-09082B5EC6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46">
                    <a:extLst>
                      <a:ext uri="{FF2B5EF4-FFF2-40B4-BE49-F238E27FC236}">
                        <a16:creationId xmlns:a16="http://schemas.microsoft.com/office/drawing/2014/main" id="{02CDC6F0-F1E6-4784-A0F6-5FBFF2DC811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47">
                    <a:extLst>
                      <a:ext uri="{FF2B5EF4-FFF2-40B4-BE49-F238E27FC236}">
                        <a16:creationId xmlns:a16="http://schemas.microsoft.com/office/drawing/2014/main" id="{05B2D1C9-D5B3-449B-B0F9-4496CF2A31C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48">
                    <a:extLst>
                      <a:ext uri="{FF2B5EF4-FFF2-40B4-BE49-F238E27FC236}">
                        <a16:creationId xmlns:a16="http://schemas.microsoft.com/office/drawing/2014/main" id="{DDCA23A3-DB52-476D-BE79-7DDEF234544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9" name="Group 628">
                <a:extLst>
                  <a:ext uri="{FF2B5EF4-FFF2-40B4-BE49-F238E27FC236}">
                    <a16:creationId xmlns:a16="http://schemas.microsoft.com/office/drawing/2014/main" id="{1082A44E-7046-4E52-8312-72A2D4A6D933}"/>
                  </a:ext>
                </a:extLst>
              </p:cNvPr>
              <p:cNvGrpSpPr/>
              <p:nvPr/>
            </p:nvGrpSpPr>
            <p:grpSpPr>
              <a:xfrm rot="8113811">
                <a:off x="1438523" y="2207715"/>
                <a:ext cx="1390153" cy="762604"/>
                <a:chOff x="4567827" y="970271"/>
                <a:chExt cx="1595182" cy="1230216"/>
              </a:xfrm>
            </p:grpSpPr>
            <p:grpSp>
              <p:nvGrpSpPr>
                <p:cNvPr id="656" name="Group 7">
                  <a:extLst>
                    <a:ext uri="{FF2B5EF4-FFF2-40B4-BE49-F238E27FC236}">
                      <a16:creationId xmlns:a16="http://schemas.microsoft.com/office/drawing/2014/main" id="{FBD82EE9-89E5-4F2E-84B3-6FFEB48CB218}"/>
                    </a:ext>
                  </a:extLst>
                </p:cNvPr>
                <p:cNvGrpSpPr/>
                <p:nvPr/>
              </p:nvGrpSpPr>
              <p:grpSpPr>
                <a:xfrm>
                  <a:off x="4567827" y="970271"/>
                  <a:ext cx="1176558" cy="776349"/>
                  <a:chOff x="4567827" y="970271"/>
                  <a:chExt cx="1176558" cy="776349"/>
                </a:xfrm>
                <a:solidFill>
                  <a:schemeClr val="accent3">
                    <a:lumMod val="50000"/>
                  </a:schemeClr>
                </a:solidFill>
              </p:grpSpPr>
              <p:sp>
                <p:nvSpPr>
                  <p:cNvPr id="663" name="Round Diagonal Corner Rectangle 2">
                    <a:extLst>
                      <a:ext uri="{FF2B5EF4-FFF2-40B4-BE49-F238E27FC236}">
                        <a16:creationId xmlns:a16="http://schemas.microsoft.com/office/drawing/2014/main" id="{6FF7CB98-D858-4B63-8C14-4CD273300A9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 Diagonal Corner Rectangle 3">
                    <a:extLst>
                      <a:ext uri="{FF2B5EF4-FFF2-40B4-BE49-F238E27FC236}">
                        <a16:creationId xmlns:a16="http://schemas.microsoft.com/office/drawing/2014/main" id="{EC764997-3FBE-4340-9E89-379AB0D705D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 Diagonal Corner Rectangle 4">
                    <a:extLst>
                      <a:ext uri="{FF2B5EF4-FFF2-40B4-BE49-F238E27FC236}">
                        <a16:creationId xmlns:a16="http://schemas.microsoft.com/office/drawing/2014/main" id="{64DC3CA7-20EF-4F34-B0C0-02CCA45DC05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 Diagonal Corner Rectangle 5">
                    <a:extLst>
                      <a:ext uri="{FF2B5EF4-FFF2-40B4-BE49-F238E27FC236}">
                        <a16:creationId xmlns:a16="http://schemas.microsoft.com/office/drawing/2014/main" id="{7C19F59F-45F2-484A-9715-7A55559F6D5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6">
                    <a:extLst>
                      <a:ext uri="{FF2B5EF4-FFF2-40B4-BE49-F238E27FC236}">
                        <a16:creationId xmlns:a16="http://schemas.microsoft.com/office/drawing/2014/main" id="{E553EE6F-601C-498B-B0CB-1D1B89C7490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7" name="Group 8">
                  <a:extLst>
                    <a:ext uri="{FF2B5EF4-FFF2-40B4-BE49-F238E27FC236}">
                      <a16:creationId xmlns:a16="http://schemas.microsoft.com/office/drawing/2014/main" id="{46923FA1-805E-4A4B-AF35-FD5144CC9EB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8" name="Round Diagonal Corner Rectangle 57">
                    <a:extLst>
                      <a:ext uri="{FF2B5EF4-FFF2-40B4-BE49-F238E27FC236}">
                        <a16:creationId xmlns:a16="http://schemas.microsoft.com/office/drawing/2014/main" id="{05E60C9D-D6D0-4706-8EFF-0BD1AF0045E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 Diagonal Corner Rectangle 58">
                    <a:extLst>
                      <a:ext uri="{FF2B5EF4-FFF2-40B4-BE49-F238E27FC236}">
                        <a16:creationId xmlns:a16="http://schemas.microsoft.com/office/drawing/2014/main" id="{58C16BDC-0375-4558-93AA-7B05B5F7C7E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59">
                    <a:extLst>
                      <a:ext uri="{FF2B5EF4-FFF2-40B4-BE49-F238E27FC236}">
                        <a16:creationId xmlns:a16="http://schemas.microsoft.com/office/drawing/2014/main" id="{7E29B326-E07C-45D6-8F1D-EB46EC6331C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60">
                    <a:extLst>
                      <a:ext uri="{FF2B5EF4-FFF2-40B4-BE49-F238E27FC236}">
                        <a16:creationId xmlns:a16="http://schemas.microsoft.com/office/drawing/2014/main" id="{A812C802-C546-4260-98A6-5E0CB2BF4F3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61">
                    <a:extLst>
                      <a:ext uri="{FF2B5EF4-FFF2-40B4-BE49-F238E27FC236}">
                        <a16:creationId xmlns:a16="http://schemas.microsoft.com/office/drawing/2014/main" id="{2CA6DE6D-0BA9-4806-81BB-9C1AE2BA18A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0" name="Group 629">
                <a:extLst>
                  <a:ext uri="{FF2B5EF4-FFF2-40B4-BE49-F238E27FC236}">
                    <a16:creationId xmlns:a16="http://schemas.microsoft.com/office/drawing/2014/main" id="{8894DEE5-4D03-4384-827D-266CA828301A}"/>
                  </a:ext>
                </a:extLst>
              </p:cNvPr>
              <p:cNvGrpSpPr/>
              <p:nvPr/>
            </p:nvGrpSpPr>
            <p:grpSpPr>
              <a:xfrm rot="9089938">
                <a:off x="2556363" y="1661184"/>
                <a:ext cx="1090262" cy="771324"/>
                <a:chOff x="4567827" y="970271"/>
                <a:chExt cx="1595182" cy="1230216"/>
              </a:xfrm>
            </p:grpSpPr>
            <p:grpSp>
              <p:nvGrpSpPr>
                <p:cNvPr id="644" name="Group 7">
                  <a:extLst>
                    <a:ext uri="{FF2B5EF4-FFF2-40B4-BE49-F238E27FC236}">
                      <a16:creationId xmlns:a16="http://schemas.microsoft.com/office/drawing/2014/main" id="{FBFD4454-CCB8-4A84-9A5B-7E00CB6113FB}"/>
                    </a:ext>
                  </a:extLst>
                </p:cNvPr>
                <p:cNvGrpSpPr/>
                <p:nvPr/>
              </p:nvGrpSpPr>
              <p:grpSpPr>
                <a:xfrm>
                  <a:off x="4567827" y="970271"/>
                  <a:ext cx="1176558" cy="776349"/>
                  <a:chOff x="4567827" y="970271"/>
                  <a:chExt cx="1176558" cy="776349"/>
                </a:xfrm>
                <a:solidFill>
                  <a:schemeClr val="accent3">
                    <a:lumMod val="50000"/>
                  </a:schemeClr>
                </a:solidFill>
              </p:grpSpPr>
              <p:sp>
                <p:nvSpPr>
                  <p:cNvPr id="651" name="Round Diagonal Corner Rectangle 2">
                    <a:extLst>
                      <a:ext uri="{FF2B5EF4-FFF2-40B4-BE49-F238E27FC236}">
                        <a16:creationId xmlns:a16="http://schemas.microsoft.com/office/drawing/2014/main" id="{63FFD865-7167-498C-AED6-E8B1187233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 Diagonal Corner Rectangle 3">
                    <a:extLst>
                      <a:ext uri="{FF2B5EF4-FFF2-40B4-BE49-F238E27FC236}">
                        <a16:creationId xmlns:a16="http://schemas.microsoft.com/office/drawing/2014/main" id="{DACB891A-2975-4DFA-9638-6D28BB1A397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 Diagonal Corner Rectangle 4">
                    <a:extLst>
                      <a:ext uri="{FF2B5EF4-FFF2-40B4-BE49-F238E27FC236}">
                        <a16:creationId xmlns:a16="http://schemas.microsoft.com/office/drawing/2014/main" id="{C2FC8A26-CD83-45D0-BE51-143D23F49C4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 Diagonal Corner Rectangle 5">
                    <a:extLst>
                      <a:ext uri="{FF2B5EF4-FFF2-40B4-BE49-F238E27FC236}">
                        <a16:creationId xmlns:a16="http://schemas.microsoft.com/office/drawing/2014/main" id="{B7575CE1-9903-4390-8782-1C6F8D27AD6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6">
                    <a:extLst>
                      <a:ext uri="{FF2B5EF4-FFF2-40B4-BE49-F238E27FC236}">
                        <a16:creationId xmlns:a16="http://schemas.microsoft.com/office/drawing/2014/main" id="{C57BF250-4FBD-4A8C-8726-983C7BC7280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8">
                  <a:extLst>
                    <a:ext uri="{FF2B5EF4-FFF2-40B4-BE49-F238E27FC236}">
                      <a16:creationId xmlns:a16="http://schemas.microsoft.com/office/drawing/2014/main" id="{3C0440C4-49A9-4AE4-BC56-63D7DD3C7D7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6" name="Round Diagonal Corner Rectangle 70">
                    <a:extLst>
                      <a:ext uri="{FF2B5EF4-FFF2-40B4-BE49-F238E27FC236}">
                        <a16:creationId xmlns:a16="http://schemas.microsoft.com/office/drawing/2014/main" id="{36B40817-DFC3-41FF-B34D-DF17D34A7A1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71">
                    <a:extLst>
                      <a:ext uri="{FF2B5EF4-FFF2-40B4-BE49-F238E27FC236}">
                        <a16:creationId xmlns:a16="http://schemas.microsoft.com/office/drawing/2014/main" id="{E9987EC8-57AE-49DD-A9CA-8040E119219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72">
                    <a:extLst>
                      <a:ext uri="{FF2B5EF4-FFF2-40B4-BE49-F238E27FC236}">
                        <a16:creationId xmlns:a16="http://schemas.microsoft.com/office/drawing/2014/main" id="{07B97981-7EA9-44EF-AB3C-6ACAD4044DD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73">
                    <a:extLst>
                      <a:ext uri="{FF2B5EF4-FFF2-40B4-BE49-F238E27FC236}">
                        <a16:creationId xmlns:a16="http://schemas.microsoft.com/office/drawing/2014/main" id="{EB9E3559-D379-4BF6-9EF2-BA782F9976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74">
                    <a:extLst>
                      <a:ext uri="{FF2B5EF4-FFF2-40B4-BE49-F238E27FC236}">
                        <a16:creationId xmlns:a16="http://schemas.microsoft.com/office/drawing/2014/main" id="{757C3526-E45C-4894-9128-58BFDF6B986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1" name="Group 630">
                <a:extLst>
                  <a:ext uri="{FF2B5EF4-FFF2-40B4-BE49-F238E27FC236}">
                    <a16:creationId xmlns:a16="http://schemas.microsoft.com/office/drawing/2014/main" id="{B60C8948-5BEB-465B-8BC2-C92A5B56844B}"/>
                  </a:ext>
                </a:extLst>
              </p:cNvPr>
              <p:cNvGrpSpPr/>
              <p:nvPr/>
            </p:nvGrpSpPr>
            <p:grpSpPr>
              <a:xfrm rot="13486189" flipH="1">
                <a:off x="1389306" y="2685691"/>
                <a:ext cx="1345945" cy="1037421"/>
                <a:chOff x="4567827" y="970271"/>
                <a:chExt cx="1595182" cy="1230216"/>
              </a:xfrm>
            </p:grpSpPr>
            <p:grpSp>
              <p:nvGrpSpPr>
                <p:cNvPr id="632" name="Group 7">
                  <a:extLst>
                    <a:ext uri="{FF2B5EF4-FFF2-40B4-BE49-F238E27FC236}">
                      <a16:creationId xmlns:a16="http://schemas.microsoft.com/office/drawing/2014/main" id="{C365EF6E-7622-4961-B78D-C3F662C526DA}"/>
                    </a:ext>
                  </a:extLst>
                </p:cNvPr>
                <p:cNvGrpSpPr/>
                <p:nvPr/>
              </p:nvGrpSpPr>
              <p:grpSpPr>
                <a:xfrm>
                  <a:off x="4567827" y="970271"/>
                  <a:ext cx="1176558" cy="776349"/>
                  <a:chOff x="4567827" y="970271"/>
                  <a:chExt cx="1176558" cy="776349"/>
                </a:xfrm>
                <a:solidFill>
                  <a:schemeClr val="accent3">
                    <a:lumMod val="50000"/>
                  </a:schemeClr>
                </a:solidFill>
              </p:grpSpPr>
              <p:sp>
                <p:nvSpPr>
                  <p:cNvPr id="639" name="Round Diagonal Corner Rectangle 2">
                    <a:extLst>
                      <a:ext uri="{FF2B5EF4-FFF2-40B4-BE49-F238E27FC236}">
                        <a16:creationId xmlns:a16="http://schemas.microsoft.com/office/drawing/2014/main" id="{E962E846-1905-4101-AC10-7132FCEEB65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3">
                    <a:extLst>
                      <a:ext uri="{FF2B5EF4-FFF2-40B4-BE49-F238E27FC236}">
                        <a16:creationId xmlns:a16="http://schemas.microsoft.com/office/drawing/2014/main" id="{85300C22-D3D3-46D4-8591-4942ACF8A2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4">
                    <a:extLst>
                      <a:ext uri="{FF2B5EF4-FFF2-40B4-BE49-F238E27FC236}">
                        <a16:creationId xmlns:a16="http://schemas.microsoft.com/office/drawing/2014/main" id="{72CB39FA-0E90-4D8A-88B8-9A6148CAF55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5">
                    <a:extLst>
                      <a:ext uri="{FF2B5EF4-FFF2-40B4-BE49-F238E27FC236}">
                        <a16:creationId xmlns:a16="http://schemas.microsoft.com/office/drawing/2014/main" id="{4FDD59E3-E889-48BA-AB79-A914BB6CD8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6">
                    <a:extLst>
                      <a:ext uri="{FF2B5EF4-FFF2-40B4-BE49-F238E27FC236}">
                        <a16:creationId xmlns:a16="http://schemas.microsoft.com/office/drawing/2014/main" id="{764F06EF-7D97-4175-9883-4A628F555AA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3" name="Group 8">
                  <a:extLst>
                    <a:ext uri="{FF2B5EF4-FFF2-40B4-BE49-F238E27FC236}">
                      <a16:creationId xmlns:a16="http://schemas.microsoft.com/office/drawing/2014/main" id="{2C5C573D-8A20-438E-AEF5-BF6DE2B4AA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4" name="Round Diagonal Corner Rectangle 83">
                    <a:extLst>
                      <a:ext uri="{FF2B5EF4-FFF2-40B4-BE49-F238E27FC236}">
                        <a16:creationId xmlns:a16="http://schemas.microsoft.com/office/drawing/2014/main" id="{35AF86CA-E25F-4C46-BFC5-4BF07A66E1A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84">
                    <a:extLst>
                      <a:ext uri="{FF2B5EF4-FFF2-40B4-BE49-F238E27FC236}">
                        <a16:creationId xmlns:a16="http://schemas.microsoft.com/office/drawing/2014/main" id="{5DF9E18E-F346-42EE-B4D2-99C5B38603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85">
                    <a:extLst>
                      <a:ext uri="{FF2B5EF4-FFF2-40B4-BE49-F238E27FC236}">
                        <a16:creationId xmlns:a16="http://schemas.microsoft.com/office/drawing/2014/main" id="{520A353E-FEE3-4E65-833C-50B125C20CB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 Diagonal Corner Rectangle 86">
                    <a:extLst>
                      <a:ext uri="{FF2B5EF4-FFF2-40B4-BE49-F238E27FC236}">
                        <a16:creationId xmlns:a16="http://schemas.microsoft.com/office/drawing/2014/main" id="{E341776E-43EC-4F33-A661-9ABEE3B9770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 Diagonal Corner Rectangle 87">
                    <a:extLst>
                      <a:ext uri="{FF2B5EF4-FFF2-40B4-BE49-F238E27FC236}">
                        <a16:creationId xmlns:a16="http://schemas.microsoft.com/office/drawing/2014/main" id="{203EA598-FCCA-432E-BAA8-4A423E4C742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8" name="Group 307">
              <a:extLst>
                <a:ext uri="{FF2B5EF4-FFF2-40B4-BE49-F238E27FC236}">
                  <a16:creationId xmlns:a16="http://schemas.microsoft.com/office/drawing/2014/main" id="{12FB2340-9AAB-4F43-BE82-8261CF42750E}"/>
                </a:ext>
              </a:extLst>
            </p:cNvPr>
            <p:cNvGrpSpPr/>
            <p:nvPr/>
          </p:nvGrpSpPr>
          <p:grpSpPr>
            <a:xfrm>
              <a:off x="8486520" y="3834147"/>
              <a:ext cx="384925" cy="648379"/>
              <a:chOff x="1241184" y="770000"/>
              <a:chExt cx="2405441" cy="4129562"/>
            </a:xfrm>
          </p:grpSpPr>
          <p:grpSp>
            <p:nvGrpSpPr>
              <p:cNvPr id="532" name="Group 531">
                <a:extLst>
                  <a:ext uri="{FF2B5EF4-FFF2-40B4-BE49-F238E27FC236}">
                    <a16:creationId xmlns:a16="http://schemas.microsoft.com/office/drawing/2014/main" id="{8755CA56-5047-41EB-877E-F16EA6260A84}"/>
                  </a:ext>
                </a:extLst>
              </p:cNvPr>
              <p:cNvGrpSpPr/>
              <p:nvPr/>
            </p:nvGrpSpPr>
            <p:grpSpPr>
              <a:xfrm>
                <a:off x="2133600" y="2743200"/>
                <a:ext cx="1295400" cy="990600"/>
                <a:chOff x="4567827" y="970271"/>
                <a:chExt cx="1595182" cy="1230216"/>
              </a:xfrm>
            </p:grpSpPr>
            <p:grpSp>
              <p:nvGrpSpPr>
                <p:cNvPr id="612" name="Group 611">
                  <a:extLst>
                    <a:ext uri="{FF2B5EF4-FFF2-40B4-BE49-F238E27FC236}">
                      <a16:creationId xmlns:a16="http://schemas.microsoft.com/office/drawing/2014/main" id="{B5D0C11D-EB47-49A7-9628-3547F722A1B8}"/>
                    </a:ext>
                  </a:extLst>
                </p:cNvPr>
                <p:cNvGrpSpPr/>
                <p:nvPr/>
              </p:nvGrpSpPr>
              <p:grpSpPr>
                <a:xfrm>
                  <a:off x="4567827" y="970271"/>
                  <a:ext cx="1176558" cy="776349"/>
                  <a:chOff x="4567827" y="970271"/>
                  <a:chExt cx="1176558" cy="776349"/>
                </a:xfrm>
                <a:solidFill>
                  <a:schemeClr val="accent3">
                    <a:lumMod val="50000"/>
                  </a:schemeClr>
                </a:solidFill>
              </p:grpSpPr>
              <p:sp>
                <p:nvSpPr>
                  <p:cNvPr id="619" name="Round Diagonal Corner Rectangle 2">
                    <a:extLst>
                      <a:ext uri="{FF2B5EF4-FFF2-40B4-BE49-F238E27FC236}">
                        <a16:creationId xmlns:a16="http://schemas.microsoft.com/office/drawing/2014/main" id="{1DE8D89B-FA03-4001-8BC5-B3D37FAD7B1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 Diagonal Corner Rectangle 3">
                    <a:extLst>
                      <a:ext uri="{FF2B5EF4-FFF2-40B4-BE49-F238E27FC236}">
                        <a16:creationId xmlns:a16="http://schemas.microsoft.com/office/drawing/2014/main" id="{09B1F4C8-53C9-4182-843C-D905F8EAC09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4">
                    <a:extLst>
                      <a:ext uri="{FF2B5EF4-FFF2-40B4-BE49-F238E27FC236}">
                        <a16:creationId xmlns:a16="http://schemas.microsoft.com/office/drawing/2014/main" id="{3CD7E4AD-797E-40B7-9207-4703777900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5">
                    <a:extLst>
                      <a:ext uri="{FF2B5EF4-FFF2-40B4-BE49-F238E27FC236}">
                        <a16:creationId xmlns:a16="http://schemas.microsoft.com/office/drawing/2014/main" id="{7095521F-8215-4C75-9E1E-95CFB8EF756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6">
                    <a:extLst>
                      <a:ext uri="{FF2B5EF4-FFF2-40B4-BE49-F238E27FC236}">
                        <a16:creationId xmlns:a16="http://schemas.microsoft.com/office/drawing/2014/main" id="{24C340D4-2D00-417E-B94A-B2E5E8027FF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612">
                  <a:extLst>
                    <a:ext uri="{FF2B5EF4-FFF2-40B4-BE49-F238E27FC236}">
                      <a16:creationId xmlns:a16="http://schemas.microsoft.com/office/drawing/2014/main" id="{1F43C961-88D7-4B82-A123-15659E56DCD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4" name="Round Diagonal Corner Rectangle 9">
                    <a:extLst>
                      <a:ext uri="{FF2B5EF4-FFF2-40B4-BE49-F238E27FC236}">
                        <a16:creationId xmlns:a16="http://schemas.microsoft.com/office/drawing/2014/main" id="{143356E5-8D13-49BC-B792-91ADA69B0E0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 Diagonal Corner Rectangle 10">
                    <a:extLst>
                      <a:ext uri="{FF2B5EF4-FFF2-40B4-BE49-F238E27FC236}">
                        <a16:creationId xmlns:a16="http://schemas.microsoft.com/office/drawing/2014/main" id="{88394A8F-184C-423D-A6E8-13D99C67D32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11">
                    <a:extLst>
                      <a:ext uri="{FF2B5EF4-FFF2-40B4-BE49-F238E27FC236}">
                        <a16:creationId xmlns:a16="http://schemas.microsoft.com/office/drawing/2014/main" id="{87C2AA9D-C280-4B91-B678-255843B6AD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12">
                    <a:extLst>
                      <a:ext uri="{FF2B5EF4-FFF2-40B4-BE49-F238E27FC236}">
                        <a16:creationId xmlns:a16="http://schemas.microsoft.com/office/drawing/2014/main" id="{468D991E-8B27-4694-8FAD-94EB805208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13">
                    <a:extLst>
                      <a:ext uri="{FF2B5EF4-FFF2-40B4-BE49-F238E27FC236}">
                        <a16:creationId xmlns:a16="http://schemas.microsoft.com/office/drawing/2014/main" id="{733789F7-CF9F-490F-8FE0-7C9B36054F6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3" name="Double Wave 532">
                <a:extLst>
                  <a:ext uri="{FF2B5EF4-FFF2-40B4-BE49-F238E27FC236}">
                    <a16:creationId xmlns:a16="http://schemas.microsoft.com/office/drawing/2014/main" id="{E1682CE1-0C1F-4D3B-BDD0-2722EAA705B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533">
                <a:extLst>
                  <a:ext uri="{FF2B5EF4-FFF2-40B4-BE49-F238E27FC236}">
                    <a16:creationId xmlns:a16="http://schemas.microsoft.com/office/drawing/2014/main" id="{875A92B3-566D-436A-98AF-2B5CED739A5B}"/>
                  </a:ext>
                </a:extLst>
              </p:cNvPr>
              <p:cNvGrpSpPr/>
              <p:nvPr/>
            </p:nvGrpSpPr>
            <p:grpSpPr>
              <a:xfrm rot="3721982">
                <a:off x="2072705" y="1965154"/>
                <a:ext cx="1219200" cy="940256"/>
                <a:chOff x="4567827" y="970271"/>
                <a:chExt cx="1595182" cy="1230216"/>
              </a:xfrm>
            </p:grpSpPr>
            <p:grpSp>
              <p:nvGrpSpPr>
                <p:cNvPr id="600" name="Group 7">
                  <a:extLst>
                    <a:ext uri="{FF2B5EF4-FFF2-40B4-BE49-F238E27FC236}">
                      <a16:creationId xmlns:a16="http://schemas.microsoft.com/office/drawing/2014/main" id="{11C58DBA-A3C8-4808-9F8E-7484CEC19EBD}"/>
                    </a:ext>
                  </a:extLst>
                </p:cNvPr>
                <p:cNvGrpSpPr/>
                <p:nvPr/>
              </p:nvGrpSpPr>
              <p:grpSpPr>
                <a:xfrm>
                  <a:off x="4567827" y="970271"/>
                  <a:ext cx="1176558" cy="776349"/>
                  <a:chOff x="4567827" y="970271"/>
                  <a:chExt cx="1176558" cy="776349"/>
                </a:xfrm>
                <a:solidFill>
                  <a:schemeClr val="accent3">
                    <a:lumMod val="50000"/>
                  </a:schemeClr>
                </a:solidFill>
              </p:grpSpPr>
              <p:sp>
                <p:nvSpPr>
                  <p:cNvPr id="607" name="Round Diagonal Corner Rectangle 2">
                    <a:extLst>
                      <a:ext uri="{FF2B5EF4-FFF2-40B4-BE49-F238E27FC236}">
                        <a16:creationId xmlns:a16="http://schemas.microsoft.com/office/drawing/2014/main" id="{4F2F207E-1DC1-49B7-B31D-89D8E2765CA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 Diagonal Corner Rectangle 3">
                    <a:extLst>
                      <a:ext uri="{FF2B5EF4-FFF2-40B4-BE49-F238E27FC236}">
                        <a16:creationId xmlns:a16="http://schemas.microsoft.com/office/drawing/2014/main" id="{2508BA19-731F-42BF-94AE-C09A633D557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4">
                    <a:extLst>
                      <a:ext uri="{FF2B5EF4-FFF2-40B4-BE49-F238E27FC236}">
                        <a16:creationId xmlns:a16="http://schemas.microsoft.com/office/drawing/2014/main" id="{20E493C1-7F2B-445D-8240-88B80BD2B6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5">
                    <a:extLst>
                      <a:ext uri="{FF2B5EF4-FFF2-40B4-BE49-F238E27FC236}">
                        <a16:creationId xmlns:a16="http://schemas.microsoft.com/office/drawing/2014/main" id="{78B4CAD2-B0C0-4DF5-B1FC-AB7E18F4FCE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6">
                    <a:extLst>
                      <a:ext uri="{FF2B5EF4-FFF2-40B4-BE49-F238E27FC236}">
                        <a16:creationId xmlns:a16="http://schemas.microsoft.com/office/drawing/2014/main" id="{F477C3B6-DA97-4F6B-A41D-604C8B845BE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8">
                  <a:extLst>
                    <a:ext uri="{FF2B5EF4-FFF2-40B4-BE49-F238E27FC236}">
                      <a16:creationId xmlns:a16="http://schemas.microsoft.com/office/drawing/2014/main" id="{3610F987-3F76-452B-B764-F9B0F4369DA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2" name="Round Diagonal Corner Rectangle 18">
                    <a:extLst>
                      <a:ext uri="{FF2B5EF4-FFF2-40B4-BE49-F238E27FC236}">
                        <a16:creationId xmlns:a16="http://schemas.microsoft.com/office/drawing/2014/main" id="{E0BA62A5-31C6-44E2-B285-659F1A2B55B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19">
                    <a:extLst>
                      <a:ext uri="{FF2B5EF4-FFF2-40B4-BE49-F238E27FC236}">
                        <a16:creationId xmlns:a16="http://schemas.microsoft.com/office/drawing/2014/main" id="{40B9AD74-6907-4E3C-A938-CDBA5C4A0E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20">
                    <a:extLst>
                      <a:ext uri="{FF2B5EF4-FFF2-40B4-BE49-F238E27FC236}">
                        <a16:creationId xmlns:a16="http://schemas.microsoft.com/office/drawing/2014/main" id="{F60CBF8A-647F-4FB7-AC80-2C03D0AE001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21">
                    <a:extLst>
                      <a:ext uri="{FF2B5EF4-FFF2-40B4-BE49-F238E27FC236}">
                        <a16:creationId xmlns:a16="http://schemas.microsoft.com/office/drawing/2014/main" id="{C75FC529-CC0D-4B08-A58A-1672ACAF2F3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22">
                    <a:extLst>
                      <a:ext uri="{FF2B5EF4-FFF2-40B4-BE49-F238E27FC236}">
                        <a16:creationId xmlns:a16="http://schemas.microsoft.com/office/drawing/2014/main" id="{BDBDF777-3D62-45F1-B843-8AB95AAB004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5" name="Group 534">
                <a:extLst>
                  <a:ext uri="{FF2B5EF4-FFF2-40B4-BE49-F238E27FC236}">
                    <a16:creationId xmlns:a16="http://schemas.microsoft.com/office/drawing/2014/main" id="{683EF540-F7F2-4952-9077-8DDD72596074}"/>
                  </a:ext>
                </a:extLst>
              </p:cNvPr>
              <p:cNvGrpSpPr/>
              <p:nvPr/>
            </p:nvGrpSpPr>
            <p:grpSpPr>
              <a:xfrm rot="20253845">
                <a:off x="1241184" y="1553241"/>
                <a:ext cx="1595182" cy="1230216"/>
                <a:chOff x="4567827" y="970271"/>
                <a:chExt cx="1595182" cy="1230216"/>
              </a:xfrm>
            </p:grpSpPr>
            <p:grpSp>
              <p:nvGrpSpPr>
                <p:cNvPr id="588" name="Group 7">
                  <a:extLst>
                    <a:ext uri="{FF2B5EF4-FFF2-40B4-BE49-F238E27FC236}">
                      <a16:creationId xmlns:a16="http://schemas.microsoft.com/office/drawing/2014/main" id="{E1A70C2D-AAEC-492C-A4DB-431B8D5D4293}"/>
                    </a:ext>
                  </a:extLst>
                </p:cNvPr>
                <p:cNvGrpSpPr/>
                <p:nvPr/>
              </p:nvGrpSpPr>
              <p:grpSpPr>
                <a:xfrm>
                  <a:off x="4567827" y="970271"/>
                  <a:ext cx="1176558" cy="776349"/>
                  <a:chOff x="4567827" y="970271"/>
                  <a:chExt cx="1176558" cy="776349"/>
                </a:xfrm>
                <a:solidFill>
                  <a:schemeClr val="accent3">
                    <a:lumMod val="50000"/>
                  </a:schemeClr>
                </a:solidFill>
              </p:grpSpPr>
              <p:sp>
                <p:nvSpPr>
                  <p:cNvPr id="595" name="Round Diagonal Corner Rectangle 2">
                    <a:extLst>
                      <a:ext uri="{FF2B5EF4-FFF2-40B4-BE49-F238E27FC236}">
                        <a16:creationId xmlns:a16="http://schemas.microsoft.com/office/drawing/2014/main" id="{497B4BA1-55B4-47F0-B9BC-A951B3FD2B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 Diagonal Corner Rectangle 3">
                    <a:extLst>
                      <a:ext uri="{FF2B5EF4-FFF2-40B4-BE49-F238E27FC236}">
                        <a16:creationId xmlns:a16="http://schemas.microsoft.com/office/drawing/2014/main" id="{6FA5F35E-4C66-4EDC-9A01-2B599500ED2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 Diagonal Corner Rectangle 4">
                    <a:extLst>
                      <a:ext uri="{FF2B5EF4-FFF2-40B4-BE49-F238E27FC236}">
                        <a16:creationId xmlns:a16="http://schemas.microsoft.com/office/drawing/2014/main" id="{C21B73B0-C6BF-4B9D-AD29-A166C776FE4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5">
                    <a:extLst>
                      <a:ext uri="{FF2B5EF4-FFF2-40B4-BE49-F238E27FC236}">
                        <a16:creationId xmlns:a16="http://schemas.microsoft.com/office/drawing/2014/main" id="{DC1E591F-4A90-4DDB-B582-010EFA1E98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6">
                    <a:extLst>
                      <a:ext uri="{FF2B5EF4-FFF2-40B4-BE49-F238E27FC236}">
                        <a16:creationId xmlns:a16="http://schemas.microsoft.com/office/drawing/2014/main" id="{DEF7558B-3914-41A4-B052-EFDF6BB8A08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9" name="Group 8">
                  <a:extLst>
                    <a:ext uri="{FF2B5EF4-FFF2-40B4-BE49-F238E27FC236}">
                      <a16:creationId xmlns:a16="http://schemas.microsoft.com/office/drawing/2014/main" id="{AAABA5AC-612C-45D4-B53E-4268638D472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0" name="Round Diagonal Corner Rectangle 31">
                    <a:extLst>
                      <a:ext uri="{FF2B5EF4-FFF2-40B4-BE49-F238E27FC236}">
                        <a16:creationId xmlns:a16="http://schemas.microsoft.com/office/drawing/2014/main" id="{08D5E28B-7AA2-4C55-B86E-FA76435EC2D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 Diagonal Corner Rectangle 32">
                    <a:extLst>
                      <a:ext uri="{FF2B5EF4-FFF2-40B4-BE49-F238E27FC236}">
                        <a16:creationId xmlns:a16="http://schemas.microsoft.com/office/drawing/2014/main" id="{86D4EF4F-C7A8-40BF-ADF0-2A1C1582592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33">
                    <a:extLst>
                      <a:ext uri="{FF2B5EF4-FFF2-40B4-BE49-F238E27FC236}">
                        <a16:creationId xmlns:a16="http://schemas.microsoft.com/office/drawing/2014/main" id="{D32FA586-D350-43A6-A87E-70372B8907C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34">
                    <a:extLst>
                      <a:ext uri="{FF2B5EF4-FFF2-40B4-BE49-F238E27FC236}">
                        <a16:creationId xmlns:a16="http://schemas.microsoft.com/office/drawing/2014/main" id="{2777A8CF-183E-48A7-98B1-EA95FE48F2B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35">
                    <a:extLst>
                      <a:ext uri="{FF2B5EF4-FFF2-40B4-BE49-F238E27FC236}">
                        <a16:creationId xmlns:a16="http://schemas.microsoft.com/office/drawing/2014/main" id="{F57EB13E-497C-4C65-84D2-4C48BCFC38B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535">
                <a:extLst>
                  <a:ext uri="{FF2B5EF4-FFF2-40B4-BE49-F238E27FC236}">
                    <a16:creationId xmlns:a16="http://schemas.microsoft.com/office/drawing/2014/main" id="{66A1E0FA-D98E-45BA-A945-992FB7412D2A}"/>
                  </a:ext>
                </a:extLst>
              </p:cNvPr>
              <p:cNvGrpSpPr/>
              <p:nvPr/>
            </p:nvGrpSpPr>
            <p:grpSpPr>
              <a:xfrm rot="8113811">
                <a:off x="1943792" y="770000"/>
                <a:ext cx="1446415" cy="1355079"/>
                <a:chOff x="4567827" y="970271"/>
                <a:chExt cx="1595182" cy="1230216"/>
              </a:xfrm>
            </p:grpSpPr>
            <p:grpSp>
              <p:nvGrpSpPr>
                <p:cNvPr id="576" name="Group 7">
                  <a:extLst>
                    <a:ext uri="{FF2B5EF4-FFF2-40B4-BE49-F238E27FC236}">
                      <a16:creationId xmlns:a16="http://schemas.microsoft.com/office/drawing/2014/main" id="{4986F855-1065-4333-9085-AB4A91543FE1}"/>
                    </a:ext>
                  </a:extLst>
                </p:cNvPr>
                <p:cNvGrpSpPr/>
                <p:nvPr/>
              </p:nvGrpSpPr>
              <p:grpSpPr>
                <a:xfrm>
                  <a:off x="4567827" y="970271"/>
                  <a:ext cx="1176558" cy="776349"/>
                  <a:chOff x="4567827" y="970271"/>
                  <a:chExt cx="1176558" cy="776349"/>
                </a:xfrm>
                <a:solidFill>
                  <a:schemeClr val="accent3">
                    <a:lumMod val="50000"/>
                  </a:schemeClr>
                </a:solidFill>
              </p:grpSpPr>
              <p:sp>
                <p:nvSpPr>
                  <p:cNvPr id="583" name="Round Diagonal Corner Rectangle 2">
                    <a:extLst>
                      <a:ext uri="{FF2B5EF4-FFF2-40B4-BE49-F238E27FC236}">
                        <a16:creationId xmlns:a16="http://schemas.microsoft.com/office/drawing/2014/main" id="{3E0F89B6-3EC2-4EFA-80F5-7883D315D29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 Diagonal Corner Rectangle 3">
                    <a:extLst>
                      <a:ext uri="{FF2B5EF4-FFF2-40B4-BE49-F238E27FC236}">
                        <a16:creationId xmlns:a16="http://schemas.microsoft.com/office/drawing/2014/main" id="{55CD0BE2-08B1-411E-988E-66AB8216EE2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 Diagonal Corner Rectangle 4">
                    <a:extLst>
                      <a:ext uri="{FF2B5EF4-FFF2-40B4-BE49-F238E27FC236}">
                        <a16:creationId xmlns:a16="http://schemas.microsoft.com/office/drawing/2014/main" id="{F52A98C0-E900-438F-9BF0-A17889484F78}"/>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 Diagonal Corner Rectangle 5">
                    <a:extLst>
                      <a:ext uri="{FF2B5EF4-FFF2-40B4-BE49-F238E27FC236}">
                        <a16:creationId xmlns:a16="http://schemas.microsoft.com/office/drawing/2014/main" id="{87D9B149-ED45-4778-A606-0CD212CA76D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6">
                    <a:extLst>
                      <a:ext uri="{FF2B5EF4-FFF2-40B4-BE49-F238E27FC236}">
                        <a16:creationId xmlns:a16="http://schemas.microsoft.com/office/drawing/2014/main" id="{DD4EF333-14E0-4D23-98F1-AE9EF7067AC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8">
                  <a:extLst>
                    <a:ext uri="{FF2B5EF4-FFF2-40B4-BE49-F238E27FC236}">
                      <a16:creationId xmlns:a16="http://schemas.microsoft.com/office/drawing/2014/main" id="{242D8E67-0D3E-4701-9B74-27837FC15AF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8" name="Round Diagonal Corner Rectangle 44">
                    <a:extLst>
                      <a:ext uri="{FF2B5EF4-FFF2-40B4-BE49-F238E27FC236}">
                        <a16:creationId xmlns:a16="http://schemas.microsoft.com/office/drawing/2014/main" id="{D5E70ED8-9E1A-4CEA-98C3-1CBB3E6DD67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 Diagonal Corner Rectangle 45">
                    <a:extLst>
                      <a:ext uri="{FF2B5EF4-FFF2-40B4-BE49-F238E27FC236}">
                        <a16:creationId xmlns:a16="http://schemas.microsoft.com/office/drawing/2014/main" id="{EF49C181-DBD0-45C9-B5D3-0929ABB5253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46">
                    <a:extLst>
                      <a:ext uri="{FF2B5EF4-FFF2-40B4-BE49-F238E27FC236}">
                        <a16:creationId xmlns:a16="http://schemas.microsoft.com/office/drawing/2014/main" id="{0E6ACD3C-507B-4036-8225-257E94B20C3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47">
                    <a:extLst>
                      <a:ext uri="{FF2B5EF4-FFF2-40B4-BE49-F238E27FC236}">
                        <a16:creationId xmlns:a16="http://schemas.microsoft.com/office/drawing/2014/main" id="{71ECB3E6-364C-4A13-A9E6-C56BFBF0413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48">
                    <a:extLst>
                      <a:ext uri="{FF2B5EF4-FFF2-40B4-BE49-F238E27FC236}">
                        <a16:creationId xmlns:a16="http://schemas.microsoft.com/office/drawing/2014/main" id="{7650D45F-2E89-4794-9C22-6C9FC421323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7" name="Group 536">
                <a:extLst>
                  <a:ext uri="{FF2B5EF4-FFF2-40B4-BE49-F238E27FC236}">
                    <a16:creationId xmlns:a16="http://schemas.microsoft.com/office/drawing/2014/main" id="{F01AF658-3994-4ED2-9916-522B7E6598C6}"/>
                  </a:ext>
                </a:extLst>
              </p:cNvPr>
              <p:cNvGrpSpPr/>
              <p:nvPr/>
            </p:nvGrpSpPr>
            <p:grpSpPr>
              <a:xfrm rot="8113811">
                <a:off x="1438523" y="2207715"/>
                <a:ext cx="1390153" cy="762604"/>
                <a:chOff x="4567827" y="970271"/>
                <a:chExt cx="1595182" cy="1230216"/>
              </a:xfrm>
            </p:grpSpPr>
            <p:grpSp>
              <p:nvGrpSpPr>
                <p:cNvPr id="564" name="Group 7">
                  <a:extLst>
                    <a:ext uri="{FF2B5EF4-FFF2-40B4-BE49-F238E27FC236}">
                      <a16:creationId xmlns:a16="http://schemas.microsoft.com/office/drawing/2014/main" id="{C2455F53-A1F5-4773-93E9-C5F913C20799}"/>
                    </a:ext>
                  </a:extLst>
                </p:cNvPr>
                <p:cNvGrpSpPr/>
                <p:nvPr/>
              </p:nvGrpSpPr>
              <p:grpSpPr>
                <a:xfrm>
                  <a:off x="4567827" y="970271"/>
                  <a:ext cx="1176558" cy="776349"/>
                  <a:chOff x="4567827" y="970271"/>
                  <a:chExt cx="1176558" cy="776349"/>
                </a:xfrm>
                <a:solidFill>
                  <a:schemeClr val="accent3">
                    <a:lumMod val="50000"/>
                  </a:schemeClr>
                </a:solidFill>
              </p:grpSpPr>
              <p:sp>
                <p:nvSpPr>
                  <p:cNvPr id="571" name="Round Diagonal Corner Rectangle 2">
                    <a:extLst>
                      <a:ext uri="{FF2B5EF4-FFF2-40B4-BE49-F238E27FC236}">
                        <a16:creationId xmlns:a16="http://schemas.microsoft.com/office/drawing/2014/main" id="{A50DBCD0-063F-4CA7-AC7A-EDC9A0B1378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3">
                    <a:extLst>
                      <a:ext uri="{FF2B5EF4-FFF2-40B4-BE49-F238E27FC236}">
                        <a16:creationId xmlns:a16="http://schemas.microsoft.com/office/drawing/2014/main" id="{2A61E8BD-BC9C-4161-82AD-335B71A9AD6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4">
                    <a:extLst>
                      <a:ext uri="{FF2B5EF4-FFF2-40B4-BE49-F238E27FC236}">
                        <a16:creationId xmlns:a16="http://schemas.microsoft.com/office/drawing/2014/main" id="{7C3FFC51-F116-4562-B162-5783CA9B910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5">
                    <a:extLst>
                      <a:ext uri="{FF2B5EF4-FFF2-40B4-BE49-F238E27FC236}">
                        <a16:creationId xmlns:a16="http://schemas.microsoft.com/office/drawing/2014/main" id="{48817FE1-0F67-4461-8CED-14F25C05379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6">
                    <a:extLst>
                      <a:ext uri="{FF2B5EF4-FFF2-40B4-BE49-F238E27FC236}">
                        <a16:creationId xmlns:a16="http://schemas.microsoft.com/office/drawing/2014/main" id="{4805E67E-5C1C-4D48-936F-B6867066CE6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8">
                  <a:extLst>
                    <a:ext uri="{FF2B5EF4-FFF2-40B4-BE49-F238E27FC236}">
                      <a16:creationId xmlns:a16="http://schemas.microsoft.com/office/drawing/2014/main" id="{4FAA25DF-A808-458E-8EBF-D6C091A9FFA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6" name="Round Diagonal Corner Rectangle 57">
                    <a:extLst>
                      <a:ext uri="{FF2B5EF4-FFF2-40B4-BE49-F238E27FC236}">
                        <a16:creationId xmlns:a16="http://schemas.microsoft.com/office/drawing/2014/main" id="{F2343563-F93A-4A1C-A22B-3D2DCB9138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 Diagonal Corner Rectangle 58">
                    <a:extLst>
                      <a:ext uri="{FF2B5EF4-FFF2-40B4-BE49-F238E27FC236}">
                        <a16:creationId xmlns:a16="http://schemas.microsoft.com/office/drawing/2014/main" id="{A27F5AB8-6530-4BD5-97AA-033AD8BBA5F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59">
                    <a:extLst>
                      <a:ext uri="{FF2B5EF4-FFF2-40B4-BE49-F238E27FC236}">
                        <a16:creationId xmlns:a16="http://schemas.microsoft.com/office/drawing/2014/main" id="{C8576C1E-1E49-4861-9DAC-67B81414EA9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60">
                    <a:extLst>
                      <a:ext uri="{FF2B5EF4-FFF2-40B4-BE49-F238E27FC236}">
                        <a16:creationId xmlns:a16="http://schemas.microsoft.com/office/drawing/2014/main" id="{7A7E1C74-D8D4-4045-A8EF-FA88EF149AD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61">
                    <a:extLst>
                      <a:ext uri="{FF2B5EF4-FFF2-40B4-BE49-F238E27FC236}">
                        <a16:creationId xmlns:a16="http://schemas.microsoft.com/office/drawing/2014/main" id="{4AE29EC8-44B0-4CE7-8906-BBC177A165C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8" name="Group 537">
                <a:extLst>
                  <a:ext uri="{FF2B5EF4-FFF2-40B4-BE49-F238E27FC236}">
                    <a16:creationId xmlns:a16="http://schemas.microsoft.com/office/drawing/2014/main" id="{2E7A0A7B-BCF9-4D19-86F3-9CC166FF84A6}"/>
                  </a:ext>
                </a:extLst>
              </p:cNvPr>
              <p:cNvGrpSpPr/>
              <p:nvPr/>
            </p:nvGrpSpPr>
            <p:grpSpPr>
              <a:xfrm rot="9089938">
                <a:off x="2556363" y="1661184"/>
                <a:ext cx="1090262" cy="771324"/>
                <a:chOff x="4567827" y="970271"/>
                <a:chExt cx="1595182" cy="1230216"/>
              </a:xfrm>
            </p:grpSpPr>
            <p:grpSp>
              <p:nvGrpSpPr>
                <p:cNvPr id="552" name="Group 7">
                  <a:extLst>
                    <a:ext uri="{FF2B5EF4-FFF2-40B4-BE49-F238E27FC236}">
                      <a16:creationId xmlns:a16="http://schemas.microsoft.com/office/drawing/2014/main" id="{B50597EA-CE01-4676-9579-20577538F510}"/>
                    </a:ext>
                  </a:extLst>
                </p:cNvPr>
                <p:cNvGrpSpPr/>
                <p:nvPr/>
              </p:nvGrpSpPr>
              <p:grpSpPr>
                <a:xfrm>
                  <a:off x="4567827" y="970271"/>
                  <a:ext cx="1176558" cy="776349"/>
                  <a:chOff x="4567827" y="970271"/>
                  <a:chExt cx="1176558" cy="776349"/>
                </a:xfrm>
                <a:solidFill>
                  <a:schemeClr val="accent3">
                    <a:lumMod val="50000"/>
                  </a:schemeClr>
                </a:solidFill>
              </p:grpSpPr>
              <p:sp>
                <p:nvSpPr>
                  <p:cNvPr id="559" name="Round Diagonal Corner Rectangle 2">
                    <a:extLst>
                      <a:ext uri="{FF2B5EF4-FFF2-40B4-BE49-F238E27FC236}">
                        <a16:creationId xmlns:a16="http://schemas.microsoft.com/office/drawing/2014/main" id="{1DE750B8-0C7C-476D-9A46-A35E332B902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 Diagonal Corner Rectangle 3">
                    <a:extLst>
                      <a:ext uri="{FF2B5EF4-FFF2-40B4-BE49-F238E27FC236}">
                        <a16:creationId xmlns:a16="http://schemas.microsoft.com/office/drawing/2014/main" id="{FC87FE03-63B9-4089-9933-929C4B81AE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 Diagonal Corner Rectangle 4">
                    <a:extLst>
                      <a:ext uri="{FF2B5EF4-FFF2-40B4-BE49-F238E27FC236}">
                        <a16:creationId xmlns:a16="http://schemas.microsoft.com/office/drawing/2014/main" id="{CE253399-AF45-4568-972F-7B3B11E8457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 Diagonal Corner Rectangle 5">
                    <a:extLst>
                      <a:ext uri="{FF2B5EF4-FFF2-40B4-BE49-F238E27FC236}">
                        <a16:creationId xmlns:a16="http://schemas.microsoft.com/office/drawing/2014/main" id="{E8185671-C8ED-4EDE-9C82-55FF2E96CF2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6">
                    <a:extLst>
                      <a:ext uri="{FF2B5EF4-FFF2-40B4-BE49-F238E27FC236}">
                        <a16:creationId xmlns:a16="http://schemas.microsoft.com/office/drawing/2014/main" id="{D16C5FCF-4B19-4179-9FB8-47BB9686754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8">
                  <a:extLst>
                    <a:ext uri="{FF2B5EF4-FFF2-40B4-BE49-F238E27FC236}">
                      <a16:creationId xmlns:a16="http://schemas.microsoft.com/office/drawing/2014/main" id="{0752FE90-539F-4788-852A-7BF85A55203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4" name="Round Diagonal Corner Rectangle 70">
                    <a:extLst>
                      <a:ext uri="{FF2B5EF4-FFF2-40B4-BE49-F238E27FC236}">
                        <a16:creationId xmlns:a16="http://schemas.microsoft.com/office/drawing/2014/main" id="{A4390CFD-0758-44CE-BEE4-ACD36EA79B1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 Diagonal Corner Rectangle 71">
                    <a:extLst>
                      <a:ext uri="{FF2B5EF4-FFF2-40B4-BE49-F238E27FC236}">
                        <a16:creationId xmlns:a16="http://schemas.microsoft.com/office/drawing/2014/main" id="{F0BAD5E0-A87C-44AE-9B6F-D310C1E824E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72">
                    <a:extLst>
                      <a:ext uri="{FF2B5EF4-FFF2-40B4-BE49-F238E27FC236}">
                        <a16:creationId xmlns:a16="http://schemas.microsoft.com/office/drawing/2014/main" id="{50C77550-F809-4F08-8BDD-728DD99B77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73">
                    <a:extLst>
                      <a:ext uri="{FF2B5EF4-FFF2-40B4-BE49-F238E27FC236}">
                        <a16:creationId xmlns:a16="http://schemas.microsoft.com/office/drawing/2014/main" id="{2C3E8CB7-FEF0-49F9-9850-E5516E54340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74">
                    <a:extLst>
                      <a:ext uri="{FF2B5EF4-FFF2-40B4-BE49-F238E27FC236}">
                        <a16:creationId xmlns:a16="http://schemas.microsoft.com/office/drawing/2014/main" id="{49AD14DE-004B-4132-8D7B-CC43204E743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9" name="Group 538">
                <a:extLst>
                  <a:ext uri="{FF2B5EF4-FFF2-40B4-BE49-F238E27FC236}">
                    <a16:creationId xmlns:a16="http://schemas.microsoft.com/office/drawing/2014/main" id="{6F83FCE9-6293-4ACD-B8E5-75094348312D}"/>
                  </a:ext>
                </a:extLst>
              </p:cNvPr>
              <p:cNvGrpSpPr/>
              <p:nvPr/>
            </p:nvGrpSpPr>
            <p:grpSpPr>
              <a:xfrm rot="13486189" flipH="1">
                <a:off x="1389306" y="2685691"/>
                <a:ext cx="1345945" cy="1037421"/>
                <a:chOff x="4567827" y="970271"/>
                <a:chExt cx="1595182" cy="1230216"/>
              </a:xfrm>
            </p:grpSpPr>
            <p:grpSp>
              <p:nvGrpSpPr>
                <p:cNvPr id="540" name="Group 7">
                  <a:extLst>
                    <a:ext uri="{FF2B5EF4-FFF2-40B4-BE49-F238E27FC236}">
                      <a16:creationId xmlns:a16="http://schemas.microsoft.com/office/drawing/2014/main" id="{53723D78-4AC7-4C88-80AC-1869F91F79EB}"/>
                    </a:ext>
                  </a:extLst>
                </p:cNvPr>
                <p:cNvGrpSpPr/>
                <p:nvPr/>
              </p:nvGrpSpPr>
              <p:grpSpPr>
                <a:xfrm>
                  <a:off x="4567827" y="970271"/>
                  <a:ext cx="1176558" cy="776349"/>
                  <a:chOff x="4567827" y="970271"/>
                  <a:chExt cx="1176558" cy="776349"/>
                </a:xfrm>
                <a:solidFill>
                  <a:schemeClr val="accent3">
                    <a:lumMod val="50000"/>
                  </a:schemeClr>
                </a:solidFill>
              </p:grpSpPr>
              <p:sp>
                <p:nvSpPr>
                  <p:cNvPr id="547" name="Round Diagonal Corner Rectangle 2">
                    <a:extLst>
                      <a:ext uri="{FF2B5EF4-FFF2-40B4-BE49-F238E27FC236}">
                        <a16:creationId xmlns:a16="http://schemas.microsoft.com/office/drawing/2014/main" id="{3EEE64A1-8580-4B0F-990E-420BF1D04E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3">
                    <a:extLst>
                      <a:ext uri="{FF2B5EF4-FFF2-40B4-BE49-F238E27FC236}">
                        <a16:creationId xmlns:a16="http://schemas.microsoft.com/office/drawing/2014/main" id="{D5F2351A-4C95-4C88-9F7F-9FC5B2DAF02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4">
                    <a:extLst>
                      <a:ext uri="{FF2B5EF4-FFF2-40B4-BE49-F238E27FC236}">
                        <a16:creationId xmlns:a16="http://schemas.microsoft.com/office/drawing/2014/main" id="{2AE768EE-2E48-46BF-9397-F16006F9FBF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 Diagonal Corner Rectangle 5">
                    <a:extLst>
                      <a:ext uri="{FF2B5EF4-FFF2-40B4-BE49-F238E27FC236}">
                        <a16:creationId xmlns:a16="http://schemas.microsoft.com/office/drawing/2014/main" id="{B3C9A08D-56D2-48B4-810D-1A10565000D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6">
                    <a:extLst>
                      <a:ext uri="{FF2B5EF4-FFF2-40B4-BE49-F238E27FC236}">
                        <a16:creationId xmlns:a16="http://schemas.microsoft.com/office/drawing/2014/main" id="{4C187539-1433-43F5-954F-0986AE102C0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1" name="Group 8">
                  <a:extLst>
                    <a:ext uri="{FF2B5EF4-FFF2-40B4-BE49-F238E27FC236}">
                      <a16:creationId xmlns:a16="http://schemas.microsoft.com/office/drawing/2014/main" id="{1CC14DE1-A6A4-433F-BC21-7A7E7FEB394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42" name="Round Diagonal Corner Rectangle 83">
                    <a:extLst>
                      <a:ext uri="{FF2B5EF4-FFF2-40B4-BE49-F238E27FC236}">
                        <a16:creationId xmlns:a16="http://schemas.microsoft.com/office/drawing/2014/main" id="{0FDF46E5-3D95-407A-AADF-1AF5EB8D656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84">
                    <a:extLst>
                      <a:ext uri="{FF2B5EF4-FFF2-40B4-BE49-F238E27FC236}">
                        <a16:creationId xmlns:a16="http://schemas.microsoft.com/office/drawing/2014/main" id="{9546DB29-33CF-4277-866D-5FF96B87657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85">
                    <a:extLst>
                      <a:ext uri="{FF2B5EF4-FFF2-40B4-BE49-F238E27FC236}">
                        <a16:creationId xmlns:a16="http://schemas.microsoft.com/office/drawing/2014/main" id="{AB33F58E-29C7-4129-ABF3-030762AF046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86">
                    <a:extLst>
                      <a:ext uri="{FF2B5EF4-FFF2-40B4-BE49-F238E27FC236}">
                        <a16:creationId xmlns:a16="http://schemas.microsoft.com/office/drawing/2014/main" id="{F0BF6B61-398D-4C61-A591-0CF8AEA4744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87">
                    <a:extLst>
                      <a:ext uri="{FF2B5EF4-FFF2-40B4-BE49-F238E27FC236}">
                        <a16:creationId xmlns:a16="http://schemas.microsoft.com/office/drawing/2014/main" id="{7209F4B2-4AAA-45E7-9655-D7DB9654AD6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9" name="Group 308">
              <a:extLst>
                <a:ext uri="{FF2B5EF4-FFF2-40B4-BE49-F238E27FC236}">
                  <a16:creationId xmlns:a16="http://schemas.microsoft.com/office/drawing/2014/main" id="{5DE60884-D76D-42DC-B753-18A7FDF1ADA9}"/>
                </a:ext>
              </a:extLst>
            </p:cNvPr>
            <p:cNvGrpSpPr/>
            <p:nvPr/>
          </p:nvGrpSpPr>
          <p:grpSpPr>
            <a:xfrm>
              <a:off x="8879031" y="3752123"/>
              <a:ext cx="1015120" cy="696482"/>
              <a:chOff x="3480816" y="1417320"/>
              <a:chExt cx="4105975" cy="2871216"/>
            </a:xfrm>
          </p:grpSpPr>
          <p:grpSp>
            <p:nvGrpSpPr>
              <p:cNvPr id="520" name="Group 519">
                <a:extLst>
                  <a:ext uri="{FF2B5EF4-FFF2-40B4-BE49-F238E27FC236}">
                    <a16:creationId xmlns:a16="http://schemas.microsoft.com/office/drawing/2014/main" id="{FC86FF35-76B9-477E-A347-DA35FF7E5F0E}"/>
                  </a:ext>
                </a:extLst>
              </p:cNvPr>
              <p:cNvGrpSpPr/>
              <p:nvPr/>
            </p:nvGrpSpPr>
            <p:grpSpPr>
              <a:xfrm>
                <a:off x="4489705" y="1779294"/>
                <a:ext cx="1630864" cy="1887450"/>
                <a:chOff x="7653422" y="1435608"/>
                <a:chExt cx="2769586" cy="3757446"/>
              </a:xfrm>
            </p:grpSpPr>
            <p:sp>
              <p:nvSpPr>
                <p:cNvPr id="530" name="Rectangle 2">
                  <a:extLst>
                    <a:ext uri="{FF2B5EF4-FFF2-40B4-BE49-F238E27FC236}">
                      <a16:creationId xmlns:a16="http://schemas.microsoft.com/office/drawing/2014/main" id="{2AC64C0D-4914-4C96-991D-73A5867097F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7F35AA10-5F8C-4F63-87C2-6771B2BD0A7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1" name="Group 520">
                <a:extLst>
                  <a:ext uri="{FF2B5EF4-FFF2-40B4-BE49-F238E27FC236}">
                    <a16:creationId xmlns:a16="http://schemas.microsoft.com/office/drawing/2014/main" id="{2A45B5DB-FD93-4390-BB0D-1A7D0B552570}"/>
                  </a:ext>
                </a:extLst>
              </p:cNvPr>
              <p:cNvGrpSpPr/>
              <p:nvPr/>
            </p:nvGrpSpPr>
            <p:grpSpPr>
              <a:xfrm>
                <a:off x="5218177" y="1636776"/>
                <a:ext cx="1822482" cy="2109216"/>
                <a:chOff x="7653422" y="1435608"/>
                <a:chExt cx="2769586" cy="3757446"/>
              </a:xfrm>
            </p:grpSpPr>
            <p:sp>
              <p:nvSpPr>
                <p:cNvPr id="528" name="Rectangle 2">
                  <a:extLst>
                    <a:ext uri="{FF2B5EF4-FFF2-40B4-BE49-F238E27FC236}">
                      <a16:creationId xmlns:a16="http://schemas.microsoft.com/office/drawing/2014/main" id="{82CC0BC0-D901-445C-A797-2C20770F053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306DCCB2-1A5D-47AB-8FD9-0463F6850B1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2" name="Group 521">
                <a:extLst>
                  <a:ext uri="{FF2B5EF4-FFF2-40B4-BE49-F238E27FC236}">
                    <a16:creationId xmlns:a16="http://schemas.microsoft.com/office/drawing/2014/main" id="{0D40213F-B3BA-4ADE-8302-35EC975105DA}"/>
                  </a:ext>
                </a:extLst>
              </p:cNvPr>
              <p:cNvGrpSpPr/>
              <p:nvPr/>
            </p:nvGrpSpPr>
            <p:grpSpPr>
              <a:xfrm>
                <a:off x="3480816" y="1417320"/>
                <a:ext cx="2162223" cy="2502408"/>
                <a:chOff x="7653422" y="1435608"/>
                <a:chExt cx="2769586" cy="3757446"/>
              </a:xfrm>
            </p:grpSpPr>
            <p:sp>
              <p:nvSpPr>
                <p:cNvPr id="526" name="Rectangle 2">
                  <a:extLst>
                    <a:ext uri="{FF2B5EF4-FFF2-40B4-BE49-F238E27FC236}">
                      <a16:creationId xmlns:a16="http://schemas.microsoft.com/office/drawing/2014/main" id="{FCB2448D-3E33-444D-A205-17D8E28EE79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D55877C7-6B39-4A2C-B65E-831BB320970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3" name="Group 522">
                <a:extLst>
                  <a:ext uri="{FF2B5EF4-FFF2-40B4-BE49-F238E27FC236}">
                    <a16:creationId xmlns:a16="http://schemas.microsoft.com/office/drawing/2014/main" id="{0303EE46-7113-4579-84D6-F0CB53DAA7CB}"/>
                  </a:ext>
                </a:extLst>
              </p:cNvPr>
              <p:cNvGrpSpPr/>
              <p:nvPr/>
            </p:nvGrpSpPr>
            <p:grpSpPr>
              <a:xfrm>
                <a:off x="5394961" y="1751862"/>
                <a:ext cx="2191830" cy="2536674"/>
                <a:chOff x="7653422" y="1435608"/>
                <a:chExt cx="2769586" cy="3757446"/>
              </a:xfrm>
            </p:grpSpPr>
            <p:sp>
              <p:nvSpPr>
                <p:cNvPr id="524" name="Rectangle 2">
                  <a:extLst>
                    <a:ext uri="{FF2B5EF4-FFF2-40B4-BE49-F238E27FC236}">
                      <a16:creationId xmlns:a16="http://schemas.microsoft.com/office/drawing/2014/main" id="{37167C96-B0BB-49C2-908A-A53388E7516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1FCD877D-3C02-4366-B5ED-F87FE17525D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10" name="Group 309">
              <a:extLst>
                <a:ext uri="{FF2B5EF4-FFF2-40B4-BE49-F238E27FC236}">
                  <a16:creationId xmlns:a16="http://schemas.microsoft.com/office/drawing/2014/main" id="{BD484F8C-ADB9-42C6-B165-C7C8D4BB6CD4}"/>
                </a:ext>
              </a:extLst>
            </p:cNvPr>
            <p:cNvGrpSpPr/>
            <p:nvPr/>
          </p:nvGrpSpPr>
          <p:grpSpPr>
            <a:xfrm>
              <a:off x="9095592" y="3869300"/>
              <a:ext cx="384925" cy="648379"/>
              <a:chOff x="1241184" y="770000"/>
              <a:chExt cx="2405441" cy="4129562"/>
            </a:xfrm>
          </p:grpSpPr>
          <p:grpSp>
            <p:nvGrpSpPr>
              <p:cNvPr id="428" name="Group 427">
                <a:extLst>
                  <a:ext uri="{FF2B5EF4-FFF2-40B4-BE49-F238E27FC236}">
                    <a16:creationId xmlns:a16="http://schemas.microsoft.com/office/drawing/2014/main" id="{85BC9AA1-7327-485B-B93A-110A23095C09}"/>
                  </a:ext>
                </a:extLst>
              </p:cNvPr>
              <p:cNvGrpSpPr/>
              <p:nvPr/>
            </p:nvGrpSpPr>
            <p:grpSpPr>
              <a:xfrm>
                <a:off x="2133600" y="2743200"/>
                <a:ext cx="1295400" cy="990600"/>
                <a:chOff x="4567827" y="970271"/>
                <a:chExt cx="1595182" cy="1230216"/>
              </a:xfrm>
            </p:grpSpPr>
            <p:grpSp>
              <p:nvGrpSpPr>
                <p:cNvPr id="508" name="Group 507">
                  <a:extLst>
                    <a:ext uri="{FF2B5EF4-FFF2-40B4-BE49-F238E27FC236}">
                      <a16:creationId xmlns:a16="http://schemas.microsoft.com/office/drawing/2014/main" id="{259D96DD-B9C9-4C2F-B626-9FEB6A83FB71}"/>
                    </a:ext>
                  </a:extLst>
                </p:cNvPr>
                <p:cNvGrpSpPr/>
                <p:nvPr/>
              </p:nvGrpSpPr>
              <p:grpSpPr>
                <a:xfrm>
                  <a:off x="4567827" y="970271"/>
                  <a:ext cx="1176558" cy="776349"/>
                  <a:chOff x="4567827" y="970271"/>
                  <a:chExt cx="1176558" cy="776349"/>
                </a:xfrm>
                <a:solidFill>
                  <a:schemeClr val="accent3">
                    <a:lumMod val="50000"/>
                  </a:schemeClr>
                </a:solidFill>
              </p:grpSpPr>
              <p:sp>
                <p:nvSpPr>
                  <p:cNvPr id="515" name="Round Diagonal Corner Rectangle 2">
                    <a:extLst>
                      <a:ext uri="{FF2B5EF4-FFF2-40B4-BE49-F238E27FC236}">
                        <a16:creationId xmlns:a16="http://schemas.microsoft.com/office/drawing/2014/main" id="{CBB3EEDF-7ABE-4E49-AA69-38C6708E8E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3">
                    <a:extLst>
                      <a:ext uri="{FF2B5EF4-FFF2-40B4-BE49-F238E27FC236}">
                        <a16:creationId xmlns:a16="http://schemas.microsoft.com/office/drawing/2014/main" id="{49EA9C52-60D4-4915-B2D3-95B32292840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4">
                    <a:extLst>
                      <a:ext uri="{FF2B5EF4-FFF2-40B4-BE49-F238E27FC236}">
                        <a16:creationId xmlns:a16="http://schemas.microsoft.com/office/drawing/2014/main" id="{79F603B9-0D0A-49CA-9D0A-2762EB32682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5">
                    <a:extLst>
                      <a:ext uri="{FF2B5EF4-FFF2-40B4-BE49-F238E27FC236}">
                        <a16:creationId xmlns:a16="http://schemas.microsoft.com/office/drawing/2014/main" id="{D4D72A90-EA7F-4822-9EFB-1F6B11EB4E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6">
                    <a:extLst>
                      <a:ext uri="{FF2B5EF4-FFF2-40B4-BE49-F238E27FC236}">
                        <a16:creationId xmlns:a16="http://schemas.microsoft.com/office/drawing/2014/main" id="{6EFEDDC5-9373-4AB9-B442-FD2F6E74914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508">
                  <a:extLst>
                    <a:ext uri="{FF2B5EF4-FFF2-40B4-BE49-F238E27FC236}">
                      <a16:creationId xmlns:a16="http://schemas.microsoft.com/office/drawing/2014/main" id="{9C28C38B-F20F-497F-BA98-5D65C16D93F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10" name="Round Diagonal Corner Rectangle 9">
                    <a:extLst>
                      <a:ext uri="{FF2B5EF4-FFF2-40B4-BE49-F238E27FC236}">
                        <a16:creationId xmlns:a16="http://schemas.microsoft.com/office/drawing/2014/main" id="{31F52132-3DFF-42F4-B4FD-CEF9A003B86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10">
                    <a:extLst>
                      <a:ext uri="{FF2B5EF4-FFF2-40B4-BE49-F238E27FC236}">
                        <a16:creationId xmlns:a16="http://schemas.microsoft.com/office/drawing/2014/main" id="{84CCDE3B-EF38-40C6-9D45-79637B7FA96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11">
                    <a:extLst>
                      <a:ext uri="{FF2B5EF4-FFF2-40B4-BE49-F238E27FC236}">
                        <a16:creationId xmlns:a16="http://schemas.microsoft.com/office/drawing/2014/main" id="{032FEA29-653E-43A7-92C3-A10F73AAA4A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12">
                    <a:extLst>
                      <a:ext uri="{FF2B5EF4-FFF2-40B4-BE49-F238E27FC236}">
                        <a16:creationId xmlns:a16="http://schemas.microsoft.com/office/drawing/2014/main" id="{9A579D7B-C252-4EBB-936A-A03339C44C0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13">
                    <a:extLst>
                      <a:ext uri="{FF2B5EF4-FFF2-40B4-BE49-F238E27FC236}">
                        <a16:creationId xmlns:a16="http://schemas.microsoft.com/office/drawing/2014/main" id="{3BE96D05-B19B-41D3-AB1D-E0561EA8DB7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9" name="Double Wave 428">
                <a:extLst>
                  <a:ext uri="{FF2B5EF4-FFF2-40B4-BE49-F238E27FC236}">
                    <a16:creationId xmlns:a16="http://schemas.microsoft.com/office/drawing/2014/main" id="{79F9677F-3696-4ACC-8146-0295FF0DD93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0" name="Group 429">
                <a:extLst>
                  <a:ext uri="{FF2B5EF4-FFF2-40B4-BE49-F238E27FC236}">
                    <a16:creationId xmlns:a16="http://schemas.microsoft.com/office/drawing/2014/main" id="{DC574B45-0B6F-4FC5-9D32-E4FA225B1020}"/>
                  </a:ext>
                </a:extLst>
              </p:cNvPr>
              <p:cNvGrpSpPr/>
              <p:nvPr/>
            </p:nvGrpSpPr>
            <p:grpSpPr>
              <a:xfrm rot="3721982">
                <a:off x="2072705" y="1965154"/>
                <a:ext cx="1219200" cy="940256"/>
                <a:chOff x="4567827" y="970271"/>
                <a:chExt cx="1595182" cy="1230216"/>
              </a:xfrm>
            </p:grpSpPr>
            <p:grpSp>
              <p:nvGrpSpPr>
                <p:cNvPr id="496" name="Group 7">
                  <a:extLst>
                    <a:ext uri="{FF2B5EF4-FFF2-40B4-BE49-F238E27FC236}">
                      <a16:creationId xmlns:a16="http://schemas.microsoft.com/office/drawing/2014/main" id="{1CD4481C-E17F-4BEB-B7AE-E8655413B0CB}"/>
                    </a:ext>
                  </a:extLst>
                </p:cNvPr>
                <p:cNvGrpSpPr/>
                <p:nvPr/>
              </p:nvGrpSpPr>
              <p:grpSpPr>
                <a:xfrm>
                  <a:off x="4567827" y="970271"/>
                  <a:ext cx="1176558" cy="776349"/>
                  <a:chOff x="4567827" y="970271"/>
                  <a:chExt cx="1176558" cy="776349"/>
                </a:xfrm>
                <a:solidFill>
                  <a:schemeClr val="accent3">
                    <a:lumMod val="50000"/>
                  </a:schemeClr>
                </a:solidFill>
              </p:grpSpPr>
              <p:sp>
                <p:nvSpPr>
                  <p:cNvPr id="503" name="Round Diagonal Corner Rectangle 2">
                    <a:extLst>
                      <a:ext uri="{FF2B5EF4-FFF2-40B4-BE49-F238E27FC236}">
                        <a16:creationId xmlns:a16="http://schemas.microsoft.com/office/drawing/2014/main" id="{B3001D35-CC4C-443E-A08A-3DE7F66B6C6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3">
                    <a:extLst>
                      <a:ext uri="{FF2B5EF4-FFF2-40B4-BE49-F238E27FC236}">
                        <a16:creationId xmlns:a16="http://schemas.microsoft.com/office/drawing/2014/main" id="{A4E82444-DB1E-4ED5-BB30-E6A587FEC4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4">
                    <a:extLst>
                      <a:ext uri="{FF2B5EF4-FFF2-40B4-BE49-F238E27FC236}">
                        <a16:creationId xmlns:a16="http://schemas.microsoft.com/office/drawing/2014/main" id="{440B8B5A-0DFA-4954-BEE4-334834F7568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5">
                    <a:extLst>
                      <a:ext uri="{FF2B5EF4-FFF2-40B4-BE49-F238E27FC236}">
                        <a16:creationId xmlns:a16="http://schemas.microsoft.com/office/drawing/2014/main" id="{E3A6FC79-0CC7-4CCF-87DD-C95A3F25F51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6">
                    <a:extLst>
                      <a:ext uri="{FF2B5EF4-FFF2-40B4-BE49-F238E27FC236}">
                        <a16:creationId xmlns:a16="http://schemas.microsoft.com/office/drawing/2014/main" id="{757C70C1-9D88-470A-8315-A50AD506389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8">
                  <a:extLst>
                    <a:ext uri="{FF2B5EF4-FFF2-40B4-BE49-F238E27FC236}">
                      <a16:creationId xmlns:a16="http://schemas.microsoft.com/office/drawing/2014/main" id="{8474F5E4-B089-46EC-850C-986D8935F71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8" name="Round Diagonal Corner Rectangle 18">
                    <a:extLst>
                      <a:ext uri="{FF2B5EF4-FFF2-40B4-BE49-F238E27FC236}">
                        <a16:creationId xmlns:a16="http://schemas.microsoft.com/office/drawing/2014/main" id="{02DE4989-21B9-48A5-B8F4-7333372309F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19">
                    <a:extLst>
                      <a:ext uri="{FF2B5EF4-FFF2-40B4-BE49-F238E27FC236}">
                        <a16:creationId xmlns:a16="http://schemas.microsoft.com/office/drawing/2014/main" id="{D81D6FB3-58F9-4EFE-B8AD-E4074421CB5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20">
                    <a:extLst>
                      <a:ext uri="{FF2B5EF4-FFF2-40B4-BE49-F238E27FC236}">
                        <a16:creationId xmlns:a16="http://schemas.microsoft.com/office/drawing/2014/main" id="{7F8A5B64-DFE1-4273-A079-F40604AEF16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21">
                    <a:extLst>
                      <a:ext uri="{FF2B5EF4-FFF2-40B4-BE49-F238E27FC236}">
                        <a16:creationId xmlns:a16="http://schemas.microsoft.com/office/drawing/2014/main" id="{E8ED5AEC-04ED-482B-A380-636C8BD0453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22">
                    <a:extLst>
                      <a:ext uri="{FF2B5EF4-FFF2-40B4-BE49-F238E27FC236}">
                        <a16:creationId xmlns:a16="http://schemas.microsoft.com/office/drawing/2014/main" id="{B48D938B-2488-440F-A300-02B3E9B077C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a:extLst>
                  <a:ext uri="{FF2B5EF4-FFF2-40B4-BE49-F238E27FC236}">
                    <a16:creationId xmlns:a16="http://schemas.microsoft.com/office/drawing/2014/main" id="{F968DB0B-14A7-4C3A-B65B-332FCBD48068}"/>
                  </a:ext>
                </a:extLst>
              </p:cNvPr>
              <p:cNvGrpSpPr/>
              <p:nvPr/>
            </p:nvGrpSpPr>
            <p:grpSpPr>
              <a:xfrm rot="20253845">
                <a:off x="1241184" y="1553241"/>
                <a:ext cx="1595182" cy="1230216"/>
                <a:chOff x="4567827" y="970271"/>
                <a:chExt cx="1595182" cy="1230216"/>
              </a:xfrm>
            </p:grpSpPr>
            <p:grpSp>
              <p:nvGrpSpPr>
                <p:cNvPr id="484" name="Group 7">
                  <a:extLst>
                    <a:ext uri="{FF2B5EF4-FFF2-40B4-BE49-F238E27FC236}">
                      <a16:creationId xmlns:a16="http://schemas.microsoft.com/office/drawing/2014/main" id="{1FF50D7B-14F3-4240-92A7-BC3E8A7B870B}"/>
                    </a:ext>
                  </a:extLst>
                </p:cNvPr>
                <p:cNvGrpSpPr/>
                <p:nvPr/>
              </p:nvGrpSpPr>
              <p:grpSpPr>
                <a:xfrm>
                  <a:off x="4567827" y="970271"/>
                  <a:ext cx="1176558" cy="776349"/>
                  <a:chOff x="4567827" y="970271"/>
                  <a:chExt cx="1176558" cy="776349"/>
                </a:xfrm>
                <a:solidFill>
                  <a:schemeClr val="accent3">
                    <a:lumMod val="50000"/>
                  </a:schemeClr>
                </a:solidFill>
              </p:grpSpPr>
              <p:sp>
                <p:nvSpPr>
                  <p:cNvPr id="491" name="Round Diagonal Corner Rectangle 2">
                    <a:extLst>
                      <a:ext uri="{FF2B5EF4-FFF2-40B4-BE49-F238E27FC236}">
                        <a16:creationId xmlns:a16="http://schemas.microsoft.com/office/drawing/2014/main" id="{DC6CB1EF-4EDF-4FCF-A57E-364DFE7F07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3">
                    <a:extLst>
                      <a:ext uri="{FF2B5EF4-FFF2-40B4-BE49-F238E27FC236}">
                        <a16:creationId xmlns:a16="http://schemas.microsoft.com/office/drawing/2014/main" id="{E78AD6CF-8740-4B81-BAB9-221B46D35EE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
                    <a:extLst>
                      <a:ext uri="{FF2B5EF4-FFF2-40B4-BE49-F238E27FC236}">
                        <a16:creationId xmlns:a16="http://schemas.microsoft.com/office/drawing/2014/main" id="{DBD42A04-AC8B-482E-9F10-28C56DA480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5">
                    <a:extLst>
                      <a:ext uri="{FF2B5EF4-FFF2-40B4-BE49-F238E27FC236}">
                        <a16:creationId xmlns:a16="http://schemas.microsoft.com/office/drawing/2014/main" id="{863ED7A9-E104-4117-926E-91F54E117F2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6">
                    <a:extLst>
                      <a:ext uri="{FF2B5EF4-FFF2-40B4-BE49-F238E27FC236}">
                        <a16:creationId xmlns:a16="http://schemas.microsoft.com/office/drawing/2014/main" id="{2C77D4BF-E103-433A-81F8-EB86CD81F38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8">
                  <a:extLst>
                    <a:ext uri="{FF2B5EF4-FFF2-40B4-BE49-F238E27FC236}">
                      <a16:creationId xmlns:a16="http://schemas.microsoft.com/office/drawing/2014/main" id="{DCE7A79C-6A16-4D3E-A918-AC29368FB17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6" name="Round Diagonal Corner Rectangle 31">
                    <a:extLst>
                      <a:ext uri="{FF2B5EF4-FFF2-40B4-BE49-F238E27FC236}">
                        <a16:creationId xmlns:a16="http://schemas.microsoft.com/office/drawing/2014/main" id="{9BBD903B-C0E3-43BE-BBE2-7D19F284B46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 Diagonal Corner Rectangle 32">
                    <a:extLst>
                      <a:ext uri="{FF2B5EF4-FFF2-40B4-BE49-F238E27FC236}">
                        <a16:creationId xmlns:a16="http://schemas.microsoft.com/office/drawing/2014/main" id="{9EDEFDAA-53E2-4D76-AC0E-E11B09D457F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33">
                    <a:extLst>
                      <a:ext uri="{FF2B5EF4-FFF2-40B4-BE49-F238E27FC236}">
                        <a16:creationId xmlns:a16="http://schemas.microsoft.com/office/drawing/2014/main" id="{D6424E4C-3DAD-4740-A031-F3E87CF371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34">
                    <a:extLst>
                      <a:ext uri="{FF2B5EF4-FFF2-40B4-BE49-F238E27FC236}">
                        <a16:creationId xmlns:a16="http://schemas.microsoft.com/office/drawing/2014/main" id="{D42629AB-DC1D-413C-98D7-08D0015D520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35">
                    <a:extLst>
                      <a:ext uri="{FF2B5EF4-FFF2-40B4-BE49-F238E27FC236}">
                        <a16:creationId xmlns:a16="http://schemas.microsoft.com/office/drawing/2014/main" id="{1C456F9F-F12C-4B54-AA50-4FAC66B76C5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2" name="Group 431">
                <a:extLst>
                  <a:ext uri="{FF2B5EF4-FFF2-40B4-BE49-F238E27FC236}">
                    <a16:creationId xmlns:a16="http://schemas.microsoft.com/office/drawing/2014/main" id="{45C64F9E-0A38-4FAB-B029-7C2228CC13A9}"/>
                  </a:ext>
                </a:extLst>
              </p:cNvPr>
              <p:cNvGrpSpPr/>
              <p:nvPr/>
            </p:nvGrpSpPr>
            <p:grpSpPr>
              <a:xfrm rot="8113811">
                <a:off x="1943792" y="770000"/>
                <a:ext cx="1446415" cy="1355079"/>
                <a:chOff x="4567827" y="970271"/>
                <a:chExt cx="1595182" cy="1230216"/>
              </a:xfrm>
            </p:grpSpPr>
            <p:grpSp>
              <p:nvGrpSpPr>
                <p:cNvPr id="472" name="Group 7">
                  <a:extLst>
                    <a:ext uri="{FF2B5EF4-FFF2-40B4-BE49-F238E27FC236}">
                      <a16:creationId xmlns:a16="http://schemas.microsoft.com/office/drawing/2014/main" id="{9C639819-CC3D-4AAC-8CC9-5FA5290D8705}"/>
                    </a:ext>
                  </a:extLst>
                </p:cNvPr>
                <p:cNvGrpSpPr/>
                <p:nvPr/>
              </p:nvGrpSpPr>
              <p:grpSpPr>
                <a:xfrm>
                  <a:off x="4567827" y="970271"/>
                  <a:ext cx="1176558" cy="776349"/>
                  <a:chOff x="4567827" y="970271"/>
                  <a:chExt cx="1176558" cy="776349"/>
                </a:xfrm>
                <a:solidFill>
                  <a:schemeClr val="accent3">
                    <a:lumMod val="50000"/>
                  </a:schemeClr>
                </a:solidFill>
              </p:grpSpPr>
              <p:sp>
                <p:nvSpPr>
                  <p:cNvPr id="479" name="Round Diagonal Corner Rectangle 2">
                    <a:extLst>
                      <a:ext uri="{FF2B5EF4-FFF2-40B4-BE49-F238E27FC236}">
                        <a16:creationId xmlns:a16="http://schemas.microsoft.com/office/drawing/2014/main" id="{1751CDFA-D8D7-4DD4-AFFA-B8F31BBC736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 Diagonal Corner Rectangle 3">
                    <a:extLst>
                      <a:ext uri="{FF2B5EF4-FFF2-40B4-BE49-F238E27FC236}">
                        <a16:creationId xmlns:a16="http://schemas.microsoft.com/office/drawing/2014/main" id="{B90A9D24-0CAE-4CF0-9729-EC36FF9F3A1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 Diagonal Corner Rectangle 4">
                    <a:extLst>
                      <a:ext uri="{FF2B5EF4-FFF2-40B4-BE49-F238E27FC236}">
                        <a16:creationId xmlns:a16="http://schemas.microsoft.com/office/drawing/2014/main" id="{ECAFC519-66B5-4208-B4F8-E9100C0AD0E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 Diagonal Corner Rectangle 5">
                    <a:extLst>
                      <a:ext uri="{FF2B5EF4-FFF2-40B4-BE49-F238E27FC236}">
                        <a16:creationId xmlns:a16="http://schemas.microsoft.com/office/drawing/2014/main" id="{5C3830B0-94EA-4FA3-B681-63D4B9BCD0A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6">
                    <a:extLst>
                      <a:ext uri="{FF2B5EF4-FFF2-40B4-BE49-F238E27FC236}">
                        <a16:creationId xmlns:a16="http://schemas.microsoft.com/office/drawing/2014/main" id="{330D5014-6934-431C-8625-91E5EB0FB7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8">
                  <a:extLst>
                    <a:ext uri="{FF2B5EF4-FFF2-40B4-BE49-F238E27FC236}">
                      <a16:creationId xmlns:a16="http://schemas.microsoft.com/office/drawing/2014/main" id="{DEEED6B8-EEDD-43C4-B45B-BDB39727E63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4" name="Round Diagonal Corner Rectangle 44">
                    <a:extLst>
                      <a:ext uri="{FF2B5EF4-FFF2-40B4-BE49-F238E27FC236}">
                        <a16:creationId xmlns:a16="http://schemas.microsoft.com/office/drawing/2014/main" id="{7D6C312F-6B33-4636-A933-00988CEFE40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 Diagonal Corner Rectangle 45">
                    <a:extLst>
                      <a:ext uri="{FF2B5EF4-FFF2-40B4-BE49-F238E27FC236}">
                        <a16:creationId xmlns:a16="http://schemas.microsoft.com/office/drawing/2014/main" id="{A676BEE6-D7BC-454F-8A9E-EB3A636624E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46">
                    <a:extLst>
                      <a:ext uri="{FF2B5EF4-FFF2-40B4-BE49-F238E27FC236}">
                        <a16:creationId xmlns:a16="http://schemas.microsoft.com/office/drawing/2014/main" id="{5132F8E8-3A14-4622-94EF-CF4EE502175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47">
                    <a:extLst>
                      <a:ext uri="{FF2B5EF4-FFF2-40B4-BE49-F238E27FC236}">
                        <a16:creationId xmlns:a16="http://schemas.microsoft.com/office/drawing/2014/main" id="{BD815869-7524-44D7-897E-3363B3197A2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 Diagonal Corner Rectangle 48">
                    <a:extLst>
                      <a:ext uri="{FF2B5EF4-FFF2-40B4-BE49-F238E27FC236}">
                        <a16:creationId xmlns:a16="http://schemas.microsoft.com/office/drawing/2014/main" id="{52BA216A-D428-4FDE-8ED0-AD9B6530C3A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3" name="Group 432">
                <a:extLst>
                  <a:ext uri="{FF2B5EF4-FFF2-40B4-BE49-F238E27FC236}">
                    <a16:creationId xmlns:a16="http://schemas.microsoft.com/office/drawing/2014/main" id="{B109EE30-91AF-4EC0-9172-43C4184B4F04}"/>
                  </a:ext>
                </a:extLst>
              </p:cNvPr>
              <p:cNvGrpSpPr/>
              <p:nvPr/>
            </p:nvGrpSpPr>
            <p:grpSpPr>
              <a:xfrm rot="8113811">
                <a:off x="1438523" y="2207715"/>
                <a:ext cx="1390153" cy="762604"/>
                <a:chOff x="4567827" y="970271"/>
                <a:chExt cx="1595182" cy="1230216"/>
              </a:xfrm>
            </p:grpSpPr>
            <p:grpSp>
              <p:nvGrpSpPr>
                <p:cNvPr id="460" name="Group 7">
                  <a:extLst>
                    <a:ext uri="{FF2B5EF4-FFF2-40B4-BE49-F238E27FC236}">
                      <a16:creationId xmlns:a16="http://schemas.microsoft.com/office/drawing/2014/main" id="{4CB74BF8-12F7-4B44-B976-7557F3B36E12}"/>
                    </a:ext>
                  </a:extLst>
                </p:cNvPr>
                <p:cNvGrpSpPr/>
                <p:nvPr/>
              </p:nvGrpSpPr>
              <p:grpSpPr>
                <a:xfrm>
                  <a:off x="4567827" y="970271"/>
                  <a:ext cx="1176558" cy="776349"/>
                  <a:chOff x="4567827" y="970271"/>
                  <a:chExt cx="1176558" cy="776349"/>
                </a:xfrm>
                <a:solidFill>
                  <a:schemeClr val="accent3">
                    <a:lumMod val="50000"/>
                  </a:schemeClr>
                </a:solidFill>
              </p:grpSpPr>
              <p:sp>
                <p:nvSpPr>
                  <p:cNvPr id="467" name="Round Diagonal Corner Rectangle 2">
                    <a:extLst>
                      <a:ext uri="{FF2B5EF4-FFF2-40B4-BE49-F238E27FC236}">
                        <a16:creationId xmlns:a16="http://schemas.microsoft.com/office/drawing/2014/main" id="{7F19974C-C16B-410A-948D-3A966188F8D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3">
                    <a:extLst>
                      <a:ext uri="{FF2B5EF4-FFF2-40B4-BE49-F238E27FC236}">
                        <a16:creationId xmlns:a16="http://schemas.microsoft.com/office/drawing/2014/main" id="{EB5B03BA-18A5-44FB-A9D4-F92D87F5264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4">
                    <a:extLst>
                      <a:ext uri="{FF2B5EF4-FFF2-40B4-BE49-F238E27FC236}">
                        <a16:creationId xmlns:a16="http://schemas.microsoft.com/office/drawing/2014/main" id="{627E2CD5-0042-4030-96A2-4537651293E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5">
                    <a:extLst>
                      <a:ext uri="{FF2B5EF4-FFF2-40B4-BE49-F238E27FC236}">
                        <a16:creationId xmlns:a16="http://schemas.microsoft.com/office/drawing/2014/main" id="{93EA9258-92BD-41FC-9E7B-6782758F467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6">
                    <a:extLst>
                      <a:ext uri="{FF2B5EF4-FFF2-40B4-BE49-F238E27FC236}">
                        <a16:creationId xmlns:a16="http://schemas.microsoft.com/office/drawing/2014/main" id="{BBD93EE4-C26E-453F-9535-E6EE0EFB821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8">
                  <a:extLst>
                    <a:ext uri="{FF2B5EF4-FFF2-40B4-BE49-F238E27FC236}">
                      <a16:creationId xmlns:a16="http://schemas.microsoft.com/office/drawing/2014/main" id="{7D9F9779-CEE8-4EA1-8250-0B07B12328B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2" name="Round Diagonal Corner Rectangle 57">
                    <a:extLst>
                      <a:ext uri="{FF2B5EF4-FFF2-40B4-BE49-F238E27FC236}">
                        <a16:creationId xmlns:a16="http://schemas.microsoft.com/office/drawing/2014/main" id="{B4A64459-5834-4D2F-BCC4-B7114ED165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 Diagonal Corner Rectangle 58">
                    <a:extLst>
                      <a:ext uri="{FF2B5EF4-FFF2-40B4-BE49-F238E27FC236}">
                        <a16:creationId xmlns:a16="http://schemas.microsoft.com/office/drawing/2014/main" id="{88DB3D19-340F-4B05-89BD-8A4B905F658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59">
                    <a:extLst>
                      <a:ext uri="{FF2B5EF4-FFF2-40B4-BE49-F238E27FC236}">
                        <a16:creationId xmlns:a16="http://schemas.microsoft.com/office/drawing/2014/main" id="{15713E5E-9401-4190-81BE-45E5C998A0B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60">
                    <a:extLst>
                      <a:ext uri="{FF2B5EF4-FFF2-40B4-BE49-F238E27FC236}">
                        <a16:creationId xmlns:a16="http://schemas.microsoft.com/office/drawing/2014/main" id="{EC7B87D9-6600-40B0-9576-50BE7755D7E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61">
                    <a:extLst>
                      <a:ext uri="{FF2B5EF4-FFF2-40B4-BE49-F238E27FC236}">
                        <a16:creationId xmlns:a16="http://schemas.microsoft.com/office/drawing/2014/main" id="{EF5A5B43-8608-46D6-B96B-3EC622BB458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4" name="Group 433">
                <a:extLst>
                  <a:ext uri="{FF2B5EF4-FFF2-40B4-BE49-F238E27FC236}">
                    <a16:creationId xmlns:a16="http://schemas.microsoft.com/office/drawing/2014/main" id="{9E2D5CBF-1FBD-4C72-BA18-F688580EE187}"/>
                  </a:ext>
                </a:extLst>
              </p:cNvPr>
              <p:cNvGrpSpPr/>
              <p:nvPr/>
            </p:nvGrpSpPr>
            <p:grpSpPr>
              <a:xfrm rot="9089938">
                <a:off x="2556363" y="1661184"/>
                <a:ext cx="1090262" cy="771324"/>
                <a:chOff x="4567827" y="970271"/>
                <a:chExt cx="1595182" cy="1230216"/>
              </a:xfrm>
            </p:grpSpPr>
            <p:grpSp>
              <p:nvGrpSpPr>
                <p:cNvPr id="448" name="Group 7">
                  <a:extLst>
                    <a:ext uri="{FF2B5EF4-FFF2-40B4-BE49-F238E27FC236}">
                      <a16:creationId xmlns:a16="http://schemas.microsoft.com/office/drawing/2014/main" id="{5AB1BECE-97C3-4775-B343-BF9FA34115CE}"/>
                    </a:ext>
                  </a:extLst>
                </p:cNvPr>
                <p:cNvGrpSpPr/>
                <p:nvPr/>
              </p:nvGrpSpPr>
              <p:grpSpPr>
                <a:xfrm>
                  <a:off x="4567827" y="970271"/>
                  <a:ext cx="1176558" cy="776349"/>
                  <a:chOff x="4567827" y="970271"/>
                  <a:chExt cx="1176558" cy="776349"/>
                </a:xfrm>
                <a:solidFill>
                  <a:schemeClr val="accent3">
                    <a:lumMod val="50000"/>
                  </a:schemeClr>
                </a:solidFill>
              </p:grpSpPr>
              <p:sp>
                <p:nvSpPr>
                  <p:cNvPr id="455" name="Round Diagonal Corner Rectangle 2">
                    <a:extLst>
                      <a:ext uri="{FF2B5EF4-FFF2-40B4-BE49-F238E27FC236}">
                        <a16:creationId xmlns:a16="http://schemas.microsoft.com/office/drawing/2014/main" id="{CB11E208-AAEF-4747-88D1-90F272AB9A1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 Diagonal Corner Rectangle 3">
                    <a:extLst>
                      <a:ext uri="{FF2B5EF4-FFF2-40B4-BE49-F238E27FC236}">
                        <a16:creationId xmlns:a16="http://schemas.microsoft.com/office/drawing/2014/main" id="{4C169796-96E9-4BB9-AE9D-E65D3AE63D1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 Diagonal Corner Rectangle 4">
                    <a:extLst>
                      <a:ext uri="{FF2B5EF4-FFF2-40B4-BE49-F238E27FC236}">
                        <a16:creationId xmlns:a16="http://schemas.microsoft.com/office/drawing/2014/main" id="{48B67176-F626-49F7-BEBF-A54921A782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 Diagonal Corner Rectangle 5">
                    <a:extLst>
                      <a:ext uri="{FF2B5EF4-FFF2-40B4-BE49-F238E27FC236}">
                        <a16:creationId xmlns:a16="http://schemas.microsoft.com/office/drawing/2014/main" id="{DD222120-A3F9-4D0E-BC2F-81160224CA7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6">
                    <a:extLst>
                      <a:ext uri="{FF2B5EF4-FFF2-40B4-BE49-F238E27FC236}">
                        <a16:creationId xmlns:a16="http://schemas.microsoft.com/office/drawing/2014/main" id="{372DCB10-87F1-4BE6-9550-336FFBE42C6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8">
                  <a:extLst>
                    <a:ext uri="{FF2B5EF4-FFF2-40B4-BE49-F238E27FC236}">
                      <a16:creationId xmlns:a16="http://schemas.microsoft.com/office/drawing/2014/main" id="{E7B1C87F-8D1E-4C8A-B5BC-BEAE364F470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0" name="Round Diagonal Corner Rectangle 70">
                    <a:extLst>
                      <a:ext uri="{FF2B5EF4-FFF2-40B4-BE49-F238E27FC236}">
                        <a16:creationId xmlns:a16="http://schemas.microsoft.com/office/drawing/2014/main" id="{7B14011F-303D-42AE-9852-A5C777877A2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 Diagonal Corner Rectangle 71">
                    <a:extLst>
                      <a:ext uri="{FF2B5EF4-FFF2-40B4-BE49-F238E27FC236}">
                        <a16:creationId xmlns:a16="http://schemas.microsoft.com/office/drawing/2014/main" id="{55902FF7-5EC2-435D-8A00-3612B8D973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72">
                    <a:extLst>
                      <a:ext uri="{FF2B5EF4-FFF2-40B4-BE49-F238E27FC236}">
                        <a16:creationId xmlns:a16="http://schemas.microsoft.com/office/drawing/2014/main" id="{47E4F9DC-FAD2-4BDE-806F-14EFDCB4BA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73">
                    <a:extLst>
                      <a:ext uri="{FF2B5EF4-FFF2-40B4-BE49-F238E27FC236}">
                        <a16:creationId xmlns:a16="http://schemas.microsoft.com/office/drawing/2014/main" id="{FAC095A8-2DBA-42A5-BC85-92C0D62A20E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74">
                    <a:extLst>
                      <a:ext uri="{FF2B5EF4-FFF2-40B4-BE49-F238E27FC236}">
                        <a16:creationId xmlns:a16="http://schemas.microsoft.com/office/drawing/2014/main" id="{EE8B8825-5CDF-4BB3-958D-AFD4FF86D82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a:extLst>
                  <a:ext uri="{FF2B5EF4-FFF2-40B4-BE49-F238E27FC236}">
                    <a16:creationId xmlns:a16="http://schemas.microsoft.com/office/drawing/2014/main" id="{7252F726-A388-42C8-B4A9-BCE704575B27}"/>
                  </a:ext>
                </a:extLst>
              </p:cNvPr>
              <p:cNvGrpSpPr/>
              <p:nvPr/>
            </p:nvGrpSpPr>
            <p:grpSpPr>
              <a:xfrm rot="13486189" flipH="1">
                <a:off x="1389306" y="2685691"/>
                <a:ext cx="1345945" cy="1037421"/>
                <a:chOff x="4567827" y="970271"/>
                <a:chExt cx="1595182" cy="1230216"/>
              </a:xfrm>
            </p:grpSpPr>
            <p:grpSp>
              <p:nvGrpSpPr>
                <p:cNvPr id="436" name="Group 7">
                  <a:extLst>
                    <a:ext uri="{FF2B5EF4-FFF2-40B4-BE49-F238E27FC236}">
                      <a16:creationId xmlns:a16="http://schemas.microsoft.com/office/drawing/2014/main" id="{B0BE97AB-FB0C-467E-9300-2568D1FEE652}"/>
                    </a:ext>
                  </a:extLst>
                </p:cNvPr>
                <p:cNvGrpSpPr/>
                <p:nvPr/>
              </p:nvGrpSpPr>
              <p:grpSpPr>
                <a:xfrm>
                  <a:off x="4567827" y="970271"/>
                  <a:ext cx="1176558" cy="776349"/>
                  <a:chOff x="4567827" y="970271"/>
                  <a:chExt cx="1176558" cy="776349"/>
                </a:xfrm>
                <a:solidFill>
                  <a:schemeClr val="accent3">
                    <a:lumMod val="50000"/>
                  </a:schemeClr>
                </a:solidFill>
              </p:grpSpPr>
              <p:sp>
                <p:nvSpPr>
                  <p:cNvPr id="443" name="Round Diagonal Corner Rectangle 2">
                    <a:extLst>
                      <a:ext uri="{FF2B5EF4-FFF2-40B4-BE49-F238E27FC236}">
                        <a16:creationId xmlns:a16="http://schemas.microsoft.com/office/drawing/2014/main" id="{32CF694B-AA66-4E0A-83A1-942347FF9A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 Diagonal Corner Rectangle 3">
                    <a:extLst>
                      <a:ext uri="{FF2B5EF4-FFF2-40B4-BE49-F238E27FC236}">
                        <a16:creationId xmlns:a16="http://schemas.microsoft.com/office/drawing/2014/main" id="{75FF4959-C7C4-4CFB-815B-31269E66653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 Diagonal Corner Rectangle 4">
                    <a:extLst>
                      <a:ext uri="{FF2B5EF4-FFF2-40B4-BE49-F238E27FC236}">
                        <a16:creationId xmlns:a16="http://schemas.microsoft.com/office/drawing/2014/main" id="{B3413A60-D29E-413E-B4BC-9E5A85102DD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 Diagonal Corner Rectangle 5">
                    <a:extLst>
                      <a:ext uri="{FF2B5EF4-FFF2-40B4-BE49-F238E27FC236}">
                        <a16:creationId xmlns:a16="http://schemas.microsoft.com/office/drawing/2014/main" id="{0EA334D0-EBC5-47E0-AF0B-A08F0C35D3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6">
                    <a:extLst>
                      <a:ext uri="{FF2B5EF4-FFF2-40B4-BE49-F238E27FC236}">
                        <a16:creationId xmlns:a16="http://schemas.microsoft.com/office/drawing/2014/main" id="{11B224B7-DC1B-4564-A5F0-313381945EC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8">
                  <a:extLst>
                    <a:ext uri="{FF2B5EF4-FFF2-40B4-BE49-F238E27FC236}">
                      <a16:creationId xmlns:a16="http://schemas.microsoft.com/office/drawing/2014/main" id="{A7E1F82B-05A8-4FE4-AEC7-09980B0AC2E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8" name="Round Diagonal Corner Rectangle 83">
                    <a:extLst>
                      <a:ext uri="{FF2B5EF4-FFF2-40B4-BE49-F238E27FC236}">
                        <a16:creationId xmlns:a16="http://schemas.microsoft.com/office/drawing/2014/main" id="{D0A3C6D1-D34F-4E83-87F7-BECB0EA4CC2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 Diagonal Corner Rectangle 84">
                    <a:extLst>
                      <a:ext uri="{FF2B5EF4-FFF2-40B4-BE49-F238E27FC236}">
                        <a16:creationId xmlns:a16="http://schemas.microsoft.com/office/drawing/2014/main" id="{E0088304-D7C8-4688-81F1-A47C0E0960A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85">
                    <a:extLst>
                      <a:ext uri="{FF2B5EF4-FFF2-40B4-BE49-F238E27FC236}">
                        <a16:creationId xmlns:a16="http://schemas.microsoft.com/office/drawing/2014/main" id="{C66F4F52-451A-453E-92FC-275AC9FC224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86">
                    <a:extLst>
                      <a:ext uri="{FF2B5EF4-FFF2-40B4-BE49-F238E27FC236}">
                        <a16:creationId xmlns:a16="http://schemas.microsoft.com/office/drawing/2014/main" id="{7C1173D7-0010-44C4-9CD6-AB51EB2F44B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87">
                    <a:extLst>
                      <a:ext uri="{FF2B5EF4-FFF2-40B4-BE49-F238E27FC236}">
                        <a16:creationId xmlns:a16="http://schemas.microsoft.com/office/drawing/2014/main" id="{D434512A-B390-4EEE-AF8C-235FB7A5FAB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1" name="Group 310">
              <a:extLst>
                <a:ext uri="{FF2B5EF4-FFF2-40B4-BE49-F238E27FC236}">
                  <a16:creationId xmlns:a16="http://schemas.microsoft.com/office/drawing/2014/main" id="{E7D1D223-7610-49E7-8B14-C60A945EFBFD}"/>
                </a:ext>
              </a:extLst>
            </p:cNvPr>
            <p:cNvGrpSpPr/>
            <p:nvPr/>
          </p:nvGrpSpPr>
          <p:grpSpPr>
            <a:xfrm>
              <a:off x="7744485" y="3845865"/>
              <a:ext cx="1015120" cy="696482"/>
              <a:chOff x="3480816" y="1417320"/>
              <a:chExt cx="4105975" cy="2871216"/>
            </a:xfrm>
          </p:grpSpPr>
          <p:grpSp>
            <p:nvGrpSpPr>
              <p:cNvPr id="416" name="Group 415">
                <a:extLst>
                  <a:ext uri="{FF2B5EF4-FFF2-40B4-BE49-F238E27FC236}">
                    <a16:creationId xmlns:a16="http://schemas.microsoft.com/office/drawing/2014/main" id="{D5696013-EC2A-4098-A8FC-329A933BC7E4}"/>
                  </a:ext>
                </a:extLst>
              </p:cNvPr>
              <p:cNvGrpSpPr/>
              <p:nvPr/>
            </p:nvGrpSpPr>
            <p:grpSpPr>
              <a:xfrm>
                <a:off x="4489705" y="1779294"/>
                <a:ext cx="1630864" cy="1887450"/>
                <a:chOff x="7653422" y="1435608"/>
                <a:chExt cx="2769586" cy="3757446"/>
              </a:xfrm>
            </p:grpSpPr>
            <p:sp>
              <p:nvSpPr>
                <p:cNvPr id="426" name="Rectangle 2">
                  <a:extLst>
                    <a:ext uri="{FF2B5EF4-FFF2-40B4-BE49-F238E27FC236}">
                      <a16:creationId xmlns:a16="http://schemas.microsoft.com/office/drawing/2014/main" id="{41813C57-DFBF-439C-9661-54970845139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A0DE1071-C6D9-4F04-AB7F-2C188C8DF8A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7" name="Group 416">
                <a:extLst>
                  <a:ext uri="{FF2B5EF4-FFF2-40B4-BE49-F238E27FC236}">
                    <a16:creationId xmlns:a16="http://schemas.microsoft.com/office/drawing/2014/main" id="{2420FA98-A4EB-4E4A-A65B-23DF8993DCF0}"/>
                  </a:ext>
                </a:extLst>
              </p:cNvPr>
              <p:cNvGrpSpPr/>
              <p:nvPr/>
            </p:nvGrpSpPr>
            <p:grpSpPr>
              <a:xfrm>
                <a:off x="5218177" y="1636776"/>
                <a:ext cx="1822482" cy="2109216"/>
                <a:chOff x="7653422" y="1435608"/>
                <a:chExt cx="2769586" cy="3757446"/>
              </a:xfrm>
            </p:grpSpPr>
            <p:sp>
              <p:nvSpPr>
                <p:cNvPr id="424" name="Rectangle 2">
                  <a:extLst>
                    <a:ext uri="{FF2B5EF4-FFF2-40B4-BE49-F238E27FC236}">
                      <a16:creationId xmlns:a16="http://schemas.microsoft.com/office/drawing/2014/main" id="{2A16F647-DA60-439D-AB79-C3ED17CC396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2DCBCCC1-A0CF-469E-8938-846E2F0274C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8" name="Group 417">
                <a:extLst>
                  <a:ext uri="{FF2B5EF4-FFF2-40B4-BE49-F238E27FC236}">
                    <a16:creationId xmlns:a16="http://schemas.microsoft.com/office/drawing/2014/main" id="{3BD3269C-4EB9-49A1-AF69-B3D293066B69}"/>
                  </a:ext>
                </a:extLst>
              </p:cNvPr>
              <p:cNvGrpSpPr/>
              <p:nvPr/>
            </p:nvGrpSpPr>
            <p:grpSpPr>
              <a:xfrm>
                <a:off x="3480816" y="1417320"/>
                <a:ext cx="2162223" cy="2502408"/>
                <a:chOff x="7653422" y="1435608"/>
                <a:chExt cx="2769586" cy="3757446"/>
              </a:xfrm>
            </p:grpSpPr>
            <p:sp>
              <p:nvSpPr>
                <p:cNvPr id="422" name="Rectangle 2">
                  <a:extLst>
                    <a:ext uri="{FF2B5EF4-FFF2-40B4-BE49-F238E27FC236}">
                      <a16:creationId xmlns:a16="http://schemas.microsoft.com/office/drawing/2014/main" id="{655CFD5C-23BE-4477-A8F6-10A100A44CD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BC47C16B-556B-4093-8233-C64E32F0521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9" name="Group 418">
                <a:extLst>
                  <a:ext uri="{FF2B5EF4-FFF2-40B4-BE49-F238E27FC236}">
                    <a16:creationId xmlns:a16="http://schemas.microsoft.com/office/drawing/2014/main" id="{00DF4529-6603-48BC-A969-5FECF9A230F2}"/>
                  </a:ext>
                </a:extLst>
              </p:cNvPr>
              <p:cNvGrpSpPr/>
              <p:nvPr/>
            </p:nvGrpSpPr>
            <p:grpSpPr>
              <a:xfrm>
                <a:off x="5394961" y="1751862"/>
                <a:ext cx="2191830" cy="2536674"/>
                <a:chOff x="7653422" y="1435608"/>
                <a:chExt cx="2769586" cy="3757446"/>
              </a:xfrm>
            </p:grpSpPr>
            <p:sp>
              <p:nvSpPr>
                <p:cNvPr id="420" name="Rectangle 2">
                  <a:extLst>
                    <a:ext uri="{FF2B5EF4-FFF2-40B4-BE49-F238E27FC236}">
                      <a16:creationId xmlns:a16="http://schemas.microsoft.com/office/drawing/2014/main" id="{C2D4E29B-402F-483F-99AA-EFDAFA5008B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8CC0C42F-775B-4280-8AAC-94606C8988B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12" name="Group 311">
              <a:extLst>
                <a:ext uri="{FF2B5EF4-FFF2-40B4-BE49-F238E27FC236}">
                  <a16:creationId xmlns:a16="http://schemas.microsoft.com/office/drawing/2014/main" id="{3FF53B0E-219C-40B8-B1CC-78407113F59C}"/>
                </a:ext>
              </a:extLst>
            </p:cNvPr>
            <p:cNvGrpSpPr/>
            <p:nvPr/>
          </p:nvGrpSpPr>
          <p:grpSpPr>
            <a:xfrm>
              <a:off x="7961046" y="3963042"/>
              <a:ext cx="384925" cy="648379"/>
              <a:chOff x="1241184" y="770000"/>
              <a:chExt cx="2405441" cy="4129562"/>
            </a:xfrm>
          </p:grpSpPr>
          <p:grpSp>
            <p:nvGrpSpPr>
              <p:cNvPr id="323" name="Group 322">
                <a:extLst>
                  <a:ext uri="{FF2B5EF4-FFF2-40B4-BE49-F238E27FC236}">
                    <a16:creationId xmlns:a16="http://schemas.microsoft.com/office/drawing/2014/main" id="{BB1D3B3E-DE50-4BCC-89F1-CC6CA5131720}"/>
                  </a:ext>
                </a:extLst>
              </p:cNvPr>
              <p:cNvGrpSpPr/>
              <p:nvPr/>
            </p:nvGrpSpPr>
            <p:grpSpPr>
              <a:xfrm>
                <a:off x="2133600" y="2743200"/>
                <a:ext cx="1295400" cy="990600"/>
                <a:chOff x="4567827" y="970271"/>
                <a:chExt cx="1595182" cy="1230216"/>
              </a:xfrm>
            </p:grpSpPr>
            <p:grpSp>
              <p:nvGrpSpPr>
                <p:cNvPr id="404" name="Group 403">
                  <a:extLst>
                    <a:ext uri="{FF2B5EF4-FFF2-40B4-BE49-F238E27FC236}">
                      <a16:creationId xmlns:a16="http://schemas.microsoft.com/office/drawing/2014/main" id="{4574A745-0DD7-44C7-A617-1F61D362156B}"/>
                    </a:ext>
                  </a:extLst>
                </p:cNvPr>
                <p:cNvGrpSpPr/>
                <p:nvPr/>
              </p:nvGrpSpPr>
              <p:grpSpPr>
                <a:xfrm>
                  <a:off x="4567827" y="970271"/>
                  <a:ext cx="1176558" cy="776349"/>
                  <a:chOff x="4567827" y="970271"/>
                  <a:chExt cx="1176558" cy="776349"/>
                </a:xfrm>
                <a:solidFill>
                  <a:schemeClr val="accent3">
                    <a:lumMod val="50000"/>
                  </a:schemeClr>
                </a:solidFill>
              </p:grpSpPr>
              <p:sp>
                <p:nvSpPr>
                  <p:cNvPr id="411" name="Round Diagonal Corner Rectangle 2">
                    <a:extLst>
                      <a:ext uri="{FF2B5EF4-FFF2-40B4-BE49-F238E27FC236}">
                        <a16:creationId xmlns:a16="http://schemas.microsoft.com/office/drawing/2014/main" id="{C2ECB7F0-25F4-4007-B0EB-A5FCD85CB9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3">
                    <a:extLst>
                      <a:ext uri="{FF2B5EF4-FFF2-40B4-BE49-F238E27FC236}">
                        <a16:creationId xmlns:a16="http://schemas.microsoft.com/office/drawing/2014/main" id="{D32AFDC6-37E1-4EE8-B803-BD7B573E7B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4">
                    <a:extLst>
                      <a:ext uri="{FF2B5EF4-FFF2-40B4-BE49-F238E27FC236}">
                        <a16:creationId xmlns:a16="http://schemas.microsoft.com/office/drawing/2014/main" id="{18FBBDD1-8EA0-454A-9342-816330174A7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5">
                    <a:extLst>
                      <a:ext uri="{FF2B5EF4-FFF2-40B4-BE49-F238E27FC236}">
                        <a16:creationId xmlns:a16="http://schemas.microsoft.com/office/drawing/2014/main" id="{0507EA6A-FF92-4570-AB95-77A07B8CDD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 Diagonal Corner Rectangle 6">
                    <a:extLst>
                      <a:ext uri="{FF2B5EF4-FFF2-40B4-BE49-F238E27FC236}">
                        <a16:creationId xmlns:a16="http://schemas.microsoft.com/office/drawing/2014/main" id="{117814A5-91C5-4B3E-8636-353EBCD9A05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404">
                  <a:extLst>
                    <a:ext uri="{FF2B5EF4-FFF2-40B4-BE49-F238E27FC236}">
                      <a16:creationId xmlns:a16="http://schemas.microsoft.com/office/drawing/2014/main" id="{16C4EC00-2239-49A0-8C39-BD3F6038ABA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6" name="Round Diagonal Corner Rectangle 9">
                    <a:extLst>
                      <a:ext uri="{FF2B5EF4-FFF2-40B4-BE49-F238E27FC236}">
                        <a16:creationId xmlns:a16="http://schemas.microsoft.com/office/drawing/2014/main" id="{B44BBE7F-E20F-4A30-9AF2-E246B158706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10">
                    <a:extLst>
                      <a:ext uri="{FF2B5EF4-FFF2-40B4-BE49-F238E27FC236}">
                        <a16:creationId xmlns:a16="http://schemas.microsoft.com/office/drawing/2014/main" id="{A3420EB1-EF66-4696-992A-DC4A0567B91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 Diagonal Corner Rectangle 11">
                    <a:extLst>
                      <a:ext uri="{FF2B5EF4-FFF2-40B4-BE49-F238E27FC236}">
                        <a16:creationId xmlns:a16="http://schemas.microsoft.com/office/drawing/2014/main" id="{71B9FF25-5049-4E2C-BFBE-947A491934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12">
                    <a:extLst>
                      <a:ext uri="{FF2B5EF4-FFF2-40B4-BE49-F238E27FC236}">
                        <a16:creationId xmlns:a16="http://schemas.microsoft.com/office/drawing/2014/main" id="{0858779E-190E-4BE8-A630-B20447D3FD4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13">
                    <a:extLst>
                      <a:ext uri="{FF2B5EF4-FFF2-40B4-BE49-F238E27FC236}">
                        <a16:creationId xmlns:a16="http://schemas.microsoft.com/office/drawing/2014/main" id="{A00F3C58-B1AF-4AA3-A12B-950DACF3B0D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Double Wave 323">
                <a:extLst>
                  <a:ext uri="{FF2B5EF4-FFF2-40B4-BE49-F238E27FC236}">
                    <a16:creationId xmlns:a16="http://schemas.microsoft.com/office/drawing/2014/main" id="{B8A27315-095D-45F4-93F7-3370481EF6C5}"/>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a:extLst>
                  <a:ext uri="{FF2B5EF4-FFF2-40B4-BE49-F238E27FC236}">
                    <a16:creationId xmlns:a16="http://schemas.microsoft.com/office/drawing/2014/main" id="{DEA92C07-A984-4CBB-AEB3-83F7A64EFFE3}"/>
                  </a:ext>
                </a:extLst>
              </p:cNvPr>
              <p:cNvGrpSpPr/>
              <p:nvPr/>
            </p:nvGrpSpPr>
            <p:grpSpPr>
              <a:xfrm rot="3721982">
                <a:off x="2072705" y="1965154"/>
                <a:ext cx="1219200" cy="940256"/>
                <a:chOff x="4567827" y="970271"/>
                <a:chExt cx="1595182" cy="1230216"/>
              </a:xfrm>
            </p:grpSpPr>
            <p:grpSp>
              <p:nvGrpSpPr>
                <p:cNvPr id="392" name="Group 7">
                  <a:extLst>
                    <a:ext uri="{FF2B5EF4-FFF2-40B4-BE49-F238E27FC236}">
                      <a16:creationId xmlns:a16="http://schemas.microsoft.com/office/drawing/2014/main" id="{388C8F03-18F2-4DCD-A4A4-A3B8F5A8B023}"/>
                    </a:ext>
                  </a:extLst>
                </p:cNvPr>
                <p:cNvGrpSpPr/>
                <p:nvPr/>
              </p:nvGrpSpPr>
              <p:grpSpPr>
                <a:xfrm>
                  <a:off x="4567827" y="970271"/>
                  <a:ext cx="1176558" cy="776349"/>
                  <a:chOff x="4567827" y="970271"/>
                  <a:chExt cx="1176558" cy="776349"/>
                </a:xfrm>
                <a:solidFill>
                  <a:schemeClr val="accent3">
                    <a:lumMod val="50000"/>
                  </a:schemeClr>
                </a:solidFill>
              </p:grpSpPr>
              <p:sp>
                <p:nvSpPr>
                  <p:cNvPr id="399" name="Round Diagonal Corner Rectangle 2">
                    <a:extLst>
                      <a:ext uri="{FF2B5EF4-FFF2-40B4-BE49-F238E27FC236}">
                        <a16:creationId xmlns:a16="http://schemas.microsoft.com/office/drawing/2014/main" id="{378BD1A8-E3B1-48C1-89AB-6115001586B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
                    <a:extLst>
                      <a:ext uri="{FF2B5EF4-FFF2-40B4-BE49-F238E27FC236}">
                        <a16:creationId xmlns:a16="http://schemas.microsoft.com/office/drawing/2014/main" id="{55559472-44FB-4063-8350-3F7BBFADCF6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
                    <a:extLst>
                      <a:ext uri="{FF2B5EF4-FFF2-40B4-BE49-F238E27FC236}">
                        <a16:creationId xmlns:a16="http://schemas.microsoft.com/office/drawing/2014/main" id="{A0E9F60B-0709-41E6-89D1-8DD744B3628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 Diagonal Corner Rectangle 5">
                    <a:extLst>
                      <a:ext uri="{FF2B5EF4-FFF2-40B4-BE49-F238E27FC236}">
                        <a16:creationId xmlns:a16="http://schemas.microsoft.com/office/drawing/2014/main" id="{FB36336A-6681-4C1E-BBBD-783E7FCD662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 Diagonal Corner Rectangle 6">
                    <a:extLst>
                      <a:ext uri="{FF2B5EF4-FFF2-40B4-BE49-F238E27FC236}">
                        <a16:creationId xmlns:a16="http://schemas.microsoft.com/office/drawing/2014/main" id="{2D453802-9627-4F96-8964-912EFFCE3FF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8">
                  <a:extLst>
                    <a:ext uri="{FF2B5EF4-FFF2-40B4-BE49-F238E27FC236}">
                      <a16:creationId xmlns:a16="http://schemas.microsoft.com/office/drawing/2014/main" id="{6A53D916-945C-44CF-8542-4972BBFD6B6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4" name="Round Diagonal Corner Rectangle 18">
                    <a:extLst>
                      <a:ext uri="{FF2B5EF4-FFF2-40B4-BE49-F238E27FC236}">
                        <a16:creationId xmlns:a16="http://schemas.microsoft.com/office/drawing/2014/main" id="{A0B7EF30-DD58-4E51-A0BA-F11A956C319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19">
                    <a:extLst>
                      <a:ext uri="{FF2B5EF4-FFF2-40B4-BE49-F238E27FC236}">
                        <a16:creationId xmlns:a16="http://schemas.microsoft.com/office/drawing/2014/main" id="{34B9D46B-B40A-4609-9202-507F6306BB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ound Diagonal Corner Rectangle 20">
                    <a:extLst>
                      <a:ext uri="{FF2B5EF4-FFF2-40B4-BE49-F238E27FC236}">
                        <a16:creationId xmlns:a16="http://schemas.microsoft.com/office/drawing/2014/main" id="{CE6A61D9-3570-4754-AD10-F0DC0B67093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21">
                    <a:extLst>
                      <a:ext uri="{FF2B5EF4-FFF2-40B4-BE49-F238E27FC236}">
                        <a16:creationId xmlns:a16="http://schemas.microsoft.com/office/drawing/2014/main" id="{3833488E-8848-4092-9115-AFC80811D6C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 Diagonal Corner Rectangle 22">
                    <a:extLst>
                      <a:ext uri="{FF2B5EF4-FFF2-40B4-BE49-F238E27FC236}">
                        <a16:creationId xmlns:a16="http://schemas.microsoft.com/office/drawing/2014/main" id="{146E54A6-8AB1-4857-8736-073F3D22081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325">
                <a:extLst>
                  <a:ext uri="{FF2B5EF4-FFF2-40B4-BE49-F238E27FC236}">
                    <a16:creationId xmlns:a16="http://schemas.microsoft.com/office/drawing/2014/main" id="{52EAAF40-349A-4A2C-95DF-97608C648347}"/>
                  </a:ext>
                </a:extLst>
              </p:cNvPr>
              <p:cNvGrpSpPr/>
              <p:nvPr/>
            </p:nvGrpSpPr>
            <p:grpSpPr>
              <a:xfrm rot="20253845">
                <a:off x="1241184" y="1553241"/>
                <a:ext cx="1595182" cy="1230216"/>
                <a:chOff x="4567827" y="970271"/>
                <a:chExt cx="1595182" cy="1230216"/>
              </a:xfrm>
            </p:grpSpPr>
            <p:grpSp>
              <p:nvGrpSpPr>
                <p:cNvPr id="379" name="Group 7">
                  <a:extLst>
                    <a:ext uri="{FF2B5EF4-FFF2-40B4-BE49-F238E27FC236}">
                      <a16:creationId xmlns:a16="http://schemas.microsoft.com/office/drawing/2014/main" id="{BD25A0D7-0136-4394-83EE-A31C0086A2A4}"/>
                    </a:ext>
                  </a:extLst>
                </p:cNvPr>
                <p:cNvGrpSpPr/>
                <p:nvPr/>
              </p:nvGrpSpPr>
              <p:grpSpPr>
                <a:xfrm>
                  <a:off x="4567827" y="970271"/>
                  <a:ext cx="1176558" cy="776349"/>
                  <a:chOff x="4567827" y="970271"/>
                  <a:chExt cx="1176558" cy="776349"/>
                </a:xfrm>
                <a:solidFill>
                  <a:schemeClr val="accent3">
                    <a:lumMod val="50000"/>
                  </a:schemeClr>
                </a:solidFill>
              </p:grpSpPr>
              <p:sp>
                <p:nvSpPr>
                  <p:cNvPr id="387" name="Round Diagonal Corner Rectangle 2">
                    <a:extLst>
                      <a:ext uri="{FF2B5EF4-FFF2-40B4-BE49-F238E27FC236}">
                        <a16:creationId xmlns:a16="http://schemas.microsoft.com/office/drawing/2014/main" id="{9B1DD08C-9A0A-41AA-AE49-DD26218CAB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3">
                    <a:extLst>
                      <a:ext uri="{FF2B5EF4-FFF2-40B4-BE49-F238E27FC236}">
                        <a16:creationId xmlns:a16="http://schemas.microsoft.com/office/drawing/2014/main" id="{1365825F-5764-45A0-B46C-851E3F02A06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4">
                    <a:extLst>
                      <a:ext uri="{FF2B5EF4-FFF2-40B4-BE49-F238E27FC236}">
                        <a16:creationId xmlns:a16="http://schemas.microsoft.com/office/drawing/2014/main" id="{AF7978C8-92C8-405F-BBC2-6219DEA1C9E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5">
                    <a:extLst>
                      <a:ext uri="{FF2B5EF4-FFF2-40B4-BE49-F238E27FC236}">
                        <a16:creationId xmlns:a16="http://schemas.microsoft.com/office/drawing/2014/main" id="{ECC521A7-9E33-4D16-A66E-9CDB5F5F85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6">
                    <a:extLst>
                      <a:ext uri="{FF2B5EF4-FFF2-40B4-BE49-F238E27FC236}">
                        <a16:creationId xmlns:a16="http://schemas.microsoft.com/office/drawing/2014/main" id="{2377841F-1749-4A3D-AB8D-9C45C22EC5E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8">
                  <a:extLst>
                    <a:ext uri="{FF2B5EF4-FFF2-40B4-BE49-F238E27FC236}">
                      <a16:creationId xmlns:a16="http://schemas.microsoft.com/office/drawing/2014/main" id="{CB80FD97-4650-4BAC-BA38-9CDD58A5661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81" name="Round Diagonal Corner Rectangle 31">
                    <a:extLst>
                      <a:ext uri="{FF2B5EF4-FFF2-40B4-BE49-F238E27FC236}">
                        <a16:creationId xmlns:a16="http://schemas.microsoft.com/office/drawing/2014/main" id="{40625305-F4CF-478C-A68F-6C34E7692F7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32">
                    <a:extLst>
                      <a:ext uri="{FF2B5EF4-FFF2-40B4-BE49-F238E27FC236}">
                        <a16:creationId xmlns:a16="http://schemas.microsoft.com/office/drawing/2014/main" id="{7A178F86-89FD-4830-B38E-42B7D301082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3">
                    <a:extLst>
                      <a:ext uri="{FF2B5EF4-FFF2-40B4-BE49-F238E27FC236}">
                        <a16:creationId xmlns:a16="http://schemas.microsoft.com/office/drawing/2014/main" id="{C99FAC90-9F2A-4189-BDE6-B1A9972CF29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4">
                    <a:extLst>
                      <a:ext uri="{FF2B5EF4-FFF2-40B4-BE49-F238E27FC236}">
                        <a16:creationId xmlns:a16="http://schemas.microsoft.com/office/drawing/2014/main" id="{1C4320E8-B0D5-4367-B2DA-B2FE4AD082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5">
                    <a:extLst>
                      <a:ext uri="{FF2B5EF4-FFF2-40B4-BE49-F238E27FC236}">
                        <a16:creationId xmlns:a16="http://schemas.microsoft.com/office/drawing/2014/main" id="{5556F1AF-502F-486B-B793-49CFEFBF0E9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7" name="Group 326">
                <a:extLst>
                  <a:ext uri="{FF2B5EF4-FFF2-40B4-BE49-F238E27FC236}">
                    <a16:creationId xmlns:a16="http://schemas.microsoft.com/office/drawing/2014/main" id="{E0355232-111D-4AA4-90C9-C0A1E03C9449}"/>
                  </a:ext>
                </a:extLst>
              </p:cNvPr>
              <p:cNvGrpSpPr/>
              <p:nvPr/>
            </p:nvGrpSpPr>
            <p:grpSpPr>
              <a:xfrm rot="8113811">
                <a:off x="1943792" y="770000"/>
                <a:ext cx="1446415" cy="1355079"/>
                <a:chOff x="4567827" y="970271"/>
                <a:chExt cx="1595182" cy="1230216"/>
              </a:xfrm>
            </p:grpSpPr>
            <p:grpSp>
              <p:nvGrpSpPr>
                <p:cNvPr id="367" name="Group 7">
                  <a:extLst>
                    <a:ext uri="{FF2B5EF4-FFF2-40B4-BE49-F238E27FC236}">
                      <a16:creationId xmlns:a16="http://schemas.microsoft.com/office/drawing/2014/main" id="{0D0DDB19-1AC4-4CA0-8067-F04658358E01}"/>
                    </a:ext>
                  </a:extLst>
                </p:cNvPr>
                <p:cNvGrpSpPr/>
                <p:nvPr/>
              </p:nvGrpSpPr>
              <p:grpSpPr>
                <a:xfrm>
                  <a:off x="4567827" y="970271"/>
                  <a:ext cx="1176558" cy="776349"/>
                  <a:chOff x="4567827" y="970271"/>
                  <a:chExt cx="1176558" cy="776349"/>
                </a:xfrm>
                <a:solidFill>
                  <a:schemeClr val="accent3">
                    <a:lumMod val="50000"/>
                  </a:schemeClr>
                </a:solidFill>
              </p:grpSpPr>
              <p:sp>
                <p:nvSpPr>
                  <p:cNvPr id="374" name="Round Diagonal Corner Rectangle 2">
                    <a:extLst>
                      <a:ext uri="{FF2B5EF4-FFF2-40B4-BE49-F238E27FC236}">
                        <a16:creationId xmlns:a16="http://schemas.microsoft.com/office/drawing/2014/main" id="{B516EA63-20CA-4BD3-B95A-C1CD21F8E1B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3">
                    <a:extLst>
                      <a:ext uri="{FF2B5EF4-FFF2-40B4-BE49-F238E27FC236}">
                        <a16:creationId xmlns:a16="http://schemas.microsoft.com/office/drawing/2014/main" id="{864913B6-1963-4C00-B081-F98E733B28D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4">
                    <a:extLst>
                      <a:ext uri="{FF2B5EF4-FFF2-40B4-BE49-F238E27FC236}">
                        <a16:creationId xmlns:a16="http://schemas.microsoft.com/office/drawing/2014/main" id="{C3D19767-388B-4997-8DB1-8906258AB92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 Diagonal Corner Rectangle 5">
                    <a:extLst>
                      <a:ext uri="{FF2B5EF4-FFF2-40B4-BE49-F238E27FC236}">
                        <a16:creationId xmlns:a16="http://schemas.microsoft.com/office/drawing/2014/main" id="{75E74BDB-3F40-4DB5-94F6-06F13B4B6FC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 Diagonal Corner Rectangle 6">
                    <a:extLst>
                      <a:ext uri="{FF2B5EF4-FFF2-40B4-BE49-F238E27FC236}">
                        <a16:creationId xmlns:a16="http://schemas.microsoft.com/office/drawing/2014/main" id="{531A9042-A620-4CC5-A867-D3C35D36263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8">
                  <a:extLst>
                    <a:ext uri="{FF2B5EF4-FFF2-40B4-BE49-F238E27FC236}">
                      <a16:creationId xmlns:a16="http://schemas.microsoft.com/office/drawing/2014/main" id="{F0C2038B-96DB-4F20-88E0-12FA6CDBE56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69" name="Round Diagonal Corner Rectangle 44">
                    <a:extLst>
                      <a:ext uri="{FF2B5EF4-FFF2-40B4-BE49-F238E27FC236}">
                        <a16:creationId xmlns:a16="http://schemas.microsoft.com/office/drawing/2014/main" id="{3CAF391C-C6E0-41FC-98E2-7D85FF77BEF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45">
                    <a:extLst>
                      <a:ext uri="{FF2B5EF4-FFF2-40B4-BE49-F238E27FC236}">
                        <a16:creationId xmlns:a16="http://schemas.microsoft.com/office/drawing/2014/main" id="{7E878BD7-C8FF-47CB-9C2C-6C837E5A55A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46">
                    <a:extLst>
                      <a:ext uri="{FF2B5EF4-FFF2-40B4-BE49-F238E27FC236}">
                        <a16:creationId xmlns:a16="http://schemas.microsoft.com/office/drawing/2014/main" id="{41F0488A-E5A9-40F7-9234-7B08D7ACC65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 Diagonal Corner Rectangle 47">
                    <a:extLst>
                      <a:ext uri="{FF2B5EF4-FFF2-40B4-BE49-F238E27FC236}">
                        <a16:creationId xmlns:a16="http://schemas.microsoft.com/office/drawing/2014/main" id="{3ED749EC-9B7D-4783-80D4-A1601C9DEC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48">
                    <a:extLst>
                      <a:ext uri="{FF2B5EF4-FFF2-40B4-BE49-F238E27FC236}">
                        <a16:creationId xmlns:a16="http://schemas.microsoft.com/office/drawing/2014/main" id="{D0C91CE5-A281-4FEC-9542-01692A009B1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327">
                <a:extLst>
                  <a:ext uri="{FF2B5EF4-FFF2-40B4-BE49-F238E27FC236}">
                    <a16:creationId xmlns:a16="http://schemas.microsoft.com/office/drawing/2014/main" id="{885DAC94-3759-4652-AAE9-49FEB83CF1F8}"/>
                  </a:ext>
                </a:extLst>
              </p:cNvPr>
              <p:cNvGrpSpPr/>
              <p:nvPr/>
            </p:nvGrpSpPr>
            <p:grpSpPr>
              <a:xfrm rot="8113811">
                <a:off x="1438523" y="2207715"/>
                <a:ext cx="1390153" cy="762604"/>
                <a:chOff x="4567827" y="970271"/>
                <a:chExt cx="1595182" cy="1230216"/>
              </a:xfrm>
            </p:grpSpPr>
            <p:grpSp>
              <p:nvGrpSpPr>
                <p:cNvPr id="355" name="Group 7">
                  <a:extLst>
                    <a:ext uri="{FF2B5EF4-FFF2-40B4-BE49-F238E27FC236}">
                      <a16:creationId xmlns:a16="http://schemas.microsoft.com/office/drawing/2014/main" id="{DA8FA52F-9BE3-4BC0-87EC-4645EDFF1D5E}"/>
                    </a:ext>
                  </a:extLst>
                </p:cNvPr>
                <p:cNvGrpSpPr/>
                <p:nvPr/>
              </p:nvGrpSpPr>
              <p:grpSpPr>
                <a:xfrm>
                  <a:off x="4567827" y="970271"/>
                  <a:ext cx="1176558" cy="776349"/>
                  <a:chOff x="4567827" y="970271"/>
                  <a:chExt cx="1176558" cy="776349"/>
                </a:xfrm>
                <a:solidFill>
                  <a:schemeClr val="accent3">
                    <a:lumMod val="50000"/>
                  </a:schemeClr>
                </a:solidFill>
              </p:grpSpPr>
              <p:sp>
                <p:nvSpPr>
                  <p:cNvPr id="362" name="Round Diagonal Corner Rectangle 2">
                    <a:extLst>
                      <a:ext uri="{FF2B5EF4-FFF2-40B4-BE49-F238E27FC236}">
                        <a16:creationId xmlns:a16="http://schemas.microsoft.com/office/drawing/2014/main" id="{62D0BE0E-28E1-42AE-BCA1-CB6BE276601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 Diagonal Corner Rectangle 3">
                    <a:extLst>
                      <a:ext uri="{FF2B5EF4-FFF2-40B4-BE49-F238E27FC236}">
                        <a16:creationId xmlns:a16="http://schemas.microsoft.com/office/drawing/2014/main" id="{FFCB1616-BBCE-4D03-BA7D-BC78EA113B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4">
                    <a:extLst>
                      <a:ext uri="{FF2B5EF4-FFF2-40B4-BE49-F238E27FC236}">
                        <a16:creationId xmlns:a16="http://schemas.microsoft.com/office/drawing/2014/main" id="{E7FE1E90-E11F-4AD8-A822-49A253C52A6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 Diagonal Corner Rectangle 5">
                    <a:extLst>
                      <a:ext uri="{FF2B5EF4-FFF2-40B4-BE49-F238E27FC236}">
                        <a16:creationId xmlns:a16="http://schemas.microsoft.com/office/drawing/2014/main" id="{9EA418D6-0BB8-4F81-9327-112DF50905D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 Diagonal Corner Rectangle 6">
                    <a:extLst>
                      <a:ext uri="{FF2B5EF4-FFF2-40B4-BE49-F238E27FC236}">
                        <a16:creationId xmlns:a16="http://schemas.microsoft.com/office/drawing/2014/main" id="{7301ACD2-B4A7-4A34-B093-D3EE4218570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8">
                  <a:extLst>
                    <a:ext uri="{FF2B5EF4-FFF2-40B4-BE49-F238E27FC236}">
                      <a16:creationId xmlns:a16="http://schemas.microsoft.com/office/drawing/2014/main" id="{9F4ADB0A-FA01-4D58-BA46-346C93BFD9A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7" name="Round Diagonal Corner Rectangle 57">
                    <a:extLst>
                      <a:ext uri="{FF2B5EF4-FFF2-40B4-BE49-F238E27FC236}">
                        <a16:creationId xmlns:a16="http://schemas.microsoft.com/office/drawing/2014/main" id="{D8176DDA-57C0-43E6-A6B3-1971B48CD10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 Diagonal Corner Rectangle 58">
                    <a:extLst>
                      <a:ext uri="{FF2B5EF4-FFF2-40B4-BE49-F238E27FC236}">
                        <a16:creationId xmlns:a16="http://schemas.microsoft.com/office/drawing/2014/main" id="{D36591CA-CA76-4E21-BA58-CF7A2BDC1F4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59">
                    <a:extLst>
                      <a:ext uri="{FF2B5EF4-FFF2-40B4-BE49-F238E27FC236}">
                        <a16:creationId xmlns:a16="http://schemas.microsoft.com/office/drawing/2014/main" id="{1D7D94E2-34F2-47ED-9160-0D657CAE47F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60">
                    <a:extLst>
                      <a:ext uri="{FF2B5EF4-FFF2-40B4-BE49-F238E27FC236}">
                        <a16:creationId xmlns:a16="http://schemas.microsoft.com/office/drawing/2014/main" id="{D28DD1D3-D544-4F42-9A1D-7BAD9617AAF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61">
                    <a:extLst>
                      <a:ext uri="{FF2B5EF4-FFF2-40B4-BE49-F238E27FC236}">
                        <a16:creationId xmlns:a16="http://schemas.microsoft.com/office/drawing/2014/main" id="{1E955FC3-17A7-4C83-9B62-AC9807A2AC6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9" name="Group 328">
                <a:extLst>
                  <a:ext uri="{FF2B5EF4-FFF2-40B4-BE49-F238E27FC236}">
                    <a16:creationId xmlns:a16="http://schemas.microsoft.com/office/drawing/2014/main" id="{32279D1C-5EDA-418C-9787-94CA998EE442}"/>
                  </a:ext>
                </a:extLst>
              </p:cNvPr>
              <p:cNvGrpSpPr/>
              <p:nvPr/>
            </p:nvGrpSpPr>
            <p:grpSpPr>
              <a:xfrm rot="9089938">
                <a:off x="2556363" y="1661184"/>
                <a:ext cx="1090262" cy="771324"/>
                <a:chOff x="4567827" y="970271"/>
                <a:chExt cx="1595182" cy="1230216"/>
              </a:xfrm>
            </p:grpSpPr>
            <p:grpSp>
              <p:nvGrpSpPr>
                <p:cNvPr id="343" name="Group 7">
                  <a:extLst>
                    <a:ext uri="{FF2B5EF4-FFF2-40B4-BE49-F238E27FC236}">
                      <a16:creationId xmlns:a16="http://schemas.microsoft.com/office/drawing/2014/main" id="{AC36FAB9-F39D-46F8-B591-13B5B74EBA0D}"/>
                    </a:ext>
                  </a:extLst>
                </p:cNvPr>
                <p:cNvGrpSpPr/>
                <p:nvPr/>
              </p:nvGrpSpPr>
              <p:grpSpPr>
                <a:xfrm>
                  <a:off x="4567827" y="970271"/>
                  <a:ext cx="1176558" cy="776349"/>
                  <a:chOff x="4567827" y="970271"/>
                  <a:chExt cx="1176558" cy="776349"/>
                </a:xfrm>
                <a:solidFill>
                  <a:schemeClr val="accent3">
                    <a:lumMod val="50000"/>
                  </a:schemeClr>
                </a:solidFill>
              </p:grpSpPr>
              <p:sp>
                <p:nvSpPr>
                  <p:cNvPr id="350" name="Round Diagonal Corner Rectangle 2">
                    <a:extLst>
                      <a:ext uri="{FF2B5EF4-FFF2-40B4-BE49-F238E27FC236}">
                        <a16:creationId xmlns:a16="http://schemas.microsoft.com/office/drawing/2014/main" id="{3C2761B7-5100-438F-ABE2-4DAEF26469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
                    <a:extLst>
                      <a:ext uri="{FF2B5EF4-FFF2-40B4-BE49-F238E27FC236}">
                        <a16:creationId xmlns:a16="http://schemas.microsoft.com/office/drawing/2014/main" id="{27C9BBB7-99C9-4AB5-AB47-ED86818E2DD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4">
                    <a:extLst>
                      <a:ext uri="{FF2B5EF4-FFF2-40B4-BE49-F238E27FC236}">
                        <a16:creationId xmlns:a16="http://schemas.microsoft.com/office/drawing/2014/main" id="{8429C3A4-FD2A-4E89-A808-F338A22959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 Diagonal Corner Rectangle 5">
                    <a:extLst>
                      <a:ext uri="{FF2B5EF4-FFF2-40B4-BE49-F238E27FC236}">
                        <a16:creationId xmlns:a16="http://schemas.microsoft.com/office/drawing/2014/main" id="{39EA469C-6620-46FE-9253-0D17CF2F778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6">
                    <a:extLst>
                      <a:ext uri="{FF2B5EF4-FFF2-40B4-BE49-F238E27FC236}">
                        <a16:creationId xmlns:a16="http://schemas.microsoft.com/office/drawing/2014/main" id="{9D299B59-BFD8-4D85-977B-8E3A754AB7D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8">
                  <a:extLst>
                    <a:ext uri="{FF2B5EF4-FFF2-40B4-BE49-F238E27FC236}">
                      <a16:creationId xmlns:a16="http://schemas.microsoft.com/office/drawing/2014/main" id="{10F1F79F-7042-4F25-9D25-E11BA40F33E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45" name="Round Diagonal Corner Rectangle 70">
                    <a:extLst>
                      <a:ext uri="{FF2B5EF4-FFF2-40B4-BE49-F238E27FC236}">
                        <a16:creationId xmlns:a16="http://schemas.microsoft.com/office/drawing/2014/main" id="{888D8030-2844-4DAA-99E0-79A79C5F446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 Diagonal Corner Rectangle 71">
                    <a:extLst>
                      <a:ext uri="{FF2B5EF4-FFF2-40B4-BE49-F238E27FC236}">
                        <a16:creationId xmlns:a16="http://schemas.microsoft.com/office/drawing/2014/main" id="{1FACFC86-5F9F-4960-8E90-634C03D181F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72">
                    <a:extLst>
                      <a:ext uri="{FF2B5EF4-FFF2-40B4-BE49-F238E27FC236}">
                        <a16:creationId xmlns:a16="http://schemas.microsoft.com/office/drawing/2014/main" id="{E3091CD9-5261-4632-A608-7287710674B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73">
                    <a:extLst>
                      <a:ext uri="{FF2B5EF4-FFF2-40B4-BE49-F238E27FC236}">
                        <a16:creationId xmlns:a16="http://schemas.microsoft.com/office/drawing/2014/main" id="{7303AE6A-6832-4E56-B020-C3D40D4FF8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74">
                    <a:extLst>
                      <a:ext uri="{FF2B5EF4-FFF2-40B4-BE49-F238E27FC236}">
                        <a16:creationId xmlns:a16="http://schemas.microsoft.com/office/drawing/2014/main" id="{69DBA049-CA0D-467A-A800-B960AD8235B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0" name="Group 329">
                <a:extLst>
                  <a:ext uri="{FF2B5EF4-FFF2-40B4-BE49-F238E27FC236}">
                    <a16:creationId xmlns:a16="http://schemas.microsoft.com/office/drawing/2014/main" id="{C9C2B843-6951-4899-92C7-83FF69F523A9}"/>
                  </a:ext>
                </a:extLst>
              </p:cNvPr>
              <p:cNvGrpSpPr/>
              <p:nvPr/>
            </p:nvGrpSpPr>
            <p:grpSpPr>
              <a:xfrm rot="13486189" flipH="1">
                <a:off x="1389306" y="2685691"/>
                <a:ext cx="1345945" cy="1037421"/>
                <a:chOff x="4567827" y="970271"/>
                <a:chExt cx="1595182" cy="1230216"/>
              </a:xfrm>
            </p:grpSpPr>
            <p:grpSp>
              <p:nvGrpSpPr>
                <p:cNvPr id="331" name="Group 7">
                  <a:extLst>
                    <a:ext uri="{FF2B5EF4-FFF2-40B4-BE49-F238E27FC236}">
                      <a16:creationId xmlns:a16="http://schemas.microsoft.com/office/drawing/2014/main" id="{9A0672F5-3EC5-4823-BAEF-35591A0BE9A1}"/>
                    </a:ext>
                  </a:extLst>
                </p:cNvPr>
                <p:cNvGrpSpPr/>
                <p:nvPr/>
              </p:nvGrpSpPr>
              <p:grpSpPr>
                <a:xfrm>
                  <a:off x="4567827" y="970271"/>
                  <a:ext cx="1176558" cy="776349"/>
                  <a:chOff x="4567827" y="970271"/>
                  <a:chExt cx="1176558" cy="776349"/>
                </a:xfrm>
                <a:solidFill>
                  <a:schemeClr val="accent3">
                    <a:lumMod val="50000"/>
                  </a:schemeClr>
                </a:solidFill>
              </p:grpSpPr>
              <p:sp>
                <p:nvSpPr>
                  <p:cNvPr id="338" name="Round Diagonal Corner Rectangle 2">
                    <a:extLst>
                      <a:ext uri="{FF2B5EF4-FFF2-40B4-BE49-F238E27FC236}">
                        <a16:creationId xmlns:a16="http://schemas.microsoft.com/office/drawing/2014/main" id="{7F4C5566-AD26-4792-ADCA-5D8519C3E56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
                    <a:extLst>
                      <a:ext uri="{FF2B5EF4-FFF2-40B4-BE49-F238E27FC236}">
                        <a16:creationId xmlns:a16="http://schemas.microsoft.com/office/drawing/2014/main" id="{CB442DBA-08DC-41C6-BF3A-79EA4348492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4">
                    <a:extLst>
                      <a:ext uri="{FF2B5EF4-FFF2-40B4-BE49-F238E27FC236}">
                        <a16:creationId xmlns:a16="http://schemas.microsoft.com/office/drawing/2014/main" id="{A9882604-23C4-4FCE-AE28-6D34633DAF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5">
                    <a:extLst>
                      <a:ext uri="{FF2B5EF4-FFF2-40B4-BE49-F238E27FC236}">
                        <a16:creationId xmlns:a16="http://schemas.microsoft.com/office/drawing/2014/main" id="{51F54692-BF5F-46B4-8EFE-B892CE5E0E4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6">
                    <a:extLst>
                      <a:ext uri="{FF2B5EF4-FFF2-40B4-BE49-F238E27FC236}">
                        <a16:creationId xmlns:a16="http://schemas.microsoft.com/office/drawing/2014/main" id="{21B72A03-797E-4AA9-8BD1-51BCA3369FC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8">
                  <a:extLst>
                    <a:ext uri="{FF2B5EF4-FFF2-40B4-BE49-F238E27FC236}">
                      <a16:creationId xmlns:a16="http://schemas.microsoft.com/office/drawing/2014/main" id="{E0527922-B7B4-4A23-830B-6E5F27C2D33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33" name="Round Diagonal Corner Rectangle 83">
                    <a:extLst>
                      <a:ext uri="{FF2B5EF4-FFF2-40B4-BE49-F238E27FC236}">
                        <a16:creationId xmlns:a16="http://schemas.microsoft.com/office/drawing/2014/main" id="{F52E0AD8-178F-49CA-A504-C0E77AAD3E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84">
                    <a:extLst>
                      <a:ext uri="{FF2B5EF4-FFF2-40B4-BE49-F238E27FC236}">
                        <a16:creationId xmlns:a16="http://schemas.microsoft.com/office/drawing/2014/main" id="{82C444C5-C9F8-47BE-98BC-1F808E6C9DB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85">
                    <a:extLst>
                      <a:ext uri="{FF2B5EF4-FFF2-40B4-BE49-F238E27FC236}">
                        <a16:creationId xmlns:a16="http://schemas.microsoft.com/office/drawing/2014/main" id="{8AF5D637-C659-41D3-8134-9869D20FC6F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86">
                    <a:extLst>
                      <a:ext uri="{FF2B5EF4-FFF2-40B4-BE49-F238E27FC236}">
                        <a16:creationId xmlns:a16="http://schemas.microsoft.com/office/drawing/2014/main" id="{C6585BCA-1266-4611-ACB0-FDC3D0D4357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87">
                    <a:extLst>
                      <a:ext uri="{FF2B5EF4-FFF2-40B4-BE49-F238E27FC236}">
                        <a16:creationId xmlns:a16="http://schemas.microsoft.com/office/drawing/2014/main" id="{D532C686-7677-4BB2-8DA3-161DD5C773D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3" name="Group 312">
              <a:extLst>
                <a:ext uri="{FF2B5EF4-FFF2-40B4-BE49-F238E27FC236}">
                  <a16:creationId xmlns:a16="http://schemas.microsoft.com/office/drawing/2014/main" id="{81150222-B36D-4312-88D9-ED295A0C532D}"/>
                </a:ext>
              </a:extLst>
            </p:cNvPr>
            <p:cNvGrpSpPr/>
            <p:nvPr/>
          </p:nvGrpSpPr>
          <p:grpSpPr>
            <a:xfrm>
              <a:off x="8519386" y="3770205"/>
              <a:ext cx="765692" cy="643248"/>
              <a:chOff x="4489705" y="1636776"/>
              <a:chExt cx="3097086" cy="2651760"/>
            </a:xfrm>
          </p:grpSpPr>
          <p:grpSp>
            <p:nvGrpSpPr>
              <p:cNvPr id="314" name="Group 313">
                <a:extLst>
                  <a:ext uri="{FF2B5EF4-FFF2-40B4-BE49-F238E27FC236}">
                    <a16:creationId xmlns:a16="http://schemas.microsoft.com/office/drawing/2014/main" id="{AEB1766E-D143-430F-85C2-9DC1E1EBC698}"/>
                  </a:ext>
                </a:extLst>
              </p:cNvPr>
              <p:cNvGrpSpPr/>
              <p:nvPr/>
            </p:nvGrpSpPr>
            <p:grpSpPr>
              <a:xfrm>
                <a:off x="4489705" y="1779294"/>
                <a:ext cx="1630864" cy="1887450"/>
                <a:chOff x="7653422" y="1435608"/>
                <a:chExt cx="2769586" cy="3757446"/>
              </a:xfrm>
            </p:grpSpPr>
            <p:sp>
              <p:nvSpPr>
                <p:cNvPr id="321" name="Rectangle 2">
                  <a:extLst>
                    <a:ext uri="{FF2B5EF4-FFF2-40B4-BE49-F238E27FC236}">
                      <a16:creationId xmlns:a16="http://schemas.microsoft.com/office/drawing/2014/main" id="{3C8BE161-FB14-4A9F-ADDD-8D8E295F0B8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C9B5FE04-B5F0-4E41-8ADB-B3322503724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5" name="Group 314">
                <a:extLst>
                  <a:ext uri="{FF2B5EF4-FFF2-40B4-BE49-F238E27FC236}">
                    <a16:creationId xmlns:a16="http://schemas.microsoft.com/office/drawing/2014/main" id="{A8F260DA-AD12-4D11-8C52-73E3B14FDD61}"/>
                  </a:ext>
                </a:extLst>
              </p:cNvPr>
              <p:cNvGrpSpPr/>
              <p:nvPr/>
            </p:nvGrpSpPr>
            <p:grpSpPr>
              <a:xfrm>
                <a:off x="5218177" y="1636776"/>
                <a:ext cx="1822482" cy="2109216"/>
                <a:chOff x="7653422" y="1435608"/>
                <a:chExt cx="2769586" cy="3757446"/>
              </a:xfrm>
            </p:grpSpPr>
            <p:sp>
              <p:nvSpPr>
                <p:cNvPr id="319" name="Rectangle 2">
                  <a:extLst>
                    <a:ext uri="{FF2B5EF4-FFF2-40B4-BE49-F238E27FC236}">
                      <a16:creationId xmlns:a16="http://schemas.microsoft.com/office/drawing/2014/main" id="{AB2500D6-B2DB-4CFF-9069-1061A58D5E2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A5F863C8-18F3-4791-9845-47C1B31EF30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16" name="Group 315">
                <a:extLst>
                  <a:ext uri="{FF2B5EF4-FFF2-40B4-BE49-F238E27FC236}">
                    <a16:creationId xmlns:a16="http://schemas.microsoft.com/office/drawing/2014/main" id="{C182BD6B-42D0-4C85-B2D2-87B07C5E91E8}"/>
                  </a:ext>
                </a:extLst>
              </p:cNvPr>
              <p:cNvGrpSpPr/>
              <p:nvPr/>
            </p:nvGrpSpPr>
            <p:grpSpPr>
              <a:xfrm>
                <a:off x="5394961" y="1751862"/>
                <a:ext cx="2191830" cy="2536674"/>
                <a:chOff x="7653422" y="1435608"/>
                <a:chExt cx="2769586" cy="3757446"/>
              </a:xfrm>
            </p:grpSpPr>
            <p:sp>
              <p:nvSpPr>
                <p:cNvPr id="317" name="Rectangle 2">
                  <a:extLst>
                    <a:ext uri="{FF2B5EF4-FFF2-40B4-BE49-F238E27FC236}">
                      <a16:creationId xmlns:a16="http://schemas.microsoft.com/office/drawing/2014/main" id="{B7354770-7A49-49D1-9D22-D6411DBD0E2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3ED0195B-B9DB-4BD1-9916-97B68E6B963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040" name="Arrow: Down 1039">
            <a:extLst>
              <a:ext uri="{FF2B5EF4-FFF2-40B4-BE49-F238E27FC236}">
                <a16:creationId xmlns:a16="http://schemas.microsoft.com/office/drawing/2014/main" id="{7DE34DCA-1873-431F-BA38-B2CBD88F8BFE}"/>
              </a:ext>
            </a:extLst>
          </p:cNvPr>
          <p:cNvSpPr/>
          <p:nvPr/>
        </p:nvSpPr>
        <p:spPr>
          <a:xfrm>
            <a:off x="10448740" y="2222158"/>
            <a:ext cx="271603" cy="8872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extBox 1040">
            <a:extLst>
              <a:ext uri="{FF2B5EF4-FFF2-40B4-BE49-F238E27FC236}">
                <a16:creationId xmlns:a16="http://schemas.microsoft.com/office/drawing/2014/main" id="{E7A8D12E-0870-441F-99AC-755F7A034ACA}"/>
              </a:ext>
            </a:extLst>
          </p:cNvPr>
          <p:cNvSpPr txBox="1"/>
          <p:nvPr/>
        </p:nvSpPr>
        <p:spPr>
          <a:xfrm>
            <a:off x="9865451" y="2104749"/>
            <a:ext cx="863946" cy="338555"/>
          </a:xfrm>
          <a:prstGeom prst="rect">
            <a:avLst/>
          </a:prstGeom>
          <a:noFill/>
        </p:spPr>
        <p:txBody>
          <a:bodyPr wrap="square" rtlCol="0">
            <a:spAutoFit/>
          </a:bodyPr>
          <a:lstStyle/>
          <a:p>
            <a:r>
              <a:rPr lang="en-US" sz="1600" dirty="0">
                <a:solidFill>
                  <a:schemeClr val="bg1"/>
                </a:solidFill>
              </a:rPr>
              <a:t>South</a:t>
            </a:r>
          </a:p>
        </p:txBody>
      </p:sp>
      <p:grpSp>
        <p:nvGrpSpPr>
          <p:cNvPr id="1042" name="Group 1041">
            <a:extLst>
              <a:ext uri="{FF2B5EF4-FFF2-40B4-BE49-F238E27FC236}">
                <a16:creationId xmlns:a16="http://schemas.microsoft.com/office/drawing/2014/main" id="{B1E88474-6D5C-4CEF-BC03-64F4CDF837E2}"/>
              </a:ext>
            </a:extLst>
          </p:cNvPr>
          <p:cNvGrpSpPr/>
          <p:nvPr/>
        </p:nvGrpSpPr>
        <p:grpSpPr>
          <a:xfrm>
            <a:off x="6155037" y="4041905"/>
            <a:ext cx="925813" cy="476151"/>
            <a:chOff x="6670044" y="5776111"/>
            <a:chExt cx="925813" cy="476151"/>
          </a:xfrm>
        </p:grpSpPr>
        <p:sp>
          <p:nvSpPr>
            <p:cNvPr id="1043" name="TextBox 1042">
              <a:extLst>
                <a:ext uri="{FF2B5EF4-FFF2-40B4-BE49-F238E27FC236}">
                  <a16:creationId xmlns:a16="http://schemas.microsoft.com/office/drawing/2014/main" id="{02ACAAFC-1F7D-48E9-8F04-19FFFD32B4D9}"/>
                </a:ext>
              </a:extLst>
            </p:cNvPr>
            <p:cNvSpPr txBox="1"/>
            <p:nvPr/>
          </p:nvSpPr>
          <p:spPr>
            <a:xfrm>
              <a:off x="6670044" y="5913707"/>
              <a:ext cx="925813" cy="338555"/>
            </a:xfrm>
            <a:prstGeom prst="rect">
              <a:avLst/>
            </a:prstGeom>
            <a:noFill/>
          </p:spPr>
          <p:txBody>
            <a:bodyPr wrap="square" rtlCol="0">
              <a:spAutoFit/>
            </a:bodyPr>
            <a:lstStyle/>
            <a:p>
              <a:r>
                <a:rPr lang="en-US" sz="1600" dirty="0">
                  <a:solidFill>
                    <a:schemeClr val="bg1"/>
                  </a:solidFill>
                </a:rPr>
                <a:t>Ishmael</a:t>
              </a:r>
            </a:p>
          </p:txBody>
        </p:sp>
        <p:sp>
          <p:nvSpPr>
            <p:cNvPr id="1044" name="Star: 5 Points 1043">
              <a:extLst>
                <a:ext uri="{FF2B5EF4-FFF2-40B4-BE49-F238E27FC236}">
                  <a16:creationId xmlns:a16="http://schemas.microsoft.com/office/drawing/2014/main" id="{0F7CD4E4-6D30-49C7-9865-18EEFA0329FD}"/>
                </a:ext>
              </a:extLst>
            </p:cNvPr>
            <p:cNvSpPr/>
            <p:nvPr/>
          </p:nvSpPr>
          <p:spPr>
            <a:xfrm>
              <a:off x="6944008" y="5776111"/>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a:extLst>
              <a:ext uri="{FF2B5EF4-FFF2-40B4-BE49-F238E27FC236}">
                <a16:creationId xmlns:a16="http://schemas.microsoft.com/office/drawing/2014/main" id="{517ED28B-C605-4496-B189-6C12D4186080}"/>
              </a:ext>
            </a:extLst>
          </p:cNvPr>
          <p:cNvGrpSpPr/>
          <p:nvPr/>
        </p:nvGrpSpPr>
        <p:grpSpPr>
          <a:xfrm>
            <a:off x="6379866" y="3189370"/>
            <a:ext cx="1072178" cy="439939"/>
            <a:chOff x="6894873" y="4996004"/>
            <a:chExt cx="1072178" cy="439939"/>
          </a:xfrm>
        </p:grpSpPr>
        <p:sp>
          <p:nvSpPr>
            <p:cNvPr id="1046" name="TextBox 1045">
              <a:extLst>
                <a:ext uri="{FF2B5EF4-FFF2-40B4-BE49-F238E27FC236}">
                  <a16:creationId xmlns:a16="http://schemas.microsoft.com/office/drawing/2014/main" id="{E5793725-F0C4-4719-B0D3-63FAB5CE0165}"/>
                </a:ext>
              </a:extLst>
            </p:cNvPr>
            <p:cNvSpPr txBox="1"/>
            <p:nvPr/>
          </p:nvSpPr>
          <p:spPr>
            <a:xfrm>
              <a:off x="6894873" y="5097388"/>
              <a:ext cx="1072178" cy="338555"/>
            </a:xfrm>
            <a:prstGeom prst="rect">
              <a:avLst/>
            </a:prstGeom>
            <a:noFill/>
          </p:spPr>
          <p:txBody>
            <a:bodyPr wrap="square" rtlCol="0">
              <a:spAutoFit/>
            </a:bodyPr>
            <a:lstStyle/>
            <a:p>
              <a:r>
                <a:rPr lang="en-US" sz="1600" dirty="0" err="1">
                  <a:solidFill>
                    <a:schemeClr val="bg1"/>
                  </a:solidFill>
                </a:rPr>
                <a:t>Middoni</a:t>
              </a:r>
              <a:endParaRPr lang="en-US" sz="1600" dirty="0">
                <a:solidFill>
                  <a:schemeClr val="bg1"/>
                </a:solidFill>
              </a:endParaRPr>
            </a:p>
          </p:txBody>
        </p:sp>
        <p:sp>
          <p:nvSpPr>
            <p:cNvPr id="1047" name="Star: 5 Points 1046">
              <a:extLst>
                <a:ext uri="{FF2B5EF4-FFF2-40B4-BE49-F238E27FC236}">
                  <a16:creationId xmlns:a16="http://schemas.microsoft.com/office/drawing/2014/main" id="{8E28188B-6CBF-4287-ADC7-BE69606E1325}"/>
                </a:ext>
              </a:extLst>
            </p:cNvPr>
            <p:cNvSpPr/>
            <p:nvPr/>
          </p:nvSpPr>
          <p:spPr>
            <a:xfrm>
              <a:off x="7195996" y="4996004"/>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8" name="Group 1047">
            <a:extLst>
              <a:ext uri="{FF2B5EF4-FFF2-40B4-BE49-F238E27FC236}">
                <a16:creationId xmlns:a16="http://schemas.microsoft.com/office/drawing/2014/main" id="{1916C5E2-C6BB-494C-99D9-B2E48F0808C2}"/>
              </a:ext>
            </a:extLst>
          </p:cNvPr>
          <p:cNvGrpSpPr/>
          <p:nvPr/>
        </p:nvGrpSpPr>
        <p:grpSpPr>
          <a:xfrm>
            <a:off x="6622800" y="3578670"/>
            <a:ext cx="1028420" cy="429377"/>
            <a:chOff x="7137807" y="5312876"/>
            <a:chExt cx="1028420" cy="429377"/>
          </a:xfrm>
        </p:grpSpPr>
        <p:sp>
          <p:nvSpPr>
            <p:cNvPr id="1049" name="TextBox 1048">
              <a:extLst>
                <a:ext uri="{FF2B5EF4-FFF2-40B4-BE49-F238E27FC236}">
                  <a16:creationId xmlns:a16="http://schemas.microsoft.com/office/drawing/2014/main" id="{41607B81-10BB-443D-A478-2545CB027750}"/>
                </a:ext>
              </a:extLst>
            </p:cNvPr>
            <p:cNvSpPr txBox="1"/>
            <p:nvPr/>
          </p:nvSpPr>
          <p:spPr>
            <a:xfrm>
              <a:off x="7137807" y="5403698"/>
              <a:ext cx="1028420" cy="338555"/>
            </a:xfrm>
            <a:prstGeom prst="rect">
              <a:avLst/>
            </a:prstGeom>
            <a:noFill/>
          </p:spPr>
          <p:txBody>
            <a:bodyPr wrap="square" rtlCol="0">
              <a:spAutoFit/>
            </a:bodyPr>
            <a:lstStyle/>
            <a:p>
              <a:r>
                <a:rPr lang="en-US" sz="1600" dirty="0">
                  <a:solidFill>
                    <a:schemeClr val="bg1"/>
                  </a:solidFill>
                </a:rPr>
                <a:t>Midian</a:t>
              </a:r>
            </a:p>
          </p:txBody>
        </p:sp>
        <p:sp>
          <p:nvSpPr>
            <p:cNvPr id="1050" name="Star: 5 Points 1049">
              <a:extLst>
                <a:ext uri="{FF2B5EF4-FFF2-40B4-BE49-F238E27FC236}">
                  <a16:creationId xmlns:a16="http://schemas.microsoft.com/office/drawing/2014/main" id="{9A601DFD-3109-4870-ABA8-0E2CDCA5BF14}"/>
                </a:ext>
              </a:extLst>
            </p:cNvPr>
            <p:cNvSpPr/>
            <p:nvPr/>
          </p:nvSpPr>
          <p:spPr>
            <a:xfrm>
              <a:off x="7422333" y="531287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680F4D2F-9747-4D6C-81FA-B5E099C8B822}"/>
              </a:ext>
            </a:extLst>
          </p:cNvPr>
          <p:cNvGrpSpPr/>
          <p:nvPr/>
        </p:nvGrpSpPr>
        <p:grpSpPr>
          <a:xfrm>
            <a:off x="7433087" y="2926820"/>
            <a:ext cx="707019" cy="461062"/>
            <a:chOff x="7948094" y="4661026"/>
            <a:chExt cx="707019" cy="461062"/>
          </a:xfrm>
        </p:grpSpPr>
        <p:sp>
          <p:nvSpPr>
            <p:cNvPr id="1052" name="TextBox 1051">
              <a:extLst>
                <a:ext uri="{FF2B5EF4-FFF2-40B4-BE49-F238E27FC236}">
                  <a16:creationId xmlns:a16="http://schemas.microsoft.com/office/drawing/2014/main" id="{D5567E85-CE6C-49A5-9A8A-1BD08CBF7B4D}"/>
                </a:ext>
              </a:extLst>
            </p:cNvPr>
            <p:cNvSpPr txBox="1"/>
            <p:nvPr/>
          </p:nvSpPr>
          <p:spPr>
            <a:xfrm>
              <a:off x="7948094" y="4783533"/>
              <a:ext cx="707019" cy="338555"/>
            </a:xfrm>
            <a:prstGeom prst="rect">
              <a:avLst/>
            </a:prstGeom>
            <a:noFill/>
          </p:spPr>
          <p:txBody>
            <a:bodyPr wrap="square" rtlCol="0">
              <a:spAutoFit/>
            </a:bodyPr>
            <a:lstStyle/>
            <a:p>
              <a:r>
                <a:rPr lang="en-US" sz="1600" dirty="0">
                  <a:solidFill>
                    <a:schemeClr val="bg1"/>
                  </a:solidFill>
                </a:rPr>
                <a:t>Nephi</a:t>
              </a:r>
            </a:p>
          </p:txBody>
        </p:sp>
        <p:sp>
          <p:nvSpPr>
            <p:cNvPr id="1053" name="Star: 5 Points 1052">
              <a:extLst>
                <a:ext uri="{FF2B5EF4-FFF2-40B4-BE49-F238E27FC236}">
                  <a16:creationId xmlns:a16="http://schemas.microsoft.com/office/drawing/2014/main" id="{3B7976F8-B8E7-43A9-8585-FE11EE896DCD}"/>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4" name="Group 1053">
            <a:extLst>
              <a:ext uri="{FF2B5EF4-FFF2-40B4-BE49-F238E27FC236}">
                <a16:creationId xmlns:a16="http://schemas.microsoft.com/office/drawing/2014/main" id="{CFEA633E-C4D0-4E41-8F50-945985C3189D}"/>
              </a:ext>
            </a:extLst>
          </p:cNvPr>
          <p:cNvGrpSpPr/>
          <p:nvPr/>
        </p:nvGrpSpPr>
        <p:grpSpPr>
          <a:xfrm>
            <a:off x="7947626" y="2673323"/>
            <a:ext cx="998238" cy="432392"/>
            <a:chOff x="8462633" y="4407529"/>
            <a:chExt cx="998238" cy="432392"/>
          </a:xfrm>
        </p:grpSpPr>
        <p:sp>
          <p:nvSpPr>
            <p:cNvPr id="1055" name="TextBox 1054">
              <a:extLst>
                <a:ext uri="{FF2B5EF4-FFF2-40B4-BE49-F238E27FC236}">
                  <a16:creationId xmlns:a16="http://schemas.microsoft.com/office/drawing/2014/main" id="{7A335A52-322F-45A7-BCDF-56995B75EEAC}"/>
                </a:ext>
              </a:extLst>
            </p:cNvPr>
            <p:cNvSpPr txBox="1"/>
            <p:nvPr/>
          </p:nvSpPr>
          <p:spPr>
            <a:xfrm>
              <a:off x="8462633" y="4501367"/>
              <a:ext cx="998238" cy="338554"/>
            </a:xfrm>
            <a:prstGeom prst="rect">
              <a:avLst/>
            </a:prstGeom>
            <a:noFill/>
          </p:spPr>
          <p:txBody>
            <a:bodyPr wrap="square" rtlCol="0">
              <a:spAutoFit/>
            </a:bodyPr>
            <a:lstStyle/>
            <a:p>
              <a:r>
                <a:rPr lang="en-US" sz="1600" dirty="0" err="1">
                  <a:solidFill>
                    <a:schemeClr val="bg1"/>
                  </a:solidFill>
                </a:rPr>
                <a:t>Shimlon</a:t>
              </a:r>
              <a:endParaRPr lang="en-US" sz="1600" dirty="0">
                <a:solidFill>
                  <a:schemeClr val="bg1"/>
                </a:solidFill>
              </a:endParaRPr>
            </a:p>
          </p:txBody>
        </p:sp>
        <p:sp>
          <p:nvSpPr>
            <p:cNvPr id="1056" name="Star: 5 Points 1055">
              <a:extLst>
                <a:ext uri="{FF2B5EF4-FFF2-40B4-BE49-F238E27FC236}">
                  <a16:creationId xmlns:a16="http://schemas.microsoft.com/office/drawing/2014/main" id="{B70EDD9F-2832-4ED0-8F2A-D2EDC10529CD}"/>
                </a:ext>
              </a:extLst>
            </p:cNvPr>
            <p:cNvSpPr/>
            <p:nvPr/>
          </p:nvSpPr>
          <p:spPr>
            <a:xfrm>
              <a:off x="8753193" y="440752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1056">
            <a:extLst>
              <a:ext uri="{FF2B5EF4-FFF2-40B4-BE49-F238E27FC236}">
                <a16:creationId xmlns:a16="http://schemas.microsoft.com/office/drawing/2014/main" id="{338756B1-BA07-4C99-B20E-01D76A10141A}"/>
              </a:ext>
            </a:extLst>
          </p:cNvPr>
          <p:cNvGrpSpPr/>
          <p:nvPr/>
        </p:nvGrpSpPr>
        <p:grpSpPr>
          <a:xfrm>
            <a:off x="8208668" y="2843830"/>
            <a:ext cx="936374" cy="450500"/>
            <a:chOff x="8723675" y="4578036"/>
            <a:chExt cx="936374" cy="450500"/>
          </a:xfrm>
        </p:grpSpPr>
        <p:sp>
          <p:nvSpPr>
            <p:cNvPr id="1058" name="TextBox 1057">
              <a:extLst>
                <a:ext uri="{FF2B5EF4-FFF2-40B4-BE49-F238E27FC236}">
                  <a16:creationId xmlns:a16="http://schemas.microsoft.com/office/drawing/2014/main" id="{9B366944-C34C-43A1-B0A1-0D68FA6BFA08}"/>
                </a:ext>
              </a:extLst>
            </p:cNvPr>
            <p:cNvSpPr txBox="1"/>
            <p:nvPr/>
          </p:nvSpPr>
          <p:spPr>
            <a:xfrm>
              <a:off x="8723675" y="4689981"/>
              <a:ext cx="936374" cy="338555"/>
            </a:xfrm>
            <a:prstGeom prst="rect">
              <a:avLst/>
            </a:prstGeom>
            <a:noFill/>
          </p:spPr>
          <p:txBody>
            <a:bodyPr wrap="square" rtlCol="0">
              <a:spAutoFit/>
            </a:bodyPr>
            <a:lstStyle/>
            <a:p>
              <a:r>
                <a:rPr lang="en-US" sz="1600" dirty="0" err="1">
                  <a:solidFill>
                    <a:schemeClr val="bg1"/>
                  </a:solidFill>
                </a:rPr>
                <a:t>Shemlon</a:t>
              </a:r>
              <a:endParaRPr lang="en-US" sz="1600" dirty="0">
                <a:solidFill>
                  <a:schemeClr val="bg1"/>
                </a:solidFill>
              </a:endParaRPr>
            </a:p>
          </p:txBody>
        </p:sp>
        <p:sp>
          <p:nvSpPr>
            <p:cNvPr id="1059" name="Star: 5 Points 1058">
              <a:extLst>
                <a:ext uri="{FF2B5EF4-FFF2-40B4-BE49-F238E27FC236}">
                  <a16:creationId xmlns:a16="http://schemas.microsoft.com/office/drawing/2014/main" id="{7253D2A6-EB89-4FEF-8FF9-8AE57A22EAC7}"/>
                </a:ext>
              </a:extLst>
            </p:cNvPr>
            <p:cNvSpPr/>
            <p:nvPr/>
          </p:nvSpPr>
          <p:spPr>
            <a:xfrm>
              <a:off x="9231517" y="457803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0" name="Group 1059">
            <a:extLst>
              <a:ext uri="{FF2B5EF4-FFF2-40B4-BE49-F238E27FC236}">
                <a16:creationId xmlns:a16="http://schemas.microsoft.com/office/drawing/2014/main" id="{2E15C33C-EA3E-4DCF-A0EC-78B881F20918}"/>
              </a:ext>
            </a:extLst>
          </p:cNvPr>
          <p:cNvGrpSpPr/>
          <p:nvPr/>
        </p:nvGrpSpPr>
        <p:grpSpPr>
          <a:xfrm>
            <a:off x="7937064" y="3856309"/>
            <a:ext cx="863946" cy="497276"/>
            <a:chOff x="8452071" y="5590515"/>
            <a:chExt cx="863946" cy="497276"/>
          </a:xfrm>
        </p:grpSpPr>
        <p:sp>
          <p:nvSpPr>
            <p:cNvPr id="1061" name="TextBox 1060">
              <a:extLst>
                <a:ext uri="{FF2B5EF4-FFF2-40B4-BE49-F238E27FC236}">
                  <a16:creationId xmlns:a16="http://schemas.microsoft.com/office/drawing/2014/main" id="{313FD958-99D6-4A99-97E6-77978E6DA216}"/>
                </a:ext>
              </a:extLst>
            </p:cNvPr>
            <p:cNvSpPr txBox="1"/>
            <p:nvPr/>
          </p:nvSpPr>
          <p:spPr>
            <a:xfrm>
              <a:off x="8452071" y="5749236"/>
              <a:ext cx="863946" cy="338555"/>
            </a:xfrm>
            <a:prstGeom prst="rect">
              <a:avLst/>
            </a:prstGeom>
            <a:noFill/>
          </p:spPr>
          <p:txBody>
            <a:bodyPr wrap="square" rtlCol="0">
              <a:spAutoFit/>
            </a:bodyPr>
            <a:lstStyle/>
            <a:p>
              <a:r>
                <a:rPr lang="en-US" sz="1600" dirty="0">
                  <a:solidFill>
                    <a:schemeClr val="bg1"/>
                  </a:solidFill>
                </a:rPr>
                <a:t>Lemuel</a:t>
              </a:r>
            </a:p>
          </p:txBody>
        </p:sp>
        <p:sp>
          <p:nvSpPr>
            <p:cNvPr id="1062" name="Star: 5 Points 1061">
              <a:extLst>
                <a:ext uri="{FF2B5EF4-FFF2-40B4-BE49-F238E27FC236}">
                  <a16:creationId xmlns:a16="http://schemas.microsoft.com/office/drawing/2014/main" id="{57E89F84-2DB5-4210-82CF-8D703D92FA15}"/>
                </a:ext>
              </a:extLst>
            </p:cNvPr>
            <p:cNvSpPr/>
            <p:nvPr/>
          </p:nvSpPr>
          <p:spPr>
            <a:xfrm>
              <a:off x="8723014" y="5590515"/>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a:extLst>
              <a:ext uri="{FF2B5EF4-FFF2-40B4-BE49-F238E27FC236}">
                <a16:creationId xmlns:a16="http://schemas.microsoft.com/office/drawing/2014/main" id="{75F6C6D4-9629-485B-8ADB-58C92F24A3D6}"/>
              </a:ext>
            </a:extLst>
          </p:cNvPr>
          <p:cNvGrpSpPr/>
          <p:nvPr/>
        </p:nvGrpSpPr>
        <p:grpSpPr>
          <a:xfrm>
            <a:off x="9588660" y="3148630"/>
            <a:ext cx="1077363" cy="468657"/>
            <a:chOff x="10103667" y="4882836"/>
            <a:chExt cx="1077363" cy="468657"/>
          </a:xfrm>
        </p:grpSpPr>
        <p:sp>
          <p:nvSpPr>
            <p:cNvPr id="1064" name="TextBox 1063">
              <a:extLst>
                <a:ext uri="{FF2B5EF4-FFF2-40B4-BE49-F238E27FC236}">
                  <a16:creationId xmlns:a16="http://schemas.microsoft.com/office/drawing/2014/main" id="{E9B4792C-B509-45CC-A7C9-6726872B5830}"/>
                </a:ext>
              </a:extLst>
            </p:cNvPr>
            <p:cNvSpPr txBox="1"/>
            <p:nvPr/>
          </p:nvSpPr>
          <p:spPr>
            <a:xfrm>
              <a:off x="10103667" y="5012939"/>
              <a:ext cx="1077363" cy="338554"/>
            </a:xfrm>
            <a:prstGeom prst="rect">
              <a:avLst/>
            </a:prstGeom>
            <a:noFill/>
          </p:spPr>
          <p:txBody>
            <a:bodyPr wrap="square" rtlCol="0">
              <a:spAutoFit/>
            </a:bodyPr>
            <a:lstStyle/>
            <a:p>
              <a:r>
                <a:rPr lang="en-US" sz="1600" dirty="0">
                  <a:solidFill>
                    <a:schemeClr val="bg1"/>
                  </a:solidFill>
                </a:rPr>
                <a:t>Jerusalem</a:t>
              </a:r>
            </a:p>
          </p:txBody>
        </p:sp>
        <p:sp>
          <p:nvSpPr>
            <p:cNvPr id="1065" name="Star: 5 Points 1064">
              <a:extLst>
                <a:ext uri="{FF2B5EF4-FFF2-40B4-BE49-F238E27FC236}">
                  <a16:creationId xmlns:a16="http://schemas.microsoft.com/office/drawing/2014/main" id="{7DF3DBB3-894C-44A2-BE83-2D9AD5AD266A}"/>
                </a:ext>
              </a:extLst>
            </p:cNvPr>
            <p:cNvSpPr/>
            <p:nvPr/>
          </p:nvSpPr>
          <p:spPr>
            <a:xfrm>
              <a:off x="10459770" y="488283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6" name="Group 1065">
            <a:extLst>
              <a:ext uri="{FF2B5EF4-FFF2-40B4-BE49-F238E27FC236}">
                <a16:creationId xmlns:a16="http://schemas.microsoft.com/office/drawing/2014/main" id="{A99315F6-3DB4-4989-ACCE-A2AA3652B183}"/>
              </a:ext>
            </a:extLst>
          </p:cNvPr>
          <p:cNvGrpSpPr/>
          <p:nvPr/>
        </p:nvGrpSpPr>
        <p:grpSpPr>
          <a:xfrm>
            <a:off x="8987265" y="4124896"/>
            <a:ext cx="1144603" cy="473133"/>
            <a:chOff x="9502272" y="5859102"/>
            <a:chExt cx="1144603" cy="473133"/>
          </a:xfrm>
        </p:grpSpPr>
        <p:sp>
          <p:nvSpPr>
            <p:cNvPr id="1067" name="TextBox 1066">
              <a:extLst>
                <a:ext uri="{FF2B5EF4-FFF2-40B4-BE49-F238E27FC236}">
                  <a16:creationId xmlns:a16="http://schemas.microsoft.com/office/drawing/2014/main" id="{7C1E1A58-B648-4485-A11F-ADEF0F134662}"/>
                </a:ext>
              </a:extLst>
            </p:cNvPr>
            <p:cNvSpPr txBox="1"/>
            <p:nvPr/>
          </p:nvSpPr>
          <p:spPr>
            <a:xfrm>
              <a:off x="9502272" y="5993680"/>
              <a:ext cx="1144603" cy="338555"/>
            </a:xfrm>
            <a:prstGeom prst="rect">
              <a:avLst/>
            </a:prstGeom>
            <a:noFill/>
          </p:spPr>
          <p:txBody>
            <a:bodyPr wrap="square" rtlCol="0">
              <a:spAutoFit/>
            </a:bodyPr>
            <a:lstStyle/>
            <a:p>
              <a:r>
                <a:rPr lang="en-US" sz="1600" dirty="0" err="1">
                  <a:solidFill>
                    <a:schemeClr val="bg1"/>
                  </a:solidFill>
                </a:rPr>
                <a:t>Shimnilom</a:t>
              </a:r>
              <a:endParaRPr lang="en-US" sz="1600" dirty="0">
                <a:solidFill>
                  <a:schemeClr val="bg1"/>
                </a:solidFill>
              </a:endParaRPr>
            </a:p>
          </p:txBody>
        </p:sp>
        <p:sp>
          <p:nvSpPr>
            <p:cNvPr id="1068" name="Star: 5 Points 1067">
              <a:extLst>
                <a:ext uri="{FF2B5EF4-FFF2-40B4-BE49-F238E27FC236}">
                  <a16:creationId xmlns:a16="http://schemas.microsoft.com/office/drawing/2014/main" id="{85DA49BC-267E-4238-9E66-A9FE60DE9E6A}"/>
                </a:ext>
              </a:extLst>
            </p:cNvPr>
            <p:cNvSpPr/>
            <p:nvPr/>
          </p:nvSpPr>
          <p:spPr>
            <a:xfrm>
              <a:off x="9851679" y="5859102"/>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1068">
            <a:extLst>
              <a:ext uri="{FF2B5EF4-FFF2-40B4-BE49-F238E27FC236}">
                <a16:creationId xmlns:a16="http://schemas.microsoft.com/office/drawing/2014/main" id="{588BD116-84F1-4979-A650-62A04200CAB2}"/>
              </a:ext>
            </a:extLst>
          </p:cNvPr>
          <p:cNvGrpSpPr/>
          <p:nvPr/>
        </p:nvGrpSpPr>
        <p:grpSpPr>
          <a:xfrm>
            <a:off x="7117209" y="1360570"/>
            <a:ext cx="1086271" cy="501275"/>
            <a:chOff x="7632216" y="3094776"/>
            <a:chExt cx="1086271" cy="501275"/>
          </a:xfrm>
        </p:grpSpPr>
        <p:sp>
          <p:nvSpPr>
            <p:cNvPr id="1070" name="TextBox 1069">
              <a:extLst>
                <a:ext uri="{FF2B5EF4-FFF2-40B4-BE49-F238E27FC236}">
                  <a16:creationId xmlns:a16="http://schemas.microsoft.com/office/drawing/2014/main" id="{02104896-B88C-4497-9866-C1433E51250A}"/>
                </a:ext>
              </a:extLst>
            </p:cNvPr>
            <p:cNvSpPr txBox="1"/>
            <p:nvPr/>
          </p:nvSpPr>
          <p:spPr>
            <a:xfrm>
              <a:off x="7632216" y="3257496"/>
              <a:ext cx="1086271" cy="338555"/>
            </a:xfrm>
            <a:prstGeom prst="rect">
              <a:avLst/>
            </a:prstGeom>
            <a:noFill/>
          </p:spPr>
          <p:txBody>
            <a:bodyPr wrap="square" rtlCol="0">
              <a:spAutoFit/>
            </a:bodyPr>
            <a:lstStyle/>
            <a:p>
              <a:r>
                <a:rPr lang="en-US" sz="1600" dirty="0">
                  <a:solidFill>
                    <a:schemeClr val="bg1"/>
                  </a:solidFill>
                </a:rPr>
                <a:t>Zarahemla</a:t>
              </a:r>
            </a:p>
          </p:txBody>
        </p:sp>
        <p:sp>
          <p:nvSpPr>
            <p:cNvPr id="1071" name="Star: 5 Points 1070">
              <a:extLst>
                <a:ext uri="{FF2B5EF4-FFF2-40B4-BE49-F238E27FC236}">
                  <a16:creationId xmlns:a16="http://schemas.microsoft.com/office/drawing/2014/main" id="{B603E7EA-C5A1-4DA4-9E52-7DE7BF4BB3A1}"/>
                </a:ext>
              </a:extLst>
            </p:cNvPr>
            <p:cNvSpPr/>
            <p:nvPr/>
          </p:nvSpPr>
          <p:spPr>
            <a:xfrm>
              <a:off x="7992701" y="309477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31"/>
          <p:cNvGrpSpPr/>
          <p:nvPr/>
        </p:nvGrpSpPr>
        <p:grpSpPr>
          <a:xfrm>
            <a:off x="9877096" y="3431629"/>
            <a:ext cx="1216594" cy="2895600"/>
            <a:chOff x="5715000" y="1143000"/>
            <a:chExt cx="1978594" cy="4664894"/>
          </a:xfrm>
        </p:grpSpPr>
        <p:sp>
          <p:nvSpPr>
            <p:cNvPr id="176"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64"/>
            <p:cNvGrpSpPr/>
            <p:nvPr/>
          </p:nvGrpSpPr>
          <p:grpSpPr>
            <a:xfrm flipH="1">
              <a:off x="6248400" y="3573101"/>
              <a:ext cx="1230923" cy="1384466"/>
              <a:chOff x="7543801" y="3581401"/>
              <a:chExt cx="1066799" cy="1066800"/>
            </a:xfrm>
          </p:grpSpPr>
          <p:sp>
            <p:nvSpPr>
              <p:cNvPr id="223" name="Rounded Rectangle 222"/>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62"/>
              <p:cNvGrpSpPr/>
              <p:nvPr/>
            </p:nvGrpSpPr>
            <p:grpSpPr>
              <a:xfrm>
                <a:off x="7543801" y="3581401"/>
                <a:ext cx="457200" cy="1066800"/>
                <a:chOff x="6827799" y="4800600"/>
                <a:chExt cx="868401" cy="2043177"/>
              </a:xfrm>
              <a:solidFill>
                <a:srgbClr val="D98A33"/>
              </a:solidFill>
            </p:grpSpPr>
            <p:sp>
              <p:nvSpPr>
                <p:cNvPr id="225" name="Double Wave 224"/>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8"/>
            <p:cNvGrpSpPr/>
            <p:nvPr/>
          </p:nvGrpSpPr>
          <p:grpSpPr>
            <a:xfrm>
              <a:off x="6019800" y="5173301"/>
              <a:ext cx="1447800" cy="289560"/>
              <a:chOff x="2286000" y="6019800"/>
              <a:chExt cx="3048000" cy="609600"/>
            </a:xfrm>
          </p:grpSpPr>
          <p:grpSp>
            <p:nvGrpSpPr>
              <p:cNvPr id="208" name="Group 175"/>
              <p:cNvGrpSpPr/>
              <p:nvPr/>
            </p:nvGrpSpPr>
            <p:grpSpPr>
              <a:xfrm>
                <a:off x="2286000" y="6019800"/>
                <a:ext cx="609600" cy="60960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76"/>
              <p:cNvGrpSpPr/>
              <p:nvPr/>
            </p:nvGrpSpPr>
            <p:grpSpPr>
              <a:xfrm>
                <a:off x="2895600" y="6019800"/>
                <a:ext cx="609600" cy="60960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79"/>
              <p:cNvGrpSpPr/>
              <p:nvPr/>
            </p:nvGrpSpPr>
            <p:grpSpPr>
              <a:xfrm>
                <a:off x="3505200" y="6019800"/>
                <a:ext cx="609600" cy="609600"/>
                <a:chOff x="2286000" y="6019800"/>
                <a:chExt cx="609600" cy="609600"/>
              </a:xfrm>
            </p:grpSpPr>
            <p:sp>
              <p:nvSpPr>
                <p:cNvPr id="217" name="Quad Arrow Callout 2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82"/>
              <p:cNvGrpSpPr/>
              <p:nvPr/>
            </p:nvGrpSpPr>
            <p:grpSpPr>
              <a:xfrm>
                <a:off x="4114800" y="6019800"/>
                <a:ext cx="609600" cy="609600"/>
                <a:chOff x="2286000" y="6019800"/>
                <a:chExt cx="609600" cy="609600"/>
              </a:xfrm>
            </p:grpSpPr>
            <p:sp>
              <p:nvSpPr>
                <p:cNvPr id="215" name="Quad Arrow Callout 2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ross 2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85"/>
              <p:cNvGrpSpPr/>
              <p:nvPr/>
            </p:nvGrpSpPr>
            <p:grpSpPr>
              <a:xfrm>
                <a:off x="4724400" y="6019800"/>
                <a:ext cx="609600" cy="609600"/>
                <a:chOff x="2286000" y="6019800"/>
                <a:chExt cx="609600" cy="609600"/>
              </a:xfrm>
            </p:grpSpPr>
            <p:sp>
              <p:nvSpPr>
                <p:cNvPr id="213" name="Quad Arrow Callout 2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ross 2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9"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89"/>
            <p:cNvGrpSpPr/>
            <p:nvPr/>
          </p:nvGrpSpPr>
          <p:grpSpPr>
            <a:xfrm>
              <a:off x="6172200" y="1357767"/>
              <a:ext cx="1054396" cy="210879"/>
              <a:chOff x="2286000" y="6019800"/>
              <a:chExt cx="3048000" cy="609600"/>
            </a:xfrm>
          </p:grpSpPr>
          <p:grpSp>
            <p:nvGrpSpPr>
              <p:cNvPr id="193" name="Group 175"/>
              <p:cNvGrpSpPr/>
              <p:nvPr/>
            </p:nvGrpSpPr>
            <p:grpSpPr>
              <a:xfrm>
                <a:off x="2286000" y="6019800"/>
                <a:ext cx="609600" cy="609600"/>
                <a:chOff x="2286000" y="6019800"/>
                <a:chExt cx="609600" cy="609600"/>
              </a:xfrm>
            </p:grpSpPr>
            <p:sp>
              <p:nvSpPr>
                <p:cNvPr id="206" name="Quad Arrow Callout 2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ross 2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76"/>
              <p:cNvGrpSpPr/>
              <p:nvPr/>
            </p:nvGrpSpPr>
            <p:grpSpPr>
              <a:xfrm>
                <a:off x="2895600" y="6019800"/>
                <a:ext cx="609600" cy="609600"/>
                <a:chOff x="2286000" y="6019800"/>
                <a:chExt cx="609600" cy="609600"/>
              </a:xfrm>
            </p:grpSpPr>
            <p:sp>
              <p:nvSpPr>
                <p:cNvPr id="204" name="Quad Arrow Callout 2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ross 2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79"/>
              <p:cNvGrpSpPr/>
              <p:nvPr/>
            </p:nvGrpSpPr>
            <p:grpSpPr>
              <a:xfrm>
                <a:off x="3505200" y="6019800"/>
                <a:ext cx="609600" cy="609600"/>
                <a:chOff x="2286000" y="6019800"/>
                <a:chExt cx="609600" cy="609600"/>
              </a:xfrm>
            </p:grpSpPr>
            <p:sp>
              <p:nvSpPr>
                <p:cNvPr id="202" name="Quad Arrow Callout 2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ross 20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82"/>
              <p:cNvGrpSpPr/>
              <p:nvPr/>
            </p:nvGrpSpPr>
            <p:grpSpPr>
              <a:xfrm>
                <a:off x="4114800" y="6019800"/>
                <a:ext cx="609600" cy="609600"/>
                <a:chOff x="2286000" y="6019800"/>
                <a:chExt cx="609600" cy="609600"/>
              </a:xfrm>
            </p:grpSpPr>
            <p:sp>
              <p:nvSpPr>
                <p:cNvPr id="200" name="Quad Arrow Callout 1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ross 20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85"/>
              <p:cNvGrpSpPr/>
              <p:nvPr/>
            </p:nvGrpSpPr>
            <p:grpSpPr>
              <a:xfrm>
                <a:off x="4724400" y="6019800"/>
                <a:ext cx="609600" cy="609600"/>
                <a:chOff x="2286000" y="6019800"/>
                <a:chExt cx="609600" cy="609600"/>
              </a:xfrm>
            </p:grpSpPr>
            <p:sp>
              <p:nvSpPr>
                <p:cNvPr id="198" name="Quad Arrow Callout 1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7" name="Group 110"/>
          <p:cNvGrpSpPr/>
          <p:nvPr/>
        </p:nvGrpSpPr>
        <p:grpSpPr>
          <a:xfrm>
            <a:off x="10596156" y="4041229"/>
            <a:ext cx="1185940" cy="2476768"/>
            <a:chOff x="4419600" y="660472"/>
            <a:chExt cx="2286000" cy="4774178"/>
          </a:xfrm>
        </p:grpSpPr>
        <p:sp>
          <p:nvSpPr>
            <p:cNvPr id="58" name="Oval 57"/>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87"/>
            <p:cNvGrpSpPr/>
            <p:nvPr/>
          </p:nvGrpSpPr>
          <p:grpSpPr>
            <a:xfrm rot="1905584" flipH="1">
              <a:off x="5104960" y="4411402"/>
              <a:ext cx="549476" cy="1023248"/>
              <a:chOff x="6213924" y="4956136"/>
              <a:chExt cx="549476" cy="1023248"/>
            </a:xfrm>
          </p:grpSpPr>
          <p:sp>
            <p:nvSpPr>
              <p:cNvPr id="93" name="Oval 9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6"/>
            <p:cNvGrpSpPr/>
            <p:nvPr/>
          </p:nvGrpSpPr>
          <p:grpSpPr>
            <a:xfrm rot="19694416">
              <a:off x="5715000" y="4343400"/>
              <a:ext cx="549476" cy="1023248"/>
              <a:chOff x="6213924" y="4956136"/>
              <a:chExt cx="549476" cy="1023248"/>
            </a:xfrm>
          </p:grpSpPr>
          <p:sp>
            <p:nvSpPr>
              <p:cNvPr id="91" name="Oval 90"/>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rapezoid 61"/>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79"/>
            <p:cNvGrpSpPr/>
            <p:nvPr/>
          </p:nvGrpSpPr>
          <p:grpSpPr>
            <a:xfrm>
              <a:off x="4835373" y="3124200"/>
              <a:ext cx="1665512" cy="1752600"/>
              <a:chOff x="4909631" y="1905000"/>
              <a:chExt cx="1743656" cy="1752600"/>
            </a:xfrm>
          </p:grpSpPr>
          <p:sp>
            <p:nvSpPr>
              <p:cNvPr id="86" name="Moon 85"/>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Isosceles Triangle 65"/>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09"/>
            <p:cNvGrpSpPr/>
            <p:nvPr/>
          </p:nvGrpSpPr>
          <p:grpSpPr>
            <a:xfrm>
              <a:off x="4708161" y="1045564"/>
              <a:ext cx="1600200" cy="381000"/>
              <a:chOff x="6858000" y="914400"/>
              <a:chExt cx="1752600" cy="533400"/>
            </a:xfrm>
          </p:grpSpPr>
          <p:sp>
            <p:nvSpPr>
              <p:cNvPr id="72" name="Rounded Rectangle 71"/>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08"/>
              <p:cNvGrpSpPr/>
              <p:nvPr/>
            </p:nvGrpSpPr>
            <p:grpSpPr>
              <a:xfrm>
                <a:off x="6880485" y="973111"/>
                <a:ext cx="1676400" cy="457200"/>
                <a:chOff x="5791200" y="5562600"/>
                <a:chExt cx="5025452" cy="1182974"/>
              </a:xfrm>
            </p:grpSpPr>
            <p:grpSp>
              <p:nvGrpSpPr>
                <p:cNvPr id="74" name="Group 99"/>
                <p:cNvGrpSpPr/>
                <p:nvPr/>
              </p:nvGrpSpPr>
              <p:grpSpPr>
                <a:xfrm>
                  <a:off x="5791200" y="5562600"/>
                  <a:ext cx="1524000" cy="1156741"/>
                  <a:chOff x="5791200" y="5562600"/>
                  <a:chExt cx="1524000" cy="1156741"/>
                </a:xfrm>
              </p:grpSpPr>
              <p:sp>
                <p:nvSpPr>
                  <p:cNvPr id="83" name="L-Shape 82"/>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Shape 83"/>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00"/>
                <p:cNvGrpSpPr/>
                <p:nvPr/>
              </p:nvGrpSpPr>
              <p:grpSpPr>
                <a:xfrm>
                  <a:off x="7522564" y="5581338"/>
                  <a:ext cx="1524000" cy="1156741"/>
                  <a:chOff x="5791200" y="5562600"/>
                  <a:chExt cx="1524000" cy="1156741"/>
                </a:xfrm>
              </p:grpSpPr>
              <p:sp>
                <p:nvSpPr>
                  <p:cNvPr id="80" name="L-Shape 79"/>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Shape 8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04"/>
                <p:cNvGrpSpPr/>
                <p:nvPr/>
              </p:nvGrpSpPr>
              <p:grpSpPr>
                <a:xfrm>
                  <a:off x="9292652" y="5588833"/>
                  <a:ext cx="1524000" cy="1156741"/>
                  <a:chOff x="5791200" y="5562600"/>
                  <a:chExt cx="1524000" cy="1156741"/>
                </a:xfrm>
              </p:grpSpPr>
              <p:sp>
                <p:nvSpPr>
                  <p:cNvPr id="77" name="L-Shape 7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Shape 7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56" name="Group 255"/>
          <p:cNvGrpSpPr/>
          <p:nvPr/>
        </p:nvGrpSpPr>
        <p:grpSpPr>
          <a:xfrm>
            <a:off x="9191296" y="4041229"/>
            <a:ext cx="1015945" cy="2596789"/>
            <a:chOff x="990600" y="1869556"/>
            <a:chExt cx="1625545" cy="3815989"/>
          </a:xfrm>
        </p:grpSpPr>
        <p:sp>
          <p:nvSpPr>
            <p:cNvPr id="257" name="Oval 256"/>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Hexagon 265"/>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74"/>
            <p:cNvGrpSpPr/>
            <p:nvPr/>
          </p:nvGrpSpPr>
          <p:grpSpPr>
            <a:xfrm rot="5400000">
              <a:off x="1282428" y="3525465"/>
              <a:ext cx="762000" cy="152400"/>
              <a:chOff x="4038600" y="287312"/>
              <a:chExt cx="5102902" cy="474688"/>
            </a:xfrm>
          </p:grpSpPr>
          <p:sp>
            <p:nvSpPr>
              <p:cNvPr id="292" name="Quad Arrow Callout 291"/>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Quad Arrow Callout 292"/>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Callout 293"/>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79"/>
            <p:cNvGrpSpPr/>
            <p:nvPr/>
          </p:nvGrpSpPr>
          <p:grpSpPr>
            <a:xfrm rot="5400000">
              <a:off x="1587228" y="3525465"/>
              <a:ext cx="762000" cy="152400"/>
              <a:chOff x="4038600" y="287312"/>
              <a:chExt cx="5102902" cy="474688"/>
            </a:xfrm>
          </p:grpSpPr>
          <p:sp>
            <p:nvSpPr>
              <p:cNvPr id="288" name="Quad Arrow Callout 28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Callout 28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Quad Arrow Callout 28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Callout 29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84"/>
            <p:cNvGrpSpPr/>
            <p:nvPr/>
          </p:nvGrpSpPr>
          <p:grpSpPr>
            <a:xfrm rot="5400000">
              <a:off x="1621079" y="3720214"/>
              <a:ext cx="386690" cy="149593"/>
              <a:chOff x="5257800" y="296056"/>
              <a:chExt cx="2589551" cy="465944"/>
            </a:xfrm>
          </p:grpSpPr>
          <p:sp>
            <p:nvSpPr>
              <p:cNvPr id="286" name="Quad Arrow Callout 285"/>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Callout 286"/>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68"/>
            <p:cNvGrpSpPr/>
            <p:nvPr/>
          </p:nvGrpSpPr>
          <p:grpSpPr>
            <a:xfrm>
              <a:off x="1358628" y="4135065"/>
              <a:ext cx="990600" cy="838200"/>
              <a:chOff x="5715000" y="5771234"/>
              <a:chExt cx="1154507" cy="1086766"/>
            </a:xfrm>
          </p:grpSpPr>
          <p:sp>
            <p:nvSpPr>
              <p:cNvPr id="281" name="Wave 280"/>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67"/>
              <p:cNvGrpSpPr/>
              <p:nvPr/>
            </p:nvGrpSpPr>
            <p:grpSpPr>
              <a:xfrm>
                <a:off x="5715000" y="5771234"/>
                <a:ext cx="1154507" cy="1086766"/>
                <a:chOff x="1205362" y="4212084"/>
                <a:chExt cx="1154507" cy="1086766"/>
              </a:xfrm>
            </p:grpSpPr>
            <p:sp>
              <p:nvSpPr>
                <p:cNvPr id="283"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Wave 283"/>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ed Rectangle 284"/>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4" name="Cloud 273"/>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91"/>
            <p:cNvGrpSpPr/>
            <p:nvPr/>
          </p:nvGrpSpPr>
          <p:grpSpPr>
            <a:xfrm>
              <a:off x="1413492" y="2129481"/>
              <a:ext cx="762000" cy="152400"/>
              <a:chOff x="4038600" y="287312"/>
              <a:chExt cx="5102902" cy="474688"/>
            </a:xfrm>
          </p:grpSpPr>
          <p:sp>
            <p:nvSpPr>
              <p:cNvPr id="277" name="Quad Arrow Callout 27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Callout 27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Callout 27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Quad Arrow Callout 279"/>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13"/>
          <p:cNvGrpSpPr/>
          <p:nvPr/>
        </p:nvGrpSpPr>
        <p:grpSpPr>
          <a:xfrm>
            <a:off x="3210909" y="3481553"/>
            <a:ext cx="1447800" cy="3013173"/>
            <a:chOff x="4800600" y="990600"/>
            <a:chExt cx="2951744" cy="5375373"/>
          </a:xfrm>
        </p:grpSpPr>
        <p:sp>
          <p:nvSpPr>
            <p:cNvPr id="15" name="Oval 14"/>
            <p:cNvSpPr/>
            <p:nvPr/>
          </p:nvSpPr>
          <p:spPr>
            <a:xfrm rot="19005949">
              <a:off x="6454515" y="5562600"/>
              <a:ext cx="429025" cy="80337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96415">
              <a:off x="5762469" y="5562600"/>
              <a:ext cx="429025" cy="77089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562600" y="3048000"/>
              <a:ext cx="1447800" cy="2819400"/>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57013">
              <a:off x="7155537" y="4178310"/>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2"/>
            <p:cNvGrpSpPr/>
            <p:nvPr/>
          </p:nvGrpSpPr>
          <p:grpSpPr>
            <a:xfrm rot="18220319">
              <a:off x="6317521" y="2960501"/>
              <a:ext cx="1148203" cy="1721443"/>
              <a:chOff x="3662473" y="1712209"/>
              <a:chExt cx="1148203" cy="1721443"/>
            </a:xfrm>
          </p:grpSpPr>
          <p:sp>
            <p:nvSpPr>
              <p:cNvPr id="52" name="Trapezoid 51"/>
              <p:cNvSpPr/>
              <p:nvPr/>
            </p:nvSpPr>
            <p:spPr>
              <a:xfrm rot="1464830">
                <a:off x="3896276" y="1712209"/>
                <a:ext cx="914400" cy="1721443"/>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64830">
                <a:off x="3662473" y="3019690"/>
                <a:ext cx="886910" cy="209896"/>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1"/>
            <p:cNvGrpSpPr/>
            <p:nvPr/>
          </p:nvGrpSpPr>
          <p:grpSpPr>
            <a:xfrm>
              <a:off x="4800600" y="2895600"/>
              <a:ext cx="1148203" cy="1721443"/>
              <a:chOff x="3662473" y="1712209"/>
              <a:chExt cx="1148203" cy="1721443"/>
            </a:xfrm>
          </p:grpSpPr>
          <p:sp>
            <p:nvSpPr>
              <p:cNvPr id="50" name="Trapezoid 49"/>
              <p:cNvSpPr/>
              <p:nvPr/>
            </p:nvSpPr>
            <p:spPr>
              <a:xfrm rot="1464830">
                <a:off x="3896276" y="1712209"/>
                <a:ext cx="914400" cy="1721443"/>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464830">
                <a:off x="3662473" y="3019690"/>
                <a:ext cx="886910" cy="209896"/>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p:cNvSpPr/>
            <p:nvPr/>
          </p:nvSpPr>
          <p:spPr>
            <a:xfrm rot="10800000">
              <a:off x="5562600" y="2590800"/>
              <a:ext cx="1295400" cy="914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86400" y="1371600"/>
              <a:ext cx="1447800" cy="18085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5"/>
            <p:cNvGrpSpPr/>
            <p:nvPr/>
          </p:nvGrpSpPr>
          <p:grpSpPr>
            <a:xfrm>
              <a:off x="5531370" y="5319010"/>
              <a:ext cx="1489023" cy="498391"/>
              <a:chOff x="5493478" y="5137912"/>
              <a:chExt cx="1734974" cy="667512"/>
            </a:xfrm>
          </p:grpSpPr>
          <p:sp>
            <p:nvSpPr>
              <p:cNvPr id="46" name="Quad Arrow Callout 45"/>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97"/>
            <p:cNvGrpSpPr/>
            <p:nvPr/>
          </p:nvGrpSpPr>
          <p:grpSpPr>
            <a:xfrm>
              <a:off x="5562600" y="3048000"/>
              <a:ext cx="1353112" cy="1081366"/>
              <a:chOff x="888045" y="2423834"/>
              <a:chExt cx="2976639" cy="2378840"/>
            </a:xfrm>
          </p:grpSpPr>
          <p:sp>
            <p:nvSpPr>
              <p:cNvPr id="36" name="Hexagon 35"/>
              <p:cNvSpPr/>
              <p:nvPr/>
            </p:nvSpPr>
            <p:spPr>
              <a:xfrm>
                <a:off x="1963711" y="4254708"/>
                <a:ext cx="742015" cy="547966"/>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1"/>
              <p:cNvGrpSpPr/>
              <p:nvPr/>
            </p:nvGrpSpPr>
            <p:grpSpPr>
              <a:xfrm>
                <a:off x="888045" y="2423834"/>
                <a:ext cx="1416569" cy="1677650"/>
                <a:chOff x="888045" y="2423834"/>
                <a:chExt cx="1416569" cy="1677650"/>
              </a:xfrm>
            </p:grpSpPr>
            <p:sp>
              <p:nvSpPr>
                <p:cNvPr id="43" name="Hexagon 42"/>
                <p:cNvSpPr/>
                <p:nvPr/>
              </p:nvSpPr>
              <p:spPr>
                <a:xfrm rot="19276833">
                  <a:off x="1542614" y="3187084"/>
                  <a:ext cx="762000" cy="9144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rot="19276833">
                  <a:off x="888045" y="2423834"/>
                  <a:ext cx="762000" cy="9144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rot="19113459">
                  <a:off x="1344219" y="2913160"/>
                  <a:ext cx="500326" cy="684673"/>
                </a:xfrm>
                <a:prstGeom prst="upDown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2"/>
              <p:cNvGrpSpPr/>
              <p:nvPr/>
            </p:nvGrpSpPr>
            <p:grpSpPr>
              <a:xfrm rot="4350674">
                <a:off x="2317574" y="2344294"/>
                <a:ext cx="1416569" cy="1677650"/>
                <a:chOff x="888045" y="2423834"/>
                <a:chExt cx="1416569" cy="1677650"/>
              </a:xfrm>
            </p:grpSpPr>
            <p:sp>
              <p:nvSpPr>
                <p:cNvPr id="40" name="Hexagon 39"/>
                <p:cNvSpPr/>
                <p:nvPr/>
              </p:nvSpPr>
              <p:spPr>
                <a:xfrm rot="19276833">
                  <a:off x="1542614" y="3187084"/>
                  <a:ext cx="762000" cy="9144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rot="19276833">
                  <a:off x="888045" y="2423834"/>
                  <a:ext cx="762000" cy="9144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rot="19113459">
                  <a:off x="1344219" y="2913160"/>
                  <a:ext cx="500326" cy="684673"/>
                </a:xfrm>
                <a:prstGeom prst="upDown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Up-Down Arrow 38"/>
              <p:cNvSpPr/>
              <p:nvPr/>
            </p:nvSpPr>
            <p:spPr>
              <a:xfrm>
                <a:off x="2096999" y="3821287"/>
                <a:ext cx="500326" cy="684673"/>
              </a:xfrm>
              <a:prstGeom prst="upDown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Diagonal Corner Rectangle 26"/>
            <p:cNvSpPr/>
            <p:nvPr/>
          </p:nvSpPr>
          <p:spPr>
            <a:xfrm rot="9367729" flipH="1">
              <a:off x="5352309" y="1475249"/>
              <a:ext cx="1008719" cy="644637"/>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293772">
              <a:off x="5954117" y="1444204"/>
              <a:ext cx="1051846" cy="672198"/>
            </a:xfrm>
            <a:prstGeom prst="round2DiagRect">
              <a:avLst>
                <a:gd name="adj1" fmla="val 16667"/>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87"/>
            <p:cNvGrpSpPr/>
            <p:nvPr/>
          </p:nvGrpSpPr>
          <p:grpSpPr>
            <a:xfrm>
              <a:off x="5334000" y="990600"/>
              <a:ext cx="1600200" cy="1040043"/>
              <a:chOff x="5486400" y="304800"/>
              <a:chExt cx="1600200" cy="1456061"/>
            </a:xfrm>
          </p:grpSpPr>
          <p:sp>
            <p:nvSpPr>
              <p:cNvPr id="30" name="Quad Arrow Callout 29"/>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Arrow: Right 10">
            <a:extLst>
              <a:ext uri="{FF2B5EF4-FFF2-40B4-BE49-F238E27FC236}">
                <a16:creationId xmlns:a16="http://schemas.microsoft.com/office/drawing/2014/main" id="{61053175-B909-44D5-87B8-A4D48E8B14FD}"/>
              </a:ext>
            </a:extLst>
          </p:cNvPr>
          <p:cNvSpPr/>
          <p:nvPr/>
        </p:nvSpPr>
        <p:spPr>
          <a:xfrm rot="1655561">
            <a:off x="4907453" y="3217316"/>
            <a:ext cx="1854286" cy="138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44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F76E3-A8DB-4CD6-AC58-766D96570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418"/>
          </a:xfrm>
          <a:prstGeom prst="rect">
            <a:avLst/>
          </a:prstGeom>
        </p:spPr>
      </p:pic>
      <p:sp>
        <p:nvSpPr>
          <p:cNvPr id="54" name="TextBox 53"/>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To Remain Clean</a:t>
            </a:r>
          </a:p>
        </p:txBody>
      </p:sp>
      <p:sp>
        <p:nvSpPr>
          <p:cNvPr id="55" name="TextBox 54"/>
          <p:cNvSpPr txBox="1"/>
          <p:nvPr/>
        </p:nvSpPr>
        <p:spPr>
          <a:xfrm>
            <a:off x="2414016" y="716281"/>
            <a:ext cx="7391400" cy="523220"/>
          </a:xfrm>
          <a:prstGeom prst="rect">
            <a:avLst/>
          </a:prstGeom>
          <a:noFill/>
        </p:spPr>
        <p:txBody>
          <a:bodyPr wrap="square" rtlCol="0">
            <a:spAutoFit/>
          </a:bodyPr>
          <a:lstStyle/>
          <a:p>
            <a:pPr algn="ctr"/>
            <a:r>
              <a:rPr lang="en-US" sz="2800" dirty="0">
                <a:solidFill>
                  <a:schemeClr val="bg1"/>
                </a:solidFill>
              </a:rPr>
              <a:t>“…let us stain our swords no more”</a:t>
            </a:r>
          </a:p>
        </p:txBody>
      </p:sp>
      <p:sp>
        <p:nvSpPr>
          <p:cNvPr id="6" name="Rectangle 5"/>
          <p:cNvSpPr/>
          <p:nvPr/>
        </p:nvSpPr>
        <p:spPr>
          <a:xfrm>
            <a:off x="4983480" y="1752600"/>
            <a:ext cx="4572000" cy="3416320"/>
          </a:xfrm>
          <a:prstGeom prst="rect">
            <a:avLst/>
          </a:prstGeom>
        </p:spPr>
        <p:txBody>
          <a:bodyPr>
            <a:spAutoFit/>
          </a:bodyPr>
          <a:lstStyle/>
          <a:p>
            <a:r>
              <a:rPr lang="en-US" dirty="0">
                <a:solidFill>
                  <a:schemeClr val="bg1"/>
                </a:solidFill>
              </a:rPr>
              <a:t>“In abandoning sin one cannot merely wish for better conditions. … He must be certain not only that he has abandoned the sin but that he has changed the situations surrounding the sin. He should avoid the places and conditions and circumstances where the sin occurred, for these could most readily breed it again. He must abandon the people with whom the sin was committed. He may not hate the persons involved but he must avoid them and everything associated with the sin” </a:t>
            </a:r>
          </a:p>
          <a:p>
            <a:r>
              <a:rPr lang="en-US" dirty="0">
                <a:solidFill>
                  <a:schemeClr val="bg1"/>
                </a:solidFill>
              </a:rPr>
              <a:t>President Spencer W. Kimball </a:t>
            </a:r>
          </a:p>
        </p:txBody>
      </p:sp>
      <p:sp>
        <p:nvSpPr>
          <p:cNvPr id="8" name="TextBox 7"/>
          <p:cNvSpPr txBox="1"/>
          <p:nvPr/>
        </p:nvSpPr>
        <p:spPr>
          <a:xfrm>
            <a:off x="2060448" y="5900929"/>
            <a:ext cx="8077200" cy="523220"/>
          </a:xfrm>
          <a:prstGeom prst="rect">
            <a:avLst/>
          </a:prstGeom>
          <a:noFill/>
        </p:spPr>
        <p:txBody>
          <a:bodyPr wrap="square" rtlCol="0">
            <a:spAutoFit/>
          </a:bodyPr>
          <a:lstStyle/>
          <a:p>
            <a:pPr algn="ctr"/>
            <a:r>
              <a:rPr lang="en-US" sz="2800" dirty="0">
                <a:solidFill>
                  <a:schemeClr val="bg1"/>
                </a:solidFill>
              </a:rPr>
              <a:t>“…we will hide away our swords…bury them deep”</a:t>
            </a:r>
          </a:p>
        </p:txBody>
      </p:sp>
      <p:sp>
        <p:nvSpPr>
          <p:cNvPr id="10" name="TextBox 9"/>
          <p:cNvSpPr txBox="1"/>
          <p:nvPr/>
        </p:nvSpPr>
        <p:spPr>
          <a:xfrm>
            <a:off x="188976" y="6488668"/>
            <a:ext cx="1600200" cy="369332"/>
          </a:xfrm>
          <a:prstGeom prst="rect">
            <a:avLst/>
          </a:prstGeom>
          <a:noFill/>
        </p:spPr>
        <p:txBody>
          <a:bodyPr wrap="square" rtlCol="0">
            <a:spAutoFit/>
          </a:bodyPr>
          <a:lstStyle/>
          <a:p>
            <a:r>
              <a:rPr lang="en-US" dirty="0">
                <a:solidFill>
                  <a:schemeClr val="bg1"/>
                </a:solidFill>
              </a:rPr>
              <a:t>Alma 24:11-19  </a:t>
            </a:r>
          </a:p>
        </p:txBody>
      </p:sp>
      <p:pic>
        <p:nvPicPr>
          <p:cNvPr id="5" name="Picture 4">
            <a:extLst>
              <a:ext uri="{FF2B5EF4-FFF2-40B4-BE49-F238E27FC236}">
                <a16:creationId xmlns:a16="http://schemas.microsoft.com/office/drawing/2014/main" id="{F8F7D40F-4CE0-4CAE-B5A4-1F4B4AB2F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46" y="1487004"/>
            <a:ext cx="3305175" cy="4267200"/>
          </a:xfrm>
          <a:prstGeom prst="rect">
            <a:avLst/>
          </a:prstGeom>
        </p:spPr>
      </p:pic>
      <p:pic>
        <p:nvPicPr>
          <p:cNvPr id="13" name="Picture 12">
            <a:extLst>
              <a:ext uri="{FF2B5EF4-FFF2-40B4-BE49-F238E27FC236}">
                <a16:creationId xmlns:a16="http://schemas.microsoft.com/office/drawing/2014/main" id="{6F8F212D-5DF9-44C1-A980-03AF42FAC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936" y="169592"/>
            <a:ext cx="967216" cy="1270827"/>
          </a:xfrm>
          <a:prstGeom prst="rect">
            <a:avLst/>
          </a:prstGeom>
        </p:spPr>
      </p:pic>
    </p:spTree>
    <p:extLst>
      <p:ext uri="{BB962C8B-B14F-4D97-AF65-F5344CB8AC3E}">
        <p14:creationId xmlns:p14="http://schemas.microsoft.com/office/powerpoint/2010/main" val="5256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E975DB-E75D-417B-8F00-F1F2FCF5E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 y="0"/>
            <a:ext cx="12528331" cy="6858000"/>
          </a:xfrm>
          <a:prstGeom prst="rect">
            <a:avLst/>
          </a:prstGeom>
        </p:spPr>
      </p:pic>
      <p:sp>
        <p:nvSpPr>
          <p:cNvPr id="14" name="TextBox 13"/>
          <p:cNvSpPr txBox="1"/>
          <p:nvPr/>
        </p:nvSpPr>
        <p:spPr>
          <a:xfrm>
            <a:off x="0" y="6488668"/>
            <a:ext cx="1600200" cy="369332"/>
          </a:xfrm>
          <a:prstGeom prst="rect">
            <a:avLst/>
          </a:prstGeom>
          <a:noFill/>
        </p:spPr>
        <p:txBody>
          <a:bodyPr wrap="square" rtlCol="0">
            <a:spAutoFit/>
          </a:bodyPr>
          <a:lstStyle/>
          <a:p>
            <a:r>
              <a:rPr lang="en-US" dirty="0">
                <a:solidFill>
                  <a:schemeClr val="bg1"/>
                </a:solidFill>
              </a:rPr>
              <a:t>Alma 24:18  </a:t>
            </a:r>
          </a:p>
        </p:txBody>
      </p:sp>
      <p:pic>
        <p:nvPicPr>
          <p:cNvPr id="4" name="Picture 3">
            <a:extLst>
              <a:ext uri="{FF2B5EF4-FFF2-40B4-BE49-F238E27FC236}">
                <a16:creationId xmlns:a16="http://schemas.microsoft.com/office/drawing/2014/main" id="{6CA2285D-E131-47C3-9BB3-EE18D3D93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434" y="356563"/>
            <a:ext cx="2838996" cy="4015739"/>
          </a:xfrm>
          <a:prstGeom prst="rect">
            <a:avLst/>
          </a:prstGeom>
        </p:spPr>
      </p:pic>
      <p:pic>
        <p:nvPicPr>
          <p:cNvPr id="17" name="Picture 16">
            <a:extLst>
              <a:ext uri="{FF2B5EF4-FFF2-40B4-BE49-F238E27FC236}">
                <a16:creationId xmlns:a16="http://schemas.microsoft.com/office/drawing/2014/main" id="{088DB41D-F7A3-4289-AD73-87C59DE5C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6582" y="3347095"/>
            <a:ext cx="4286250" cy="2847975"/>
          </a:xfrm>
          <a:prstGeom prst="rect">
            <a:avLst/>
          </a:prstGeom>
        </p:spPr>
      </p:pic>
      <p:grpSp>
        <p:nvGrpSpPr>
          <p:cNvPr id="19" name="Group 3">
            <a:extLst>
              <a:ext uri="{FF2B5EF4-FFF2-40B4-BE49-F238E27FC236}">
                <a16:creationId xmlns:a16="http://schemas.microsoft.com/office/drawing/2014/main" id="{81D43FBC-E24C-4A75-8D0E-8F805AC833A5}"/>
              </a:ext>
            </a:extLst>
          </p:cNvPr>
          <p:cNvGrpSpPr/>
          <p:nvPr/>
        </p:nvGrpSpPr>
        <p:grpSpPr>
          <a:xfrm>
            <a:off x="141890" y="1178233"/>
            <a:ext cx="2315798" cy="2575087"/>
            <a:chOff x="71718" y="1120588"/>
            <a:chExt cx="3127309" cy="4572000"/>
          </a:xfrm>
        </p:grpSpPr>
        <p:grpSp>
          <p:nvGrpSpPr>
            <p:cNvPr id="20" name="Group 13">
              <a:extLst>
                <a:ext uri="{FF2B5EF4-FFF2-40B4-BE49-F238E27FC236}">
                  <a16:creationId xmlns:a16="http://schemas.microsoft.com/office/drawing/2014/main" id="{DCD31120-F8EB-4250-85D6-AD176F5AEF0F}"/>
                </a:ext>
              </a:extLst>
            </p:cNvPr>
            <p:cNvGrpSpPr/>
            <p:nvPr/>
          </p:nvGrpSpPr>
          <p:grpSpPr>
            <a:xfrm>
              <a:off x="71718" y="1120588"/>
              <a:ext cx="3048000" cy="4572000"/>
              <a:chOff x="838200" y="1066800"/>
              <a:chExt cx="2438400" cy="3352800"/>
            </a:xfrm>
          </p:grpSpPr>
          <p:sp>
            <p:nvSpPr>
              <p:cNvPr id="22" name="Rounded Rectangle 61">
                <a:extLst>
                  <a:ext uri="{FF2B5EF4-FFF2-40B4-BE49-F238E27FC236}">
                    <a16:creationId xmlns:a16="http://schemas.microsoft.com/office/drawing/2014/main" id="{6C59157C-E74B-4AFA-A2B0-4D6947489C5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
                <a:extLst>
                  <a:ext uri="{FF2B5EF4-FFF2-40B4-BE49-F238E27FC236}">
                    <a16:creationId xmlns:a16="http://schemas.microsoft.com/office/drawing/2014/main" id="{27662F31-5FE7-443D-8AE0-DD1FE14D3B9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7D6993DC-EFC9-4B3A-A2ED-E24D63D02F3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4">
                <a:extLst>
                  <a:ext uri="{FF2B5EF4-FFF2-40B4-BE49-F238E27FC236}">
                    <a16:creationId xmlns:a16="http://schemas.microsoft.com/office/drawing/2014/main" id="{3DE3476E-04D1-4447-9D22-EC7E9F7F73A6}"/>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5">
                <a:extLst>
                  <a:ext uri="{FF2B5EF4-FFF2-40B4-BE49-F238E27FC236}">
                    <a16:creationId xmlns:a16="http://schemas.microsoft.com/office/drawing/2014/main" id="{34B11937-E363-423C-8EF7-63DF056F003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6">
                <a:extLst>
                  <a:ext uri="{FF2B5EF4-FFF2-40B4-BE49-F238E27FC236}">
                    <a16:creationId xmlns:a16="http://schemas.microsoft.com/office/drawing/2014/main" id="{533206B6-DF30-4042-93EC-16C650E615C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7">
                <a:extLst>
                  <a:ext uri="{FF2B5EF4-FFF2-40B4-BE49-F238E27FC236}">
                    <a16:creationId xmlns:a16="http://schemas.microsoft.com/office/drawing/2014/main" id="{6B1A9007-E42F-418F-9FC7-9A42E152459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laque 8">
                <a:extLst>
                  <a:ext uri="{FF2B5EF4-FFF2-40B4-BE49-F238E27FC236}">
                    <a16:creationId xmlns:a16="http://schemas.microsoft.com/office/drawing/2014/main" id="{5439B941-FD71-45F2-87F0-670CE7FAB2B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9">
                <a:extLst>
                  <a:ext uri="{FF2B5EF4-FFF2-40B4-BE49-F238E27FC236}">
                    <a16:creationId xmlns:a16="http://schemas.microsoft.com/office/drawing/2014/main" id="{6A450EDC-DC25-40C8-9639-932D3FC2AEC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que 10">
                <a:extLst>
                  <a:ext uri="{FF2B5EF4-FFF2-40B4-BE49-F238E27FC236}">
                    <a16:creationId xmlns:a16="http://schemas.microsoft.com/office/drawing/2014/main" id="{39179E30-D9A9-48B0-B63D-4B9E349D941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A0FE7EE-D015-4B5B-B2B5-C047FA0AB359}"/>
                </a:ext>
              </a:extLst>
            </p:cNvPr>
            <p:cNvSpPr txBox="1"/>
            <p:nvPr/>
          </p:nvSpPr>
          <p:spPr>
            <a:xfrm>
              <a:off x="819372" y="1254182"/>
              <a:ext cx="2379655" cy="4098369"/>
            </a:xfrm>
            <a:prstGeom prst="rect">
              <a:avLst/>
            </a:prstGeom>
            <a:noFill/>
          </p:spPr>
          <p:txBody>
            <a:bodyPr wrap="square" rtlCol="0">
              <a:spAutoFit/>
            </a:bodyPr>
            <a:lstStyle/>
            <a:p>
              <a:pPr algn="ctr"/>
              <a:r>
                <a:rPr lang="en-US" sz="1600" b="1" dirty="0"/>
                <a:t>To remain clean after we have repented and received God’s forgiveness, we must avoid circumstances that may lead us to sin</a:t>
              </a:r>
              <a:endParaRPr lang="en-US" sz="1600" b="1" dirty="0">
                <a:solidFill>
                  <a:schemeClr val="bg2">
                    <a:lumMod val="25000"/>
                  </a:schemeClr>
                </a:solidFill>
                <a:latin typeface="Tempus Sans ITC" pitchFamily="82" charset="0"/>
              </a:endParaRPr>
            </a:p>
          </p:txBody>
        </p:sp>
      </p:grpSp>
      <p:sp>
        <p:nvSpPr>
          <p:cNvPr id="32" name="TextBox 31">
            <a:extLst>
              <a:ext uri="{FF2B5EF4-FFF2-40B4-BE49-F238E27FC236}">
                <a16:creationId xmlns:a16="http://schemas.microsoft.com/office/drawing/2014/main" id="{F1149F0A-FEA9-4486-BC78-B3E4E49D00BD}"/>
              </a:ext>
            </a:extLst>
          </p:cNvPr>
          <p:cNvSpPr txBox="1"/>
          <p:nvPr/>
        </p:nvSpPr>
        <p:spPr>
          <a:xfrm>
            <a:off x="7528034" y="1620341"/>
            <a:ext cx="3833649" cy="1631216"/>
          </a:xfrm>
          <a:prstGeom prst="rect">
            <a:avLst/>
          </a:prstGeom>
          <a:noFill/>
        </p:spPr>
        <p:txBody>
          <a:bodyPr wrap="square" rtlCol="0">
            <a:spAutoFit/>
          </a:bodyPr>
          <a:lstStyle/>
          <a:p>
            <a:r>
              <a:rPr lang="en-US" sz="2000" dirty="0">
                <a:solidFill>
                  <a:schemeClr val="bg1"/>
                </a:solidFill>
              </a:rPr>
              <a:t>“Because of the atonement of Christ, the truly repentant have not only the burden of sin lifted from them but also the burden of guilt.</a:t>
            </a:r>
          </a:p>
          <a:p>
            <a:endParaRPr lang="en-US" sz="2000" dirty="0">
              <a:solidFill>
                <a:schemeClr val="bg1"/>
              </a:solidFill>
            </a:endParaRPr>
          </a:p>
        </p:txBody>
      </p:sp>
      <p:sp>
        <p:nvSpPr>
          <p:cNvPr id="18" name="Rectangle 17">
            <a:extLst>
              <a:ext uri="{FF2B5EF4-FFF2-40B4-BE49-F238E27FC236}">
                <a16:creationId xmlns:a16="http://schemas.microsoft.com/office/drawing/2014/main" id="{88E07B4C-F70E-461D-970A-729B7405FEB9}"/>
              </a:ext>
            </a:extLst>
          </p:cNvPr>
          <p:cNvSpPr/>
          <p:nvPr/>
        </p:nvSpPr>
        <p:spPr>
          <a:xfrm>
            <a:off x="3415862" y="4695947"/>
            <a:ext cx="3069020" cy="1477328"/>
          </a:xfrm>
          <a:prstGeom prst="rect">
            <a:avLst/>
          </a:prstGeom>
        </p:spPr>
        <p:txBody>
          <a:bodyPr wrap="square">
            <a:spAutoFit/>
          </a:bodyPr>
          <a:lstStyle/>
          <a:p>
            <a:r>
              <a:rPr lang="en-US" dirty="0">
                <a:solidFill>
                  <a:schemeClr val="bg1"/>
                </a:solidFill>
              </a:rPr>
              <a:t>Through the Atonement</a:t>
            </a:r>
          </a:p>
          <a:p>
            <a:r>
              <a:rPr lang="en-US" dirty="0">
                <a:solidFill>
                  <a:schemeClr val="bg1"/>
                </a:solidFill>
              </a:rPr>
              <a:t>we become yoked to </a:t>
            </a:r>
          </a:p>
          <a:p>
            <a:r>
              <a:rPr lang="en-US" dirty="0">
                <a:solidFill>
                  <a:schemeClr val="bg1"/>
                </a:solidFill>
              </a:rPr>
              <a:t>Christ; he thereby </a:t>
            </a:r>
          </a:p>
          <a:p>
            <a:r>
              <a:rPr lang="en-US" dirty="0">
                <a:solidFill>
                  <a:schemeClr val="bg1"/>
                </a:solidFill>
              </a:rPr>
              <a:t>shares our burden.”</a:t>
            </a:r>
          </a:p>
          <a:p>
            <a:r>
              <a:rPr lang="en-US" dirty="0">
                <a:solidFill>
                  <a:schemeClr val="bg1"/>
                </a:solidFill>
              </a:rPr>
              <a:t>JFM and RLM</a:t>
            </a:r>
          </a:p>
        </p:txBody>
      </p:sp>
      <p:pic>
        <p:nvPicPr>
          <p:cNvPr id="34" name="Picture 33">
            <a:extLst>
              <a:ext uri="{FF2B5EF4-FFF2-40B4-BE49-F238E27FC236}">
                <a16:creationId xmlns:a16="http://schemas.microsoft.com/office/drawing/2014/main" id="{7FD8AFBE-3B55-474F-8FD0-FD172F7CD741}"/>
              </a:ext>
            </a:extLst>
          </p:cNvPr>
          <p:cNvPicPr>
            <a:picLocks noChangeAspect="1"/>
          </p:cNvPicPr>
          <p:nvPr/>
        </p:nvPicPr>
        <p:blipFill rotWithShape="1">
          <a:blip r:embed="rId5">
            <a:extLst>
              <a:ext uri="{28A0092B-C50C-407E-A947-70E740481C1C}">
                <a14:useLocalDpi xmlns:a14="http://schemas.microsoft.com/office/drawing/2010/main" val="0"/>
              </a:ext>
            </a:extLst>
          </a:blip>
          <a:srcRect t="1103" r="2382" b="10076"/>
          <a:stretch/>
        </p:blipFill>
        <p:spPr>
          <a:xfrm>
            <a:off x="10366610" y="129383"/>
            <a:ext cx="1609838" cy="1069848"/>
          </a:xfrm>
          <a:prstGeom prst="rect">
            <a:avLst/>
          </a:prstGeom>
        </p:spPr>
      </p:pic>
    </p:spTree>
    <p:extLst>
      <p:ext uri="{BB962C8B-B14F-4D97-AF65-F5344CB8AC3E}">
        <p14:creationId xmlns:p14="http://schemas.microsoft.com/office/powerpoint/2010/main" val="335687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30C0B1-812C-4408-84D2-3F3FB9467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418"/>
          </a:xfrm>
          <a:prstGeom prst="rect">
            <a:avLst/>
          </a:prstGeom>
        </p:spPr>
      </p:pic>
      <p:sp>
        <p:nvSpPr>
          <p:cNvPr id="54" name="TextBox 53"/>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Burying Your Weapons</a:t>
            </a:r>
          </a:p>
        </p:txBody>
      </p:sp>
      <p:sp>
        <p:nvSpPr>
          <p:cNvPr id="55" name="TextBox 54"/>
          <p:cNvSpPr txBox="1"/>
          <p:nvPr/>
        </p:nvSpPr>
        <p:spPr>
          <a:xfrm>
            <a:off x="814552" y="1024759"/>
            <a:ext cx="7391400" cy="3539430"/>
          </a:xfrm>
          <a:prstGeom prst="rect">
            <a:avLst/>
          </a:prstGeom>
          <a:noFill/>
        </p:spPr>
        <p:txBody>
          <a:bodyPr wrap="square" rtlCol="0">
            <a:spAutoFit/>
          </a:bodyPr>
          <a:lstStyle/>
          <a:p>
            <a:r>
              <a:rPr lang="en-US" sz="2800" dirty="0">
                <a:solidFill>
                  <a:schemeClr val="bg1"/>
                </a:solidFill>
              </a:rPr>
              <a:t>What weapons do you need to bury?</a:t>
            </a:r>
          </a:p>
          <a:p>
            <a:endParaRPr lang="en-US" sz="2800" dirty="0">
              <a:solidFill>
                <a:schemeClr val="bg1"/>
              </a:solidFill>
            </a:endParaRPr>
          </a:p>
          <a:p>
            <a:r>
              <a:rPr lang="en-US" sz="2800" dirty="0">
                <a:solidFill>
                  <a:schemeClr val="bg1"/>
                </a:solidFill>
              </a:rPr>
              <a:t>Is there something you need to personally bury?</a:t>
            </a:r>
          </a:p>
          <a:p>
            <a:endParaRPr lang="en-US" sz="2800" dirty="0">
              <a:solidFill>
                <a:schemeClr val="bg1"/>
              </a:solidFill>
            </a:endParaRPr>
          </a:p>
          <a:p>
            <a:r>
              <a:rPr lang="en-US" sz="2800" dirty="0">
                <a:solidFill>
                  <a:schemeClr val="bg1"/>
                </a:solidFill>
              </a:rPr>
              <a:t>Why is it difficult to ‘bury your weapons’?</a:t>
            </a:r>
          </a:p>
          <a:p>
            <a:endParaRPr lang="en-US" sz="2800" dirty="0">
              <a:solidFill>
                <a:schemeClr val="bg1"/>
              </a:solidFill>
            </a:endParaRPr>
          </a:p>
          <a:p>
            <a:r>
              <a:rPr lang="en-US" sz="2800" dirty="0">
                <a:solidFill>
                  <a:schemeClr val="bg1"/>
                </a:solidFill>
              </a:rPr>
              <a:t>If we bury our weapons should we dig them back up again?</a:t>
            </a:r>
          </a:p>
        </p:txBody>
      </p:sp>
      <p:sp>
        <p:nvSpPr>
          <p:cNvPr id="10" name="TextBox 9"/>
          <p:cNvSpPr txBox="1"/>
          <p:nvPr/>
        </p:nvSpPr>
        <p:spPr>
          <a:xfrm>
            <a:off x="367862" y="5089635"/>
            <a:ext cx="7391400" cy="1384995"/>
          </a:xfrm>
          <a:prstGeom prst="rect">
            <a:avLst/>
          </a:prstGeom>
          <a:noFill/>
        </p:spPr>
        <p:txBody>
          <a:bodyPr wrap="square" rtlCol="0">
            <a:spAutoFit/>
          </a:bodyPr>
          <a:lstStyle/>
          <a:p>
            <a:pPr algn="ctr"/>
            <a:r>
              <a:rPr lang="en-US" sz="2800" dirty="0">
                <a:solidFill>
                  <a:srgbClr val="FFFF00"/>
                </a:solidFill>
              </a:rPr>
              <a:t>The Anti-Nephi-</a:t>
            </a:r>
            <a:r>
              <a:rPr lang="en-US" sz="2800" dirty="0" err="1">
                <a:solidFill>
                  <a:srgbClr val="FFFF00"/>
                </a:solidFill>
              </a:rPr>
              <a:t>Lehies</a:t>
            </a:r>
            <a:r>
              <a:rPr lang="en-US" sz="2800" dirty="0">
                <a:solidFill>
                  <a:srgbClr val="FFFF00"/>
                </a:solidFill>
              </a:rPr>
              <a:t> did not want their sins to return---this was their testimony</a:t>
            </a:r>
            <a:endParaRPr lang="en-US" dirty="0">
              <a:solidFill>
                <a:srgbClr val="FFFF00"/>
              </a:solidFill>
            </a:endParaRPr>
          </a:p>
          <a:p>
            <a:endParaRPr lang="en-US" sz="2800" dirty="0">
              <a:solidFill>
                <a:schemeClr val="bg1"/>
              </a:solidFill>
            </a:endParaRPr>
          </a:p>
        </p:txBody>
      </p:sp>
      <p:grpSp>
        <p:nvGrpSpPr>
          <p:cNvPr id="8" name="Group 7">
            <a:extLst>
              <a:ext uri="{FF2B5EF4-FFF2-40B4-BE49-F238E27FC236}">
                <a16:creationId xmlns:a16="http://schemas.microsoft.com/office/drawing/2014/main" id="{60BBA5FE-2862-417C-9630-554B055E722B}"/>
              </a:ext>
            </a:extLst>
          </p:cNvPr>
          <p:cNvGrpSpPr/>
          <p:nvPr/>
        </p:nvGrpSpPr>
        <p:grpSpPr>
          <a:xfrm rot="1410798" flipH="1">
            <a:off x="8392238" y="2556689"/>
            <a:ext cx="1682375" cy="465728"/>
            <a:chOff x="2553842" y="891935"/>
            <a:chExt cx="3465958" cy="1066800"/>
          </a:xfrm>
        </p:grpSpPr>
        <p:sp>
          <p:nvSpPr>
            <p:cNvPr id="11" name="Lightning Bolt 10">
              <a:extLst>
                <a:ext uri="{FF2B5EF4-FFF2-40B4-BE49-F238E27FC236}">
                  <a16:creationId xmlns:a16="http://schemas.microsoft.com/office/drawing/2014/main" id="{B4514F2D-FAB3-4825-BC04-A68EC2B98C8C}"/>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35">
              <a:extLst>
                <a:ext uri="{FF2B5EF4-FFF2-40B4-BE49-F238E27FC236}">
                  <a16:creationId xmlns:a16="http://schemas.microsoft.com/office/drawing/2014/main" id="{1A765185-42A0-45ED-8353-E1D7A6690D53}"/>
                </a:ext>
              </a:extLst>
            </p:cNvPr>
            <p:cNvSpPr/>
            <p:nvPr/>
          </p:nvSpPr>
          <p:spPr>
            <a:xfrm>
              <a:off x="2819400" y="1295400"/>
              <a:ext cx="3200400" cy="228600"/>
            </a:xfrm>
            <a:prstGeom prst="homePlate">
              <a:avLst>
                <a:gd name="adj" fmla="val 6421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a:extLst>
                <a:ext uri="{FF2B5EF4-FFF2-40B4-BE49-F238E27FC236}">
                  <a16:creationId xmlns:a16="http://schemas.microsoft.com/office/drawing/2014/main" id="{2ECFB66D-0D3A-4131-8F55-BE93B71A31CE}"/>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ghtning Bolt 13">
              <a:extLst>
                <a:ext uri="{FF2B5EF4-FFF2-40B4-BE49-F238E27FC236}">
                  <a16:creationId xmlns:a16="http://schemas.microsoft.com/office/drawing/2014/main" id="{F6830FF1-1459-4C62-BF46-B03913AFDF6C}"/>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596788-1D99-43B0-BC1B-B3A0294B3E74}"/>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66051F-04C4-41EC-86F9-240DF9307928}"/>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DBC8709-CA30-4FB9-B246-1849BCC3A24B}"/>
              </a:ext>
            </a:extLst>
          </p:cNvPr>
          <p:cNvGrpSpPr/>
          <p:nvPr/>
        </p:nvGrpSpPr>
        <p:grpSpPr>
          <a:xfrm rot="3098904" flipH="1">
            <a:off x="8417363" y="571259"/>
            <a:ext cx="252790" cy="2410533"/>
            <a:chOff x="2286000" y="1349828"/>
            <a:chExt cx="609600" cy="5812972"/>
          </a:xfrm>
        </p:grpSpPr>
        <p:sp>
          <p:nvSpPr>
            <p:cNvPr id="18" name="Pentagon 12">
              <a:extLst>
                <a:ext uri="{FF2B5EF4-FFF2-40B4-BE49-F238E27FC236}">
                  <a16:creationId xmlns:a16="http://schemas.microsoft.com/office/drawing/2014/main" id="{1E819F3B-52D1-4C28-84D9-1D49561D9545}"/>
                </a:ext>
              </a:extLst>
            </p:cNvPr>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1BF6F5-553F-4466-8802-EF6491E15209}"/>
                </a:ext>
              </a:extLst>
            </p:cNvPr>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a:extLst>
                <a:ext uri="{FF2B5EF4-FFF2-40B4-BE49-F238E27FC236}">
                  <a16:creationId xmlns:a16="http://schemas.microsoft.com/office/drawing/2014/main" id="{C21E0C39-130F-47D4-8B35-D43AA3DFA8B7}"/>
                </a:ext>
              </a:extLst>
            </p:cNvPr>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5">
              <a:extLst>
                <a:ext uri="{FF2B5EF4-FFF2-40B4-BE49-F238E27FC236}">
                  <a16:creationId xmlns:a16="http://schemas.microsoft.com/office/drawing/2014/main" id="{53AA8815-1A76-4805-B0AE-5750BC452019}"/>
                </a:ext>
              </a:extLst>
            </p:cNvPr>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16">
              <a:extLst>
                <a:ext uri="{FF2B5EF4-FFF2-40B4-BE49-F238E27FC236}">
                  <a16:creationId xmlns:a16="http://schemas.microsoft.com/office/drawing/2014/main" id="{DC4D158D-BD54-493B-BF50-8F3EC9BFAFCA}"/>
                </a:ext>
              </a:extLst>
            </p:cNvPr>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2">
            <a:extLst>
              <a:ext uri="{FF2B5EF4-FFF2-40B4-BE49-F238E27FC236}">
                <a16:creationId xmlns:a16="http://schemas.microsoft.com/office/drawing/2014/main" id="{30E08A99-DB09-418B-AB6C-7A44669AB34D}"/>
              </a:ext>
            </a:extLst>
          </p:cNvPr>
          <p:cNvGrpSpPr/>
          <p:nvPr/>
        </p:nvGrpSpPr>
        <p:grpSpPr>
          <a:xfrm rot="18613426" flipV="1">
            <a:off x="9913031" y="1113111"/>
            <a:ext cx="293938" cy="2314764"/>
            <a:chOff x="990600" y="457200"/>
            <a:chExt cx="609600" cy="4800600"/>
          </a:xfrm>
        </p:grpSpPr>
        <p:sp>
          <p:nvSpPr>
            <p:cNvPr id="24" name="Isosceles Triangle 23">
              <a:extLst>
                <a:ext uri="{FF2B5EF4-FFF2-40B4-BE49-F238E27FC236}">
                  <a16:creationId xmlns:a16="http://schemas.microsoft.com/office/drawing/2014/main" id="{DAE5C85E-ABF8-46DB-9006-4B2A9FFD0887}"/>
                </a:ext>
              </a:extLst>
            </p:cNvPr>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9D7BC6-5D1D-43D1-AE1B-6228168EAF5F}"/>
                </a:ext>
              </a:extLst>
            </p:cNvPr>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4">
              <a:extLst>
                <a:ext uri="{FF2B5EF4-FFF2-40B4-BE49-F238E27FC236}">
                  <a16:creationId xmlns:a16="http://schemas.microsoft.com/office/drawing/2014/main" id="{3F2492AC-DE7E-417D-ADC7-AAB02CCEF5EA}"/>
                </a:ext>
              </a:extLst>
            </p:cNvPr>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76841723-64A6-47D7-8057-D763E0C57A75}"/>
              </a:ext>
            </a:extLst>
          </p:cNvPr>
          <p:cNvGrpSpPr/>
          <p:nvPr/>
        </p:nvGrpSpPr>
        <p:grpSpPr>
          <a:xfrm rot="9585548" flipV="1">
            <a:off x="6418359" y="980317"/>
            <a:ext cx="1632832" cy="407797"/>
            <a:chOff x="824668" y="5994400"/>
            <a:chExt cx="1242797" cy="651476"/>
          </a:xfrm>
        </p:grpSpPr>
        <p:sp>
          <p:nvSpPr>
            <p:cNvPr id="28" name="Pentagon 89">
              <a:extLst>
                <a:ext uri="{FF2B5EF4-FFF2-40B4-BE49-F238E27FC236}">
                  <a16:creationId xmlns:a16="http://schemas.microsoft.com/office/drawing/2014/main" id="{5F65DB17-C9F1-4E59-865D-93A90307A3D4}"/>
                </a:ext>
              </a:extLst>
            </p:cNvPr>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90">
              <a:extLst>
                <a:ext uri="{FF2B5EF4-FFF2-40B4-BE49-F238E27FC236}">
                  <a16:creationId xmlns:a16="http://schemas.microsoft.com/office/drawing/2014/main" id="{566FA95C-F913-420A-9B9F-6FC596B0CDBC}"/>
                </a:ext>
              </a:extLst>
            </p:cNvPr>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Shape 29">
            <a:extLst>
              <a:ext uri="{FF2B5EF4-FFF2-40B4-BE49-F238E27FC236}">
                <a16:creationId xmlns:a16="http://schemas.microsoft.com/office/drawing/2014/main" id="{FE657A87-9182-48E0-8ACD-C7ABF5263C83}"/>
              </a:ext>
            </a:extLst>
          </p:cNvPr>
          <p:cNvSpPr/>
          <p:nvPr/>
        </p:nvSpPr>
        <p:spPr>
          <a:xfrm>
            <a:off x="6432331" y="3289738"/>
            <a:ext cx="5508870" cy="1944414"/>
          </a:xfrm>
          <a:custGeom>
            <a:avLst/>
            <a:gdLst>
              <a:gd name="connsiteX0" fmla="*/ 147145 w 5508870"/>
              <a:gd name="connsiteY0" fmla="*/ 1292773 h 1608083"/>
              <a:gd name="connsiteX1" fmla="*/ 210207 w 5508870"/>
              <a:gd name="connsiteY1" fmla="*/ 1303283 h 1608083"/>
              <a:gd name="connsiteX2" fmla="*/ 462456 w 5508870"/>
              <a:gd name="connsiteY2" fmla="*/ 1271752 h 1608083"/>
              <a:gd name="connsiteX3" fmla="*/ 620111 w 5508870"/>
              <a:gd name="connsiteY3" fmla="*/ 1198179 h 1608083"/>
              <a:gd name="connsiteX4" fmla="*/ 662152 w 5508870"/>
              <a:gd name="connsiteY4" fmla="*/ 1177159 h 1608083"/>
              <a:gd name="connsiteX5" fmla="*/ 735725 w 5508870"/>
              <a:gd name="connsiteY5" fmla="*/ 1135117 h 1608083"/>
              <a:gd name="connsiteX6" fmla="*/ 767256 w 5508870"/>
              <a:gd name="connsiteY6" fmla="*/ 1114097 h 1608083"/>
              <a:gd name="connsiteX7" fmla="*/ 798787 w 5508870"/>
              <a:gd name="connsiteY7" fmla="*/ 1103586 h 1608083"/>
              <a:gd name="connsiteX8" fmla="*/ 830318 w 5508870"/>
              <a:gd name="connsiteY8" fmla="*/ 1082566 h 1608083"/>
              <a:gd name="connsiteX9" fmla="*/ 872359 w 5508870"/>
              <a:gd name="connsiteY9" fmla="*/ 1061545 h 1608083"/>
              <a:gd name="connsiteX10" fmla="*/ 977463 w 5508870"/>
              <a:gd name="connsiteY10" fmla="*/ 987973 h 1608083"/>
              <a:gd name="connsiteX11" fmla="*/ 1008994 w 5508870"/>
              <a:gd name="connsiteY11" fmla="*/ 956442 h 1608083"/>
              <a:gd name="connsiteX12" fmla="*/ 1072056 w 5508870"/>
              <a:gd name="connsiteY12" fmla="*/ 914400 h 1608083"/>
              <a:gd name="connsiteX13" fmla="*/ 1103587 w 5508870"/>
              <a:gd name="connsiteY13" fmla="*/ 893379 h 1608083"/>
              <a:gd name="connsiteX14" fmla="*/ 1135118 w 5508870"/>
              <a:gd name="connsiteY14" fmla="*/ 882869 h 1608083"/>
              <a:gd name="connsiteX15" fmla="*/ 1208690 w 5508870"/>
              <a:gd name="connsiteY15" fmla="*/ 830317 h 1608083"/>
              <a:gd name="connsiteX16" fmla="*/ 1282263 w 5508870"/>
              <a:gd name="connsiteY16" fmla="*/ 767255 h 1608083"/>
              <a:gd name="connsiteX17" fmla="*/ 1345325 w 5508870"/>
              <a:gd name="connsiteY17" fmla="*/ 725214 h 1608083"/>
              <a:gd name="connsiteX18" fmla="*/ 1429407 w 5508870"/>
              <a:gd name="connsiteY18" fmla="*/ 672662 h 1608083"/>
              <a:gd name="connsiteX19" fmla="*/ 1492469 w 5508870"/>
              <a:gd name="connsiteY19" fmla="*/ 630621 h 1608083"/>
              <a:gd name="connsiteX20" fmla="*/ 1555531 w 5508870"/>
              <a:gd name="connsiteY20" fmla="*/ 609600 h 1608083"/>
              <a:gd name="connsiteX21" fmla="*/ 1660635 w 5508870"/>
              <a:gd name="connsiteY21" fmla="*/ 525517 h 1608083"/>
              <a:gd name="connsiteX22" fmla="*/ 1692166 w 5508870"/>
              <a:gd name="connsiteY22" fmla="*/ 515007 h 1608083"/>
              <a:gd name="connsiteX23" fmla="*/ 1755228 w 5508870"/>
              <a:gd name="connsiteY23" fmla="*/ 472966 h 1608083"/>
              <a:gd name="connsiteX24" fmla="*/ 1786759 w 5508870"/>
              <a:gd name="connsiteY24" fmla="*/ 451945 h 1608083"/>
              <a:gd name="connsiteX25" fmla="*/ 1818290 w 5508870"/>
              <a:gd name="connsiteY25" fmla="*/ 441435 h 1608083"/>
              <a:gd name="connsiteX26" fmla="*/ 1881352 w 5508870"/>
              <a:gd name="connsiteY26" fmla="*/ 409904 h 1608083"/>
              <a:gd name="connsiteX27" fmla="*/ 1944414 w 5508870"/>
              <a:gd name="connsiteY27" fmla="*/ 378373 h 1608083"/>
              <a:gd name="connsiteX28" fmla="*/ 1965435 w 5508870"/>
              <a:gd name="connsiteY28" fmla="*/ 346842 h 1608083"/>
              <a:gd name="connsiteX29" fmla="*/ 1996966 w 5508870"/>
              <a:gd name="connsiteY29" fmla="*/ 336331 h 1608083"/>
              <a:gd name="connsiteX30" fmla="*/ 2028497 w 5508870"/>
              <a:gd name="connsiteY30" fmla="*/ 315311 h 1608083"/>
              <a:gd name="connsiteX31" fmla="*/ 2060028 w 5508870"/>
              <a:gd name="connsiteY31" fmla="*/ 304800 h 1608083"/>
              <a:gd name="connsiteX32" fmla="*/ 2123090 w 5508870"/>
              <a:gd name="connsiteY32" fmla="*/ 262759 h 1608083"/>
              <a:gd name="connsiteX33" fmla="*/ 2154621 w 5508870"/>
              <a:gd name="connsiteY33" fmla="*/ 241738 h 1608083"/>
              <a:gd name="connsiteX34" fmla="*/ 2196663 w 5508870"/>
              <a:gd name="connsiteY34" fmla="*/ 220717 h 1608083"/>
              <a:gd name="connsiteX35" fmla="*/ 2228194 w 5508870"/>
              <a:gd name="connsiteY35" fmla="*/ 199697 h 1608083"/>
              <a:gd name="connsiteX36" fmla="*/ 2259725 w 5508870"/>
              <a:gd name="connsiteY36" fmla="*/ 189186 h 1608083"/>
              <a:gd name="connsiteX37" fmla="*/ 2291256 w 5508870"/>
              <a:gd name="connsiteY37" fmla="*/ 168166 h 1608083"/>
              <a:gd name="connsiteX38" fmla="*/ 2322787 w 5508870"/>
              <a:gd name="connsiteY38" fmla="*/ 157655 h 1608083"/>
              <a:gd name="connsiteX39" fmla="*/ 2396359 w 5508870"/>
              <a:gd name="connsiteY39" fmla="*/ 115614 h 1608083"/>
              <a:gd name="connsiteX40" fmla="*/ 2427890 w 5508870"/>
              <a:gd name="connsiteY40" fmla="*/ 105104 h 1608083"/>
              <a:gd name="connsiteX41" fmla="*/ 2459421 w 5508870"/>
              <a:gd name="connsiteY41" fmla="*/ 84083 h 1608083"/>
              <a:gd name="connsiteX42" fmla="*/ 2522483 w 5508870"/>
              <a:gd name="connsiteY42" fmla="*/ 63062 h 1608083"/>
              <a:gd name="connsiteX43" fmla="*/ 2554014 w 5508870"/>
              <a:gd name="connsiteY43" fmla="*/ 52552 h 1608083"/>
              <a:gd name="connsiteX44" fmla="*/ 2585545 w 5508870"/>
              <a:gd name="connsiteY44" fmla="*/ 42042 h 1608083"/>
              <a:gd name="connsiteX45" fmla="*/ 2627587 w 5508870"/>
              <a:gd name="connsiteY45" fmla="*/ 31531 h 1608083"/>
              <a:gd name="connsiteX46" fmla="*/ 2659118 w 5508870"/>
              <a:gd name="connsiteY46" fmla="*/ 10511 h 1608083"/>
              <a:gd name="connsiteX47" fmla="*/ 2701159 w 5508870"/>
              <a:gd name="connsiteY47" fmla="*/ 0 h 1608083"/>
              <a:gd name="connsiteX48" fmla="*/ 3037490 w 5508870"/>
              <a:gd name="connsiteY48" fmla="*/ 10511 h 1608083"/>
              <a:gd name="connsiteX49" fmla="*/ 3111063 w 5508870"/>
              <a:gd name="connsiteY49" fmla="*/ 21021 h 1608083"/>
              <a:gd name="connsiteX50" fmla="*/ 3153104 w 5508870"/>
              <a:gd name="connsiteY50" fmla="*/ 31531 h 1608083"/>
              <a:gd name="connsiteX51" fmla="*/ 3205656 w 5508870"/>
              <a:gd name="connsiteY51" fmla="*/ 42042 h 1608083"/>
              <a:gd name="connsiteX52" fmla="*/ 3247697 w 5508870"/>
              <a:gd name="connsiteY52" fmla="*/ 73573 h 1608083"/>
              <a:gd name="connsiteX53" fmla="*/ 3279228 w 5508870"/>
              <a:gd name="connsiteY53" fmla="*/ 84083 h 1608083"/>
              <a:gd name="connsiteX54" fmla="*/ 3384331 w 5508870"/>
              <a:gd name="connsiteY54" fmla="*/ 157655 h 1608083"/>
              <a:gd name="connsiteX55" fmla="*/ 3415863 w 5508870"/>
              <a:gd name="connsiteY55" fmla="*/ 189186 h 1608083"/>
              <a:gd name="connsiteX56" fmla="*/ 3563007 w 5508870"/>
              <a:gd name="connsiteY56" fmla="*/ 220717 h 1608083"/>
              <a:gd name="connsiteX57" fmla="*/ 3626069 w 5508870"/>
              <a:gd name="connsiteY57" fmla="*/ 241738 h 1608083"/>
              <a:gd name="connsiteX58" fmla="*/ 3657600 w 5508870"/>
              <a:gd name="connsiteY58" fmla="*/ 262759 h 1608083"/>
              <a:gd name="connsiteX59" fmla="*/ 3699642 w 5508870"/>
              <a:gd name="connsiteY59" fmla="*/ 283779 h 1608083"/>
              <a:gd name="connsiteX60" fmla="*/ 3762704 w 5508870"/>
              <a:gd name="connsiteY60" fmla="*/ 325821 h 1608083"/>
              <a:gd name="connsiteX61" fmla="*/ 3825766 w 5508870"/>
              <a:gd name="connsiteY61" fmla="*/ 388883 h 1608083"/>
              <a:gd name="connsiteX62" fmla="*/ 3857297 w 5508870"/>
              <a:gd name="connsiteY62" fmla="*/ 420414 h 1608083"/>
              <a:gd name="connsiteX63" fmla="*/ 3920359 w 5508870"/>
              <a:gd name="connsiteY63" fmla="*/ 462455 h 1608083"/>
              <a:gd name="connsiteX64" fmla="*/ 3951890 w 5508870"/>
              <a:gd name="connsiteY64" fmla="*/ 483476 h 1608083"/>
              <a:gd name="connsiteX65" fmla="*/ 3983421 w 5508870"/>
              <a:gd name="connsiteY65" fmla="*/ 493986 h 1608083"/>
              <a:gd name="connsiteX66" fmla="*/ 4014952 w 5508870"/>
              <a:gd name="connsiteY66" fmla="*/ 525517 h 1608083"/>
              <a:gd name="connsiteX67" fmla="*/ 4078014 w 5508870"/>
              <a:gd name="connsiteY67" fmla="*/ 567559 h 1608083"/>
              <a:gd name="connsiteX68" fmla="*/ 4088525 w 5508870"/>
              <a:gd name="connsiteY68" fmla="*/ 599090 h 1608083"/>
              <a:gd name="connsiteX69" fmla="*/ 4151587 w 5508870"/>
              <a:gd name="connsiteY69" fmla="*/ 662152 h 1608083"/>
              <a:gd name="connsiteX70" fmla="*/ 4204138 w 5508870"/>
              <a:gd name="connsiteY70" fmla="*/ 725214 h 1608083"/>
              <a:gd name="connsiteX71" fmla="*/ 4235669 w 5508870"/>
              <a:gd name="connsiteY71" fmla="*/ 735724 h 1608083"/>
              <a:gd name="connsiteX72" fmla="*/ 4298731 w 5508870"/>
              <a:gd name="connsiteY72" fmla="*/ 777766 h 1608083"/>
              <a:gd name="connsiteX73" fmla="*/ 4382814 w 5508870"/>
              <a:gd name="connsiteY73" fmla="*/ 819807 h 1608083"/>
              <a:gd name="connsiteX74" fmla="*/ 4529959 w 5508870"/>
              <a:gd name="connsiteY74" fmla="*/ 840828 h 1608083"/>
              <a:gd name="connsiteX75" fmla="*/ 4561490 w 5508870"/>
              <a:gd name="connsiteY75" fmla="*/ 851338 h 1608083"/>
              <a:gd name="connsiteX76" fmla="*/ 4603531 w 5508870"/>
              <a:gd name="connsiteY76" fmla="*/ 861848 h 1608083"/>
              <a:gd name="connsiteX77" fmla="*/ 4635063 w 5508870"/>
              <a:gd name="connsiteY77" fmla="*/ 882869 h 1608083"/>
              <a:gd name="connsiteX78" fmla="*/ 4666594 w 5508870"/>
              <a:gd name="connsiteY78" fmla="*/ 893379 h 1608083"/>
              <a:gd name="connsiteX79" fmla="*/ 4698125 w 5508870"/>
              <a:gd name="connsiteY79" fmla="*/ 914400 h 1608083"/>
              <a:gd name="connsiteX80" fmla="*/ 4708635 w 5508870"/>
              <a:gd name="connsiteY80" fmla="*/ 945931 h 1608083"/>
              <a:gd name="connsiteX81" fmla="*/ 4740166 w 5508870"/>
              <a:gd name="connsiteY81" fmla="*/ 977462 h 1608083"/>
              <a:gd name="connsiteX82" fmla="*/ 4761187 w 5508870"/>
              <a:gd name="connsiteY82" fmla="*/ 1008993 h 1608083"/>
              <a:gd name="connsiteX83" fmla="*/ 4792718 w 5508870"/>
              <a:gd name="connsiteY83" fmla="*/ 1030014 h 1608083"/>
              <a:gd name="connsiteX84" fmla="*/ 4834759 w 5508870"/>
              <a:gd name="connsiteY84" fmla="*/ 1061545 h 1608083"/>
              <a:gd name="connsiteX85" fmla="*/ 4918842 w 5508870"/>
              <a:gd name="connsiteY85" fmla="*/ 1166648 h 1608083"/>
              <a:gd name="connsiteX86" fmla="*/ 4950373 w 5508870"/>
              <a:gd name="connsiteY86" fmla="*/ 1177159 h 1608083"/>
              <a:gd name="connsiteX87" fmla="*/ 5023945 w 5508870"/>
              <a:gd name="connsiteY87" fmla="*/ 1219200 h 1608083"/>
              <a:gd name="connsiteX88" fmla="*/ 5065987 w 5508870"/>
              <a:gd name="connsiteY88" fmla="*/ 1229711 h 1608083"/>
              <a:gd name="connsiteX89" fmla="*/ 5129049 w 5508870"/>
              <a:gd name="connsiteY89" fmla="*/ 1261242 h 1608083"/>
              <a:gd name="connsiteX90" fmla="*/ 5160580 w 5508870"/>
              <a:gd name="connsiteY90" fmla="*/ 1282262 h 1608083"/>
              <a:gd name="connsiteX91" fmla="*/ 5255173 w 5508870"/>
              <a:gd name="connsiteY91" fmla="*/ 1313793 h 1608083"/>
              <a:gd name="connsiteX92" fmla="*/ 5349766 w 5508870"/>
              <a:gd name="connsiteY92" fmla="*/ 1366345 h 1608083"/>
              <a:gd name="connsiteX93" fmla="*/ 5391807 w 5508870"/>
              <a:gd name="connsiteY93" fmla="*/ 1397876 h 1608083"/>
              <a:gd name="connsiteX94" fmla="*/ 5475890 w 5508870"/>
              <a:gd name="connsiteY94" fmla="*/ 1450428 h 1608083"/>
              <a:gd name="connsiteX95" fmla="*/ 5496911 w 5508870"/>
              <a:gd name="connsiteY95" fmla="*/ 1481959 h 1608083"/>
              <a:gd name="connsiteX96" fmla="*/ 5507421 w 5508870"/>
              <a:gd name="connsiteY96" fmla="*/ 1513490 h 1608083"/>
              <a:gd name="connsiteX97" fmla="*/ 5465380 w 5508870"/>
              <a:gd name="connsiteY97" fmla="*/ 1534511 h 1608083"/>
              <a:gd name="connsiteX98" fmla="*/ 5402318 w 5508870"/>
              <a:gd name="connsiteY98" fmla="*/ 1545021 h 1608083"/>
              <a:gd name="connsiteX99" fmla="*/ 5349766 w 5508870"/>
              <a:gd name="connsiteY99" fmla="*/ 1555531 h 1608083"/>
              <a:gd name="connsiteX100" fmla="*/ 5013435 w 5508870"/>
              <a:gd name="connsiteY100" fmla="*/ 1576552 h 1608083"/>
              <a:gd name="connsiteX101" fmla="*/ 4803228 w 5508870"/>
              <a:gd name="connsiteY101" fmla="*/ 1597573 h 1608083"/>
              <a:gd name="connsiteX102" fmla="*/ 4761187 w 5508870"/>
              <a:gd name="connsiteY102" fmla="*/ 1608083 h 1608083"/>
              <a:gd name="connsiteX103" fmla="*/ 3825766 w 5508870"/>
              <a:gd name="connsiteY103" fmla="*/ 1597573 h 1608083"/>
              <a:gd name="connsiteX104" fmla="*/ 3615559 w 5508870"/>
              <a:gd name="connsiteY104" fmla="*/ 1576552 h 1608083"/>
              <a:gd name="connsiteX105" fmla="*/ 3510456 w 5508870"/>
              <a:gd name="connsiteY105" fmla="*/ 1555531 h 1608083"/>
              <a:gd name="connsiteX106" fmla="*/ 1481959 w 5508870"/>
              <a:gd name="connsiteY106" fmla="*/ 1545021 h 1608083"/>
              <a:gd name="connsiteX107" fmla="*/ 651642 w 5508870"/>
              <a:gd name="connsiteY107" fmla="*/ 1524000 h 1608083"/>
              <a:gd name="connsiteX108" fmla="*/ 557049 w 5508870"/>
              <a:gd name="connsiteY108" fmla="*/ 1513490 h 1608083"/>
              <a:gd name="connsiteX109" fmla="*/ 504497 w 5508870"/>
              <a:gd name="connsiteY109" fmla="*/ 1502979 h 1608083"/>
              <a:gd name="connsiteX110" fmla="*/ 388883 w 5508870"/>
              <a:gd name="connsiteY110" fmla="*/ 1492469 h 1608083"/>
              <a:gd name="connsiteX111" fmla="*/ 283780 w 5508870"/>
              <a:gd name="connsiteY111" fmla="*/ 1481959 h 1608083"/>
              <a:gd name="connsiteX112" fmla="*/ 231228 w 5508870"/>
              <a:gd name="connsiteY112" fmla="*/ 1471448 h 1608083"/>
              <a:gd name="connsiteX113" fmla="*/ 126125 w 5508870"/>
              <a:gd name="connsiteY113" fmla="*/ 1460938 h 1608083"/>
              <a:gd name="connsiteX114" fmla="*/ 63063 w 5508870"/>
              <a:gd name="connsiteY114" fmla="*/ 1439917 h 1608083"/>
              <a:gd name="connsiteX115" fmla="*/ 31531 w 5508870"/>
              <a:gd name="connsiteY115" fmla="*/ 1429407 h 1608083"/>
              <a:gd name="connsiteX116" fmla="*/ 0 w 5508870"/>
              <a:gd name="connsiteY116" fmla="*/ 1366345 h 1608083"/>
              <a:gd name="connsiteX117" fmla="*/ 10511 w 5508870"/>
              <a:gd name="connsiteY117" fmla="*/ 1313793 h 1608083"/>
              <a:gd name="connsiteX118" fmla="*/ 42042 w 5508870"/>
              <a:gd name="connsiteY118" fmla="*/ 1292773 h 1608083"/>
              <a:gd name="connsiteX119" fmla="*/ 147145 w 5508870"/>
              <a:gd name="connsiteY119" fmla="*/ 1292773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08870" h="1608083">
                <a:moveTo>
                  <a:pt x="147145" y="1292773"/>
                </a:moveTo>
                <a:cubicBezTo>
                  <a:pt x="175173" y="1294525"/>
                  <a:pt x="188913" y="1304135"/>
                  <a:pt x="210207" y="1303283"/>
                </a:cubicBezTo>
                <a:cubicBezTo>
                  <a:pt x="338964" y="1298132"/>
                  <a:pt x="367945" y="1290653"/>
                  <a:pt x="462456" y="1271752"/>
                </a:cubicBezTo>
                <a:cubicBezTo>
                  <a:pt x="551377" y="1236182"/>
                  <a:pt x="498128" y="1259170"/>
                  <a:pt x="620111" y="1198179"/>
                </a:cubicBezTo>
                <a:lnTo>
                  <a:pt x="662152" y="1177159"/>
                </a:lnTo>
                <a:cubicBezTo>
                  <a:pt x="722051" y="1117260"/>
                  <a:pt x="661620" y="1166876"/>
                  <a:pt x="735725" y="1135117"/>
                </a:cubicBezTo>
                <a:cubicBezTo>
                  <a:pt x="747335" y="1130141"/>
                  <a:pt x="755958" y="1119746"/>
                  <a:pt x="767256" y="1114097"/>
                </a:cubicBezTo>
                <a:cubicBezTo>
                  <a:pt x="777165" y="1109142"/>
                  <a:pt x="788878" y="1108541"/>
                  <a:pt x="798787" y="1103586"/>
                </a:cubicBezTo>
                <a:cubicBezTo>
                  <a:pt x="810085" y="1097937"/>
                  <a:pt x="819351" y="1088833"/>
                  <a:pt x="830318" y="1082566"/>
                </a:cubicBezTo>
                <a:cubicBezTo>
                  <a:pt x="843921" y="1074793"/>
                  <a:pt x="858924" y="1069606"/>
                  <a:pt x="872359" y="1061545"/>
                </a:cubicBezTo>
                <a:cubicBezTo>
                  <a:pt x="892458" y="1049486"/>
                  <a:pt x="955106" y="1007136"/>
                  <a:pt x="977463" y="987973"/>
                </a:cubicBezTo>
                <a:cubicBezTo>
                  <a:pt x="988749" y="978300"/>
                  <a:pt x="997261" y="965568"/>
                  <a:pt x="1008994" y="956442"/>
                </a:cubicBezTo>
                <a:cubicBezTo>
                  <a:pt x="1028936" y="940931"/>
                  <a:pt x="1051035" y="928414"/>
                  <a:pt x="1072056" y="914400"/>
                </a:cubicBezTo>
                <a:cubicBezTo>
                  <a:pt x="1082566" y="907393"/>
                  <a:pt x="1091603" y="897373"/>
                  <a:pt x="1103587" y="893379"/>
                </a:cubicBezTo>
                <a:lnTo>
                  <a:pt x="1135118" y="882869"/>
                </a:lnTo>
                <a:cubicBezTo>
                  <a:pt x="1195227" y="822760"/>
                  <a:pt x="1134909" y="876431"/>
                  <a:pt x="1208690" y="830317"/>
                </a:cubicBezTo>
                <a:cubicBezTo>
                  <a:pt x="1293778" y="777136"/>
                  <a:pt x="1211907" y="821975"/>
                  <a:pt x="1282263" y="767255"/>
                </a:cubicBezTo>
                <a:cubicBezTo>
                  <a:pt x="1302205" y="751745"/>
                  <a:pt x="1324304" y="739228"/>
                  <a:pt x="1345325" y="725214"/>
                </a:cubicBezTo>
                <a:cubicBezTo>
                  <a:pt x="1440894" y="661501"/>
                  <a:pt x="1289950" y="761408"/>
                  <a:pt x="1429407" y="672662"/>
                </a:cubicBezTo>
                <a:cubicBezTo>
                  <a:pt x="1450721" y="659099"/>
                  <a:pt x="1468502" y="638610"/>
                  <a:pt x="1492469" y="630621"/>
                </a:cubicBezTo>
                <a:lnTo>
                  <a:pt x="1555531" y="609600"/>
                </a:lnTo>
                <a:cubicBezTo>
                  <a:pt x="1584232" y="580900"/>
                  <a:pt x="1620862" y="538774"/>
                  <a:pt x="1660635" y="525517"/>
                </a:cubicBezTo>
                <a:lnTo>
                  <a:pt x="1692166" y="515007"/>
                </a:lnTo>
                <a:lnTo>
                  <a:pt x="1755228" y="472966"/>
                </a:lnTo>
                <a:cubicBezTo>
                  <a:pt x="1765738" y="465959"/>
                  <a:pt x="1774775" y="455939"/>
                  <a:pt x="1786759" y="451945"/>
                </a:cubicBezTo>
                <a:lnTo>
                  <a:pt x="1818290" y="441435"/>
                </a:lnTo>
                <a:cubicBezTo>
                  <a:pt x="1908654" y="381191"/>
                  <a:pt x="1794323" y="453419"/>
                  <a:pt x="1881352" y="409904"/>
                </a:cubicBezTo>
                <a:cubicBezTo>
                  <a:pt x="1962850" y="369155"/>
                  <a:pt x="1865160" y="404790"/>
                  <a:pt x="1944414" y="378373"/>
                </a:cubicBezTo>
                <a:cubicBezTo>
                  <a:pt x="1951421" y="367863"/>
                  <a:pt x="1955571" y="354733"/>
                  <a:pt x="1965435" y="346842"/>
                </a:cubicBezTo>
                <a:cubicBezTo>
                  <a:pt x="1974086" y="339921"/>
                  <a:pt x="1987057" y="341286"/>
                  <a:pt x="1996966" y="336331"/>
                </a:cubicBezTo>
                <a:cubicBezTo>
                  <a:pt x="2008264" y="330682"/>
                  <a:pt x="2017199" y="320960"/>
                  <a:pt x="2028497" y="315311"/>
                </a:cubicBezTo>
                <a:cubicBezTo>
                  <a:pt x="2038406" y="310356"/>
                  <a:pt x="2050343" y="310180"/>
                  <a:pt x="2060028" y="304800"/>
                </a:cubicBezTo>
                <a:cubicBezTo>
                  <a:pt x="2082112" y="292531"/>
                  <a:pt x="2102069" y="276773"/>
                  <a:pt x="2123090" y="262759"/>
                </a:cubicBezTo>
                <a:cubicBezTo>
                  <a:pt x="2133600" y="255752"/>
                  <a:pt x="2143323" y="247387"/>
                  <a:pt x="2154621" y="241738"/>
                </a:cubicBezTo>
                <a:cubicBezTo>
                  <a:pt x="2168635" y="234731"/>
                  <a:pt x="2183059" y="228490"/>
                  <a:pt x="2196663" y="220717"/>
                </a:cubicBezTo>
                <a:cubicBezTo>
                  <a:pt x="2207630" y="214450"/>
                  <a:pt x="2216896" y="205346"/>
                  <a:pt x="2228194" y="199697"/>
                </a:cubicBezTo>
                <a:cubicBezTo>
                  <a:pt x="2238103" y="194742"/>
                  <a:pt x="2249816" y="194141"/>
                  <a:pt x="2259725" y="189186"/>
                </a:cubicBezTo>
                <a:cubicBezTo>
                  <a:pt x="2271023" y="183537"/>
                  <a:pt x="2279958" y="173815"/>
                  <a:pt x="2291256" y="168166"/>
                </a:cubicBezTo>
                <a:cubicBezTo>
                  <a:pt x="2301165" y="163211"/>
                  <a:pt x="2312604" y="162019"/>
                  <a:pt x="2322787" y="157655"/>
                </a:cubicBezTo>
                <a:cubicBezTo>
                  <a:pt x="2451789" y="102368"/>
                  <a:pt x="2290789" y="168399"/>
                  <a:pt x="2396359" y="115614"/>
                </a:cubicBezTo>
                <a:cubicBezTo>
                  <a:pt x="2406268" y="110659"/>
                  <a:pt x="2417380" y="108607"/>
                  <a:pt x="2427890" y="105104"/>
                </a:cubicBezTo>
                <a:cubicBezTo>
                  <a:pt x="2438400" y="98097"/>
                  <a:pt x="2447878" y="89213"/>
                  <a:pt x="2459421" y="84083"/>
                </a:cubicBezTo>
                <a:cubicBezTo>
                  <a:pt x="2479669" y="75084"/>
                  <a:pt x="2501462" y="70069"/>
                  <a:pt x="2522483" y="63062"/>
                </a:cubicBezTo>
                <a:lnTo>
                  <a:pt x="2554014" y="52552"/>
                </a:lnTo>
                <a:cubicBezTo>
                  <a:pt x="2564524" y="49049"/>
                  <a:pt x="2574797" y="44729"/>
                  <a:pt x="2585545" y="42042"/>
                </a:cubicBezTo>
                <a:lnTo>
                  <a:pt x="2627587" y="31531"/>
                </a:lnTo>
                <a:cubicBezTo>
                  <a:pt x="2638097" y="24524"/>
                  <a:pt x="2647508" y="15487"/>
                  <a:pt x="2659118" y="10511"/>
                </a:cubicBezTo>
                <a:cubicBezTo>
                  <a:pt x="2672395" y="4821"/>
                  <a:pt x="2686714" y="0"/>
                  <a:pt x="2701159" y="0"/>
                </a:cubicBezTo>
                <a:cubicBezTo>
                  <a:pt x="2813324" y="0"/>
                  <a:pt x="2925380" y="7007"/>
                  <a:pt x="3037490" y="10511"/>
                </a:cubicBezTo>
                <a:cubicBezTo>
                  <a:pt x="3062014" y="14014"/>
                  <a:pt x="3086689" y="16590"/>
                  <a:pt x="3111063" y="21021"/>
                </a:cubicBezTo>
                <a:cubicBezTo>
                  <a:pt x="3125275" y="23605"/>
                  <a:pt x="3139003" y="28397"/>
                  <a:pt x="3153104" y="31531"/>
                </a:cubicBezTo>
                <a:cubicBezTo>
                  <a:pt x="3170543" y="35406"/>
                  <a:pt x="3188139" y="38538"/>
                  <a:pt x="3205656" y="42042"/>
                </a:cubicBezTo>
                <a:cubicBezTo>
                  <a:pt x="3219670" y="52552"/>
                  <a:pt x="3232488" y="64882"/>
                  <a:pt x="3247697" y="73573"/>
                </a:cubicBezTo>
                <a:cubicBezTo>
                  <a:pt x="3257316" y="79070"/>
                  <a:pt x="3270483" y="77281"/>
                  <a:pt x="3279228" y="84083"/>
                </a:cubicBezTo>
                <a:cubicBezTo>
                  <a:pt x="3383358" y="165072"/>
                  <a:pt x="3298458" y="136187"/>
                  <a:pt x="3384331" y="157655"/>
                </a:cubicBezTo>
                <a:cubicBezTo>
                  <a:pt x="3394842" y="168165"/>
                  <a:pt x="3402331" y="183035"/>
                  <a:pt x="3415863" y="189186"/>
                </a:cubicBezTo>
                <a:cubicBezTo>
                  <a:pt x="3446191" y="202971"/>
                  <a:pt x="3526350" y="214608"/>
                  <a:pt x="3563007" y="220717"/>
                </a:cubicBezTo>
                <a:cubicBezTo>
                  <a:pt x="3584028" y="227724"/>
                  <a:pt x="3605821" y="232739"/>
                  <a:pt x="3626069" y="241738"/>
                </a:cubicBezTo>
                <a:cubicBezTo>
                  <a:pt x="3637612" y="246868"/>
                  <a:pt x="3646632" y="256492"/>
                  <a:pt x="3657600" y="262759"/>
                </a:cubicBezTo>
                <a:cubicBezTo>
                  <a:pt x="3671204" y="270532"/>
                  <a:pt x="3686207" y="275718"/>
                  <a:pt x="3699642" y="283779"/>
                </a:cubicBezTo>
                <a:cubicBezTo>
                  <a:pt x="3721306" y="296777"/>
                  <a:pt x="3762704" y="325821"/>
                  <a:pt x="3762704" y="325821"/>
                </a:cubicBezTo>
                <a:cubicBezTo>
                  <a:pt x="3799709" y="381328"/>
                  <a:pt x="3764928" y="336736"/>
                  <a:pt x="3825766" y="388883"/>
                </a:cubicBezTo>
                <a:cubicBezTo>
                  <a:pt x="3837051" y="398556"/>
                  <a:pt x="3845564" y="411289"/>
                  <a:pt x="3857297" y="420414"/>
                </a:cubicBezTo>
                <a:cubicBezTo>
                  <a:pt x="3877239" y="435924"/>
                  <a:pt x="3899338" y="448441"/>
                  <a:pt x="3920359" y="462455"/>
                </a:cubicBezTo>
                <a:cubicBezTo>
                  <a:pt x="3930869" y="469462"/>
                  <a:pt x="3939906" y="479482"/>
                  <a:pt x="3951890" y="483476"/>
                </a:cubicBezTo>
                <a:lnTo>
                  <a:pt x="3983421" y="493986"/>
                </a:lnTo>
                <a:cubicBezTo>
                  <a:pt x="3993931" y="504496"/>
                  <a:pt x="4003219" y="516391"/>
                  <a:pt x="4014952" y="525517"/>
                </a:cubicBezTo>
                <a:cubicBezTo>
                  <a:pt x="4034894" y="541028"/>
                  <a:pt x="4078014" y="567559"/>
                  <a:pt x="4078014" y="567559"/>
                </a:cubicBezTo>
                <a:cubicBezTo>
                  <a:pt x="4081518" y="578069"/>
                  <a:pt x="4081723" y="590345"/>
                  <a:pt x="4088525" y="599090"/>
                </a:cubicBezTo>
                <a:cubicBezTo>
                  <a:pt x="4106776" y="622556"/>
                  <a:pt x="4135097" y="637417"/>
                  <a:pt x="4151587" y="662152"/>
                </a:cubicBezTo>
                <a:cubicBezTo>
                  <a:pt x="4167098" y="685419"/>
                  <a:pt x="4179859" y="709028"/>
                  <a:pt x="4204138" y="725214"/>
                </a:cubicBezTo>
                <a:cubicBezTo>
                  <a:pt x="4213356" y="731359"/>
                  <a:pt x="4225159" y="732221"/>
                  <a:pt x="4235669" y="735724"/>
                </a:cubicBezTo>
                <a:cubicBezTo>
                  <a:pt x="4288637" y="788692"/>
                  <a:pt x="4242960" y="752416"/>
                  <a:pt x="4298731" y="777766"/>
                </a:cubicBezTo>
                <a:cubicBezTo>
                  <a:pt x="4327258" y="790733"/>
                  <a:pt x="4351905" y="814656"/>
                  <a:pt x="4382814" y="819807"/>
                </a:cubicBezTo>
                <a:cubicBezTo>
                  <a:pt x="4473738" y="834960"/>
                  <a:pt x="4424730" y="827674"/>
                  <a:pt x="4529959" y="840828"/>
                </a:cubicBezTo>
                <a:cubicBezTo>
                  <a:pt x="4540469" y="844331"/>
                  <a:pt x="4550837" y="848294"/>
                  <a:pt x="4561490" y="851338"/>
                </a:cubicBezTo>
                <a:cubicBezTo>
                  <a:pt x="4575379" y="855306"/>
                  <a:pt x="4590254" y="856158"/>
                  <a:pt x="4603531" y="861848"/>
                </a:cubicBezTo>
                <a:cubicBezTo>
                  <a:pt x="4615142" y="866824"/>
                  <a:pt x="4623764" y="877220"/>
                  <a:pt x="4635063" y="882869"/>
                </a:cubicBezTo>
                <a:cubicBezTo>
                  <a:pt x="4644972" y="887824"/>
                  <a:pt x="4656084" y="889876"/>
                  <a:pt x="4666594" y="893379"/>
                </a:cubicBezTo>
                <a:cubicBezTo>
                  <a:pt x="4677104" y="900386"/>
                  <a:pt x="4690234" y="904536"/>
                  <a:pt x="4698125" y="914400"/>
                </a:cubicBezTo>
                <a:cubicBezTo>
                  <a:pt x="4705046" y="923051"/>
                  <a:pt x="4702490" y="936713"/>
                  <a:pt x="4708635" y="945931"/>
                </a:cubicBezTo>
                <a:cubicBezTo>
                  <a:pt x="4716880" y="958299"/>
                  <a:pt x="4730650" y="966043"/>
                  <a:pt x="4740166" y="977462"/>
                </a:cubicBezTo>
                <a:cubicBezTo>
                  <a:pt x="4748253" y="987166"/>
                  <a:pt x="4752255" y="1000061"/>
                  <a:pt x="4761187" y="1008993"/>
                </a:cubicBezTo>
                <a:cubicBezTo>
                  <a:pt x="4770119" y="1017925"/>
                  <a:pt x="4782439" y="1022672"/>
                  <a:pt x="4792718" y="1030014"/>
                </a:cubicBezTo>
                <a:cubicBezTo>
                  <a:pt x="4806972" y="1040196"/>
                  <a:pt x="4820745" y="1051035"/>
                  <a:pt x="4834759" y="1061545"/>
                </a:cubicBezTo>
                <a:cubicBezTo>
                  <a:pt x="4853445" y="1098915"/>
                  <a:pt x="4874358" y="1151819"/>
                  <a:pt x="4918842" y="1166648"/>
                </a:cubicBezTo>
                <a:cubicBezTo>
                  <a:pt x="4929352" y="1170152"/>
                  <a:pt x="4940464" y="1172204"/>
                  <a:pt x="4950373" y="1177159"/>
                </a:cubicBezTo>
                <a:cubicBezTo>
                  <a:pt x="5011354" y="1207650"/>
                  <a:pt x="4950247" y="1191563"/>
                  <a:pt x="5023945" y="1219200"/>
                </a:cubicBezTo>
                <a:cubicBezTo>
                  <a:pt x="5037471" y="1224272"/>
                  <a:pt x="5051973" y="1226207"/>
                  <a:pt x="5065987" y="1229711"/>
                </a:cubicBezTo>
                <a:cubicBezTo>
                  <a:pt x="5156350" y="1289951"/>
                  <a:pt x="5042020" y="1217728"/>
                  <a:pt x="5129049" y="1261242"/>
                </a:cubicBezTo>
                <a:cubicBezTo>
                  <a:pt x="5140347" y="1266891"/>
                  <a:pt x="5148920" y="1277404"/>
                  <a:pt x="5160580" y="1282262"/>
                </a:cubicBezTo>
                <a:cubicBezTo>
                  <a:pt x="5191260" y="1295045"/>
                  <a:pt x="5255173" y="1313793"/>
                  <a:pt x="5255173" y="1313793"/>
                </a:cubicBezTo>
                <a:cubicBezTo>
                  <a:pt x="5327453" y="1361980"/>
                  <a:pt x="5294268" y="1347846"/>
                  <a:pt x="5349766" y="1366345"/>
                </a:cubicBezTo>
                <a:cubicBezTo>
                  <a:pt x="5363780" y="1376855"/>
                  <a:pt x="5376953" y="1388592"/>
                  <a:pt x="5391807" y="1397876"/>
                </a:cubicBezTo>
                <a:cubicBezTo>
                  <a:pt x="5436211" y="1425629"/>
                  <a:pt x="5436190" y="1410728"/>
                  <a:pt x="5475890" y="1450428"/>
                </a:cubicBezTo>
                <a:cubicBezTo>
                  <a:pt x="5484822" y="1459360"/>
                  <a:pt x="5489904" y="1471449"/>
                  <a:pt x="5496911" y="1481959"/>
                </a:cubicBezTo>
                <a:cubicBezTo>
                  <a:pt x="5500414" y="1492469"/>
                  <a:pt x="5513121" y="1503990"/>
                  <a:pt x="5507421" y="1513490"/>
                </a:cubicBezTo>
                <a:cubicBezTo>
                  <a:pt x="5499360" y="1526925"/>
                  <a:pt x="5480387" y="1530009"/>
                  <a:pt x="5465380" y="1534511"/>
                </a:cubicBezTo>
                <a:cubicBezTo>
                  <a:pt x="5444968" y="1540635"/>
                  <a:pt x="5423285" y="1541209"/>
                  <a:pt x="5402318" y="1545021"/>
                </a:cubicBezTo>
                <a:cubicBezTo>
                  <a:pt x="5384742" y="1548217"/>
                  <a:pt x="5367205" y="1551656"/>
                  <a:pt x="5349766" y="1555531"/>
                </a:cubicBezTo>
                <a:cubicBezTo>
                  <a:pt x="5192043" y="1590581"/>
                  <a:pt x="5461156" y="1560563"/>
                  <a:pt x="5013435" y="1576552"/>
                </a:cubicBezTo>
                <a:cubicBezTo>
                  <a:pt x="4919915" y="1607724"/>
                  <a:pt x="5021982" y="1576739"/>
                  <a:pt x="4803228" y="1597573"/>
                </a:cubicBezTo>
                <a:cubicBezTo>
                  <a:pt x="4788848" y="1598943"/>
                  <a:pt x="4775201" y="1604580"/>
                  <a:pt x="4761187" y="1608083"/>
                </a:cubicBezTo>
                <a:lnTo>
                  <a:pt x="3825766" y="1597573"/>
                </a:lnTo>
                <a:cubicBezTo>
                  <a:pt x="3793139" y="1596920"/>
                  <a:pt x="3654675" y="1580898"/>
                  <a:pt x="3615559" y="1576552"/>
                </a:cubicBezTo>
                <a:cubicBezTo>
                  <a:pt x="3576063" y="1563387"/>
                  <a:pt x="3560255" y="1556029"/>
                  <a:pt x="3510456" y="1555531"/>
                </a:cubicBezTo>
                <a:lnTo>
                  <a:pt x="1481959" y="1545021"/>
                </a:lnTo>
                <a:lnTo>
                  <a:pt x="651642" y="1524000"/>
                </a:lnTo>
                <a:cubicBezTo>
                  <a:pt x="620111" y="1520497"/>
                  <a:pt x="588455" y="1517977"/>
                  <a:pt x="557049" y="1513490"/>
                </a:cubicBezTo>
                <a:cubicBezTo>
                  <a:pt x="539364" y="1510964"/>
                  <a:pt x="522223" y="1505195"/>
                  <a:pt x="504497" y="1502979"/>
                </a:cubicBezTo>
                <a:cubicBezTo>
                  <a:pt x="466099" y="1498179"/>
                  <a:pt x="427406" y="1496138"/>
                  <a:pt x="388883" y="1492469"/>
                </a:cubicBezTo>
                <a:lnTo>
                  <a:pt x="283780" y="1481959"/>
                </a:lnTo>
                <a:cubicBezTo>
                  <a:pt x="266263" y="1478455"/>
                  <a:pt x="248936" y="1473809"/>
                  <a:pt x="231228" y="1471448"/>
                </a:cubicBezTo>
                <a:cubicBezTo>
                  <a:pt x="196328" y="1466795"/>
                  <a:pt x="160731" y="1467427"/>
                  <a:pt x="126125" y="1460938"/>
                </a:cubicBezTo>
                <a:cubicBezTo>
                  <a:pt x="104347" y="1456855"/>
                  <a:pt x="84084" y="1446924"/>
                  <a:pt x="63063" y="1439917"/>
                </a:cubicBezTo>
                <a:lnTo>
                  <a:pt x="31531" y="1429407"/>
                </a:lnTo>
                <a:cubicBezTo>
                  <a:pt x="20904" y="1413467"/>
                  <a:pt x="0" y="1388100"/>
                  <a:pt x="0" y="1366345"/>
                </a:cubicBezTo>
                <a:cubicBezTo>
                  <a:pt x="0" y="1348481"/>
                  <a:pt x="1648" y="1329303"/>
                  <a:pt x="10511" y="1313793"/>
                </a:cubicBezTo>
                <a:cubicBezTo>
                  <a:pt x="16778" y="1302826"/>
                  <a:pt x="30432" y="1297749"/>
                  <a:pt x="42042" y="1292773"/>
                </a:cubicBezTo>
                <a:cubicBezTo>
                  <a:pt x="72516" y="1279713"/>
                  <a:pt x="119117" y="1291021"/>
                  <a:pt x="147145" y="1292773"/>
                </a:cubicBezTo>
                <a:close/>
              </a:path>
            </a:pathLst>
          </a:custGeom>
          <a:solidFill>
            <a:srgbClr val="0F07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4">
            <a:extLst>
              <a:ext uri="{FF2B5EF4-FFF2-40B4-BE49-F238E27FC236}">
                <a16:creationId xmlns:a16="http://schemas.microsoft.com/office/drawing/2014/main" id="{F98E5211-4730-4657-829E-E5F72F0B25E5}"/>
              </a:ext>
            </a:extLst>
          </p:cNvPr>
          <p:cNvGrpSpPr/>
          <p:nvPr/>
        </p:nvGrpSpPr>
        <p:grpSpPr>
          <a:xfrm>
            <a:off x="7683063" y="4185746"/>
            <a:ext cx="3244939" cy="1752600"/>
            <a:chOff x="152400" y="4953000"/>
            <a:chExt cx="3244939" cy="1752600"/>
          </a:xfrm>
        </p:grpSpPr>
        <p:grpSp>
          <p:nvGrpSpPr>
            <p:cNvPr id="32" name="Group 184">
              <a:extLst>
                <a:ext uri="{FF2B5EF4-FFF2-40B4-BE49-F238E27FC236}">
                  <a16:creationId xmlns:a16="http://schemas.microsoft.com/office/drawing/2014/main" id="{FBCB8550-2C84-46E0-B878-63285482AB80}"/>
                </a:ext>
              </a:extLst>
            </p:cNvPr>
            <p:cNvGrpSpPr/>
            <p:nvPr/>
          </p:nvGrpSpPr>
          <p:grpSpPr>
            <a:xfrm flipH="1">
              <a:off x="609600" y="5029200"/>
              <a:ext cx="730863" cy="1490833"/>
              <a:chOff x="304800" y="762000"/>
              <a:chExt cx="2545737" cy="5192861"/>
            </a:xfrm>
          </p:grpSpPr>
          <p:grpSp>
            <p:nvGrpSpPr>
              <p:cNvPr id="270" name="Group 69">
                <a:extLst>
                  <a:ext uri="{FF2B5EF4-FFF2-40B4-BE49-F238E27FC236}">
                    <a16:creationId xmlns:a16="http://schemas.microsoft.com/office/drawing/2014/main" id="{F000C04B-9709-4D08-B8DD-0C6F2522776E}"/>
                  </a:ext>
                </a:extLst>
              </p:cNvPr>
              <p:cNvGrpSpPr/>
              <p:nvPr/>
            </p:nvGrpSpPr>
            <p:grpSpPr>
              <a:xfrm flipH="1">
                <a:off x="1143000" y="4468471"/>
                <a:ext cx="609601" cy="1447801"/>
                <a:chOff x="4222137" y="4305789"/>
                <a:chExt cx="609601" cy="1447801"/>
              </a:xfrm>
            </p:grpSpPr>
            <p:sp>
              <p:nvSpPr>
                <p:cNvPr id="348" name="Oval 347">
                  <a:extLst>
                    <a:ext uri="{FF2B5EF4-FFF2-40B4-BE49-F238E27FC236}">
                      <a16:creationId xmlns:a16="http://schemas.microsoft.com/office/drawing/2014/main" id="{75670036-F23F-4E02-A069-4E870C29011C}"/>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71">
                  <a:extLst>
                    <a:ext uri="{FF2B5EF4-FFF2-40B4-BE49-F238E27FC236}">
                      <a16:creationId xmlns:a16="http://schemas.microsoft.com/office/drawing/2014/main" id="{15E0BE90-6106-4E8A-98F0-364B681DEAB2}"/>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68">
                <a:extLst>
                  <a:ext uri="{FF2B5EF4-FFF2-40B4-BE49-F238E27FC236}">
                    <a16:creationId xmlns:a16="http://schemas.microsoft.com/office/drawing/2014/main" id="{6D7915DD-6855-4FED-A00A-40580069ECAB}"/>
                  </a:ext>
                </a:extLst>
              </p:cNvPr>
              <p:cNvGrpSpPr/>
              <p:nvPr/>
            </p:nvGrpSpPr>
            <p:grpSpPr>
              <a:xfrm>
                <a:off x="1555137" y="4507060"/>
                <a:ext cx="609601" cy="1447801"/>
                <a:chOff x="4222137" y="4305789"/>
                <a:chExt cx="609601" cy="1447801"/>
              </a:xfrm>
            </p:grpSpPr>
            <p:sp>
              <p:nvSpPr>
                <p:cNvPr id="346" name="Oval 66">
                  <a:extLst>
                    <a:ext uri="{FF2B5EF4-FFF2-40B4-BE49-F238E27FC236}">
                      <a16:creationId xmlns:a16="http://schemas.microsoft.com/office/drawing/2014/main" id="{6FA3993D-8F45-45D9-87B2-2CD72E0D9873}"/>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67">
                  <a:extLst>
                    <a:ext uri="{FF2B5EF4-FFF2-40B4-BE49-F238E27FC236}">
                      <a16:creationId xmlns:a16="http://schemas.microsoft.com/office/drawing/2014/main" id="{7841A28C-ECB3-40D8-A690-76F797888F15}"/>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Oval 271">
                <a:extLst>
                  <a:ext uri="{FF2B5EF4-FFF2-40B4-BE49-F238E27FC236}">
                    <a16:creationId xmlns:a16="http://schemas.microsoft.com/office/drawing/2014/main" id="{89A9B239-AE13-48DF-88C0-CC7D6BE61D98}"/>
                  </a:ext>
                </a:extLst>
              </p:cNvPr>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51AE488F-01BC-47A5-9A93-535A5A0A031C}"/>
                  </a:ext>
                </a:extLst>
              </p:cNvPr>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320">
                <a:extLst>
                  <a:ext uri="{FF2B5EF4-FFF2-40B4-BE49-F238E27FC236}">
                    <a16:creationId xmlns:a16="http://schemas.microsoft.com/office/drawing/2014/main" id="{B40F4E6F-19BE-4758-9351-C91FBB4ABA61}"/>
                  </a:ext>
                </a:extLst>
              </p:cNvPr>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34">
                <a:extLst>
                  <a:ext uri="{FF2B5EF4-FFF2-40B4-BE49-F238E27FC236}">
                    <a16:creationId xmlns:a16="http://schemas.microsoft.com/office/drawing/2014/main" id="{7256043E-6968-4400-A37B-A31BD5308E5D}"/>
                  </a:ext>
                </a:extLst>
              </p:cNvPr>
              <p:cNvGrpSpPr/>
              <p:nvPr/>
            </p:nvGrpSpPr>
            <p:grpSpPr>
              <a:xfrm rot="18918069">
                <a:off x="1754044" y="2367296"/>
                <a:ext cx="992712" cy="1453296"/>
                <a:chOff x="1977877" y="1457884"/>
                <a:chExt cx="992712" cy="1453296"/>
              </a:xfrm>
            </p:grpSpPr>
            <p:sp>
              <p:nvSpPr>
                <p:cNvPr id="334" name="Trapezoid 35">
                  <a:extLst>
                    <a:ext uri="{FF2B5EF4-FFF2-40B4-BE49-F238E27FC236}">
                      <a16:creationId xmlns:a16="http://schemas.microsoft.com/office/drawing/2014/main" id="{9EA5B30C-5037-47BF-8C77-85792E73508F}"/>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2">
                  <a:extLst>
                    <a:ext uri="{FF2B5EF4-FFF2-40B4-BE49-F238E27FC236}">
                      <a16:creationId xmlns:a16="http://schemas.microsoft.com/office/drawing/2014/main" id="{3EA98125-28BA-4F75-A967-DA7736E6AD71}"/>
                    </a:ext>
                  </a:extLst>
                </p:cNvPr>
                <p:cNvGrpSpPr/>
                <p:nvPr/>
              </p:nvGrpSpPr>
              <p:grpSpPr>
                <a:xfrm rot="1329619">
                  <a:off x="1977877" y="2670865"/>
                  <a:ext cx="750562" cy="222094"/>
                  <a:chOff x="1398494" y="4038600"/>
                  <a:chExt cx="1192306" cy="434340"/>
                </a:xfrm>
              </p:grpSpPr>
              <p:sp>
                <p:nvSpPr>
                  <p:cNvPr id="336" name="Pentagon 382">
                    <a:extLst>
                      <a:ext uri="{FF2B5EF4-FFF2-40B4-BE49-F238E27FC236}">
                        <a16:creationId xmlns:a16="http://schemas.microsoft.com/office/drawing/2014/main" id="{D86F86D4-0B98-4B61-9780-09D3D30DFE08}"/>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Pentagon 383">
                    <a:extLst>
                      <a:ext uri="{FF2B5EF4-FFF2-40B4-BE49-F238E27FC236}">
                        <a16:creationId xmlns:a16="http://schemas.microsoft.com/office/drawing/2014/main" id="{93C64EC7-2A95-4392-8B15-9DA98B3BB69B}"/>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a:extLst>
                      <a:ext uri="{FF2B5EF4-FFF2-40B4-BE49-F238E27FC236}">
                        <a16:creationId xmlns:a16="http://schemas.microsoft.com/office/drawing/2014/main" id="{04991EFF-1E5F-418B-BCF4-A7555620F5EC}"/>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15">
                    <a:extLst>
                      <a:ext uri="{FF2B5EF4-FFF2-40B4-BE49-F238E27FC236}">
                        <a16:creationId xmlns:a16="http://schemas.microsoft.com/office/drawing/2014/main" id="{BDA015A4-7B2F-4831-B2B9-0A6800FC66EC}"/>
                      </a:ext>
                    </a:extLst>
                  </p:cNvPr>
                  <p:cNvGrpSpPr/>
                  <p:nvPr/>
                </p:nvGrpSpPr>
                <p:grpSpPr>
                  <a:xfrm>
                    <a:off x="1909482" y="4043875"/>
                    <a:ext cx="681318" cy="429065"/>
                    <a:chOff x="685800" y="1524000"/>
                    <a:chExt cx="1219200" cy="609600"/>
                  </a:xfrm>
                </p:grpSpPr>
                <p:sp>
                  <p:nvSpPr>
                    <p:cNvPr id="341" name="Pentagon 10">
                      <a:extLst>
                        <a:ext uri="{FF2B5EF4-FFF2-40B4-BE49-F238E27FC236}">
                          <a16:creationId xmlns:a16="http://schemas.microsoft.com/office/drawing/2014/main" id="{10CA7DF5-BF18-4DC8-84DD-7ED88CEE7970}"/>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Pentagon 388">
                      <a:extLst>
                        <a:ext uri="{FF2B5EF4-FFF2-40B4-BE49-F238E27FC236}">
                          <a16:creationId xmlns:a16="http://schemas.microsoft.com/office/drawing/2014/main" id="{98FDA4FB-1F36-4230-BCE1-B65E66599B7A}"/>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Pentagon 389">
                      <a:extLst>
                        <a:ext uri="{FF2B5EF4-FFF2-40B4-BE49-F238E27FC236}">
                          <a16:creationId xmlns:a16="http://schemas.microsoft.com/office/drawing/2014/main" id="{20613E92-CF09-41DD-A2A7-DF8ACFED3F7F}"/>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283">
                      <a:extLst>
                        <a:ext uri="{FF2B5EF4-FFF2-40B4-BE49-F238E27FC236}">
                          <a16:creationId xmlns:a16="http://schemas.microsoft.com/office/drawing/2014/main" id="{751C65A6-E721-4FD3-8B09-DD4EB3804FEF}"/>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a:extLst>
                        <a:ext uri="{FF2B5EF4-FFF2-40B4-BE49-F238E27FC236}">
                          <a16:creationId xmlns:a16="http://schemas.microsoft.com/office/drawing/2014/main" id="{2DE12736-B7B1-4AE3-B4FA-D4943C2264AD}"/>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Diamond 339">
                    <a:extLst>
                      <a:ext uri="{FF2B5EF4-FFF2-40B4-BE49-F238E27FC236}">
                        <a16:creationId xmlns:a16="http://schemas.microsoft.com/office/drawing/2014/main" id="{D4ED63BE-013F-4F3C-AAEB-258EF0BFEEA4}"/>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33">
                <a:extLst>
                  <a:ext uri="{FF2B5EF4-FFF2-40B4-BE49-F238E27FC236}">
                    <a16:creationId xmlns:a16="http://schemas.microsoft.com/office/drawing/2014/main" id="{520F60AE-3E65-4309-99E2-2CCC77258EBC}"/>
                  </a:ext>
                </a:extLst>
              </p:cNvPr>
              <p:cNvGrpSpPr/>
              <p:nvPr/>
            </p:nvGrpSpPr>
            <p:grpSpPr>
              <a:xfrm>
                <a:off x="304800" y="2258671"/>
                <a:ext cx="992712" cy="1453296"/>
                <a:chOff x="1977877" y="1457884"/>
                <a:chExt cx="992712" cy="1453296"/>
              </a:xfrm>
            </p:grpSpPr>
            <p:sp>
              <p:nvSpPr>
                <p:cNvPr id="322" name="Trapezoid 18">
                  <a:extLst>
                    <a:ext uri="{FF2B5EF4-FFF2-40B4-BE49-F238E27FC236}">
                      <a16:creationId xmlns:a16="http://schemas.microsoft.com/office/drawing/2014/main" id="{F353ABF6-1600-4AE4-9F4B-E660F6D87AD2}"/>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32">
                  <a:extLst>
                    <a:ext uri="{FF2B5EF4-FFF2-40B4-BE49-F238E27FC236}">
                      <a16:creationId xmlns:a16="http://schemas.microsoft.com/office/drawing/2014/main" id="{910CFCFF-4D27-4A92-9CFC-12BDECF8E673}"/>
                    </a:ext>
                  </a:extLst>
                </p:cNvPr>
                <p:cNvGrpSpPr/>
                <p:nvPr/>
              </p:nvGrpSpPr>
              <p:grpSpPr>
                <a:xfrm rot="1329619">
                  <a:off x="1977877" y="2670865"/>
                  <a:ext cx="750562" cy="222094"/>
                  <a:chOff x="1398494" y="4038600"/>
                  <a:chExt cx="1192306" cy="434340"/>
                </a:xfrm>
              </p:grpSpPr>
              <p:sp>
                <p:nvSpPr>
                  <p:cNvPr id="324" name="Pentagon 21">
                    <a:extLst>
                      <a:ext uri="{FF2B5EF4-FFF2-40B4-BE49-F238E27FC236}">
                        <a16:creationId xmlns:a16="http://schemas.microsoft.com/office/drawing/2014/main" id="{88BD71E2-3A1F-4ED9-B819-F52B32629C80}"/>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entagon 22">
                    <a:extLst>
                      <a:ext uri="{FF2B5EF4-FFF2-40B4-BE49-F238E27FC236}">
                        <a16:creationId xmlns:a16="http://schemas.microsoft.com/office/drawing/2014/main" id="{86A207D0-4385-4130-BC7B-C6359163C06C}"/>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24">
                    <a:extLst>
                      <a:ext uri="{FF2B5EF4-FFF2-40B4-BE49-F238E27FC236}">
                        <a16:creationId xmlns:a16="http://schemas.microsoft.com/office/drawing/2014/main" id="{2D369786-C8E4-4D52-8697-5E8C6EB5D5A1}"/>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15">
                    <a:extLst>
                      <a:ext uri="{FF2B5EF4-FFF2-40B4-BE49-F238E27FC236}">
                        <a16:creationId xmlns:a16="http://schemas.microsoft.com/office/drawing/2014/main" id="{CB05260A-2BF4-436E-963C-B636CB36CCBF}"/>
                      </a:ext>
                    </a:extLst>
                  </p:cNvPr>
                  <p:cNvGrpSpPr/>
                  <p:nvPr/>
                </p:nvGrpSpPr>
                <p:grpSpPr>
                  <a:xfrm>
                    <a:off x="1909482" y="4043875"/>
                    <a:ext cx="681318" cy="429065"/>
                    <a:chOff x="685800" y="1524000"/>
                    <a:chExt cx="1219200" cy="609600"/>
                  </a:xfrm>
                </p:grpSpPr>
                <p:sp>
                  <p:nvSpPr>
                    <p:cNvPr id="329" name="Pentagon 10">
                      <a:extLst>
                        <a:ext uri="{FF2B5EF4-FFF2-40B4-BE49-F238E27FC236}">
                          <a16:creationId xmlns:a16="http://schemas.microsoft.com/office/drawing/2014/main" id="{C5F16FE5-81A0-40A6-900B-F18F89A8927A}"/>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Pentagon 28">
                      <a:extLst>
                        <a:ext uri="{FF2B5EF4-FFF2-40B4-BE49-F238E27FC236}">
                          <a16:creationId xmlns:a16="http://schemas.microsoft.com/office/drawing/2014/main" id="{F35C441B-EE18-435B-B375-778618E1A4CB}"/>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29">
                      <a:extLst>
                        <a:ext uri="{FF2B5EF4-FFF2-40B4-BE49-F238E27FC236}">
                          <a16:creationId xmlns:a16="http://schemas.microsoft.com/office/drawing/2014/main" id="{B11B722D-6582-45A9-B740-0D4E4B870863}"/>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0">
                      <a:extLst>
                        <a:ext uri="{FF2B5EF4-FFF2-40B4-BE49-F238E27FC236}">
                          <a16:creationId xmlns:a16="http://schemas.microsoft.com/office/drawing/2014/main" id="{B66BE486-3D89-48CD-B027-E17300120CA1}"/>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1">
                      <a:extLst>
                        <a:ext uri="{FF2B5EF4-FFF2-40B4-BE49-F238E27FC236}">
                          <a16:creationId xmlns:a16="http://schemas.microsoft.com/office/drawing/2014/main" id="{9160D094-070B-4245-9432-C82332C7B184}"/>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Diamond 26">
                    <a:extLst>
                      <a:ext uri="{FF2B5EF4-FFF2-40B4-BE49-F238E27FC236}">
                        <a16:creationId xmlns:a16="http://schemas.microsoft.com/office/drawing/2014/main" id="{0647E565-0522-4297-B8FA-1E3F6F61A9C6}"/>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7" name="Trapezoid 3">
                <a:extLst>
                  <a:ext uri="{FF2B5EF4-FFF2-40B4-BE49-F238E27FC236}">
                    <a16:creationId xmlns:a16="http://schemas.microsoft.com/office/drawing/2014/main" id="{3760F490-DEFE-4161-AA31-44A81006D299}"/>
                  </a:ext>
                </a:extLst>
              </p:cNvPr>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17">
                <a:extLst>
                  <a:ext uri="{FF2B5EF4-FFF2-40B4-BE49-F238E27FC236}">
                    <a16:creationId xmlns:a16="http://schemas.microsoft.com/office/drawing/2014/main" id="{35622ECC-879F-47E8-9F08-A92020D01BE2}"/>
                  </a:ext>
                </a:extLst>
              </p:cNvPr>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7">
                <a:extLst>
                  <a:ext uri="{FF2B5EF4-FFF2-40B4-BE49-F238E27FC236}">
                    <a16:creationId xmlns:a16="http://schemas.microsoft.com/office/drawing/2014/main" id="{CAA72E79-0351-4CC7-A139-9AF8C7CE3B33}"/>
                  </a:ext>
                </a:extLst>
              </p:cNvPr>
              <p:cNvGrpSpPr/>
              <p:nvPr/>
            </p:nvGrpSpPr>
            <p:grpSpPr>
              <a:xfrm>
                <a:off x="914400" y="4925671"/>
                <a:ext cx="1447800" cy="434340"/>
                <a:chOff x="533400" y="1364105"/>
                <a:chExt cx="2590800" cy="617095"/>
              </a:xfrm>
            </p:grpSpPr>
            <p:sp>
              <p:nvSpPr>
                <p:cNvPr id="310" name="Pentagon 356">
                  <a:extLst>
                    <a:ext uri="{FF2B5EF4-FFF2-40B4-BE49-F238E27FC236}">
                      <a16:creationId xmlns:a16="http://schemas.microsoft.com/office/drawing/2014/main" id="{51CD5578-FEE3-4C87-8575-C941026318B9}"/>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Pentagon 250">
                  <a:extLst>
                    <a:ext uri="{FF2B5EF4-FFF2-40B4-BE49-F238E27FC236}">
                      <a16:creationId xmlns:a16="http://schemas.microsoft.com/office/drawing/2014/main" id="{6B5802F8-729E-4128-A77F-5812ACAA61F7}"/>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entagon 7">
                  <a:extLst>
                    <a:ext uri="{FF2B5EF4-FFF2-40B4-BE49-F238E27FC236}">
                      <a16:creationId xmlns:a16="http://schemas.microsoft.com/office/drawing/2014/main" id="{C347014B-0AAB-47AB-AECE-0D6EC380E1B9}"/>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8">
                  <a:extLst>
                    <a:ext uri="{FF2B5EF4-FFF2-40B4-BE49-F238E27FC236}">
                      <a16:creationId xmlns:a16="http://schemas.microsoft.com/office/drawing/2014/main" id="{A6698212-D256-4C34-89BF-D24DF8747BCB}"/>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9">
                  <a:extLst>
                    <a:ext uri="{FF2B5EF4-FFF2-40B4-BE49-F238E27FC236}">
                      <a16:creationId xmlns:a16="http://schemas.microsoft.com/office/drawing/2014/main" id="{35BC7CC1-5CB4-4170-B99E-0FE2B29889C7}"/>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5">
                  <a:extLst>
                    <a:ext uri="{FF2B5EF4-FFF2-40B4-BE49-F238E27FC236}">
                      <a16:creationId xmlns:a16="http://schemas.microsoft.com/office/drawing/2014/main" id="{B1B4DC13-6D23-4B37-B8A1-9FD6EB048318}"/>
                    </a:ext>
                  </a:extLst>
                </p:cNvPr>
                <p:cNvGrpSpPr/>
                <p:nvPr/>
              </p:nvGrpSpPr>
              <p:grpSpPr>
                <a:xfrm>
                  <a:off x="1905000" y="1371600"/>
                  <a:ext cx="1219200" cy="609600"/>
                  <a:chOff x="685800" y="1524000"/>
                  <a:chExt cx="1219200" cy="609600"/>
                </a:xfrm>
              </p:grpSpPr>
              <p:sp>
                <p:nvSpPr>
                  <p:cNvPr id="317" name="Pentagon 10">
                    <a:extLst>
                      <a:ext uri="{FF2B5EF4-FFF2-40B4-BE49-F238E27FC236}">
                        <a16:creationId xmlns:a16="http://schemas.microsoft.com/office/drawing/2014/main" id="{0D610D69-ECC6-43DA-928D-397AA4EBAB2B}"/>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Pentagon 11">
                    <a:extLst>
                      <a:ext uri="{FF2B5EF4-FFF2-40B4-BE49-F238E27FC236}">
                        <a16:creationId xmlns:a16="http://schemas.microsoft.com/office/drawing/2014/main" id="{7D92E7CA-5E4F-46B8-B5F4-C654875B520A}"/>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entagon 12">
                    <a:extLst>
                      <a:ext uri="{FF2B5EF4-FFF2-40B4-BE49-F238E27FC236}">
                        <a16:creationId xmlns:a16="http://schemas.microsoft.com/office/drawing/2014/main" id="{017D0D1B-9732-45A8-8714-751C6D9B0448}"/>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13">
                    <a:extLst>
                      <a:ext uri="{FF2B5EF4-FFF2-40B4-BE49-F238E27FC236}">
                        <a16:creationId xmlns:a16="http://schemas.microsoft.com/office/drawing/2014/main" id="{4BBDA662-5C29-43E5-A27A-E9AC22BF92B0}"/>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14">
                    <a:extLst>
                      <a:ext uri="{FF2B5EF4-FFF2-40B4-BE49-F238E27FC236}">
                        <a16:creationId xmlns:a16="http://schemas.microsoft.com/office/drawing/2014/main" id="{F1D769DA-517A-4E0C-850E-93A06C36BB39}"/>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Diamond 16">
                  <a:extLst>
                    <a:ext uri="{FF2B5EF4-FFF2-40B4-BE49-F238E27FC236}">
                      <a16:creationId xmlns:a16="http://schemas.microsoft.com/office/drawing/2014/main" id="{1905CCEB-256F-4C75-A46E-5C7C29EEFA17}"/>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19">
                <a:extLst>
                  <a:ext uri="{FF2B5EF4-FFF2-40B4-BE49-F238E27FC236}">
                    <a16:creationId xmlns:a16="http://schemas.microsoft.com/office/drawing/2014/main" id="{2D314EDF-6CB5-4CB9-8D86-5BD3B2F6B10C}"/>
                  </a:ext>
                </a:extLst>
              </p:cNvPr>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20">
                <a:extLst>
                  <a:ext uri="{FF2B5EF4-FFF2-40B4-BE49-F238E27FC236}">
                    <a16:creationId xmlns:a16="http://schemas.microsoft.com/office/drawing/2014/main" id="{C25FF557-1CAF-4716-A192-EF5309DAE0F7}"/>
                  </a:ext>
                </a:extLst>
              </p:cNvPr>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50">
                <a:extLst>
                  <a:ext uri="{FF2B5EF4-FFF2-40B4-BE49-F238E27FC236}">
                    <a16:creationId xmlns:a16="http://schemas.microsoft.com/office/drawing/2014/main" id="{B399EDAC-9F5A-422F-968B-968E7A70DCF6}"/>
                  </a:ext>
                </a:extLst>
              </p:cNvPr>
              <p:cNvGrpSpPr/>
              <p:nvPr/>
            </p:nvGrpSpPr>
            <p:grpSpPr>
              <a:xfrm>
                <a:off x="914400" y="1344271"/>
                <a:ext cx="1447800" cy="434340"/>
                <a:chOff x="533400" y="1364105"/>
                <a:chExt cx="2590800" cy="617095"/>
              </a:xfrm>
            </p:grpSpPr>
            <p:sp>
              <p:nvSpPr>
                <p:cNvPr id="298" name="Pentagon 344">
                  <a:extLst>
                    <a:ext uri="{FF2B5EF4-FFF2-40B4-BE49-F238E27FC236}">
                      <a16:creationId xmlns:a16="http://schemas.microsoft.com/office/drawing/2014/main" id="{63A39671-95C4-4373-B319-F6B42D07B3D5}"/>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Pentagon 238">
                  <a:extLst>
                    <a:ext uri="{FF2B5EF4-FFF2-40B4-BE49-F238E27FC236}">
                      <a16:creationId xmlns:a16="http://schemas.microsoft.com/office/drawing/2014/main" id="{C729E070-34D5-4FDC-99B7-9D2F3B07EA2E}"/>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Pentagon 239">
                  <a:extLst>
                    <a:ext uri="{FF2B5EF4-FFF2-40B4-BE49-F238E27FC236}">
                      <a16:creationId xmlns:a16="http://schemas.microsoft.com/office/drawing/2014/main" id="{3FEDD96E-5799-45D1-80C1-B912C73FFBD4}"/>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a:extLst>
                    <a:ext uri="{FF2B5EF4-FFF2-40B4-BE49-F238E27FC236}">
                      <a16:creationId xmlns:a16="http://schemas.microsoft.com/office/drawing/2014/main" id="{B702E823-0525-4458-93D3-6A6B636A821C}"/>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a:extLst>
                    <a:ext uri="{FF2B5EF4-FFF2-40B4-BE49-F238E27FC236}">
                      <a16:creationId xmlns:a16="http://schemas.microsoft.com/office/drawing/2014/main" id="{02E92DB3-6F4F-4DC1-93AF-055FBBD5E831}"/>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02">
                  <a:extLst>
                    <a:ext uri="{FF2B5EF4-FFF2-40B4-BE49-F238E27FC236}">
                      <a16:creationId xmlns:a16="http://schemas.microsoft.com/office/drawing/2014/main" id="{BA1065B9-646F-49AF-980E-41B55549DE2F}"/>
                    </a:ext>
                  </a:extLst>
                </p:cNvPr>
                <p:cNvGrpSpPr/>
                <p:nvPr/>
              </p:nvGrpSpPr>
              <p:grpSpPr>
                <a:xfrm>
                  <a:off x="1905000" y="1371600"/>
                  <a:ext cx="1219200" cy="609600"/>
                  <a:chOff x="685800" y="1524000"/>
                  <a:chExt cx="1219200" cy="609600"/>
                </a:xfrm>
              </p:grpSpPr>
              <p:sp>
                <p:nvSpPr>
                  <p:cNvPr id="305" name="Pentagon 10">
                    <a:extLst>
                      <a:ext uri="{FF2B5EF4-FFF2-40B4-BE49-F238E27FC236}">
                        <a16:creationId xmlns:a16="http://schemas.microsoft.com/office/drawing/2014/main" id="{4967D001-62E8-4379-BFDE-82F35540AF5D}"/>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Pentagon 352">
                    <a:extLst>
                      <a:ext uri="{FF2B5EF4-FFF2-40B4-BE49-F238E27FC236}">
                        <a16:creationId xmlns:a16="http://schemas.microsoft.com/office/drawing/2014/main" id="{B5D14ED2-FD5E-46F7-AB89-FF6BCF9825AC}"/>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Pentagon 353">
                    <a:extLst>
                      <a:ext uri="{FF2B5EF4-FFF2-40B4-BE49-F238E27FC236}">
                        <a16:creationId xmlns:a16="http://schemas.microsoft.com/office/drawing/2014/main" id="{0C2028B7-CF1D-43B8-8F04-4A5ECBD90AE9}"/>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247">
                    <a:extLst>
                      <a:ext uri="{FF2B5EF4-FFF2-40B4-BE49-F238E27FC236}">
                        <a16:creationId xmlns:a16="http://schemas.microsoft.com/office/drawing/2014/main" id="{C1F2B08C-F679-4236-BE7F-B0EBDAD61E79}"/>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a:extLst>
                      <a:ext uri="{FF2B5EF4-FFF2-40B4-BE49-F238E27FC236}">
                        <a16:creationId xmlns:a16="http://schemas.microsoft.com/office/drawing/2014/main" id="{4C2605FF-6B33-4ED3-8430-8DE5CB8A3A43}"/>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Diamond 243">
                  <a:extLst>
                    <a:ext uri="{FF2B5EF4-FFF2-40B4-BE49-F238E27FC236}">
                      <a16:creationId xmlns:a16="http://schemas.microsoft.com/office/drawing/2014/main" id="{5A2663D0-3911-4E9C-BA65-918B0C159F64}"/>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Chord 282">
                <a:extLst>
                  <a:ext uri="{FF2B5EF4-FFF2-40B4-BE49-F238E27FC236}">
                    <a16:creationId xmlns:a16="http://schemas.microsoft.com/office/drawing/2014/main" id="{4E33C7CC-BC68-4360-8C24-0DA864C49168}"/>
                  </a:ext>
                </a:extLst>
              </p:cNvPr>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79">
                <a:extLst>
                  <a:ext uri="{FF2B5EF4-FFF2-40B4-BE49-F238E27FC236}">
                    <a16:creationId xmlns:a16="http://schemas.microsoft.com/office/drawing/2014/main" id="{75763D78-D533-4D3C-8B67-972DAD5457D9}"/>
                  </a:ext>
                </a:extLst>
              </p:cNvPr>
              <p:cNvGrpSpPr/>
              <p:nvPr/>
            </p:nvGrpSpPr>
            <p:grpSpPr>
              <a:xfrm rot="4546340">
                <a:off x="877474" y="2680435"/>
                <a:ext cx="759652" cy="200444"/>
                <a:chOff x="3200400" y="381000"/>
                <a:chExt cx="2057400" cy="304800"/>
              </a:xfrm>
            </p:grpSpPr>
            <p:sp>
              <p:nvSpPr>
                <p:cNvPr id="295" name="Donut 341">
                  <a:extLst>
                    <a:ext uri="{FF2B5EF4-FFF2-40B4-BE49-F238E27FC236}">
                      <a16:creationId xmlns:a16="http://schemas.microsoft.com/office/drawing/2014/main" id="{272379B2-7391-4889-9B9B-870690F9619D}"/>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Donut 342">
                  <a:extLst>
                    <a:ext uri="{FF2B5EF4-FFF2-40B4-BE49-F238E27FC236}">
                      <a16:creationId xmlns:a16="http://schemas.microsoft.com/office/drawing/2014/main" id="{BCE1578D-0137-41F0-BA5D-162B765E8D5F}"/>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343">
                  <a:extLst>
                    <a:ext uri="{FF2B5EF4-FFF2-40B4-BE49-F238E27FC236}">
                      <a16:creationId xmlns:a16="http://schemas.microsoft.com/office/drawing/2014/main" id="{EEDC5C77-87C1-47E1-B9D8-133992505451}"/>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5" name="Group 180">
                <a:extLst>
                  <a:ext uri="{FF2B5EF4-FFF2-40B4-BE49-F238E27FC236}">
                    <a16:creationId xmlns:a16="http://schemas.microsoft.com/office/drawing/2014/main" id="{AB40175F-2A2B-409F-9747-8C2707D0AF05}"/>
                  </a:ext>
                </a:extLst>
              </p:cNvPr>
              <p:cNvGrpSpPr/>
              <p:nvPr/>
            </p:nvGrpSpPr>
            <p:grpSpPr>
              <a:xfrm rot="6411433">
                <a:off x="1502634" y="2730746"/>
                <a:ext cx="759652" cy="200444"/>
                <a:chOff x="3200400" y="381000"/>
                <a:chExt cx="2057400" cy="304800"/>
              </a:xfrm>
            </p:grpSpPr>
            <p:sp>
              <p:nvSpPr>
                <p:cNvPr id="292" name="Donut 338">
                  <a:extLst>
                    <a:ext uri="{FF2B5EF4-FFF2-40B4-BE49-F238E27FC236}">
                      <a16:creationId xmlns:a16="http://schemas.microsoft.com/office/drawing/2014/main" id="{A16B4C16-0BF0-402B-A1BE-FAC4EF51AB8D}"/>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Donut 339">
                  <a:extLst>
                    <a:ext uri="{FF2B5EF4-FFF2-40B4-BE49-F238E27FC236}">
                      <a16:creationId xmlns:a16="http://schemas.microsoft.com/office/drawing/2014/main" id="{CA61EFB6-5742-404C-A205-CB8D3172072D}"/>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340">
                  <a:extLst>
                    <a:ext uri="{FF2B5EF4-FFF2-40B4-BE49-F238E27FC236}">
                      <a16:creationId xmlns:a16="http://schemas.microsoft.com/office/drawing/2014/main" id="{E7426F92-9BD9-4C00-8544-65FB1A2BB228}"/>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17">
                <a:extLst>
                  <a:ext uri="{FF2B5EF4-FFF2-40B4-BE49-F238E27FC236}">
                    <a16:creationId xmlns:a16="http://schemas.microsoft.com/office/drawing/2014/main" id="{280F5EDD-7329-45E1-B90A-F263657FE8BA}"/>
                  </a:ext>
                </a:extLst>
              </p:cNvPr>
              <p:cNvGrpSpPr/>
              <p:nvPr/>
            </p:nvGrpSpPr>
            <p:grpSpPr>
              <a:xfrm>
                <a:off x="1295400" y="2895600"/>
                <a:ext cx="681318" cy="429065"/>
                <a:chOff x="533400" y="1371600"/>
                <a:chExt cx="1219200" cy="609600"/>
              </a:xfrm>
            </p:grpSpPr>
            <p:sp>
              <p:nvSpPr>
                <p:cNvPr id="287" name="Pentagon 333">
                  <a:extLst>
                    <a:ext uri="{FF2B5EF4-FFF2-40B4-BE49-F238E27FC236}">
                      <a16:creationId xmlns:a16="http://schemas.microsoft.com/office/drawing/2014/main" id="{9307F087-79D4-4862-9F31-C4425EFD89BC}"/>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Pentagon 334">
                  <a:extLst>
                    <a:ext uri="{FF2B5EF4-FFF2-40B4-BE49-F238E27FC236}">
                      <a16:creationId xmlns:a16="http://schemas.microsoft.com/office/drawing/2014/main" id="{4137487E-3013-4185-BB4A-11B47BEB581A}"/>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Pentagon 335">
                  <a:extLst>
                    <a:ext uri="{FF2B5EF4-FFF2-40B4-BE49-F238E27FC236}">
                      <a16:creationId xmlns:a16="http://schemas.microsoft.com/office/drawing/2014/main" id="{C598732C-1E6F-4F33-983F-75F97254A404}"/>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a:extLst>
                    <a:ext uri="{FF2B5EF4-FFF2-40B4-BE49-F238E27FC236}">
                      <a16:creationId xmlns:a16="http://schemas.microsoft.com/office/drawing/2014/main" id="{F09B1006-70B2-4A2C-B37D-DADA3C670C58}"/>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a:extLst>
                    <a:ext uri="{FF2B5EF4-FFF2-40B4-BE49-F238E27FC236}">
                      <a16:creationId xmlns:a16="http://schemas.microsoft.com/office/drawing/2014/main" id="{CD3D5936-BB44-4EA6-A7DD-56E47C91A23E}"/>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214">
              <a:extLst>
                <a:ext uri="{FF2B5EF4-FFF2-40B4-BE49-F238E27FC236}">
                  <a16:creationId xmlns:a16="http://schemas.microsoft.com/office/drawing/2014/main" id="{5757F122-3870-49CE-8517-882E5EC5649B}"/>
                </a:ext>
              </a:extLst>
            </p:cNvPr>
            <p:cNvGrpSpPr/>
            <p:nvPr/>
          </p:nvGrpSpPr>
          <p:grpSpPr>
            <a:xfrm flipH="1">
              <a:off x="1219200" y="5181600"/>
              <a:ext cx="682868" cy="1370633"/>
              <a:chOff x="3031639" y="1219200"/>
              <a:chExt cx="2378561" cy="4774178"/>
            </a:xfrm>
          </p:grpSpPr>
          <p:sp>
            <p:nvSpPr>
              <p:cNvPr id="207" name="Oval 206">
                <a:extLst>
                  <a:ext uri="{FF2B5EF4-FFF2-40B4-BE49-F238E27FC236}">
                    <a16:creationId xmlns:a16="http://schemas.microsoft.com/office/drawing/2014/main" id="{EB183462-1667-4F69-8858-66A15393D2CF}"/>
                  </a:ext>
                </a:extLst>
              </p:cNvPr>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975A9419-58BA-4713-94F4-EF6E01AF81E0}"/>
                  </a:ext>
                </a:extLst>
              </p:cNvPr>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87">
                <a:extLst>
                  <a:ext uri="{FF2B5EF4-FFF2-40B4-BE49-F238E27FC236}">
                    <a16:creationId xmlns:a16="http://schemas.microsoft.com/office/drawing/2014/main" id="{DB90285B-429D-4A62-A3D0-D862D9DC30EA}"/>
                  </a:ext>
                </a:extLst>
              </p:cNvPr>
              <p:cNvGrpSpPr/>
              <p:nvPr/>
            </p:nvGrpSpPr>
            <p:grpSpPr>
              <a:xfrm rot="1905584" flipH="1">
                <a:off x="3809560" y="4970130"/>
                <a:ext cx="549476" cy="1023248"/>
                <a:chOff x="6213924" y="4956136"/>
                <a:chExt cx="549476" cy="1023248"/>
              </a:xfrm>
            </p:grpSpPr>
            <p:sp>
              <p:nvSpPr>
                <p:cNvPr id="268" name="Oval 267">
                  <a:extLst>
                    <a:ext uri="{FF2B5EF4-FFF2-40B4-BE49-F238E27FC236}">
                      <a16:creationId xmlns:a16="http://schemas.microsoft.com/office/drawing/2014/main" id="{39CB6CDC-B6BF-4831-8650-BF2C27B032D4}"/>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F7C15C06-D0CA-4401-B7AE-DE93F9E246B3}"/>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93">
                <a:extLst>
                  <a:ext uri="{FF2B5EF4-FFF2-40B4-BE49-F238E27FC236}">
                    <a16:creationId xmlns:a16="http://schemas.microsoft.com/office/drawing/2014/main" id="{F39B138E-08E7-4EF5-893D-27862340FA1C}"/>
                  </a:ext>
                </a:extLst>
              </p:cNvPr>
              <p:cNvGrpSpPr/>
              <p:nvPr/>
            </p:nvGrpSpPr>
            <p:grpSpPr>
              <a:xfrm rot="19694416">
                <a:off x="4419600" y="4902128"/>
                <a:ext cx="549476" cy="1023248"/>
                <a:chOff x="6213924" y="4956136"/>
                <a:chExt cx="549476" cy="1023248"/>
              </a:xfrm>
            </p:grpSpPr>
            <p:sp>
              <p:nvSpPr>
                <p:cNvPr id="266" name="Oval 265">
                  <a:extLst>
                    <a:ext uri="{FF2B5EF4-FFF2-40B4-BE49-F238E27FC236}">
                      <a16:creationId xmlns:a16="http://schemas.microsoft.com/office/drawing/2014/main" id="{DB4381A1-BF2B-461D-9582-A18F984F9FF9}"/>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85">
                  <a:extLst>
                    <a:ext uri="{FF2B5EF4-FFF2-40B4-BE49-F238E27FC236}">
                      <a16:creationId xmlns:a16="http://schemas.microsoft.com/office/drawing/2014/main" id="{683287DC-3327-4676-B0C1-AF7DA27A83BB}"/>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Trapezoid 210">
                <a:extLst>
                  <a:ext uri="{FF2B5EF4-FFF2-40B4-BE49-F238E27FC236}">
                    <a16:creationId xmlns:a16="http://schemas.microsoft.com/office/drawing/2014/main" id="{08DD867A-5F20-430B-8CED-1B3F8EBA392B}"/>
                  </a:ext>
                </a:extLst>
              </p:cNvPr>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43B52DBC-1C6F-447E-A956-3499F35889D5}"/>
                  </a:ext>
                </a:extLst>
              </p:cNvPr>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64185117-8DB8-4A7C-82D5-3806C418B393}"/>
                  </a:ext>
                </a:extLst>
              </p:cNvPr>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a:extLst>
                  <a:ext uri="{FF2B5EF4-FFF2-40B4-BE49-F238E27FC236}">
                    <a16:creationId xmlns:a16="http://schemas.microsoft.com/office/drawing/2014/main" id="{4905B809-C012-4CF9-BFA4-D1A74D3044DB}"/>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 Diagonal Corner Rectangle 261">
                <a:extLst>
                  <a:ext uri="{FF2B5EF4-FFF2-40B4-BE49-F238E27FC236}">
                    <a16:creationId xmlns:a16="http://schemas.microsoft.com/office/drawing/2014/main" id="{E724F357-286B-439D-A5A1-5C0B2239D3F1}"/>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Diagonal Corner Rectangle 262">
                <a:extLst>
                  <a:ext uri="{FF2B5EF4-FFF2-40B4-BE49-F238E27FC236}">
                    <a16:creationId xmlns:a16="http://schemas.microsoft.com/office/drawing/2014/main" id="{5AB756DC-B044-4B49-9D4D-7A3E7789C98A}"/>
                  </a:ext>
                </a:extLst>
              </p:cNvPr>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63">
                <a:extLst>
                  <a:ext uri="{FF2B5EF4-FFF2-40B4-BE49-F238E27FC236}">
                    <a16:creationId xmlns:a16="http://schemas.microsoft.com/office/drawing/2014/main" id="{B1AEB92C-455C-4065-B6FC-17DA186CDE44}"/>
                  </a:ext>
                </a:extLst>
              </p:cNvPr>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79">
                <a:extLst>
                  <a:ext uri="{FF2B5EF4-FFF2-40B4-BE49-F238E27FC236}">
                    <a16:creationId xmlns:a16="http://schemas.microsoft.com/office/drawing/2014/main" id="{A3D5695B-4DD6-4C9A-86C2-6DD727FD7C15}"/>
                  </a:ext>
                </a:extLst>
              </p:cNvPr>
              <p:cNvGrpSpPr/>
              <p:nvPr/>
            </p:nvGrpSpPr>
            <p:grpSpPr>
              <a:xfrm rot="5586705">
                <a:off x="2355134" y="3756017"/>
                <a:ext cx="2724728" cy="734972"/>
                <a:chOff x="4909631" y="1981200"/>
                <a:chExt cx="1491169" cy="789622"/>
              </a:xfrm>
            </p:grpSpPr>
            <p:sp>
              <p:nvSpPr>
                <p:cNvPr id="264" name="Moon 76">
                  <a:extLst>
                    <a:ext uri="{FF2B5EF4-FFF2-40B4-BE49-F238E27FC236}">
                      <a16:creationId xmlns:a16="http://schemas.microsoft.com/office/drawing/2014/main" id="{27179BC4-6631-472B-B3AB-53262B3C32B8}"/>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75">
                  <a:extLst>
                    <a:ext uri="{FF2B5EF4-FFF2-40B4-BE49-F238E27FC236}">
                      <a16:creationId xmlns:a16="http://schemas.microsoft.com/office/drawing/2014/main" id="{82176AD9-29E3-4EF3-90D7-B7E2589E33D2}"/>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79">
                <a:extLst>
                  <a:ext uri="{FF2B5EF4-FFF2-40B4-BE49-F238E27FC236}">
                    <a16:creationId xmlns:a16="http://schemas.microsoft.com/office/drawing/2014/main" id="{C0E966A0-E28E-4024-8C59-D3E43616BC3C}"/>
                  </a:ext>
                </a:extLst>
              </p:cNvPr>
              <p:cNvGrpSpPr/>
              <p:nvPr/>
            </p:nvGrpSpPr>
            <p:grpSpPr>
              <a:xfrm rot="16507467" flipH="1">
                <a:off x="3392538" y="3765457"/>
                <a:ext cx="2724728" cy="734972"/>
                <a:chOff x="4909631" y="1981200"/>
                <a:chExt cx="1491169" cy="789622"/>
              </a:xfrm>
            </p:grpSpPr>
            <p:sp>
              <p:nvSpPr>
                <p:cNvPr id="262" name="Moon 261">
                  <a:extLst>
                    <a:ext uri="{FF2B5EF4-FFF2-40B4-BE49-F238E27FC236}">
                      <a16:creationId xmlns:a16="http://schemas.microsoft.com/office/drawing/2014/main" id="{DBD0F6B9-FB63-4470-8550-89C1F8778F8E}"/>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a:extLst>
                    <a:ext uri="{FF2B5EF4-FFF2-40B4-BE49-F238E27FC236}">
                      <a16:creationId xmlns:a16="http://schemas.microsoft.com/office/drawing/2014/main" id="{E2EA4CA1-830C-4DE1-9B32-87961D2E8AC9}"/>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219">
                <a:extLst>
                  <a:ext uri="{FF2B5EF4-FFF2-40B4-BE49-F238E27FC236}">
                    <a16:creationId xmlns:a16="http://schemas.microsoft.com/office/drawing/2014/main" id="{7861FA9E-97DC-4450-AA5A-FA90DEE53385}"/>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67">
                <a:extLst>
                  <a:ext uri="{FF2B5EF4-FFF2-40B4-BE49-F238E27FC236}">
                    <a16:creationId xmlns:a16="http://schemas.microsoft.com/office/drawing/2014/main" id="{67AD3466-08C4-483E-898D-EC6FE455FEF6}"/>
                  </a:ext>
                </a:extLst>
              </p:cNvPr>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68">
                <a:extLst>
                  <a:ext uri="{FF2B5EF4-FFF2-40B4-BE49-F238E27FC236}">
                    <a16:creationId xmlns:a16="http://schemas.microsoft.com/office/drawing/2014/main" id="{03F72492-92BD-490D-BD5C-88D7D420C9F3}"/>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109">
                <a:extLst>
                  <a:ext uri="{FF2B5EF4-FFF2-40B4-BE49-F238E27FC236}">
                    <a16:creationId xmlns:a16="http://schemas.microsoft.com/office/drawing/2014/main" id="{B9220EB6-EE13-446D-9766-39BE96EB9FCE}"/>
                  </a:ext>
                </a:extLst>
              </p:cNvPr>
              <p:cNvGrpSpPr/>
              <p:nvPr/>
            </p:nvGrpSpPr>
            <p:grpSpPr>
              <a:xfrm>
                <a:off x="3429000" y="1752600"/>
                <a:ext cx="1600200" cy="381000"/>
                <a:chOff x="6858000" y="914400"/>
                <a:chExt cx="1752600" cy="533400"/>
              </a:xfrm>
            </p:grpSpPr>
            <p:sp>
              <p:nvSpPr>
                <p:cNvPr id="248" name="Rounded Rectangle 95">
                  <a:extLst>
                    <a:ext uri="{FF2B5EF4-FFF2-40B4-BE49-F238E27FC236}">
                      <a16:creationId xmlns:a16="http://schemas.microsoft.com/office/drawing/2014/main" id="{D4F69A4E-43D5-4941-9798-9E944908D50E}"/>
                    </a:ext>
                  </a:extLst>
                </p:cNvPr>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08">
                  <a:extLst>
                    <a:ext uri="{FF2B5EF4-FFF2-40B4-BE49-F238E27FC236}">
                      <a16:creationId xmlns:a16="http://schemas.microsoft.com/office/drawing/2014/main" id="{167C7D25-A58A-45D3-9CA5-93D322E06EC9}"/>
                    </a:ext>
                  </a:extLst>
                </p:cNvPr>
                <p:cNvGrpSpPr/>
                <p:nvPr/>
              </p:nvGrpSpPr>
              <p:grpSpPr>
                <a:xfrm>
                  <a:off x="6880485" y="973111"/>
                  <a:ext cx="1676400" cy="457200"/>
                  <a:chOff x="5791200" y="5562600"/>
                  <a:chExt cx="5025452" cy="1182974"/>
                </a:xfrm>
              </p:grpSpPr>
              <p:grpSp>
                <p:nvGrpSpPr>
                  <p:cNvPr id="250" name="Group 99">
                    <a:extLst>
                      <a:ext uri="{FF2B5EF4-FFF2-40B4-BE49-F238E27FC236}">
                        <a16:creationId xmlns:a16="http://schemas.microsoft.com/office/drawing/2014/main" id="{720C73E1-CA3D-4898-A444-600DF68156F5}"/>
                      </a:ext>
                    </a:extLst>
                  </p:cNvPr>
                  <p:cNvGrpSpPr/>
                  <p:nvPr/>
                </p:nvGrpSpPr>
                <p:grpSpPr>
                  <a:xfrm>
                    <a:off x="5791200" y="5562600"/>
                    <a:ext cx="1524000" cy="1156741"/>
                    <a:chOff x="5791200" y="5562600"/>
                    <a:chExt cx="1524000" cy="1156741"/>
                  </a:xfrm>
                </p:grpSpPr>
                <p:sp>
                  <p:nvSpPr>
                    <p:cNvPr id="259" name="L-Shape 96">
                      <a:extLst>
                        <a:ext uri="{FF2B5EF4-FFF2-40B4-BE49-F238E27FC236}">
                          <a16:creationId xmlns:a16="http://schemas.microsoft.com/office/drawing/2014/main" id="{CE53D5D9-A950-404E-8B3F-DD4AE0934374}"/>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a:extLst>
                        <a:ext uri="{FF2B5EF4-FFF2-40B4-BE49-F238E27FC236}">
                          <a16:creationId xmlns:a16="http://schemas.microsoft.com/office/drawing/2014/main" id="{1CDE65D3-549A-4269-9B56-154A9E5AA278}"/>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FB0756E3-8B4F-4DF0-8253-0A9B715CC2F4}"/>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00">
                    <a:extLst>
                      <a:ext uri="{FF2B5EF4-FFF2-40B4-BE49-F238E27FC236}">
                        <a16:creationId xmlns:a16="http://schemas.microsoft.com/office/drawing/2014/main" id="{B145C449-A691-4204-950C-5AEC94CA2D14}"/>
                      </a:ext>
                    </a:extLst>
                  </p:cNvPr>
                  <p:cNvGrpSpPr/>
                  <p:nvPr/>
                </p:nvGrpSpPr>
                <p:grpSpPr>
                  <a:xfrm>
                    <a:off x="7522564" y="5581338"/>
                    <a:ext cx="1524000" cy="1156741"/>
                    <a:chOff x="5791200" y="5562600"/>
                    <a:chExt cx="1524000" cy="1156741"/>
                  </a:xfrm>
                </p:grpSpPr>
                <p:sp>
                  <p:nvSpPr>
                    <p:cNvPr id="256" name="L-Shape 101">
                      <a:extLst>
                        <a:ext uri="{FF2B5EF4-FFF2-40B4-BE49-F238E27FC236}">
                          <a16:creationId xmlns:a16="http://schemas.microsoft.com/office/drawing/2014/main" id="{95C32136-67F2-4FE6-BEA6-AD42B8AB0C56}"/>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Shape 102">
                      <a:extLst>
                        <a:ext uri="{FF2B5EF4-FFF2-40B4-BE49-F238E27FC236}">
                          <a16:creationId xmlns:a16="http://schemas.microsoft.com/office/drawing/2014/main" id="{9BA35B6C-CA99-4812-B076-4071284A9F5E}"/>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103">
                      <a:extLst>
                        <a:ext uri="{FF2B5EF4-FFF2-40B4-BE49-F238E27FC236}">
                          <a16:creationId xmlns:a16="http://schemas.microsoft.com/office/drawing/2014/main" id="{6C994294-49FE-4269-970C-E7CCD33147EF}"/>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04">
                    <a:extLst>
                      <a:ext uri="{FF2B5EF4-FFF2-40B4-BE49-F238E27FC236}">
                        <a16:creationId xmlns:a16="http://schemas.microsoft.com/office/drawing/2014/main" id="{0A127217-B9D8-403F-8751-5BF46CBBA12D}"/>
                      </a:ext>
                    </a:extLst>
                  </p:cNvPr>
                  <p:cNvGrpSpPr/>
                  <p:nvPr/>
                </p:nvGrpSpPr>
                <p:grpSpPr>
                  <a:xfrm>
                    <a:off x="9292652" y="5588833"/>
                    <a:ext cx="1524000" cy="1156741"/>
                    <a:chOff x="5791200" y="5562600"/>
                    <a:chExt cx="1524000" cy="1156741"/>
                  </a:xfrm>
                </p:grpSpPr>
                <p:sp>
                  <p:nvSpPr>
                    <p:cNvPr id="253" name="L-Shape 105">
                      <a:extLst>
                        <a:ext uri="{FF2B5EF4-FFF2-40B4-BE49-F238E27FC236}">
                          <a16:creationId xmlns:a16="http://schemas.microsoft.com/office/drawing/2014/main" id="{23B82CDD-E651-4653-87EE-3AE20451FDCD}"/>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Shape 253">
                      <a:extLst>
                        <a:ext uri="{FF2B5EF4-FFF2-40B4-BE49-F238E27FC236}">
                          <a16:creationId xmlns:a16="http://schemas.microsoft.com/office/drawing/2014/main" id="{136C8385-0E38-4DB4-979D-60BE6F15B1BF}"/>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9837EF0C-38CF-4492-A700-4918EF9D400C}"/>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4" name="Group 270">
                <a:extLst>
                  <a:ext uri="{FF2B5EF4-FFF2-40B4-BE49-F238E27FC236}">
                    <a16:creationId xmlns:a16="http://schemas.microsoft.com/office/drawing/2014/main" id="{8CC2C701-6116-4A1D-9367-8B0DACE83A5A}"/>
                  </a:ext>
                </a:extLst>
              </p:cNvPr>
              <p:cNvGrpSpPr/>
              <p:nvPr/>
            </p:nvGrpSpPr>
            <p:grpSpPr>
              <a:xfrm>
                <a:off x="3200400" y="2057400"/>
                <a:ext cx="397565" cy="914400"/>
                <a:chOff x="5257800" y="0"/>
                <a:chExt cx="762000" cy="1752600"/>
              </a:xfrm>
            </p:grpSpPr>
            <p:sp>
              <p:nvSpPr>
                <p:cNvPr id="245" name="Diamond 244">
                  <a:extLst>
                    <a:ext uri="{FF2B5EF4-FFF2-40B4-BE49-F238E27FC236}">
                      <a16:creationId xmlns:a16="http://schemas.microsoft.com/office/drawing/2014/main" id="{176A5BEE-C0CC-4798-AACE-CC52C8D904A3}"/>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a:extLst>
                    <a:ext uri="{FF2B5EF4-FFF2-40B4-BE49-F238E27FC236}">
                      <a16:creationId xmlns:a16="http://schemas.microsoft.com/office/drawing/2014/main" id="{E7A0014B-9E15-4722-A212-8D03AA8EA901}"/>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95171598-C0C5-4494-A971-AA4EA61DF036}"/>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71">
                <a:extLst>
                  <a:ext uri="{FF2B5EF4-FFF2-40B4-BE49-F238E27FC236}">
                    <a16:creationId xmlns:a16="http://schemas.microsoft.com/office/drawing/2014/main" id="{A4337F6F-F363-4231-8722-53E72AEB04DF}"/>
                  </a:ext>
                </a:extLst>
              </p:cNvPr>
              <p:cNvGrpSpPr/>
              <p:nvPr/>
            </p:nvGrpSpPr>
            <p:grpSpPr>
              <a:xfrm>
                <a:off x="4800600" y="2057400"/>
                <a:ext cx="397565" cy="914400"/>
                <a:chOff x="5257800" y="0"/>
                <a:chExt cx="762000" cy="1752600"/>
              </a:xfrm>
            </p:grpSpPr>
            <p:sp>
              <p:nvSpPr>
                <p:cNvPr id="242" name="Diamond 241">
                  <a:extLst>
                    <a:ext uri="{FF2B5EF4-FFF2-40B4-BE49-F238E27FC236}">
                      <a16:creationId xmlns:a16="http://schemas.microsoft.com/office/drawing/2014/main" id="{CCBAB7C9-004C-4C30-AA3D-2C433A6C84E4}"/>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a:extLst>
                    <a:ext uri="{FF2B5EF4-FFF2-40B4-BE49-F238E27FC236}">
                      <a16:creationId xmlns:a16="http://schemas.microsoft.com/office/drawing/2014/main" id="{E6E3180D-52D6-48E4-B303-32D046693517}"/>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69C2F08C-96E7-468A-A543-133B152E2210}"/>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98">
                <a:extLst>
                  <a:ext uri="{FF2B5EF4-FFF2-40B4-BE49-F238E27FC236}">
                    <a16:creationId xmlns:a16="http://schemas.microsoft.com/office/drawing/2014/main" id="{8A473785-F971-4248-8572-339DAFE9254D}"/>
                  </a:ext>
                </a:extLst>
              </p:cNvPr>
              <p:cNvGrpSpPr/>
              <p:nvPr/>
            </p:nvGrpSpPr>
            <p:grpSpPr>
              <a:xfrm rot="888542">
                <a:off x="3691656" y="2855022"/>
                <a:ext cx="397565" cy="914400"/>
                <a:chOff x="5257800" y="0"/>
                <a:chExt cx="762000" cy="1752600"/>
              </a:xfrm>
            </p:grpSpPr>
            <p:sp>
              <p:nvSpPr>
                <p:cNvPr id="239" name="Diamond 238">
                  <a:extLst>
                    <a:ext uri="{FF2B5EF4-FFF2-40B4-BE49-F238E27FC236}">
                      <a16:creationId xmlns:a16="http://schemas.microsoft.com/office/drawing/2014/main" id="{AA99D39E-32B2-4CD7-9799-7AF45E65D32F}"/>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a:extLst>
                    <a:ext uri="{FF2B5EF4-FFF2-40B4-BE49-F238E27FC236}">
                      <a16:creationId xmlns:a16="http://schemas.microsoft.com/office/drawing/2014/main" id="{2347AB74-58AC-40DB-90BF-57D26E63508E}"/>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DB5F2A5-C5D7-4D55-B863-E479F02A4418}"/>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02">
                <a:extLst>
                  <a:ext uri="{FF2B5EF4-FFF2-40B4-BE49-F238E27FC236}">
                    <a16:creationId xmlns:a16="http://schemas.microsoft.com/office/drawing/2014/main" id="{29C0CDD4-FE53-4691-AEFD-A870915CE447}"/>
                  </a:ext>
                </a:extLst>
              </p:cNvPr>
              <p:cNvGrpSpPr/>
              <p:nvPr/>
            </p:nvGrpSpPr>
            <p:grpSpPr>
              <a:xfrm rot="428859">
                <a:off x="3505200" y="3733800"/>
                <a:ext cx="397565" cy="914400"/>
                <a:chOff x="5257800" y="0"/>
                <a:chExt cx="762000" cy="1752600"/>
              </a:xfrm>
            </p:grpSpPr>
            <p:sp>
              <p:nvSpPr>
                <p:cNvPr id="236" name="Diamond 235">
                  <a:extLst>
                    <a:ext uri="{FF2B5EF4-FFF2-40B4-BE49-F238E27FC236}">
                      <a16:creationId xmlns:a16="http://schemas.microsoft.com/office/drawing/2014/main" id="{DEF662A1-9E9A-4E8F-9D72-BFC3AC41585C}"/>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5A2FA3F8-D2FF-4A1F-A7A1-FDB966CDD2FE}"/>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4787F6EA-DE4C-4916-BD2D-D5D2B8A73B08}"/>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06">
                <a:extLst>
                  <a:ext uri="{FF2B5EF4-FFF2-40B4-BE49-F238E27FC236}">
                    <a16:creationId xmlns:a16="http://schemas.microsoft.com/office/drawing/2014/main" id="{50AEC03A-FB86-4D51-80AC-BB5B82B45BAA}"/>
                  </a:ext>
                </a:extLst>
              </p:cNvPr>
              <p:cNvGrpSpPr/>
              <p:nvPr/>
            </p:nvGrpSpPr>
            <p:grpSpPr>
              <a:xfrm rot="20899771">
                <a:off x="4507975" y="2850159"/>
                <a:ext cx="397565" cy="914400"/>
                <a:chOff x="5257800" y="0"/>
                <a:chExt cx="762000" cy="1752600"/>
              </a:xfrm>
            </p:grpSpPr>
            <p:sp>
              <p:nvSpPr>
                <p:cNvPr id="233" name="Diamond 232">
                  <a:extLst>
                    <a:ext uri="{FF2B5EF4-FFF2-40B4-BE49-F238E27FC236}">
                      <a16:creationId xmlns:a16="http://schemas.microsoft.com/office/drawing/2014/main" id="{57591AD0-75B8-4328-8570-79C85EB56A0F}"/>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a:extLst>
                    <a:ext uri="{FF2B5EF4-FFF2-40B4-BE49-F238E27FC236}">
                      <a16:creationId xmlns:a16="http://schemas.microsoft.com/office/drawing/2014/main" id="{A65CF64C-2437-4ABA-8CE2-437BB5B06E22}"/>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DDD02730-E0A6-41E4-9F23-F13C5F3733CC}"/>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10">
                <a:extLst>
                  <a:ext uri="{FF2B5EF4-FFF2-40B4-BE49-F238E27FC236}">
                    <a16:creationId xmlns:a16="http://schemas.microsoft.com/office/drawing/2014/main" id="{68BD2FC3-D2C9-4ACC-89C6-749ACF0527E5}"/>
                  </a:ext>
                </a:extLst>
              </p:cNvPr>
              <p:cNvGrpSpPr/>
              <p:nvPr/>
            </p:nvGrpSpPr>
            <p:grpSpPr>
              <a:xfrm>
                <a:off x="4648200" y="3733800"/>
                <a:ext cx="397565" cy="914400"/>
                <a:chOff x="5257800" y="0"/>
                <a:chExt cx="762000" cy="1752600"/>
              </a:xfrm>
            </p:grpSpPr>
            <p:sp>
              <p:nvSpPr>
                <p:cNvPr id="230" name="Diamond 229">
                  <a:extLst>
                    <a:ext uri="{FF2B5EF4-FFF2-40B4-BE49-F238E27FC236}">
                      <a16:creationId xmlns:a16="http://schemas.microsoft.com/office/drawing/2014/main" id="{462D25BD-56CF-4515-B976-3D52983B9476}"/>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58F1B61E-2176-4E4A-9AF1-BF44EFC15CAF}"/>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666BB140-CBF1-4106-8DDE-681154AE2A2C}"/>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53">
              <a:extLst>
                <a:ext uri="{FF2B5EF4-FFF2-40B4-BE49-F238E27FC236}">
                  <a16:creationId xmlns:a16="http://schemas.microsoft.com/office/drawing/2014/main" id="{E11F6AA7-1AAF-4A0F-9E73-486215B2FBB8}"/>
                </a:ext>
              </a:extLst>
            </p:cNvPr>
            <p:cNvGrpSpPr/>
            <p:nvPr/>
          </p:nvGrpSpPr>
          <p:grpSpPr>
            <a:xfrm flipH="1">
              <a:off x="2209800" y="5181600"/>
              <a:ext cx="656294" cy="1370632"/>
              <a:chOff x="6248400" y="990600"/>
              <a:chExt cx="2286000" cy="4774178"/>
            </a:xfrm>
          </p:grpSpPr>
          <p:sp>
            <p:nvSpPr>
              <p:cNvPr id="165" name="Cloud 164">
                <a:extLst>
                  <a:ext uri="{FF2B5EF4-FFF2-40B4-BE49-F238E27FC236}">
                    <a16:creationId xmlns:a16="http://schemas.microsoft.com/office/drawing/2014/main" id="{F0027486-8E83-4D14-9C01-BB5BBD4EA6D9}"/>
                  </a:ext>
                </a:extLst>
              </p:cNvPr>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66" name="Oval 165">
                <a:extLst>
                  <a:ext uri="{FF2B5EF4-FFF2-40B4-BE49-F238E27FC236}">
                    <a16:creationId xmlns:a16="http://schemas.microsoft.com/office/drawing/2014/main" id="{8C07CE7C-AD41-4163-B398-907AC03D029A}"/>
                  </a:ext>
                </a:extLst>
              </p:cNvPr>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C6625F57-16E9-48B1-A5C1-B9D231ABB58E}"/>
                  </a:ext>
                </a:extLst>
              </p:cNvPr>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87">
                <a:extLst>
                  <a:ext uri="{FF2B5EF4-FFF2-40B4-BE49-F238E27FC236}">
                    <a16:creationId xmlns:a16="http://schemas.microsoft.com/office/drawing/2014/main" id="{48A602FE-C3FF-4CD5-A36B-4E0741DFE7A1}"/>
                  </a:ext>
                </a:extLst>
              </p:cNvPr>
              <p:cNvGrpSpPr/>
              <p:nvPr/>
            </p:nvGrpSpPr>
            <p:grpSpPr>
              <a:xfrm rot="1905584" flipH="1">
                <a:off x="6933760" y="4741530"/>
                <a:ext cx="549476" cy="1023248"/>
                <a:chOff x="6213924" y="4956136"/>
                <a:chExt cx="549476" cy="1023248"/>
              </a:xfrm>
            </p:grpSpPr>
            <p:sp>
              <p:nvSpPr>
                <p:cNvPr id="205" name="Oval 204">
                  <a:extLst>
                    <a:ext uri="{FF2B5EF4-FFF2-40B4-BE49-F238E27FC236}">
                      <a16:creationId xmlns:a16="http://schemas.microsoft.com/office/drawing/2014/main" id="{177CD63A-05A1-4C24-A0AC-E6420F2BA8CC}"/>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47272F1B-42C0-447F-9F83-BD730B8F2592}"/>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86">
                <a:extLst>
                  <a:ext uri="{FF2B5EF4-FFF2-40B4-BE49-F238E27FC236}">
                    <a16:creationId xmlns:a16="http://schemas.microsoft.com/office/drawing/2014/main" id="{5446A7D5-0D64-4B07-B31D-088FE940DCBE}"/>
                  </a:ext>
                </a:extLst>
              </p:cNvPr>
              <p:cNvGrpSpPr/>
              <p:nvPr/>
            </p:nvGrpSpPr>
            <p:grpSpPr>
              <a:xfrm rot="19694416">
                <a:off x="7543800" y="4673528"/>
                <a:ext cx="549476" cy="1023248"/>
                <a:chOff x="6213924" y="4956136"/>
                <a:chExt cx="549476" cy="1023248"/>
              </a:xfrm>
            </p:grpSpPr>
            <p:sp>
              <p:nvSpPr>
                <p:cNvPr id="203" name="Oval 202">
                  <a:extLst>
                    <a:ext uri="{FF2B5EF4-FFF2-40B4-BE49-F238E27FC236}">
                      <a16:creationId xmlns:a16="http://schemas.microsoft.com/office/drawing/2014/main" id="{DD8F3D43-8880-4A2F-AD3F-DBD0F080DCFB}"/>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8E4611BF-2FAC-48B4-BDED-24648E96CBCF}"/>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rapezoid 169">
                <a:extLst>
                  <a:ext uri="{FF2B5EF4-FFF2-40B4-BE49-F238E27FC236}">
                    <a16:creationId xmlns:a16="http://schemas.microsoft.com/office/drawing/2014/main" id="{9F16C550-15BA-4F39-B0A7-A47634AE2C07}"/>
                  </a:ext>
                </a:extLst>
              </p:cNvPr>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6C7F45AD-9027-4E8F-89CF-67B149F3B06B}"/>
                  </a:ext>
                </a:extLst>
              </p:cNvPr>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3E6C94D7-56B2-4BFC-9875-B9ECD481A939}"/>
                  </a:ext>
                </a:extLst>
              </p:cNvPr>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a:extLst>
                  <a:ext uri="{FF2B5EF4-FFF2-40B4-BE49-F238E27FC236}">
                    <a16:creationId xmlns:a16="http://schemas.microsoft.com/office/drawing/2014/main" id="{EB342F74-4DD2-47AB-B87E-D0F05D80ADE9}"/>
                  </a:ext>
                </a:extLst>
              </p:cNvPr>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50">
                <a:extLst>
                  <a:ext uri="{FF2B5EF4-FFF2-40B4-BE49-F238E27FC236}">
                    <a16:creationId xmlns:a16="http://schemas.microsoft.com/office/drawing/2014/main" id="{75C57799-7537-4359-BECA-1BF52EB1D809}"/>
                  </a:ext>
                </a:extLst>
              </p:cNvPr>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739545B1-C404-4710-AF3F-0C0D1265C3CB}"/>
                  </a:ext>
                </a:extLst>
              </p:cNvPr>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51">
                <a:extLst>
                  <a:ext uri="{FF2B5EF4-FFF2-40B4-BE49-F238E27FC236}">
                    <a16:creationId xmlns:a16="http://schemas.microsoft.com/office/drawing/2014/main" id="{4974A2A4-DF47-4EF6-9B2A-368134B7EF92}"/>
                  </a:ext>
                </a:extLst>
              </p:cNvPr>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77" name="Group 159">
                <a:extLst>
                  <a:ext uri="{FF2B5EF4-FFF2-40B4-BE49-F238E27FC236}">
                    <a16:creationId xmlns:a16="http://schemas.microsoft.com/office/drawing/2014/main" id="{7DA430A3-8090-417F-A948-55262436B6DE}"/>
                  </a:ext>
                </a:extLst>
              </p:cNvPr>
              <p:cNvGrpSpPr/>
              <p:nvPr/>
            </p:nvGrpSpPr>
            <p:grpSpPr>
              <a:xfrm>
                <a:off x="6581933" y="4815590"/>
                <a:ext cx="1600200" cy="381000"/>
                <a:chOff x="4495800" y="381000"/>
                <a:chExt cx="3094220" cy="703289"/>
              </a:xfrm>
            </p:grpSpPr>
            <p:sp>
              <p:nvSpPr>
                <p:cNvPr id="198" name="Left-Right Arrow 160">
                  <a:extLst>
                    <a:ext uri="{FF2B5EF4-FFF2-40B4-BE49-F238E27FC236}">
                      <a16:creationId xmlns:a16="http://schemas.microsoft.com/office/drawing/2014/main" id="{74066AA9-CE24-4B87-82D7-B5626F23297D}"/>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161">
                  <a:extLst>
                    <a:ext uri="{FF2B5EF4-FFF2-40B4-BE49-F238E27FC236}">
                      <a16:creationId xmlns:a16="http://schemas.microsoft.com/office/drawing/2014/main" id="{F900FDB4-C535-45ED-A0FF-D406201EE4BB}"/>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a:extLst>
                    <a:ext uri="{FF2B5EF4-FFF2-40B4-BE49-F238E27FC236}">
                      <a16:creationId xmlns:a16="http://schemas.microsoft.com/office/drawing/2014/main" id="{F76F2DB7-0A7C-4B14-B0C1-11D79D22B497}"/>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163">
                  <a:extLst>
                    <a:ext uri="{FF2B5EF4-FFF2-40B4-BE49-F238E27FC236}">
                      <a16:creationId xmlns:a16="http://schemas.microsoft.com/office/drawing/2014/main" id="{B8F1429A-0504-4CE6-A09F-532F99BBC141}"/>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164">
                  <a:extLst>
                    <a:ext uri="{FF2B5EF4-FFF2-40B4-BE49-F238E27FC236}">
                      <a16:creationId xmlns:a16="http://schemas.microsoft.com/office/drawing/2014/main" id="{A1B9F9A4-B2D6-40F3-AE47-87707DFF97D6}"/>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Moon 177">
                <a:extLst>
                  <a:ext uri="{FF2B5EF4-FFF2-40B4-BE49-F238E27FC236}">
                    <a16:creationId xmlns:a16="http://schemas.microsoft.com/office/drawing/2014/main" id="{41E8EE2E-9611-4B98-9840-B2B04D94E19F}"/>
                  </a:ext>
                </a:extLst>
              </p:cNvPr>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69">
                <a:extLst>
                  <a:ext uri="{FF2B5EF4-FFF2-40B4-BE49-F238E27FC236}">
                    <a16:creationId xmlns:a16="http://schemas.microsoft.com/office/drawing/2014/main" id="{A37FC1F2-E535-4D54-B619-BE179677003C}"/>
                  </a:ext>
                </a:extLst>
              </p:cNvPr>
              <p:cNvGrpSpPr/>
              <p:nvPr/>
            </p:nvGrpSpPr>
            <p:grpSpPr>
              <a:xfrm rot="3570060">
                <a:off x="6761193" y="3791286"/>
                <a:ext cx="1170140" cy="166579"/>
                <a:chOff x="4953000" y="457200"/>
                <a:chExt cx="1321634" cy="647074"/>
              </a:xfrm>
            </p:grpSpPr>
            <p:sp>
              <p:nvSpPr>
                <p:cNvPr id="194" name="Diamond 165">
                  <a:extLst>
                    <a:ext uri="{FF2B5EF4-FFF2-40B4-BE49-F238E27FC236}">
                      <a16:creationId xmlns:a16="http://schemas.microsoft.com/office/drawing/2014/main" id="{5CD7B9EF-FCD5-4A71-A684-59C01DC1A4E2}"/>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a:extLst>
                    <a:ext uri="{FF2B5EF4-FFF2-40B4-BE49-F238E27FC236}">
                      <a16:creationId xmlns:a16="http://schemas.microsoft.com/office/drawing/2014/main" id="{860C713C-E5D1-4BE1-B179-589622056B9C}"/>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97FF592B-198A-4664-A5F1-FA46CAC3BFA8}"/>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5CE8081A-50FA-4915-A4E0-B422A3CA6F46}"/>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Round Diagonal Corner Rectangle 226">
                <a:extLst>
                  <a:ext uri="{FF2B5EF4-FFF2-40B4-BE49-F238E27FC236}">
                    <a16:creationId xmlns:a16="http://schemas.microsoft.com/office/drawing/2014/main" id="{B421F9C8-87D9-4348-AFF5-DEBDB0F73702}"/>
                  </a:ext>
                </a:extLst>
              </p:cNvPr>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220">
                <a:extLst>
                  <a:ext uri="{FF2B5EF4-FFF2-40B4-BE49-F238E27FC236}">
                    <a16:creationId xmlns:a16="http://schemas.microsoft.com/office/drawing/2014/main" id="{B5BFE3F9-02DC-4089-A704-ED30612F3893}"/>
                  </a:ext>
                </a:extLst>
              </p:cNvPr>
              <p:cNvGrpSpPr/>
              <p:nvPr/>
            </p:nvGrpSpPr>
            <p:grpSpPr>
              <a:xfrm>
                <a:off x="6477000" y="1600200"/>
                <a:ext cx="381000" cy="990600"/>
                <a:chOff x="5562600" y="5151620"/>
                <a:chExt cx="535898" cy="1306642"/>
              </a:xfrm>
            </p:grpSpPr>
            <p:sp>
              <p:nvSpPr>
                <p:cNvPr id="191" name="Diamond 190">
                  <a:extLst>
                    <a:ext uri="{FF2B5EF4-FFF2-40B4-BE49-F238E27FC236}">
                      <a16:creationId xmlns:a16="http://schemas.microsoft.com/office/drawing/2014/main" id="{8F2F1920-1675-4230-BF20-664D8B3919FD}"/>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027A828C-A019-48A4-825F-7ED8711886A5}"/>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E597073E-06AA-42D4-9043-EBB9BC24B745}"/>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221">
                <a:extLst>
                  <a:ext uri="{FF2B5EF4-FFF2-40B4-BE49-F238E27FC236}">
                    <a16:creationId xmlns:a16="http://schemas.microsoft.com/office/drawing/2014/main" id="{A24947AF-582A-4429-B6EF-A82867E0AF89}"/>
                  </a:ext>
                </a:extLst>
              </p:cNvPr>
              <p:cNvGrpSpPr/>
              <p:nvPr/>
            </p:nvGrpSpPr>
            <p:grpSpPr>
              <a:xfrm>
                <a:off x="7848600" y="1600200"/>
                <a:ext cx="381000" cy="990600"/>
                <a:chOff x="5562600" y="5151620"/>
                <a:chExt cx="535898" cy="1306642"/>
              </a:xfrm>
            </p:grpSpPr>
            <p:sp>
              <p:nvSpPr>
                <p:cNvPr id="188" name="Diamond 187">
                  <a:extLst>
                    <a:ext uri="{FF2B5EF4-FFF2-40B4-BE49-F238E27FC236}">
                      <a16:creationId xmlns:a16="http://schemas.microsoft.com/office/drawing/2014/main" id="{D6473944-F626-4699-8B6B-4874ECAD6C1E}"/>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223">
                  <a:extLst>
                    <a:ext uri="{FF2B5EF4-FFF2-40B4-BE49-F238E27FC236}">
                      <a16:creationId xmlns:a16="http://schemas.microsoft.com/office/drawing/2014/main" id="{852B9FE7-8AFF-47D8-8DB6-B0B3C5AD52ED}"/>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224">
                  <a:extLst>
                    <a:ext uri="{FF2B5EF4-FFF2-40B4-BE49-F238E27FC236}">
                      <a16:creationId xmlns:a16="http://schemas.microsoft.com/office/drawing/2014/main" id="{E319483A-BA5D-4582-A98B-9C611AF88439}"/>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69">
                <a:extLst>
                  <a:ext uri="{FF2B5EF4-FFF2-40B4-BE49-F238E27FC236}">
                    <a16:creationId xmlns:a16="http://schemas.microsoft.com/office/drawing/2014/main" id="{C97CBC57-8D8C-4B03-998F-5099A6C3F86A}"/>
                  </a:ext>
                </a:extLst>
              </p:cNvPr>
              <p:cNvGrpSpPr/>
              <p:nvPr/>
            </p:nvGrpSpPr>
            <p:grpSpPr>
              <a:xfrm>
                <a:off x="6712475" y="1389112"/>
                <a:ext cx="1170140" cy="166579"/>
                <a:chOff x="4953000" y="457200"/>
                <a:chExt cx="1321634" cy="647074"/>
              </a:xfrm>
            </p:grpSpPr>
            <p:sp>
              <p:nvSpPr>
                <p:cNvPr id="184" name="Diamond 183">
                  <a:extLst>
                    <a:ext uri="{FF2B5EF4-FFF2-40B4-BE49-F238E27FC236}">
                      <a16:creationId xmlns:a16="http://schemas.microsoft.com/office/drawing/2014/main" id="{C0AFC369-1E4B-44DA-8476-6CC21477D6BC}"/>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a:extLst>
                    <a:ext uri="{FF2B5EF4-FFF2-40B4-BE49-F238E27FC236}">
                      <a16:creationId xmlns:a16="http://schemas.microsoft.com/office/drawing/2014/main" id="{2E38D547-BD40-4A63-B164-B29F1EB01CDA}"/>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a:extLst>
                    <a:ext uri="{FF2B5EF4-FFF2-40B4-BE49-F238E27FC236}">
                      <a16:creationId xmlns:a16="http://schemas.microsoft.com/office/drawing/2014/main" id="{B488EBA7-6B57-4CA3-A99B-D0B93F29B689}"/>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a:extLst>
                    <a:ext uri="{FF2B5EF4-FFF2-40B4-BE49-F238E27FC236}">
                      <a16:creationId xmlns:a16="http://schemas.microsoft.com/office/drawing/2014/main" id="{B4E7DB01-B552-4774-983B-C3BC1BA03164}"/>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70">
              <a:extLst>
                <a:ext uri="{FF2B5EF4-FFF2-40B4-BE49-F238E27FC236}">
                  <a16:creationId xmlns:a16="http://schemas.microsoft.com/office/drawing/2014/main" id="{693EC323-38A0-4213-B674-504A1A605FFB}"/>
                </a:ext>
              </a:extLst>
            </p:cNvPr>
            <p:cNvGrpSpPr/>
            <p:nvPr/>
          </p:nvGrpSpPr>
          <p:grpSpPr>
            <a:xfrm>
              <a:off x="152400" y="4953000"/>
              <a:ext cx="839190" cy="1752600"/>
              <a:chOff x="5943600" y="1143000"/>
              <a:chExt cx="2286000" cy="4774178"/>
            </a:xfrm>
          </p:grpSpPr>
          <p:sp>
            <p:nvSpPr>
              <p:cNvPr id="131" name="Cloud 130">
                <a:extLst>
                  <a:ext uri="{FF2B5EF4-FFF2-40B4-BE49-F238E27FC236}">
                    <a16:creationId xmlns:a16="http://schemas.microsoft.com/office/drawing/2014/main" id="{7FC153A5-F20A-4839-ACA2-38746B76ADC8}"/>
                  </a:ext>
                </a:extLst>
              </p:cNvPr>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2" name="Oval 131">
                <a:extLst>
                  <a:ext uri="{FF2B5EF4-FFF2-40B4-BE49-F238E27FC236}">
                    <a16:creationId xmlns:a16="http://schemas.microsoft.com/office/drawing/2014/main" id="{202CE529-484A-45C7-9C39-59C81E8FE197}"/>
                  </a:ext>
                </a:extLst>
              </p:cNvPr>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8F0A3429-1681-43DD-9743-E441C23459A8}"/>
                  </a:ext>
                </a:extLst>
              </p:cNvPr>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87">
                <a:extLst>
                  <a:ext uri="{FF2B5EF4-FFF2-40B4-BE49-F238E27FC236}">
                    <a16:creationId xmlns:a16="http://schemas.microsoft.com/office/drawing/2014/main" id="{64F37213-55F7-4B4F-B5B2-1026CDA64F37}"/>
                  </a:ext>
                </a:extLst>
              </p:cNvPr>
              <p:cNvGrpSpPr/>
              <p:nvPr/>
            </p:nvGrpSpPr>
            <p:grpSpPr>
              <a:xfrm rot="1905584" flipH="1">
                <a:off x="6628960" y="4893930"/>
                <a:ext cx="549476" cy="1023248"/>
                <a:chOff x="6213924" y="4956136"/>
                <a:chExt cx="549476" cy="1023248"/>
              </a:xfrm>
            </p:grpSpPr>
            <p:sp>
              <p:nvSpPr>
                <p:cNvPr id="163" name="Oval 162">
                  <a:extLst>
                    <a:ext uri="{FF2B5EF4-FFF2-40B4-BE49-F238E27FC236}">
                      <a16:creationId xmlns:a16="http://schemas.microsoft.com/office/drawing/2014/main" id="{E85F4218-C8B8-46FE-A5EC-A955AF02AD4D}"/>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AE08125F-2380-47F3-A40B-2AE5592998D5}"/>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86">
                <a:extLst>
                  <a:ext uri="{FF2B5EF4-FFF2-40B4-BE49-F238E27FC236}">
                    <a16:creationId xmlns:a16="http://schemas.microsoft.com/office/drawing/2014/main" id="{BCE62EAC-77B3-4532-8A88-BC9991663034}"/>
                  </a:ext>
                </a:extLst>
              </p:cNvPr>
              <p:cNvGrpSpPr/>
              <p:nvPr/>
            </p:nvGrpSpPr>
            <p:grpSpPr>
              <a:xfrm rot="19694416">
                <a:off x="7239000" y="4825928"/>
                <a:ext cx="549476" cy="1023248"/>
                <a:chOff x="6213924" y="4956136"/>
                <a:chExt cx="549476" cy="1023248"/>
              </a:xfrm>
            </p:grpSpPr>
            <p:sp>
              <p:nvSpPr>
                <p:cNvPr id="161" name="Oval 160">
                  <a:extLst>
                    <a:ext uri="{FF2B5EF4-FFF2-40B4-BE49-F238E27FC236}">
                      <a16:creationId xmlns:a16="http://schemas.microsoft.com/office/drawing/2014/main" id="{C5E5EACE-3D36-4121-B69E-FE85B03A356F}"/>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ACA776E8-7114-46C2-998F-9BAB8A6FCC5A}"/>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rapezoid 135">
                <a:extLst>
                  <a:ext uri="{FF2B5EF4-FFF2-40B4-BE49-F238E27FC236}">
                    <a16:creationId xmlns:a16="http://schemas.microsoft.com/office/drawing/2014/main" id="{EE7D290C-FB76-4885-A671-215DB7DD33E0}"/>
                  </a:ext>
                </a:extLst>
              </p:cNvPr>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a:extLst>
                  <a:ext uri="{FF2B5EF4-FFF2-40B4-BE49-F238E27FC236}">
                    <a16:creationId xmlns:a16="http://schemas.microsoft.com/office/drawing/2014/main" id="{7B151243-5A12-4F30-BCD1-058B9508B8CB}"/>
                  </a:ext>
                </a:extLst>
              </p:cNvPr>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a:extLst>
                  <a:ext uri="{FF2B5EF4-FFF2-40B4-BE49-F238E27FC236}">
                    <a16:creationId xmlns:a16="http://schemas.microsoft.com/office/drawing/2014/main" id="{AEAF2BF5-03A5-4973-A91D-73AE1FF7FFE0}"/>
                  </a:ext>
                </a:extLst>
              </p:cNvPr>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a:extLst>
                  <a:ext uri="{FF2B5EF4-FFF2-40B4-BE49-F238E27FC236}">
                    <a16:creationId xmlns:a16="http://schemas.microsoft.com/office/drawing/2014/main" id="{93F1201A-74A6-430E-A006-73113191A49D}"/>
                  </a:ext>
                </a:extLst>
              </p:cNvPr>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a:extLst>
                  <a:ext uri="{FF2B5EF4-FFF2-40B4-BE49-F238E27FC236}">
                    <a16:creationId xmlns:a16="http://schemas.microsoft.com/office/drawing/2014/main" id="{47FB185D-6D30-4271-ABB4-AFCC5ADEF38E}"/>
                  </a:ext>
                </a:extLst>
              </p:cNvPr>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54F5AF2-8F33-4F96-B73F-158F0E7BAEE2}"/>
                  </a:ext>
                </a:extLst>
              </p:cNvPr>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a:extLst>
                  <a:ext uri="{FF2B5EF4-FFF2-40B4-BE49-F238E27FC236}">
                    <a16:creationId xmlns:a16="http://schemas.microsoft.com/office/drawing/2014/main" id="{8F1B9267-C50F-4E30-B62B-81B4DFA1E1D9}"/>
                  </a:ext>
                </a:extLst>
              </p:cNvPr>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43" name="Group 158">
                <a:extLst>
                  <a:ext uri="{FF2B5EF4-FFF2-40B4-BE49-F238E27FC236}">
                    <a16:creationId xmlns:a16="http://schemas.microsoft.com/office/drawing/2014/main" id="{CE16EC51-4716-4BFB-8A8F-97F7DB846B57}"/>
                  </a:ext>
                </a:extLst>
              </p:cNvPr>
              <p:cNvGrpSpPr/>
              <p:nvPr/>
            </p:nvGrpSpPr>
            <p:grpSpPr>
              <a:xfrm>
                <a:off x="6096000" y="1524000"/>
                <a:ext cx="1828799" cy="533400"/>
                <a:chOff x="4495800" y="381000"/>
                <a:chExt cx="3094220" cy="703289"/>
              </a:xfrm>
            </p:grpSpPr>
            <p:sp>
              <p:nvSpPr>
                <p:cNvPr id="156" name="Left-Right Arrow 202">
                  <a:extLst>
                    <a:ext uri="{FF2B5EF4-FFF2-40B4-BE49-F238E27FC236}">
                      <a16:creationId xmlns:a16="http://schemas.microsoft.com/office/drawing/2014/main" id="{FAD7ED0B-4CFA-41A7-9307-F87953D2FC72}"/>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 Arrow 203">
                  <a:extLst>
                    <a:ext uri="{FF2B5EF4-FFF2-40B4-BE49-F238E27FC236}">
                      <a16:creationId xmlns:a16="http://schemas.microsoft.com/office/drawing/2014/main" id="{7CF85E26-6369-4C1E-AB58-7DCAABE803F8}"/>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a:extLst>
                    <a:ext uri="{FF2B5EF4-FFF2-40B4-BE49-F238E27FC236}">
                      <a16:creationId xmlns:a16="http://schemas.microsoft.com/office/drawing/2014/main" id="{65D8E9E5-4D94-42CF-B3E3-968401830A37}"/>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a:extLst>
                    <a:ext uri="{FF2B5EF4-FFF2-40B4-BE49-F238E27FC236}">
                      <a16:creationId xmlns:a16="http://schemas.microsoft.com/office/drawing/2014/main" id="{26FD16BF-CB98-4385-B723-37C0444349EC}"/>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a:extLst>
                    <a:ext uri="{FF2B5EF4-FFF2-40B4-BE49-F238E27FC236}">
                      <a16:creationId xmlns:a16="http://schemas.microsoft.com/office/drawing/2014/main" id="{2CB693B3-3462-4DA0-B06C-A39A20848543}"/>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59">
                <a:extLst>
                  <a:ext uri="{FF2B5EF4-FFF2-40B4-BE49-F238E27FC236}">
                    <a16:creationId xmlns:a16="http://schemas.microsoft.com/office/drawing/2014/main" id="{15134DE5-3DFA-4F33-AC02-1536D02510B8}"/>
                  </a:ext>
                </a:extLst>
              </p:cNvPr>
              <p:cNvGrpSpPr/>
              <p:nvPr/>
            </p:nvGrpSpPr>
            <p:grpSpPr>
              <a:xfrm>
                <a:off x="6277133" y="4967990"/>
                <a:ext cx="1600200" cy="381000"/>
                <a:chOff x="4495800" y="381000"/>
                <a:chExt cx="3094220" cy="703289"/>
              </a:xfrm>
            </p:grpSpPr>
            <p:sp>
              <p:nvSpPr>
                <p:cNvPr id="151" name="Left-Right Arrow 197">
                  <a:extLst>
                    <a:ext uri="{FF2B5EF4-FFF2-40B4-BE49-F238E27FC236}">
                      <a16:creationId xmlns:a16="http://schemas.microsoft.com/office/drawing/2014/main" id="{D0AF1E8D-AC7C-4CEB-AB77-44DFB23A55CA}"/>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 Arrow 198">
                  <a:extLst>
                    <a:ext uri="{FF2B5EF4-FFF2-40B4-BE49-F238E27FC236}">
                      <a16:creationId xmlns:a16="http://schemas.microsoft.com/office/drawing/2014/main" id="{9BB75450-C289-466F-8CD4-DDD010B950F1}"/>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a:extLst>
                    <a:ext uri="{FF2B5EF4-FFF2-40B4-BE49-F238E27FC236}">
                      <a16:creationId xmlns:a16="http://schemas.microsoft.com/office/drawing/2014/main" id="{C971338D-1C57-4E6C-AC10-B243A0D03487}"/>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a:extLst>
                    <a:ext uri="{FF2B5EF4-FFF2-40B4-BE49-F238E27FC236}">
                      <a16:creationId xmlns:a16="http://schemas.microsoft.com/office/drawing/2014/main" id="{3FA4503D-143F-4756-A430-5DDDA4FC57C1}"/>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a:extLst>
                    <a:ext uri="{FF2B5EF4-FFF2-40B4-BE49-F238E27FC236}">
                      <a16:creationId xmlns:a16="http://schemas.microsoft.com/office/drawing/2014/main" id="{F636DBBA-2C81-4C90-823B-E2733453C8CE}"/>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Moon 144">
                <a:extLst>
                  <a:ext uri="{FF2B5EF4-FFF2-40B4-BE49-F238E27FC236}">
                    <a16:creationId xmlns:a16="http://schemas.microsoft.com/office/drawing/2014/main" id="{71D4C529-1A25-406F-955B-7997B899236F}"/>
                  </a:ext>
                </a:extLst>
              </p:cNvPr>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69">
                <a:extLst>
                  <a:ext uri="{FF2B5EF4-FFF2-40B4-BE49-F238E27FC236}">
                    <a16:creationId xmlns:a16="http://schemas.microsoft.com/office/drawing/2014/main" id="{0A8F7115-626D-4E12-94D1-8B300B88D24E}"/>
                  </a:ext>
                </a:extLst>
              </p:cNvPr>
              <p:cNvGrpSpPr/>
              <p:nvPr/>
            </p:nvGrpSpPr>
            <p:grpSpPr>
              <a:xfrm rot="3570060">
                <a:off x="6456393" y="3943686"/>
                <a:ext cx="1170140" cy="166579"/>
                <a:chOff x="4953000" y="457200"/>
                <a:chExt cx="1321634" cy="647074"/>
              </a:xfrm>
            </p:grpSpPr>
            <p:sp>
              <p:nvSpPr>
                <p:cNvPr id="147" name="Diamond 146">
                  <a:extLst>
                    <a:ext uri="{FF2B5EF4-FFF2-40B4-BE49-F238E27FC236}">
                      <a16:creationId xmlns:a16="http://schemas.microsoft.com/office/drawing/2014/main" id="{326B75C6-D4A7-4222-A6E3-68C91F6EAD17}"/>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B519F9F9-D464-4E3A-89B9-08C34D732DE8}"/>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a:extLst>
                    <a:ext uri="{FF2B5EF4-FFF2-40B4-BE49-F238E27FC236}">
                      <a16:creationId xmlns:a16="http://schemas.microsoft.com/office/drawing/2014/main" id="{587C84DA-6475-47BF-B046-99A2FFA6B9B3}"/>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a:extLst>
                    <a:ext uri="{FF2B5EF4-FFF2-40B4-BE49-F238E27FC236}">
                      <a16:creationId xmlns:a16="http://schemas.microsoft.com/office/drawing/2014/main" id="{B20AD8BC-EB4C-46B6-AEE4-270C9792E723}"/>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431">
              <a:extLst>
                <a:ext uri="{FF2B5EF4-FFF2-40B4-BE49-F238E27FC236}">
                  <a16:creationId xmlns:a16="http://schemas.microsoft.com/office/drawing/2014/main" id="{862C28B4-5A7E-41FF-8FEE-8161877FE91B}"/>
                </a:ext>
              </a:extLst>
            </p:cNvPr>
            <p:cNvGrpSpPr/>
            <p:nvPr/>
          </p:nvGrpSpPr>
          <p:grpSpPr>
            <a:xfrm>
              <a:off x="2819400" y="4953000"/>
              <a:ext cx="577939" cy="1524000"/>
              <a:chOff x="3200400" y="1371851"/>
              <a:chExt cx="2133600" cy="4621527"/>
            </a:xfrm>
          </p:grpSpPr>
          <p:sp>
            <p:nvSpPr>
              <p:cNvPr id="82" name="Oval 81">
                <a:extLst>
                  <a:ext uri="{FF2B5EF4-FFF2-40B4-BE49-F238E27FC236}">
                    <a16:creationId xmlns:a16="http://schemas.microsoft.com/office/drawing/2014/main" id="{FA6A004F-4505-4289-9F89-B7CD0FDC2673}"/>
                  </a:ext>
                </a:extLst>
              </p:cNvPr>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C741E89-FAF0-4C70-B730-4EEA6FE67FDC}"/>
                  </a:ext>
                </a:extLst>
              </p:cNvPr>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7">
                <a:extLst>
                  <a:ext uri="{FF2B5EF4-FFF2-40B4-BE49-F238E27FC236}">
                    <a16:creationId xmlns:a16="http://schemas.microsoft.com/office/drawing/2014/main" id="{72C13EF1-89A5-4DAB-8402-95F5C11C8E40}"/>
                  </a:ext>
                </a:extLst>
              </p:cNvPr>
              <p:cNvGrpSpPr/>
              <p:nvPr/>
            </p:nvGrpSpPr>
            <p:grpSpPr>
              <a:xfrm rot="1905584" flipH="1">
                <a:off x="3809560" y="4970130"/>
                <a:ext cx="549476" cy="1023248"/>
                <a:chOff x="6213924" y="4956136"/>
                <a:chExt cx="549476" cy="1023248"/>
              </a:xfrm>
            </p:grpSpPr>
            <p:sp>
              <p:nvSpPr>
                <p:cNvPr id="129" name="Oval 128">
                  <a:extLst>
                    <a:ext uri="{FF2B5EF4-FFF2-40B4-BE49-F238E27FC236}">
                      <a16:creationId xmlns:a16="http://schemas.microsoft.com/office/drawing/2014/main" id="{38A49238-71A3-4BC2-845D-FA8F499D686D}"/>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3D64BD3B-5DFC-46BA-AF8D-623F904DE8F8}"/>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5E07DD85-E392-4D31-A33B-DBC4C08CF143}"/>
                  </a:ext>
                </a:extLst>
              </p:cNvPr>
              <p:cNvGrpSpPr/>
              <p:nvPr/>
            </p:nvGrpSpPr>
            <p:grpSpPr>
              <a:xfrm rot="19694416">
                <a:off x="4419600" y="4902128"/>
                <a:ext cx="549476" cy="1023248"/>
                <a:chOff x="6213924" y="4956136"/>
                <a:chExt cx="549476" cy="1023248"/>
              </a:xfrm>
            </p:grpSpPr>
            <p:sp>
              <p:nvSpPr>
                <p:cNvPr id="127" name="Oval 126">
                  <a:extLst>
                    <a:ext uri="{FF2B5EF4-FFF2-40B4-BE49-F238E27FC236}">
                      <a16:creationId xmlns:a16="http://schemas.microsoft.com/office/drawing/2014/main" id="{4130649D-1B7F-462C-9472-C03189CA9F29}"/>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17C1E49-B216-4EE6-8CA8-BE33ABCAE628}"/>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rapezoid 85">
                <a:extLst>
                  <a:ext uri="{FF2B5EF4-FFF2-40B4-BE49-F238E27FC236}">
                    <a16:creationId xmlns:a16="http://schemas.microsoft.com/office/drawing/2014/main" id="{CDEA5999-9E7D-493E-8E81-53F05211E3D0}"/>
                  </a:ext>
                </a:extLst>
              </p:cNvPr>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7BF673D4-23CF-49FC-A669-AF8E0D07F898}"/>
                  </a:ext>
                </a:extLst>
              </p:cNvPr>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24894BAF-808D-4490-BC56-842236B28CDE}"/>
                  </a:ext>
                </a:extLst>
              </p:cNvPr>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55193BC8-D336-4E3D-B3B3-14FF47A8A1CC}"/>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55311D2-9E7D-4CEB-93E9-F64BD8F5D57F}"/>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137">
                <a:extLst>
                  <a:ext uri="{FF2B5EF4-FFF2-40B4-BE49-F238E27FC236}">
                    <a16:creationId xmlns:a16="http://schemas.microsoft.com/office/drawing/2014/main" id="{DB9BCBE7-B144-4DEF-A448-DA863F391104}"/>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138">
                <a:extLst>
                  <a:ext uri="{FF2B5EF4-FFF2-40B4-BE49-F238E27FC236}">
                    <a16:creationId xmlns:a16="http://schemas.microsoft.com/office/drawing/2014/main" id="{BCA2A13F-CDCD-4B3C-B998-33E40AD341A1}"/>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1BEBA74D-C430-4810-B3CA-E753FE0134A8}"/>
                  </a:ext>
                </a:extLst>
              </p:cNvPr>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141">
                <a:extLst>
                  <a:ext uri="{FF2B5EF4-FFF2-40B4-BE49-F238E27FC236}">
                    <a16:creationId xmlns:a16="http://schemas.microsoft.com/office/drawing/2014/main" id="{53D625AE-BEFD-4161-A907-BDFD26B22D71}"/>
                  </a:ext>
                </a:extLst>
              </p:cNvPr>
              <p:cNvGrpSpPr/>
              <p:nvPr/>
            </p:nvGrpSpPr>
            <p:grpSpPr>
              <a:xfrm rot="6498823">
                <a:off x="3119839" y="3914776"/>
                <a:ext cx="2313367" cy="457200"/>
                <a:chOff x="381000" y="1600200"/>
                <a:chExt cx="9069049" cy="2819400"/>
              </a:xfrm>
            </p:grpSpPr>
            <p:grpSp>
              <p:nvGrpSpPr>
                <p:cNvPr id="113" name="Group 6">
                  <a:extLst>
                    <a:ext uri="{FF2B5EF4-FFF2-40B4-BE49-F238E27FC236}">
                      <a16:creationId xmlns:a16="http://schemas.microsoft.com/office/drawing/2014/main" id="{D49265E7-E221-4DB0-9C5F-E835CD70E75B}"/>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123" name="Down Arrow Callout 2">
                    <a:extLst>
                      <a:ext uri="{FF2B5EF4-FFF2-40B4-BE49-F238E27FC236}">
                        <a16:creationId xmlns:a16="http://schemas.microsoft.com/office/drawing/2014/main" id="{2DA805D0-E203-4601-B42B-A5BCD7763CFB}"/>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own Arrow Callout 3">
                    <a:extLst>
                      <a:ext uri="{FF2B5EF4-FFF2-40B4-BE49-F238E27FC236}">
                        <a16:creationId xmlns:a16="http://schemas.microsoft.com/office/drawing/2014/main" id="{24259DA3-4980-403D-AC39-B84E6544564F}"/>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wn Arrow Callout 4">
                    <a:extLst>
                      <a:ext uri="{FF2B5EF4-FFF2-40B4-BE49-F238E27FC236}">
                        <a16:creationId xmlns:a16="http://schemas.microsoft.com/office/drawing/2014/main" id="{838523DC-AE9B-4A95-BC27-DC5A2F2A2CB2}"/>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wn Arrow Callout 5">
                    <a:extLst>
                      <a:ext uri="{FF2B5EF4-FFF2-40B4-BE49-F238E27FC236}">
                        <a16:creationId xmlns:a16="http://schemas.microsoft.com/office/drawing/2014/main" id="{3EDB1186-EC0A-4EAA-A690-43E910BC58F2}"/>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7">
                  <a:extLst>
                    <a:ext uri="{FF2B5EF4-FFF2-40B4-BE49-F238E27FC236}">
                      <a16:creationId xmlns:a16="http://schemas.microsoft.com/office/drawing/2014/main" id="{C582E6A7-93D6-4DCB-A744-4DDD004FA8E9}"/>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19" name="Down Arrow Callout 165">
                    <a:extLst>
                      <a:ext uri="{FF2B5EF4-FFF2-40B4-BE49-F238E27FC236}">
                        <a16:creationId xmlns:a16="http://schemas.microsoft.com/office/drawing/2014/main" id="{233FDC72-AC56-4AA0-803A-C77522D42AF1}"/>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wn Arrow Callout 166">
                    <a:extLst>
                      <a:ext uri="{FF2B5EF4-FFF2-40B4-BE49-F238E27FC236}">
                        <a16:creationId xmlns:a16="http://schemas.microsoft.com/office/drawing/2014/main" id="{9E0D89B9-D968-4AE3-AF10-13B30B6B7012}"/>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Callout 167">
                    <a:extLst>
                      <a:ext uri="{FF2B5EF4-FFF2-40B4-BE49-F238E27FC236}">
                        <a16:creationId xmlns:a16="http://schemas.microsoft.com/office/drawing/2014/main" id="{D8681FB6-3B59-462E-B5DB-3C3862B85667}"/>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Callout 168">
                    <a:extLst>
                      <a:ext uri="{FF2B5EF4-FFF2-40B4-BE49-F238E27FC236}">
                        <a16:creationId xmlns:a16="http://schemas.microsoft.com/office/drawing/2014/main" id="{42C84EA4-4C33-4F31-95BD-A0DB22508359}"/>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Flowchart: Summing Junction 114">
                  <a:extLst>
                    <a:ext uri="{FF2B5EF4-FFF2-40B4-BE49-F238E27FC236}">
                      <a16:creationId xmlns:a16="http://schemas.microsoft.com/office/drawing/2014/main" id="{800F8472-A2F9-4338-BD79-CB79A57E7C50}"/>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Summing Junction 115">
                  <a:extLst>
                    <a:ext uri="{FF2B5EF4-FFF2-40B4-BE49-F238E27FC236}">
                      <a16:creationId xmlns:a16="http://schemas.microsoft.com/office/drawing/2014/main" id="{BC937AA6-D70E-418C-88BC-7835F5948779}"/>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Summing Junction 116">
                  <a:extLst>
                    <a:ext uri="{FF2B5EF4-FFF2-40B4-BE49-F238E27FC236}">
                      <a16:creationId xmlns:a16="http://schemas.microsoft.com/office/drawing/2014/main" id="{A107589A-7D5B-4446-8E8F-062E298D39D2}"/>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Summing Junction 117">
                  <a:extLst>
                    <a:ext uri="{FF2B5EF4-FFF2-40B4-BE49-F238E27FC236}">
                      <a16:creationId xmlns:a16="http://schemas.microsoft.com/office/drawing/2014/main" id="{4071A87B-4773-4D59-B435-BA43D413D957}"/>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Flowchart: Summing Junction 94">
                <a:extLst>
                  <a:ext uri="{FF2B5EF4-FFF2-40B4-BE49-F238E27FC236}">
                    <a16:creationId xmlns:a16="http://schemas.microsoft.com/office/drawing/2014/main" id="{6BBB6BCB-0024-4648-BCF2-A8A54097BBE4}"/>
                  </a:ext>
                </a:extLst>
              </p:cNvPr>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96">
                <a:extLst>
                  <a:ext uri="{FF2B5EF4-FFF2-40B4-BE49-F238E27FC236}">
                    <a16:creationId xmlns:a16="http://schemas.microsoft.com/office/drawing/2014/main" id="{04FF5F39-B1FE-46DB-B03A-5BB68DD2FFDC}"/>
                  </a:ext>
                </a:extLst>
              </p:cNvPr>
              <p:cNvGrpSpPr/>
              <p:nvPr/>
            </p:nvGrpSpPr>
            <p:grpSpPr>
              <a:xfrm>
                <a:off x="3505200" y="1752600"/>
                <a:ext cx="1447800" cy="228602"/>
                <a:chOff x="3428999" y="685798"/>
                <a:chExt cx="1752601" cy="496456"/>
              </a:xfrm>
            </p:grpSpPr>
            <p:sp>
              <p:nvSpPr>
                <p:cNvPr id="97" name="Rounded Rectangle 143">
                  <a:extLst>
                    <a:ext uri="{FF2B5EF4-FFF2-40B4-BE49-F238E27FC236}">
                      <a16:creationId xmlns:a16="http://schemas.microsoft.com/office/drawing/2014/main" id="{D2561D1A-A4FB-466E-8420-D574300EF7DB}"/>
                    </a:ext>
                  </a:extLst>
                </p:cNvPr>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81">
                  <a:extLst>
                    <a:ext uri="{FF2B5EF4-FFF2-40B4-BE49-F238E27FC236}">
                      <a16:creationId xmlns:a16="http://schemas.microsoft.com/office/drawing/2014/main" id="{2A4EF69B-6A8E-4901-88A1-CC51509C3712}"/>
                    </a:ext>
                  </a:extLst>
                </p:cNvPr>
                <p:cNvGrpSpPr/>
                <p:nvPr/>
              </p:nvGrpSpPr>
              <p:grpSpPr>
                <a:xfrm rot="10800000">
                  <a:off x="3428999" y="685798"/>
                  <a:ext cx="1752601" cy="496456"/>
                  <a:chOff x="381000" y="1600200"/>
                  <a:chExt cx="9069049" cy="2819400"/>
                </a:xfrm>
              </p:grpSpPr>
              <p:grpSp>
                <p:nvGrpSpPr>
                  <p:cNvPr id="99" name="Group 6">
                    <a:extLst>
                      <a:ext uri="{FF2B5EF4-FFF2-40B4-BE49-F238E27FC236}">
                        <a16:creationId xmlns:a16="http://schemas.microsoft.com/office/drawing/2014/main" id="{A767AE3C-C065-4C9D-A171-D9CC30EB7161}"/>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109" name="Down Arrow Callout 2">
                      <a:extLst>
                        <a:ext uri="{FF2B5EF4-FFF2-40B4-BE49-F238E27FC236}">
                          <a16:creationId xmlns:a16="http://schemas.microsoft.com/office/drawing/2014/main" id="{E4BAF048-7D76-4D7C-B6CF-9454D4C3AB0D}"/>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wn Arrow Callout 3">
                      <a:extLst>
                        <a:ext uri="{FF2B5EF4-FFF2-40B4-BE49-F238E27FC236}">
                          <a16:creationId xmlns:a16="http://schemas.microsoft.com/office/drawing/2014/main" id="{BBA9DDC2-524C-4FD7-A344-8FBF3D2EA4F6}"/>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wn Arrow Callout 4">
                      <a:extLst>
                        <a:ext uri="{FF2B5EF4-FFF2-40B4-BE49-F238E27FC236}">
                          <a16:creationId xmlns:a16="http://schemas.microsoft.com/office/drawing/2014/main" id="{0B547408-FD8C-452E-97BB-D50F5F35F88F}"/>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wn Arrow Callout 5">
                      <a:extLst>
                        <a:ext uri="{FF2B5EF4-FFF2-40B4-BE49-F238E27FC236}">
                          <a16:creationId xmlns:a16="http://schemas.microsoft.com/office/drawing/2014/main" id="{BB673A40-3035-4A92-9964-86EABDFBD020}"/>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7">
                    <a:extLst>
                      <a:ext uri="{FF2B5EF4-FFF2-40B4-BE49-F238E27FC236}">
                        <a16:creationId xmlns:a16="http://schemas.microsoft.com/office/drawing/2014/main" id="{D95337EA-573F-4769-B128-BEEF6A01DB59}"/>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05" name="Down Arrow Callout 151">
                      <a:extLst>
                        <a:ext uri="{FF2B5EF4-FFF2-40B4-BE49-F238E27FC236}">
                          <a16:creationId xmlns:a16="http://schemas.microsoft.com/office/drawing/2014/main" id="{ED7DB9A5-DC2F-4E0B-8AD5-FBC1258203BB}"/>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wn Arrow Callout 152">
                      <a:extLst>
                        <a:ext uri="{FF2B5EF4-FFF2-40B4-BE49-F238E27FC236}">
                          <a16:creationId xmlns:a16="http://schemas.microsoft.com/office/drawing/2014/main" id="{31C51991-E78D-4B02-875B-259F410B0991}"/>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wn Arrow Callout 153">
                      <a:extLst>
                        <a:ext uri="{FF2B5EF4-FFF2-40B4-BE49-F238E27FC236}">
                          <a16:creationId xmlns:a16="http://schemas.microsoft.com/office/drawing/2014/main" id="{0D45E08C-0059-46F5-B96B-D3C0C902BEC5}"/>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wn Arrow Callout 154">
                      <a:extLst>
                        <a:ext uri="{FF2B5EF4-FFF2-40B4-BE49-F238E27FC236}">
                          <a16:creationId xmlns:a16="http://schemas.microsoft.com/office/drawing/2014/main" id="{24087BCD-459D-4DE6-AA93-2EC8F21C5374}"/>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lowchart: Summing Junction 100">
                    <a:extLst>
                      <a:ext uri="{FF2B5EF4-FFF2-40B4-BE49-F238E27FC236}">
                        <a16:creationId xmlns:a16="http://schemas.microsoft.com/office/drawing/2014/main" id="{A00B30C6-4989-47D0-8DD9-9B7DB79CCD5C}"/>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Summing Junction 101">
                    <a:extLst>
                      <a:ext uri="{FF2B5EF4-FFF2-40B4-BE49-F238E27FC236}">
                        <a16:creationId xmlns:a16="http://schemas.microsoft.com/office/drawing/2014/main" id="{7024AF13-48C7-44C4-AB45-22D8344B3C27}"/>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Summing Junction 102">
                    <a:extLst>
                      <a:ext uri="{FF2B5EF4-FFF2-40B4-BE49-F238E27FC236}">
                        <a16:creationId xmlns:a16="http://schemas.microsoft.com/office/drawing/2014/main" id="{F3641AE8-3938-4B85-B6FE-0941707623D9}"/>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Summing Junction 103">
                    <a:extLst>
                      <a:ext uri="{FF2B5EF4-FFF2-40B4-BE49-F238E27FC236}">
                        <a16:creationId xmlns:a16="http://schemas.microsoft.com/office/drawing/2014/main" id="{779CF9AB-856C-41D6-8416-A8E269CCDB15}"/>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 name="Group 93">
              <a:extLst>
                <a:ext uri="{FF2B5EF4-FFF2-40B4-BE49-F238E27FC236}">
                  <a16:creationId xmlns:a16="http://schemas.microsoft.com/office/drawing/2014/main" id="{1E86B759-AC49-4E5B-9209-1E7E8C32CD73}"/>
                </a:ext>
              </a:extLst>
            </p:cNvPr>
            <p:cNvGrpSpPr/>
            <p:nvPr/>
          </p:nvGrpSpPr>
          <p:grpSpPr>
            <a:xfrm flipH="1">
              <a:off x="1676399" y="5698836"/>
              <a:ext cx="429491" cy="845128"/>
              <a:chOff x="4796444" y="836392"/>
              <a:chExt cx="1380536" cy="3344532"/>
            </a:xfrm>
          </p:grpSpPr>
          <p:sp>
            <p:nvSpPr>
              <p:cNvPr id="70" name="Oval 69">
                <a:extLst>
                  <a:ext uri="{FF2B5EF4-FFF2-40B4-BE49-F238E27FC236}">
                    <a16:creationId xmlns:a16="http://schemas.microsoft.com/office/drawing/2014/main" id="{874B6344-A58A-4821-984B-F23108BAA692}"/>
                  </a:ext>
                </a:extLst>
              </p:cNvPr>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575F6D5-6921-4D7F-8615-E3D02D73757E}"/>
                  </a:ext>
                </a:extLst>
              </p:cNvPr>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32412FA-2385-4703-90E2-B80A63E924BD}"/>
                  </a:ext>
                </a:extLst>
              </p:cNvPr>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5263255-056F-44F1-873F-27956DC05038}"/>
                  </a:ext>
                </a:extLst>
              </p:cNvPr>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133F7D5C-E78E-437C-991E-602159DC1565}"/>
                  </a:ext>
                </a:extLst>
              </p:cNvPr>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CE7A1FE3-70F3-49A3-BCE4-023083C6D0E2}"/>
                  </a:ext>
                </a:extLst>
              </p:cNvPr>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72184376-9BEB-4187-AD0B-9B1EC8FAF3C5}"/>
                  </a:ext>
                </a:extLst>
              </p:cNvPr>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8E1B2CD1-12E5-4E57-ACEE-DD156AD8DB83}"/>
                  </a:ext>
                </a:extLst>
              </p:cNvPr>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5838BD7-99ED-461D-A9EA-14E276F67836}"/>
                  </a:ext>
                </a:extLst>
              </p:cNvPr>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125">
                <a:extLst>
                  <a:ext uri="{FF2B5EF4-FFF2-40B4-BE49-F238E27FC236}">
                    <a16:creationId xmlns:a16="http://schemas.microsoft.com/office/drawing/2014/main" id="{502B1D3E-7D23-4BD3-A4F4-452E96341152}"/>
                  </a:ext>
                </a:extLst>
              </p:cNvPr>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126">
                <a:extLst>
                  <a:ext uri="{FF2B5EF4-FFF2-40B4-BE49-F238E27FC236}">
                    <a16:creationId xmlns:a16="http://schemas.microsoft.com/office/drawing/2014/main" id="{66AC7513-298E-42FC-B6DD-FAD10D079247}"/>
                  </a:ext>
                </a:extLst>
              </p:cNvPr>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903774C-2510-4C94-876D-DD0E032F1EA9}"/>
                  </a:ext>
                </a:extLst>
              </p:cNvPr>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20">
              <a:extLst>
                <a:ext uri="{FF2B5EF4-FFF2-40B4-BE49-F238E27FC236}">
                  <a16:creationId xmlns:a16="http://schemas.microsoft.com/office/drawing/2014/main" id="{A7567DBC-B688-40F1-B4ED-91A3DAB24182}"/>
                </a:ext>
              </a:extLst>
            </p:cNvPr>
            <p:cNvGrpSpPr/>
            <p:nvPr/>
          </p:nvGrpSpPr>
          <p:grpSpPr>
            <a:xfrm>
              <a:off x="838200" y="5791200"/>
              <a:ext cx="574123" cy="875145"/>
              <a:chOff x="609600" y="685800"/>
              <a:chExt cx="2438400" cy="4876800"/>
            </a:xfrm>
          </p:grpSpPr>
          <p:sp>
            <p:nvSpPr>
              <p:cNvPr id="60" name="Cloud 59">
                <a:extLst>
                  <a:ext uri="{FF2B5EF4-FFF2-40B4-BE49-F238E27FC236}">
                    <a16:creationId xmlns:a16="http://schemas.microsoft.com/office/drawing/2014/main" id="{F3C4B9FB-5DAC-4D86-940C-50D42A0D867B}"/>
                  </a:ext>
                </a:extLst>
              </p:cNvPr>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660DE0C-4D78-47AA-A34A-B07915F99475}"/>
                  </a:ext>
                </a:extLst>
              </p:cNvPr>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612F407-A277-4335-9420-3188B019CDAA}"/>
                  </a:ext>
                </a:extLst>
              </p:cNvPr>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159FF08-2632-4723-A1C4-31C9E1B7B5FA}"/>
                  </a:ext>
                </a:extLst>
              </p:cNvPr>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38D5F9D-CC31-435B-B04D-B3E6D922BCF2}"/>
                  </a:ext>
                </a:extLst>
              </p:cNvPr>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E7C1AAA9-5B8A-4F00-9E79-0A96760248B5}"/>
                  </a:ext>
                </a:extLst>
              </p:cNvPr>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0A0BA823-F0E9-4965-BF3A-D01E2D0001F8}"/>
                  </a:ext>
                </a:extLst>
              </p:cNvPr>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AA9E6930-F683-43AB-904F-D6CD5F05B3C4}"/>
                  </a:ext>
                </a:extLst>
              </p:cNvPr>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0041CBD-C77B-44B5-93D7-A937F2233CA1}"/>
                  </a:ext>
                </a:extLst>
              </p:cNvPr>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60A9416-763D-4634-9D60-0B9C8B963BDB}"/>
                  </a:ext>
                </a:extLst>
              </p:cNvPr>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69">
              <a:extLst>
                <a:ext uri="{FF2B5EF4-FFF2-40B4-BE49-F238E27FC236}">
                  <a16:creationId xmlns:a16="http://schemas.microsoft.com/office/drawing/2014/main" id="{20357A52-9FE1-41FF-BB09-B8CE4DF65A71}"/>
                </a:ext>
              </a:extLst>
            </p:cNvPr>
            <p:cNvGrpSpPr/>
            <p:nvPr/>
          </p:nvGrpSpPr>
          <p:grpSpPr>
            <a:xfrm>
              <a:off x="2133600" y="5715000"/>
              <a:ext cx="411018" cy="838200"/>
              <a:chOff x="1143000" y="1066800"/>
              <a:chExt cx="1127234" cy="2686339"/>
            </a:xfrm>
          </p:grpSpPr>
          <p:sp>
            <p:nvSpPr>
              <p:cNvPr id="40" name="Oval 39">
                <a:extLst>
                  <a:ext uri="{FF2B5EF4-FFF2-40B4-BE49-F238E27FC236}">
                    <a16:creationId xmlns:a16="http://schemas.microsoft.com/office/drawing/2014/main" id="{11495DB1-BD7F-406A-8968-1B788F809D4E}"/>
                  </a:ext>
                </a:extLst>
              </p:cNvPr>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673078A-EF72-4798-94B8-290BCF7732FC}"/>
                  </a:ext>
                </a:extLst>
              </p:cNvPr>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CD174D6-F163-4531-B270-E2AB73C2B81D}"/>
                  </a:ext>
                </a:extLst>
              </p:cNvPr>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04305BA-63CD-4B23-BB70-36D572C8FD4C}"/>
                  </a:ext>
                </a:extLst>
              </p:cNvPr>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69BB982E-36C0-4CFD-A2DC-471FF3A66E0E}"/>
                  </a:ext>
                </a:extLst>
              </p:cNvPr>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C09A7CE8-D859-4E2E-ACA4-18D5C6384363}"/>
                  </a:ext>
                </a:extLst>
              </p:cNvPr>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65EFCD33-B9B6-4566-A95B-13F6B5A57B43}"/>
                  </a:ext>
                </a:extLst>
              </p:cNvPr>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a:extLst>
                  <a:ext uri="{FF2B5EF4-FFF2-40B4-BE49-F238E27FC236}">
                    <a16:creationId xmlns:a16="http://schemas.microsoft.com/office/drawing/2014/main" id="{0C5EA29C-D0AB-4339-AE5B-1FAAE3F6A3BE}"/>
                  </a:ext>
                </a:extLst>
              </p:cNvPr>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143F1350-E32D-41C4-89FE-4E8F189B8030}"/>
                  </a:ext>
                </a:extLst>
              </p:cNvPr>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31AC86B-E285-40DE-9A6D-6360B6B49067}"/>
                  </a:ext>
                </a:extLst>
              </p:cNvPr>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alf Frame 49">
                <a:extLst>
                  <a:ext uri="{FF2B5EF4-FFF2-40B4-BE49-F238E27FC236}">
                    <a16:creationId xmlns:a16="http://schemas.microsoft.com/office/drawing/2014/main" id="{31D32837-6D55-4696-9E2F-01123EE2DD02}"/>
                  </a:ext>
                </a:extLst>
              </p:cNvPr>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22EAA7F6-6B7A-4CBE-99DC-5CBDABA5E332}"/>
                  </a:ext>
                </a:extLst>
              </p:cNvPr>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a:extLst>
                  <a:ext uri="{FF2B5EF4-FFF2-40B4-BE49-F238E27FC236}">
                    <a16:creationId xmlns:a16="http://schemas.microsoft.com/office/drawing/2014/main" id="{0B34C6D0-995C-4185-98FD-99A7BCE71145}"/>
                  </a:ext>
                </a:extLst>
              </p:cNvPr>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101">
                <a:extLst>
                  <a:ext uri="{FF2B5EF4-FFF2-40B4-BE49-F238E27FC236}">
                    <a16:creationId xmlns:a16="http://schemas.microsoft.com/office/drawing/2014/main" id="{02C3737F-6D31-4478-B150-AB2026CA3E2A}"/>
                  </a:ext>
                </a:extLst>
              </p:cNvPr>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102">
                <a:extLst>
                  <a:ext uri="{FF2B5EF4-FFF2-40B4-BE49-F238E27FC236}">
                    <a16:creationId xmlns:a16="http://schemas.microsoft.com/office/drawing/2014/main" id="{63FF0C2B-240A-48F4-8804-67E8DA26BB0F}"/>
                  </a:ext>
                </a:extLst>
              </p:cNvPr>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79A0C7C2-1D6F-4922-B3F8-20A6CECD813A}"/>
                  </a:ext>
                </a:extLst>
              </p:cNvPr>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A2CCD8F3-8212-4FA6-BE4D-16A246B7C4FB}"/>
                  </a:ext>
                </a:extLst>
              </p:cNvPr>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a:extLst>
                  <a:ext uri="{FF2B5EF4-FFF2-40B4-BE49-F238E27FC236}">
                    <a16:creationId xmlns:a16="http://schemas.microsoft.com/office/drawing/2014/main" id="{B9BAC69B-4E6A-4EED-9A09-E4894A7EA31E}"/>
                  </a:ext>
                </a:extLst>
              </p:cNvPr>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1212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6.25E-7 4.81481E-6 L 0.16784 0.45879 " pathEditMode="relative" rAng="0" ptsTypes="AA">
                                      <p:cBhvr>
                                        <p:cTn id="8" dur="2000" fill="hold"/>
                                        <p:tgtEl>
                                          <p:spTgt spid="27"/>
                                        </p:tgtEl>
                                        <p:attrNameLst>
                                          <p:attrName>ppt_x</p:attrName>
                                          <p:attrName>ppt_y</p:attrName>
                                        </p:attrNameLst>
                                      </p:cBhvr>
                                      <p:rCtr x="8385" y="2294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xEl>
                                              <p:pRg st="2" end="2"/>
                                            </p:txEl>
                                          </p:spTgt>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1.25E-6 2.22222E-6 L -0.00599 0.36481 " pathEditMode="relative" rAng="0" ptsTypes="AA">
                                      <p:cBhvr>
                                        <p:cTn id="14" dur="2000" fill="hold"/>
                                        <p:tgtEl>
                                          <p:spTgt spid="17"/>
                                        </p:tgtEl>
                                        <p:attrNameLst>
                                          <p:attrName>ppt_x</p:attrName>
                                          <p:attrName>ppt_y</p:attrName>
                                        </p:attrNameLst>
                                      </p:cBhvr>
                                      <p:rCtr x="-299" y="1824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xEl>
                                              <p:pRg st="4" end="4"/>
                                            </p:txEl>
                                          </p:spTgt>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2.08333E-7 1.48148E-6 L -0.01732 0.30185 " pathEditMode="relative" rAng="0" ptsTypes="AA">
                                      <p:cBhvr>
                                        <p:cTn id="20" dur="2000" fill="hold"/>
                                        <p:tgtEl>
                                          <p:spTgt spid="23"/>
                                        </p:tgtEl>
                                        <p:attrNameLst>
                                          <p:attrName>ppt_x</p:attrName>
                                          <p:attrName>ppt_y</p:attrName>
                                        </p:attrNameLst>
                                      </p:cBhvr>
                                      <p:rCtr x="-872" y="1509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xEl>
                                              <p:pRg st="6" end="6"/>
                                            </p:txEl>
                                          </p:spTgt>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 0 L 0 0.25 E" pathEditMode="relative" ptsTypes="">
                                      <p:cBhvr>
                                        <p:cTn id="26" dur="2000" fill="hold"/>
                                        <p:tgtEl>
                                          <p:spTgt spid="8"/>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1" presetClass="entr" presetSubtype="0"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02CE7EB-9279-4BD8-8BFA-D87362A89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418"/>
          </a:xfrm>
          <a:prstGeom prst="rect">
            <a:avLst/>
          </a:prstGeom>
        </p:spPr>
      </p:pic>
      <p:sp>
        <p:nvSpPr>
          <p:cNvPr id="17" name="TextBox 16"/>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Keeping Their Covenants</a:t>
            </a:r>
          </a:p>
        </p:txBody>
      </p:sp>
      <p:sp>
        <p:nvSpPr>
          <p:cNvPr id="18" name="TextBox 17"/>
          <p:cNvSpPr txBox="1"/>
          <p:nvPr/>
        </p:nvSpPr>
        <p:spPr>
          <a:xfrm>
            <a:off x="225552" y="6488668"/>
            <a:ext cx="1600200" cy="369332"/>
          </a:xfrm>
          <a:prstGeom prst="rect">
            <a:avLst/>
          </a:prstGeom>
          <a:noFill/>
        </p:spPr>
        <p:txBody>
          <a:bodyPr wrap="square" rtlCol="0">
            <a:spAutoFit/>
          </a:bodyPr>
          <a:lstStyle/>
          <a:p>
            <a:r>
              <a:rPr lang="en-US" dirty="0">
                <a:solidFill>
                  <a:schemeClr val="bg1"/>
                </a:solidFill>
              </a:rPr>
              <a:t>Alma 24:20-27  </a:t>
            </a:r>
          </a:p>
        </p:txBody>
      </p:sp>
      <p:sp>
        <p:nvSpPr>
          <p:cNvPr id="19" name="TextBox 18"/>
          <p:cNvSpPr txBox="1"/>
          <p:nvPr/>
        </p:nvSpPr>
        <p:spPr>
          <a:xfrm>
            <a:off x="341375" y="1011936"/>
            <a:ext cx="4630018" cy="1200329"/>
          </a:xfrm>
          <a:prstGeom prst="rect">
            <a:avLst/>
          </a:prstGeom>
          <a:noFill/>
        </p:spPr>
        <p:txBody>
          <a:bodyPr wrap="square" rtlCol="0">
            <a:spAutoFit/>
          </a:bodyPr>
          <a:lstStyle/>
          <a:p>
            <a:r>
              <a:rPr lang="en-US" dirty="0">
                <a:solidFill>
                  <a:schemeClr val="bg1"/>
                </a:solidFill>
              </a:rPr>
              <a:t>The Anti-Nephi-</a:t>
            </a:r>
            <a:r>
              <a:rPr lang="en-US" dirty="0" err="1">
                <a:solidFill>
                  <a:schemeClr val="bg1"/>
                </a:solidFill>
              </a:rPr>
              <a:t>Lehies</a:t>
            </a:r>
            <a:r>
              <a:rPr lang="en-US" dirty="0">
                <a:solidFill>
                  <a:schemeClr val="bg1"/>
                </a:solidFill>
              </a:rPr>
              <a:t> saw the armies approaching and they ‘prostrated’ themselves down and did not fight  and ‘call on the name of the Lord’ </a:t>
            </a:r>
          </a:p>
        </p:txBody>
      </p:sp>
      <p:sp>
        <p:nvSpPr>
          <p:cNvPr id="20" name="TextBox 19"/>
          <p:cNvSpPr txBox="1"/>
          <p:nvPr/>
        </p:nvSpPr>
        <p:spPr>
          <a:xfrm>
            <a:off x="8986345" y="897690"/>
            <a:ext cx="2304708" cy="923330"/>
          </a:xfrm>
          <a:prstGeom prst="rect">
            <a:avLst/>
          </a:prstGeom>
          <a:noFill/>
        </p:spPr>
        <p:txBody>
          <a:bodyPr wrap="square" rtlCol="0">
            <a:spAutoFit/>
          </a:bodyPr>
          <a:lstStyle/>
          <a:p>
            <a:r>
              <a:rPr lang="en-US" dirty="0">
                <a:solidFill>
                  <a:schemeClr val="bg1"/>
                </a:solidFill>
              </a:rPr>
              <a:t>The </a:t>
            </a:r>
            <a:r>
              <a:rPr lang="en-US" dirty="0" err="1">
                <a:solidFill>
                  <a:schemeClr val="bg1"/>
                </a:solidFill>
              </a:rPr>
              <a:t>Lamanites</a:t>
            </a:r>
            <a:r>
              <a:rPr lang="en-US" dirty="0">
                <a:solidFill>
                  <a:schemeClr val="bg1"/>
                </a:solidFill>
              </a:rPr>
              <a:t> began to slay them---more than a thousand</a:t>
            </a:r>
          </a:p>
        </p:txBody>
      </p:sp>
      <p:sp>
        <p:nvSpPr>
          <p:cNvPr id="21" name="TextBox 20"/>
          <p:cNvSpPr txBox="1"/>
          <p:nvPr/>
        </p:nvSpPr>
        <p:spPr>
          <a:xfrm>
            <a:off x="302277" y="4741742"/>
            <a:ext cx="5741171" cy="1477328"/>
          </a:xfrm>
          <a:prstGeom prst="rect">
            <a:avLst/>
          </a:prstGeom>
          <a:noFill/>
        </p:spPr>
        <p:txBody>
          <a:bodyPr wrap="square" rtlCol="0">
            <a:spAutoFit/>
          </a:bodyPr>
          <a:lstStyle/>
          <a:p>
            <a:r>
              <a:rPr lang="en-US" dirty="0">
                <a:solidFill>
                  <a:schemeClr val="bg1"/>
                </a:solidFill>
              </a:rPr>
              <a:t>When righteous people die, we have no reason to doubt that they are saved. They are “…received into a state of happiness, which is called paradise, a state of rest, a state of peace, where they shall rest from all their troubles and from all care, and sorrow” (Alma 40:12)</a:t>
            </a:r>
          </a:p>
        </p:txBody>
      </p:sp>
      <p:sp>
        <p:nvSpPr>
          <p:cNvPr id="22" name="TextBox 21"/>
          <p:cNvSpPr txBox="1"/>
          <p:nvPr/>
        </p:nvSpPr>
        <p:spPr>
          <a:xfrm>
            <a:off x="7220606" y="4755511"/>
            <a:ext cx="4734175" cy="1477328"/>
          </a:xfrm>
          <a:prstGeom prst="rect">
            <a:avLst/>
          </a:prstGeom>
          <a:noFill/>
        </p:spPr>
        <p:txBody>
          <a:bodyPr wrap="square" rtlCol="0">
            <a:spAutoFit/>
          </a:bodyPr>
          <a:lstStyle/>
          <a:p>
            <a:r>
              <a:rPr lang="en-US" dirty="0">
                <a:solidFill>
                  <a:schemeClr val="bg1"/>
                </a:solidFill>
              </a:rPr>
              <a:t>When the </a:t>
            </a:r>
            <a:r>
              <a:rPr lang="en-US" dirty="0" err="1">
                <a:solidFill>
                  <a:schemeClr val="bg1"/>
                </a:solidFill>
              </a:rPr>
              <a:t>Lamanites</a:t>
            </a:r>
            <a:r>
              <a:rPr lang="en-US" dirty="0">
                <a:solidFill>
                  <a:schemeClr val="bg1"/>
                </a:solidFill>
              </a:rPr>
              <a:t> saw their brethren lay down their lives they did ‘</a:t>
            </a:r>
            <a:r>
              <a:rPr lang="en-US" dirty="0" err="1">
                <a:solidFill>
                  <a:schemeClr val="bg1"/>
                </a:solidFill>
              </a:rPr>
              <a:t>forebare</a:t>
            </a:r>
            <a:r>
              <a:rPr lang="en-US" dirty="0">
                <a:solidFill>
                  <a:schemeClr val="bg1"/>
                </a:solidFill>
              </a:rPr>
              <a:t> from slaying’---their hearts were swollen from those who had fallen under the sword—they also threw down their swords</a:t>
            </a:r>
          </a:p>
        </p:txBody>
      </p:sp>
      <p:grpSp>
        <p:nvGrpSpPr>
          <p:cNvPr id="4" name="Group 3">
            <a:extLst>
              <a:ext uri="{FF2B5EF4-FFF2-40B4-BE49-F238E27FC236}">
                <a16:creationId xmlns:a16="http://schemas.microsoft.com/office/drawing/2014/main" id="{55323CE9-7C15-4F4E-9012-B24266640F65}"/>
              </a:ext>
            </a:extLst>
          </p:cNvPr>
          <p:cNvGrpSpPr/>
          <p:nvPr/>
        </p:nvGrpSpPr>
        <p:grpSpPr>
          <a:xfrm>
            <a:off x="2543083" y="2117292"/>
            <a:ext cx="7157965" cy="2599987"/>
            <a:chOff x="2543083" y="2117292"/>
            <a:chExt cx="7157965" cy="2599987"/>
          </a:xfrm>
        </p:grpSpPr>
        <p:pic>
          <p:nvPicPr>
            <p:cNvPr id="3" name="Picture 2">
              <a:extLst>
                <a:ext uri="{FF2B5EF4-FFF2-40B4-BE49-F238E27FC236}">
                  <a16:creationId xmlns:a16="http://schemas.microsoft.com/office/drawing/2014/main" id="{ABA17168-53CA-4269-9965-918BB2138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034" y="2117292"/>
              <a:ext cx="7126014" cy="2417950"/>
            </a:xfrm>
            <a:prstGeom prst="rect">
              <a:avLst/>
            </a:prstGeom>
          </p:spPr>
        </p:pic>
        <p:sp>
          <p:nvSpPr>
            <p:cNvPr id="25" name="TextBox 24">
              <a:extLst>
                <a:ext uri="{FF2B5EF4-FFF2-40B4-BE49-F238E27FC236}">
                  <a16:creationId xmlns:a16="http://schemas.microsoft.com/office/drawing/2014/main" id="{684CAAA5-3236-4A8A-BF54-A9293503BF7F}"/>
                </a:ext>
              </a:extLst>
            </p:cNvPr>
            <p:cNvSpPr txBox="1"/>
            <p:nvPr/>
          </p:nvSpPr>
          <p:spPr>
            <a:xfrm>
              <a:off x="2543083" y="4486447"/>
              <a:ext cx="3016890" cy="230832"/>
            </a:xfrm>
            <a:prstGeom prst="rect">
              <a:avLst/>
            </a:prstGeom>
            <a:noFill/>
          </p:spPr>
          <p:txBody>
            <a:bodyPr wrap="square" rtlCol="0">
              <a:spAutoFit/>
            </a:bodyPr>
            <a:lstStyle/>
            <a:p>
              <a:r>
                <a:rPr lang="en-US" sz="900" dirty="0">
                  <a:solidFill>
                    <a:schemeClr val="bg1"/>
                  </a:solidFill>
                </a:rPr>
                <a:t>Minerva </a:t>
              </a:r>
              <a:r>
                <a:rPr lang="en-US" sz="900" dirty="0" err="1">
                  <a:solidFill>
                    <a:schemeClr val="bg1"/>
                  </a:solidFill>
                </a:rPr>
                <a:t>Terchert</a:t>
              </a:r>
              <a:endParaRPr lang="en-US" sz="900" dirty="0">
                <a:solidFill>
                  <a:schemeClr val="bg1"/>
                </a:solidFill>
              </a:endParaRPr>
            </a:p>
          </p:txBody>
        </p:sp>
      </p:grpSp>
    </p:spTree>
    <p:extLst>
      <p:ext uri="{BB962C8B-B14F-4D97-AF65-F5344CB8AC3E}">
        <p14:creationId xmlns:p14="http://schemas.microsoft.com/office/powerpoint/2010/main" val="36112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6DC54C3-349C-4805-B033-2066431EE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0"/>
            <a:ext cx="12454758" cy="6858000"/>
          </a:xfrm>
          <a:prstGeom prst="rect">
            <a:avLst/>
          </a:prstGeom>
        </p:spPr>
      </p:pic>
      <p:sp>
        <p:nvSpPr>
          <p:cNvPr id="17" name="TextBox 16"/>
          <p:cNvSpPr txBox="1"/>
          <p:nvPr/>
        </p:nvSpPr>
        <p:spPr>
          <a:xfrm>
            <a:off x="1524000" y="1"/>
            <a:ext cx="9372600"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Those Who Have Fallen </a:t>
            </a:r>
          </a:p>
        </p:txBody>
      </p:sp>
      <p:sp>
        <p:nvSpPr>
          <p:cNvPr id="18" name="TextBox 17"/>
          <p:cNvSpPr txBox="1"/>
          <p:nvPr/>
        </p:nvSpPr>
        <p:spPr>
          <a:xfrm>
            <a:off x="198120" y="6406372"/>
            <a:ext cx="1600200" cy="369332"/>
          </a:xfrm>
          <a:prstGeom prst="rect">
            <a:avLst/>
          </a:prstGeom>
          <a:noFill/>
        </p:spPr>
        <p:txBody>
          <a:bodyPr wrap="square" rtlCol="0">
            <a:spAutoFit/>
          </a:bodyPr>
          <a:lstStyle/>
          <a:p>
            <a:r>
              <a:rPr lang="en-US" dirty="0">
                <a:solidFill>
                  <a:schemeClr val="bg1"/>
                </a:solidFill>
              </a:rPr>
              <a:t>Alma 24:28-30  </a:t>
            </a:r>
          </a:p>
        </p:txBody>
      </p:sp>
      <p:sp>
        <p:nvSpPr>
          <p:cNvPr id="19" name="TextBox 18"/>
          <p:cNvSpPr txBox="1"/>
          <p:nvPr/>
        </p:nvSpPr>
        <p:spPr>
          <a:xfrm>
            <a:off x="960119" y="1040734"/>
            <a:ext cx="5272515" cy="1200329"/>
          </a:xfrm>
          <a:prstGeom prst="rect">
            <a:avLst/>
          </a:prstGeom>
          <a:noFill/>
        </p:spPr>
        <p:txBody>
          <a:bodyPr wrap="square" rtlCol="0">
            <a:spAutoFit/>
          </a:bodyPr>
          <a:lstStyle/>
          <a:p>
            <a:r>
              <a:rPr lang="en-US" sz="2400" dirty="0">
                <a:solidFill>
                  <a:schemeClr val="bg1"/>
                </a:solidFill>
              </a:rPr>
              <a:t>Those who have fallen away from righteousness tend to become more bitter and hardened.</a:t>
            </a:r>
          </a:p>
        </p:txBody>
      </p:sp>
      <p:sp>
        <p:nvSpPr>
          <p:cNvPr id="21" name="TextBox 20"/>
          <p:cNvSpPr txBox="1"/>
          <p:nvPr/>
        </p:nvSpPr>
        <p:spPr>
          <a:xfrm>
            <a:off x="6022428" y="4189423"/>
            <a:ext cx="5713003" cy="2246769"/>
          </a:xfrm>
          <a:prstGeom prst="rect">
            <a:avLst/>
          </a:prstGeom>
          <a:noFill/>
        </p:spPr>
        <p:txBody>
          <a:bodyPr wrap="square" rtlCol="0">
            <a:spAutoFit/>
          </a:bodyPr>
          <a:lstStyle/>
          <a:p>
            <a:r>
              <a:rPr lang="en-US" sz="2000" dirty="0">
                <a:solidFill>
                  <a:schemeClr val="bg1"/>
                </a:solidFill>
              </a:rPr>
              <a:t>“From apostates the faithful have received the severest persecutions. Judas was rebuked and immediately betrayed his Lord into the hands of His enemies, because Satan entered into him…What nearer friend on earth, or in heaven, had Judas than the Savior? And his first object was to destroy Him” </a:t>
            </a:r>
          </a:p>
          <a:p>
            <a:r>
              <a:rPr lang="en-US" sz="2000" dirty="0">
                <a:solidFill>
                  <a:schemeClr val="bg1"/>
                </a:solidFill>
              </a:rPr>
              <a:t>Prophet Joseph Smith</a:t>
            </a:r>
          </a:p>
        </p:txBody>
      </p:sp>
      <p:pic>
        <p:nvPicPr>
          <p:cNvPr id="36868" name="Picture 4" descr="http://ubdavid.org/youthworld/majoring-in-life/graphics/6_judas-betrays-jesus.jpg"/>
          <p:cNvPicPr>
            <a:picLocks noChangeAspect="1" noChangeArrowheads="1"/>
          </p:cNvPicPr>
          <p:nvPr/>
        </p:nvPicPr>
        <p:blipFill>
          <a:blip r:embed="rId3" cstate="print"/>
          <a:srcRect/>
          <a:stretch>
            <a:fillRect/>
          </a:stretch>
        </p:blipFill>
        <p:spPr bwMode="auto">
          <a:xfrm>
            <a:off x="2427261" y="2792096"/>
            <a:ext cx="3174754" cy="3508015"/>
          </a:xfrm>
          <a:prstGeom prst="rect">
            <a:avLst/>
          </a:prstGeom>
          <a:noFill/>
        </p:spPr>
      </p:pic>
      <p:pic>
        <p:nvPicPr>
          <p:cNvPr id="5" name="Picture 4">
            <a:extLst>
              <a:ext uri="{FF2B5EF4-FFF2-40B4-BE49-F238E27FC236}">
                <a16:creationId xmlns:a16="http://schemas.microsoft.com/office/drawing/2014/main" id="{F01C73C5-2690-4A7E-8A93-6304F4120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280" y="1646655"/>
            <a:ext cx="1840454" cy="2231662"/>
          </a:xfrm>
          <a:prstGeom prst="rect">
            <a:avLst/>
          </a:prstGeom>
        </p:spPr>
      </p:pic>
    </p:spTree>
    <p:extLst>
      <p:ext uri="{BB962C8B-B14F-4D97-AF65-F5344CB8AC3E}">
        <p14:creationId xmlns:p14="http://schemas.microsoft.com/office/powerpoint/2010/main" val="427832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B9C5F133-93BB-442F-9CDC-E07D984B2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0"/>
            <a:ext cx="12381186" cy="6858000"/>
          </a:xfrm>
          <a:prstGeom prst="rect">
            <a:avLst/>
          </a:prstGeom>
        </p:spPr>
      </p:pic>
      <p:sp>
        <p:nvSpPr>
          <p:cNvPr id="27" name="TextBox 26"/>
          <p:cNvSpPr txBox="1"/>
          <p:nvPr/>
        </p:nvSpPr>
        <p:spPr>
          <a:xfrm>
            <a:off x="1524000" y="0"/>
            <a:ext cx="9372600" cy="923330"/>
          </a:xfrm>
          <a:prstGeom prst="rect">
            <a:avLst/>
          </a:prstGeom>
          <a:noFill/>
        </p:spPr>
        <p:txBody>
          <a:bodyPr wrap="square" rtlCol="0">
            <a:spAutoFit/>
          </a:bodyPr>
          <a:lstStyle/>
          <a:p>
            <a:pPr algn="ctr"/>
            <a:r>
              <a:rPr lang="en-US" sz="5400" dirty="0">
                <a:solidFill>
                  <a:schemeClr val="bg1"/>
                </a:solidFill>
                <a:latin typeface="Estrangelo Edessa" pitchFamily="66" charset="0"/>
                <a:cs typeface="Estrangelo Edessa" pitchFamily="66" charset="0"/>
              </a:rPr>
              <a:t>Religious Freedom</a:t>
            </a:r>
          </a:p>
        </p:txBody>
      </p:sp>
      <p:sp>
        <p:nvSpPr>
          <p:cNvPr id="2" name="Rectangle 1">
            <a:extLst>
              <a:ext uri="{FF2B5EF4-FFF2-40B4-BE49-F238E27FC236}">
                <a16:creationId xmlns:a16="http://schemas.microsoft.com/office/drawing/2014/main" id="{36148CD4-C6DA-4B13-B058-3E023CACE7A7}"/>
              </a:ext>
            </a:extLst>
          </p:cNvPr>
          <p:cNvSpPr/>
          <p:nvPr/>
        </p:nvSpPr>
        <p:spPr>
          <a:xfrm>
            <a:off x="4602480" y="932010"/>
            <a:ext cx="3169920" cy="923330"/>
          </a:xfrm>
          <a:prstGeom prst="rect">
            <a:avLst/>
          </a:prstGeom>
        </p:spPr>
        <p:txBody>
          <a:bodyPr wrap="square">
            <a:spAutoFit/>
          </a:bodyPr>
          <a:lstStyle/>
          <a:p>
            <a:r>
              <a:rPr lang="en-US" b="0" i="0" dirty="0">
                <a:solidFill>
                  <a:schemeClr val="bg1"/>
                </a:solidFill>
                <a:effectLst/>
                <a:latin typeface="Open Sans"/>
              </a:rPr>
              <a:t>“Religious freedom is more than just the freedom to believe what you want. </a:t>
            </a:r>
            <a:endParaRPr lang="en-US" dirty="0">
              <a:solidFill>
                <a:schemeClr val="bg1"/>
              </a:solidFill>
            </a:endParaRPr>
          </a:p>
        </p:txBody>
      </p:sp>
      <p:sp>
        <p:nvSpPr>
          <p:cNvPr id="3" name="Rectangle 2">
            <a:extLst>
              <a:ext uri="{FF2B5EF4-FFF2-40B4-BE49-F238E27FC236}">
                <a16:creationId xmlns:a16="http://schemas.microsoft.com/office/drawing/2014/main" id="{0C7F5AB3-85DB-49B1-A378-105E08CCA2C5}"/>
              </a:ext>
            </a:extLst>
          </p:cNvPr>
          <p:cNvSpPr/>
          <p:nvPr/>
        </p:nvSpPr>
        <p:spPr>
          <a:xfrm>
            <a:off x="396240" y="4061936"/>
            <a:ext cx="3273552" cy="1754326"/>
          </a:xfrm>
          <a:prstGeom prst="rect">
            <a:avLst/>
          </a:prstGeom>
        </p:spPr>
        <p:txBody>
          <a:bodyPr wrap="square">
            <a:spAutoFit/>
          </a:bodyPr>
          <a:lstStyle/>
          <a:p>
            <a:r>
              <a:rPr lang="en-US" b="0" i="0" dirty="0">
                <a:solidFill>
                  <a:schemeClr val="bg1"/>
                </a:solidFill>
                <a:effectLst/>
                <a:latin typeface="Open Sans"/>
              </a:rPr>
              <a:t>“Agency is essential in Heavenly Father’s plan of salvation, and religious freedom ensures we can use our agency to live and share what we believe. </a:t>
            </a:r>
            <a:endParaRPr lang="en-US" dirty="0">
              <a:solidFill>
                <a:schemeClr val="bg1"/>
              </a:solidFill>
            </a:endParaRPr>
          </a:p>
        </p:txBody>
      </p:sp>
      <p:pic>
        <p:nvPicPr>
          <p:cNvPr id="6" name="Picture 5">
            <a:extLst>
              <a:ext uri="{FF2B5EF4-FFF2-40B4-BE49-F238E27FC236}">
                <a16:creationId xmlns:a16="http://schemas.microsoft.com/office/drawing/2014/main" id="{5FD0325D-6929-45B7-938B-9CAF7BC77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408" y="1783080"/>
            <a:ext cx="5550979" cy="4532501"/>
          </a:xfrm>
          <a:prstGeom prst="ellipse">
            <a:avLst/>
          </a:prstGeom>
          <a:ln>
            <a:noFill/>
          </a:ln>
          <a:effectLst>
            <a:softEdge rad="112500"/>
          </a:effectLst>
        </p:spPr>
      </p:pic>
      <p:sp>
        <p:nvSpPr>
          <p:cNvPr id="88" name="Rectangle 87">
            <a:extLst>
              <a:ext uri="{FF2B5EF4-FFF2-40B4-BE49-F238E27FC236}">
                <a16:creationId xmlns:a16="http://schemas.microsoft.com/office/drawing/2014/main" id="{B8F07A19-ACAB-4A81-8004-67B91D223202}"/>
              </a:ext>
            </a:extLst>
          </p:cNvPr>
          <p:cNvSpPr/>
          <p:nvPr/>
        </p:nvSpPr>
        <p:spPr>
          <a:xfrm>
            <a:off x="8586216" y="4577418"/>
            <a:ext cx="3169920" cy="1200329"/>
          </a:xfrm>
          <a:prstGeom prst="rect">
            <a:avLst/>
          </a:prstGeom>
        </p:spPr>
        <p:txBody>
          <a:bodyPr wrap="square">
            <a:spAutoFit/>
          </a:bodyPr>
          <a:lstStyle/>
          <a:p>
            <a:r>
              <a:rPr lang="en-US" b="0" i="0" dirty="0">
                <a:solidFill>
                  <a:schemeClr val="bg1"/>
                </a:solidFill>
                <a:effectLst/>
                <a:latin typeface="Open Sans"/>
              </a:rPr>
              <a:t>It also allows people with similar beliefs to form religious organizations that govern their own affairs. …</a:t>
            </a:r>
            <a:endParaRPr lang="en-US" dirty="0">
              <a:solidFill>
                <a:schemeClr val="bg1"/>
              </a:solidFill>
            </a:endParaRPr>
          </a:p>
        </p:txBody>
      </p:sp>
      <p:sp>
        <p:nvSpPr>
          <p:cNvPr id="89" name="Rectangle 88">
            <a:extLst>
              <a:ext uri="{FF2B5EF4-FFF2-40B4-BE49-F238E27FC236}">
                <a16:creationId xmlns:a16="http://schemas.microsoft.com/office/drawing/2014/main" id="{473B8BF8-C7FB-459E-B02E-5EABD48F505C}"/>
              </a:ext>
            </a:extLst>
          </p:cNvPr>
          <p:cNvSpPr/>
          <p:nvPr/>
        </p:nvSpPr>
        <p:spPr>
          <a:xfrm>
            <a:off x="8711184" y="1703154"/>
            <a:ext cx="3169920" cy="1754326"/>
          </a:xfrm>
          <a:prstGeom prst="rect">
            <a:avLst/>
          </a:prstGeom>
        </p:spPr>
        <p:txBody>
          <a:bodyPr wrap="square">
            <a:spAutoFit/>
          </a:bodyPr>
          <a:lstStyle/>
          <a:p>
            <a:r>
              <a:rPr lang="en-US" b="0" i="0" dirty="0">
                <a:solidFill>
                  <a:schemeClr val="bg1"/>
                </a:solidFill>
                <a:effectLst/>
                <a:latin typeface="Open Sans"/>
              </a:rPr>
              <a:t>It’s also the freedom to talk about and act on your core beliefs without interference from government or others, except when necessary to protect health and safety. </a:t>
            </a:r>
            <a:endParaRPr lang="en-US" dirty="0">
              <a:solidFill>
                <a:schemeClr val="bg1"/>
              </a:solidFill>
            </a:endParaRPr>
          </a:p>
        </p:txBody>
      </p:sp>
      <p:sp>
        <p:nvSpPr>
          <p:cNvPr id="90" name="Rectangle 89">
            <a:extLst>
              <a:ext uri="{FF2B5EF4-FFF2-40B4-BE49-F238E27FC236}">
                <a16:creationId xmlns:a16="http://schemas.microsoft.com/office/drawing/2014/main" id="{DCCE2423-C3CF-4D6C-B068-FD6571D98C23}"/>
              </a:ext>
            </a:extLst>
          </p:cNvPr>
          <p:cNvSpPr/>
          <p:nvPr/>
        </p:nvSpPr>
        <p:spPr>
          <a:xfrm>
            <a:off x="537289" y="1457473"/>
            <a:ext cx="3273552" cy="923330"/>
          </a:xfrm>
          <a:prstGeom prst="rect">
            <a:avLst/>
          </a:prstGeom>
        </p:spPr>
        <p:txBody>
          <a:bodyPr wrap="square">
            <a:spAutoFit/>
          </a:bodyPr>
          <a:lstStyle/>
          <a:p>
            <a:r>
              <a:rPr lang="en-US" b="0" i="0" dirty="0">
                <a:solidFill>
                  <a:schemeClr val="bg1"/>
                </a:solidFill>
                <a:effectLst/>
                <a:latin typeface="Open Sans"/>
              </a:rPr>
              <a:t>Everyone needs to have that freedom, no matter what they believe.”</a:t>
            </a:r>
            <a:endParaRPr lang="en-US" dirty="0">
              <a:solidFill>
                <a:schemeClr val="bg1"/>
              </a:solidFill>
            </a:endParaRPr>
          </a:p>
        </p:txBody>
      </p:sp>
      <p:sp>
        <p:nvSpPr>
          <p:cNvPr id="91" name="Rectangle 90">
            <a:extLst>
              <a:ext uri="{FF2B5EF4-FFF2-40B4-BE49-F238E27FC236}">
                <a16:creationId xmlns:a16="http://schemas.microsoft.com/office/drawing/2014/main" id="{02BFD796-4170-401C-9CD4-1F2ECC5FE7CC}"/>
              </a:ext>
            </a:extLst>
          </p:cNvPr>
          <p:cNvSpPr/>
          <p:nvPr/>
        </p:nvSpPr>
        <p:spPr>
          <a:xfrm>
            <a:off x="10817352" y="6488668"/>
            <a:ext cx="1292352" cy="369332"/>
          </a:xfrm>
          <a:prstGeom prst="rect">
            <a:avLst/>
          </a:prstGeom>
        </p:spPr>
        <p:txBody>
          <a:bodyPr wrap="square">
            <a:spAutoFit/>
          </a:bodyPr>
          <a:lstStyle/>
          <a:p>
            <a:pPr algn="r"/>
            <a:r>
              <a:rPr lang="en-US" dirty="0">
                <a:solidFill>
                  <a:schemeClr val="bg1"/>
                </a:solidFill>
                <a:latin typeface="Open Sans"/>
              </a:rPr>
              <a:t>l</a:t>
            </a:r>
            <a:r>
              <a:rPr lang="en-US" b="0" i="0" dirty="0">
                <a:solidFill>
                  <a:schemeClr val="bg1"/>
                </a:solidFill>
                <a:effectLst/>
                <a:latin typeface="Open Sans"/>
              </a:rPr>
              <a:t>ds.org</a:t>
            </a:r>
            <a:endParaRPr lang="en-US" dirty="0">
              <a:solidFill>
                <a:schemeClr val="bg1"/>
              </a:solidFill>
            </a:endParaRPr>
          </a:p>
        </p:txBody>
      </p:sp>
    </p:spTree>
    <p:extLst>
      <p:ext uri="{BB962C8B-B14F-4D97-AF65-F5344CB8AC3E}">
        <p14:creationId xmlns:p14="http://schemas.microsoft.com/office/powerpoint/2010/main" val="11783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2F1387-A9C0-45D1-B2D1-A7396CF20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4" y="0"/>
            <a:ext cx="12402206" cy="6858000"/>
          </a:xfrm>
          <a:prstGeom prst="rect">
            <a:avLst/>
          </a:prstGeom>
        </p:spPr>
      </p:pic>
      <p:grpSp>
        <p:nvGrpSpPr>
          <p:cNvPr id="3" name="Group 330"/>
          <p:cNvGrpSpPr/>
          <p:nvPr/>
        </p:nvGrpSpPr>
        <p:grpSpPr>
          <a:xfrm>
            <a:off x="2522483" y="859221"/>
            <a:ext cx="7264400" cy="2743200"/>
            <a:chOff x="965200" y="2286000"/>
            <a:chExt cx="7264400" cy="2743200"/>
          </a:xfrm>
        </p:grpSpPr>
        <p:grpSp>
          <p:nvGrpSpPr>
            <p:cNvPr id="4" name="Group 18"/>
            <p:cNvGrpSpPr/>
            <p:nvPr/>
          </p:nvGrpSpPr>
          <p:grpSpPr>
            <a:xfrm>
              <a:off x="965200" y="2286000"/>
              <a:ext cx="7264400" cy="2743200"/>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17600" y="2286000"/>
              <a:ext cx="7010400" cy="2554545"/>
            </a:xfrm>
            <a:prstGeom prst="rect">
              <a:avLst/>
            </a:prstGeom>
            <a:noFill/>
          </p:spPr>
          <p:txBody>
            <a:bodyPr wrap="square" rtlCol="0">
              <a:spAutoFit/>
            </a:bodyPr>
            <a:lstStyle/>
            <a:p>
              <a:pPr algn="ctr"/>
              <a:r>
                <a:rPr lang="en-US" sz="3200" b="1" dirty="0">
                  <a:solidFill>
                    <a:schemeClr val="bg1"/>
                  </a:solidFill>
                </a:rPr>
                <a:t>If those who have been enlightened by the Spirit of God fall away from the truth, their condition will be worse than if they had never known the things of God.</a:t>
              </a:r>
              <a:endParaRPr lang="en-US" sz="3200" dirty="0">
                <a:solidFill>
                  <a:schemeClr val="bg1"/>
                </a:solidFill>
                <a:latin typeface="Child's Play" pitchFamily="2" charset="0"/>
              </a:endParaRPr>
            </a:p>
          </p:txBody>
        </p:sp>
      </p:grpSp>
      <p:sp>
        <p:nvSpPr>
          <p:cNvPr id="14" name="TextBox 13"/>
          <p:cNvSpPr txBox="1"/>
          <p:nvPr/>
        </p:nvSpPr>
        <p:spPr>
          <a:xfrm>
            <a:off x="134112" y="6488668"/>
            <a:ext cx="1600200" cy="369332"/>
          </a:xfrm>
          <a:prstGeom prst="rect">
            <a:avLst/>
          </a:prstGeom>
          <a:noFill/>
        </p:spPr>
        <p:txBody>
          <a:bodyPr wrap="square" rtlCol="0">
            <a:spAutoFit/>
          </a:bodyPr>
          <a:lstStyle/>
          <a:p>
            <a:r>
              <a:rPr lang="en-US" dirty="0">
                <a:solidFill>
                  <a:schemeClr val="bg1"/>
                </a:solidFill>
              </a:rPr>
              <a:t>Alma 24:18  </a:t>
            </a:r>
          </a:p>
        </p:txBody>
      </p:sp>
      <p:sp>
        <p:nvSpPr>
          <p:cNvPr id="15" name="TextBox 14"/>
          <p:cNvSpPr txBox="1"/>
          <p:nvPr/>
        </p:nvSpPr>
        <p:spPr>
          <a:xfrm>
            <a:off x="256032" y="0"/>
            <a:ext cx="11804904" cy="769441"/>
          </a:xfrm>
          <a:prstGeom prst="rect">
            <a:avLst/>
          </a:prstGeom>
          <a:noFill/>
        </p:spPr>
        <p:txBody>
          <a:bodyPr wrap="square" rtlCol="0">
            <a:spAutoFit/>
          </a:bodyPr>
          <a:lstStyle/>
          <a:p>
            <a:pPr algn="ctr">
              <a:tabLst>
                <a:tab pos="2054225" algn="l"/>
              </a:tabLst>
            </a:pPr>
            <a:r>
              <a:rPr lang="en-US" sz="4400" dirty="0">
                <a:solidFill>
                  <a:schemeClr val="bg1"/>
                </a:solidFill>
                <a:latin typeface="Estrangelo Edessa" pitchFamily="66" charset="0"/>
                <a:cs typeface="Estrangelo Edessa" pitchFamily="66" charset="0"/>
              </a:rPr>
              <a:t>What Does Mormon Want Us To Know?</a:t>
            </a:r>
          </a:p>
        </p:txBody>
      </p:sp>
      <p:pic>
        <p:nvPicPr>
          <p:cNvPr id="35842" name="Picture 2" descr="http://joyfullotus.files.wordpress.com/2012/02/blessed_are_the_poor_in_spirit-1152x864.jpg"/>
          <p:cNvPicPr>
            <a:picLocks noChangeAspect="1" noChangeArrowheads="1"/>
          </p:cNvPicPr>
          <p:nvPr/>
        </p:nvPicPr>
        <p:blipFill>
          <a:blip r:embed="rId3" cstate="print"/>
          <a:srcRect r="45455" b="45455"/>
          <a:stretch>
            <a:fillRect/>
          </a:stretch>
        </p:blipFill>
        <p:spPr bwMode="auto">
          <a:xfrm>
            <a:off x="4214648" y="3907877"/>
            <a:ext cx="3481552" cy="2611164"/>
          </a:xfrm>
          <a:prstGeom prst="rect">
            <a:avLst/>
          </a:prstGeom>
          <a:noFill/>
        </p:spPr>
      </p:pic>
      <p:grpSp>
        <p:nvGrpSpPr>
          <p:cNvPr id="17" name="Group 16">
            <a:extLst>
              <a:ext uri="{FF2B5EF4-FFF2-40B4-BE49-F238E27FC236}">
                <a16:creationId xmlns:a16="http://schemas.microsoft.com/office/drawing/2014/main" id="{C38D7FC4-BF94-456F-8100-E22CB3A6759A}"/>
              </a:ext>
            </a:extLst>
          </p:cNvPr>
          <p:cNvGrpSpPr/>
          <p:nvPr/>
        </p:nvGrpSpPr>
        <p:grpSpPr>
          <a:xfrm>
            <a:off x="1073390" y="1870841"/>
            <a:ext cx="1209964" cy="3352800"/>
            <a:chOff x="2133600" y="3124200"/>
            <a:chExt cx="1209964" cy="3352800"/>
          </a:xfrm>
        </p:grpSpPr>
        <p:grpSp>
          <p:nvGrpSpPr>
            <p:cNvPr id="18" name="Group 285">
              <a:extLst>
                <a:ext uri="{FF2B5EF4-FFF2-40B4-BE49-F238E27FC236}">
                  <a16:creationId xmlns:a16="http://schemas.microsoft.com/office/drawing/2014/main" id="{E4F8E4ED-ED8A-4099-A575-B790C0DE6B7D}"/>
                </a:ext>
              </a:extLst>
            </p:cNvPr>
            <p:cNvGrpSpPr/>
            <p:nvPr/>
          </p:nvGrpSpPr>
          <p:grpSpPr>
            <a:xfrm rot="17194410">
              <a:off x="2764132" y="5999335"/>
              <a:ext cx="359123" cy="509595"/>
              <a:chOff x="4934260" y="5008578"/>
              <a:chExt cx="373811" cy="553131"/>
            </a:xfrm>
          </p:grpSpPr>
          <p:sp>
            <p:nvSpPr>
              <p:cNvPr id="96" name="Oval 3">
                <a:extLst>
                  <a:ext uri="{FF2B5EF4-FFF2-40B4-BE49-F238E27FC236}">
                    <a16:creationId xmlns:a16="http://schemas.microsoft.com/office/drawing/2014/main" id="{4BA76416-21F5-4134-BA67-A2CBC9D6F832}"/>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4">
                <a:extLst>
                  <a:ext uri="{FF2B5EF4-FFF2-40B4-BE49-F238E27FC236}">
                    <a16:creationId xmlns:a16="http://schemas.microsoft.com/office/drawing/2014/main" id="{40E5CE2A-107C-4091-A345-FBFE9A9E1990}"/>
                  </a:ext>
                </a:extLst>
              </p:cNvPr>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84">
              <a:extLst>
                <a:ext uri="{FF2B5EF4-FFF2-40B4-BE49-F238E27FC236}">
                  <a16:creationId xmlns:a16="http://schemas.microsoft.com/office/drawing/2014/main" id="{8929E2EB-802C-4416-BF5A-1DE067586AA6}"/>
                </a:ext>
              </a:extLst>
            </p:cNvPr>
            <p:cNvGrpSpPr/>
            <p:nvPr/>
          </p:nvGrpSpPr>
          <p:grpSpPr>
            <a:xfrm>
              <a:off x="2379689" y="5993567"/>
              <a:ext cx="376003" cy="483433"/>
              <a:chOff x="4934260" y="5008578"/>
              <a:chExt cx="373811" cy="553131"/>
            </a:xfrm>
          </p:grpSpPr>
          <p:sp>
            <p:nvSpPr>
              <p:cNvPr id="94" name="Oval 6">
                <a:extLst>
                  <a:ext uri="{FF2B5EF4-FFF2-40B4-BE49-F238E27FC236}">
                    <a16:creationId xmlns:a16="http://schemas.microsoft.com/office/drawing/2014/main" id="{E9395F24-1A16-4881-B138-FB8D8E2A7C0A}"/>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7">
                <a:extLst>
                  <a:ext uri="{FF2B5EF4-FFF2-40B4-BE49-F238E27FC236}">
                    <a16:creationId xmlns:a16="http://schemas.microsoft.com/office/drawing/2014/main" id="{89675808-8559-4E14-9418-17D027D28CC2}"/>
                  </a:ext>
                </a:extLst>
              </p:cNvPr>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B4E6E8EB-D699-4908-93B3-57498452CA91}"/>
                </a:ext>
              </a:extLst>
            </p:cNvPr>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730CE2-EE1D-45BC-99C7-291925AA82D0}"/>
                </a:ext>
              </a:extLst>
            </p:cNvPr>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1ABB9E72-25CC-4891-8AB9-B0D3CABAC0E6}"/>
                </a:ext>
              </a:extLst>
            </p:cNvPr>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98497B8F-4FEF-4EFF-B499-FFC26D290D33}"/>
                </a:ext>
              </a:extLst>
            </p:cNvPr>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F411D591-4503-4EF7-8122-3D48910DB693}"/>
                </a:ext>
              </a:extLst>
            </p:cNvPr>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5">
              <a:extLst>
                <a:ext uri="{FF2B5EF4-FFF2-40B4-BE49-F238E27FC236}">
                  <a16:creationId xmlns:a16="http://schemas.microsoft.com/office/drawing/2014/main" id="{36EC045E-ED0A-42F5-9080-8286B38E48D8}"/>
                </a:ext>
              </a:extLst>
            </p:cNvPr>
            <p:cNvGrpSpPr/>
            <p:nvPr/>
          </p:nvGrpSpPr>
          <p:grpSpPr>
            <a:xfrm>
              <a:off x="2480714" y="4105564"/>
              <a:ext cx="546919" cy="609600"/>
              <a:chOff x="2321193" y="914400"/>
              <a:chExt cx="1962699" cy="2187638"/>
            </a:xfrm>
          </p:grpSpPr>
          <p:sp>
            <p:nvSpPr>
              <p:cNvPr id="88" name="Oval 17">
                <a:extLst>
                  <a:ext uri="{FF2B5EF4-FFF2-40B4-BE49-F238E27FC236}">
                    <a16:creationId xmlns:a16="http://schemas.microsoft.com/office/drawing/2014/main" id="{A178AE5E-F563-4108-A2CB-3CECFECF30B7}"/>
                  </a:ext>
                </a:extLst>
              </p:cNvPr>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entagon 19">
                <a:extLst>
                  <a:ext uri="{FF2B5EF4-FFF2-40B4-BE49-F238E27FC236}">
                    <a16:creationId xmlns:a16="http://schemas.microsoft.com/office/drawing/2014/main" id="{8F63F4F4-43CF-4CD0-A8BF-CCBBAE659CE6}"/>
                  </a:ext>
                </a:extLst>
              </p:cNvPr>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20">
                <a:extLst>
                  <a:ext uri="{FF2B5EF4-FFF2-40B4-BE49-F238E27FC236}">
                    <a16:creationId xmlns:a16="http://schemas.microsoft.com/office/drawing/2014/main" id="{219F41BC-EE60-47A6-A434-6666113A9D80}"/>
                  </a:ext>
                </a:extLst>
              </p:cNvPr>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21">
                <a:extLst>
                  <a:ext uri="{FF2B5EF4-FFF2-40B4-BE49-F238E27FC236}">
                    <a16:creationId xmlns:a16="http://schemas.microsoft.com/office/drawing/2014/main" id="{8474B0EE-1B7F-4BE6-8C0F-0EF4F1E4B8F4}"/>
                  </a:ext>
                </a:extLst>
              </p:cNvPr>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Pentagon 22">
                <a:extLst>
                  <a:ext uri="{FF2B5EF4-FFF2-40B4-BE49-F238E27FC236}">
                    <a16:creationId xmlns:a16="http://schemas.microsoft.com/office/drawing/2014/main" id="{4A174D06-1B48-4F38-93CF-8463852BF857}"/>
                  </a:ext>
                </a:extLst>
              </p:cNvPr>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23">
                <a:extLst>
                  <a:ext uri="{FF2B5EF4-FFF2-40B4-BE49-F238E27FC236}">
                    <a16:creationId xmlns:a16="http://schemas.microsoft.com/office/drawing/2014/main" id="{19890223-FEB8-492A-A334-94EC0491809A}"/>
                  </a:ext>
                </a:extLst>
              </p:cNvPr>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5">
              <a:extLst>
                <a:ext uri="{FF2B5EF4-FFF2-40B4-BE49-F238E27FC236}">
                  <a16:creationId xmlns:a16="http://schemas.microsoft.com/office/drawing/2014/main" id="{50EC7C09-6790-4A38-9DFE-4FB7C1E20B39}"/>
                </a:ext>
              </a:extLst>
            </p:cNvPr>
            <p:cNvGrpSpPr/>
            <p:nvPr/>
          </p:nvGrpSpPr>
          <p:grpSpPr>
            <a:xfrm rot="1699902">
              <a:off x="2147930" y="4740678"/>
              <a:ext cx="291183" cy="118991"/>
              <a:chOff x="2209800" y="1905000"/>
              <a:chExt cx="2286000" cy="1066800"/>
            </a:xfrm>
          </p:grpSpPr>
          <p:grpSp>
            <p:nvGrpSpPr>
              <p:cNvPr id="82" name="Group 29">
                <a:extLst>
                  <a:ext uri="{FF2B5EF4-FFF2-40B4-BE49-F238E27FC236}">
                    <a16:creationId xmlns:a16="http://schemas.microsoft.com/office/drawing/2014/main" id="{F6C944C0-8CC0-45D7-9495-C7A55CFD9C6F}"/>
                  </a:ext>
                </a:extLst>
              </p:cNvPr>
              <p:cNvGrpSpPr/>
              <p:nvPr/>
            </p:nvGrpSpPr>
            <p:grpSpPr>
              <a:xfrm>
                <a:off x="2209800" y="1905000"/>
                <a:ext cx="1066800" cy="1066800"/>
                <a:chOff x="990600" y="1905000"/>
                <a:chExt cx="1066800" cy="1066800"/>
              </a:xfrm>
            </p:grpSpPr>
            <p:sp>
              <p:nvSpPr>
                <p:cNvPr id="86" name="&quot;No&quot; Symbol 98">
                  <a:extLst>
                    <a:ext uri="{FF2B5EF4-FFF2-40B4-BE49-F238E27FC236}">
                      <a16:creationId xmlns:a16="http://schemas.microsoft.com/office/drawing/2014/main" id="{C268BE61-5A2A-491C-8C87-EC213055A2EE}"/>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Oval 86">
                  <a:extLst>
                    <a:ext uri="{FF2B5EF4-FFF2-40B4-BE49-F238E27FC236}">
                      <a16:creationId xmlns:a16="http://schemas.microsoft.com/office/drawing/2014/main" id="{130EA452-CB16-46FD-84B2-793B10925880}"/>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32">
                <a:extLst>
                  <a:ext uri="{FF2B5EF4-FFF2-40B4-BE49-F238E27FC236}">
                    <a16:creationId xmlns:a16="http://schemas.microsoft.com/office/drawing/2014/main" id="{D41A1913-40A3-41C0-825F-45549DFA5094}"/>
                  </a:ext>
                </a:extLst>
              </p:cNvPr>
              <p:cNvGrpSpPr/>
              <p:nvPr/>
            </p:nvGrpSpPr>
            <p:grpSpPr>
              <a:xfrm>
                <a:off x="3429000" y="1905000"/>
                <a:ext cx="1066800" cy="1066800"/>
                <a:chOff x="990600" y="1905000"/>
                <a:chExt cx="1066800" cy="1066800"/>
              </a:xfrm>
            </p:grpSpPr>
            <p:sp>
              <p:nvSpPr>
                <p:cNvPr id="84" name="&quot;No&quot; Symbol 96">
                  <a:extLst>
                    <a:ext uri="{FF2B5EF4-FFF2-40B4-BE49-F238E27FC236}">
                      <a16:creationId xmlns:a16="http://schemas.microsoft.com/office/drawing/2014/main" id="{373D2EC7-C06A-4554-A8D6-F863DA38F017}"/>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34">
                  <a:extLst>
                    <a:ext uri="{FF2B5EF4-FFF2-40B4-BE49-F238E27FC236}">
                      <a16:creationId xmlns:a16="http://schemas.microsoft.com/office/drawing/2014/main" id="{23CF310E-43D8-4BF8-84CF-9FCB6CC0E72E}"/>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36">
              <a:extLst>
                <a:ext uri="{FF2B5EF4-FFF2-40B4-BE49-F238E27FC236}">
                  <a16:creationId xmlns:a16="http://schemas.microsoft.com/office/drawing/2014/main" id="{6A6E24A0-5329-4956-B3CD-D73A08E0F7A8}"/>
                </a:ext>
              </a:extLst>
            </p:cNvPr>
            <p:cNvGrpSpPr/>
            <p:nvPr/>
          </p:nvGrpSpPr>
          <p:grpSpPr>
            <a:xfrm rot="20019181">
              <a:off x="3048475" y="4742987"/>
              <a:ext cx="291183" cy="118991"/>
              <a:chOff x="2209800" y="1905000"/>
              <a:chExt cx="2286000" cy="1066800"/>
            </a:xfrm>
          </p:grpSpPr>
          <p:grpSp>
            <p:nvGrpSpPr>
              <p:cNvPr id="76" name="Group 29">
                <a:extLst>
                  <a:ext uri="{FF2B5EF4-FFF2-40B4-BE49-F238E27FC236}">
                    <a16:creationId xmlns:a16="http://schemas.microsoft.com/office/drawing/2014/main" id="{5DE19874-7215-412B-9773-A88E75A0EE02}"/>
                  </a:ext>
                </a:extLst>
              </p:cNvPr>
              <p:cNvGrpSpPr/>
              <p:nvPr/>
            </p:nvGrpSpPr>
            <p:grpSpPr>
              <a:xfrm>
                <a:off x="2209800" y="1905000"/>
                <a:ext cx="1066800" cy="1066800"/>
                <a:chOff x="990600" y="1905000"/>
                <a:chExt cx="1066800" cy="1066800"/>
              </a:xfrm>
            </p:grpSpPr>
            <p:sp>
              <p:nvSpPr>
                <p:cNvPr id="80" name="&quot;No&quot; Symbol 92">
                  <a:extLst>
                    <a:ext uri="{FF2B5EF4-FFF2-40B4-BE49-F238E27FC236}">
                      <a16:creationId xmlns:a16="http://schemas.microsoft.com/office/drawing/2014/main" id="{3031FF36-6523-4CDD-BC5B-373196043183}"/>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a:extLst>
                    <a:ext uri="{FF2B5EF4-FFF2-40B4-BE49-F238E27FC236}">
                      <a16:creationId xmlns:a16="http://schemas.microsoft.com/office/drawing/2014/main" id="{B40330E0-E175-4BF0-B04A-F600CA246F0F}"/>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2">
                <a:extLst>
                  <a:ext uri="{FF2B5EF4-FFF2-40B4-BE49-F238E27FC236}">
                    <a16:creationId xmlns:a16="http://schemas.microsoft.com/office/drawing/2014/main" id="{D05ABF8D-B3C0-4F20-A074-F58CF4E5EB57}"/>
                  </a:ext>
                </a:extLst>
              </p:cNvPr>
              <p:cNvGrpSpPr/>
              <p:nvPr/>
            </p:nvGrpSpPr>
            <p:grpSpPr>
              <a:xfrm>
                <a:off x="3429000" y="1905000"/>
                <a:ext cx="1066800" cy="1066800"/>
                <a:chOff x="990600" y="1905000"/>
                <a:chExt cx="1066800" cy="1066800"/>
              </a:xfrm>
            </p:grpSpPr>
            <p:sp>
              <p:nvSpPr>
                <p:cNvPr id="78" name="&quot;No&quot; Symbol 90">
                  <a:extLst>
                    <a:ext uri="{FF2B5EF4-FFF2-40B4-BE49-F238E27FC236}">
                      <a16:creationId xmlns:a16="http://schemas.microsoft.com/office/drawing/2014/main" id="{DC00B098-0F5B-415D-90CB-023688933D79}"/>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Oval 78">
                  <a:extLst>
                    <a:ext uri="{FF2B5EF4-FFF2-40B4-BE49-F238E27FC236}">
                      <a16:creationId xmlns:a16="http://schemas.microsoft.com/office/drawing/2014/main" id="{AABDF8F9-3634-44D7-A86D-64F851D4FB63}"/>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rapezoid 27">
              <a:extLst>
                <a:ext uri="{FF2B5EF4-FFF2-40B4-BE49-F238E27FC236}">
                  <a16:creationId xmlns:a16="http://schemas.microsoft.com/office/drawing/2014/main" id="{5AFBE4D2-B1C6-4AE3-980C-26064D9DFD39}"/>
                </a:ext>
              </a:extLst>
            </p:cNvPr>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5">
              <a:extLst>
                <a:ext uri="{FF2B5EF4-FFF2-40B4-BE49-F238E27FC236}">
                  <a16:creationId xmlns:a16="http://schemas.microsoft.com/office/drawing/2014/main" id="{935EA7AE-92D8-4F3B-8810-061F2D6C1FEC}"/>
                </a:ext>
              </a:extLst>
            </p:cNvPr>
            <p:cNvGrpSpPr/>
            <p:nvPr/>
          </p:nvGrpSpPr>
          <p:grpSpPr>
            <a:xfrm rot="10800000" flipH="1" flipV="1">
              <a:off x="2235200" y="6029036"/>
              <a:ext cx="990600" cy="158496"/>
              <a:chOff x="1447800" y="2040716"/>
              <a:chExt cx="3102900" cy="387950"/>
            </a:xfrm>
          </p:grpSpPr>
          <p:sp>
            <p:nvSpPr>
              <p:cNvPr id="70" name="Diagonal Stripe 69">
                <a:extLst>
                  <a:ext uri="{FF2B5EF4-FFF2-40B4-BE49-F238E27FC236}">
                    <a16:creationId xmlns:a16="http://schemas.microsoft.com/office/drawing/2014/main" id="{23D00C7E-098B-4DDE-8F43-24F7D2AADEAC}"/>
                  </a:ext>
                </a:extLst>
              </p:cNvPr>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gonal Stripe 70">
                <a:extLst>
                  <a:ext uri="{FF2B5EF4-FFF2-40B4-BE49-F238E27FC236}">
                    <a16:creationId xmlns:a16="http://schemas.microsoft.com/office/drawing/2014/main" id="{C1ADDA88-6F07-49BB-9C70-38BAF8353D6A}"/>
                  </a:ext>
                </a:extLst>
              </p:cNvPr>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gonal Stripe 71">
                <a:extLst>
                  <a:ext uri="{FF2B5EF4-FFF2-40B4-BE49-F238E27FC236}">
                    <a16:creationId xmlns:a16="http://schemas.microsoft.com/office/drawing/2014/main" id="{98EE852F-3BA5-4F72-9C67-785F66DA8C2B}"/>
                  </a:ext>
                </a:extLst>
              </p:cNvPr>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iagonal Stripe 72">
                <a:extLst>
                  <a:ext uri="{FF2B5EF4-FFF2-40B4-BE49-F238E27FC236}">
                    <a16:creationId xmlns:a16="http://schemas.microsoft.com/office/drawing/2014/main" id="{F2840A86-AC49-4A0B-9F8C-28CBBACA29C6}"/>
                  </a:ext>
                </a:extLst>
              </p:cNvPr>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gonal Stripe 73">
                <a:extLst>
                  <a:ext uri="{FF2B5EF4-FFF2-40B4-BE49-F238E27FC236}">
                    <a16:creationId xmlns:a16="http://schemas.microsoft.com/office/drawing/2014/main" id="{4DE7F321-09D5-43A0-B6A6-09DB295819DE}"/>
                  </a:ext>
                </a:extLst>
              </p:cNvPr>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iagonal Stripe 74">
                <a:extLst>
                  <a:ext uri="{FF2B5EF4-FFF2-40B4-BE49-F238E27FC236}">
                    <a16:creationId xmlns:a16="http://schemas.microsoft.com/office/drawing/2014/main" id="{745B3288-D041-4090-BCC7-B73EB1694C69}"/>
                  </a:ext>
                </a:extLst>
              </p:cNvPr>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108">
              <a:extLst>
                <a:ext uri="{FF2B5EF4-FFF2-40B4-BE49-F238E27FC236}">
                  <a16:creationId xmlns:a16="http://schemas.microsoft.com/office/drawing/2014/main" id="{181377D0-BEC2-4481-915D-6D7AA5CFDDF3}"/>
                </a:ext>
              </a:extLst>
            </p:cNvPr>
            <p:cNvGrpSpPr/>
            <p:nvPr/>
          </p:nvGrpSpPr>
          <p:grpSpPr>
            <a:xfrm>
              <a:off x="2209800" y="6172199"/>
              <a:ext cx="1087582" cy="152401"/>
              <a:chOff x="1295400" y="2819400"/>
              <a:chExt cx="1327484" cy="304800"/>
            </a:xfrm>
          </p:grpSpPr>
          <p:grpSp>
            <p:nvGrpSpPr>
              <p:cNvPr id="41" name="Group 86">
                <a:extLst>
                  <a:ext uri="{FF2B5EF4-FFF2-40B4-BE49-F238E27FC236}">
                    <a16:creationId xmlns:a16="http://schemas.microsoft.com/office/drawing/2014/main" id="{55ADD32B-5776-4F67-9622-838625B1BF85}"/>
                  </a:ext>
                </a:extLst>
              </p:cNvPr>
              <p:cNvGrpSpPr/>
              <p:nvPr/>
            </p:nvGrpSpPr>
            <p:grpSpPr>
              <a:xfrm>
                <a:off x="1295400" y="2819400"/>
                <a:ext cx="914400" cy="304800"/>
                <a:chOff x="838200" y="2193636"/>
                <a:chExt cx="2895600" cy="946728"/>
              </a:xfrm>
            </p:grpSpPr>
            <p:grpSp>
              <p:nvGrpSpPr>
                <p:cNvPr id="50" name="Group 69">
                  <a:extLst>
                    <a:ext uri="{FF2B5EF4-FFF2-40B4-BE49-F238E27FC236}">
                      <a16:creationId xmlns:a16="http://schemas.microsoft.com/office/drawing/2014/main" id="{032FFC3F-4732-47D9-B976-2B7E49844D4C}"/>
                    </a:ext>
                  </a:extLst>
                </p:cNvPr>
                <p:cNvGrpSpPr/>
                <p:nvPr/>
              </p:nvGrpSpPr>
              <p:grpSpPr>
                <a:xfrm>
                  <a:off x="838200" y="2193636"/>
                  <a:ext cx="381000" cy="930564"/>
                  <a:chOff x="838200" y="2193636"/>
                  <a:chExt cx="381000" cy="930564"/>
                </a:xfrm>
              </p:grpSpPr>
              <p:sp>
                <p:nvSpPr>
                  <p:cNvPr id="67" name="Isosceles Triangle 66">
                    <a:extLst>
                      <a:ext uri="{FF2B5EF4-FFF2-40B4-BE49-F238E27FC236}">
                        <a16:creationId xmlns:a16="http://schemas.microsoft.com/office/drawing/2014/main" id="{9B59F00C-D2CE-4A18-A100-B635DE5165DC}"/>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72CB398-06B2-4AA5-AD2F-1D20ED187069}"/>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C5A8E8C2-13DF-43B6-B6CE-4784F9611972}"/>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0">
                  <a:extLst>
                    <a:ext uri="{FF2B5EF4-FFF2-40B4-BE49-F238E27FC236}">
                      <a16:creationId xmlns:a16="http://schemas.microsoft.com/office/drawing/2014/main" id="{FBFC11DC-0ADD-4182-A9B5-8ED2CEA7A126}"/>
                    </a:ext>
                  </a:extLst>
                </p:cNvPr>
                <p:cNvGrpSpPr/>
                <p:nvPr/>
              </p:nvGrpSpPr>
              <p:grpSpPr>
                <a:xfrm>
                  <a:off x="2133600" y="2209800"/>
                  <a:ext cx="381000" cy="930564"/>
                  <a:chOff x="838200" y="2193636"/>
                  <a:chExt cx="381000" cy="930564"/>
                </a:xfrm>
              </p:grpSpPr>
              <p:sp>
                <p:nvSpPr>
                  <p:cNvPr id="64" name="Isosceles Triangle 63">
                    <a:extLst>
                      <a:ext uri="{FF2B5EF4-FFF2-40B4-BE49-F238E27FC236}">
                        <a16:creationId xmlns:a16="http://schemas.microsoft.com/office/drawing/2014/main" id="{1FD65B62-4DEA-4199-98EB-FA01D2E57BAF}"/>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EC8A59E-9375-4003-9956-2D531BA0562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A9671FF7-282E-4F3D-8979-BA8AE538A887}"/>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4">
                  <a:extLst>
                    <a:ext uri="{FF2B5EF4-FFF2-40B4-BE49-F238E27FC236}">
                      <a16:creationId xmlns:a16="http://schemas.microsoft.com/office/drawing/2014/main" id="{0E61181C-43D7-492D-83F0-48ABA53B42A8}"/>
                    </a:ext>
                  </a:extLst>
                </p:cNvPr>
                <p:cNvGrpSpPr/>
                <p:nvPr/>
              </p:nvGrpSpPr>
              <p:grpSpPr>
                <a:xfrm>
                  <a:off x="1524000" y="2209800"/>
                  <a:ext cx="381000" cy="930564"/>
                  <a:chOff x="838200" y="2193636"/>
                  <a:chExt cx="381000" cy="930564"/>
                </a:xfrm>
              </p:grpSpPr>
              <p:sp>
                <p:nvSpPr>
                  <p:cNvPr id="61" name="Isosceles Triangle 60">
                    <a:extLst>
                      <a:ext uri="{FF2B5EF4-FFF2-40B4-BE49-F238E27FC236}">
                        <a16:creationId xmlns:a16="http://schemas.microsoft.com/office/drawing/2014/main" id="{4802C1BA-7805-4E34-ADF8-B91CFC8E355D}"/>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34BE35A-C049-459A-B1AB-BA2004148F21}"/>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03980E36-6123-4C91-9386-9B022651BCFE}"/>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8">
                  <a:extLst>
                    <a:ext uri="{FF2B5EF4-FFF2-40B4-BE49-F238E27FC236}">
                      <a16:creationId xmlns:a16="http://schemas.microsoft.com/office/drawing/2014/main" id="{73B3A6E0-A6DE-46E5-88F0-547021C44F05}"/>
                    </a:ext>
                  </a:extLst>
                </p:cNvPr>
                <p:cNvGrpSpPr/>
                <p:nvPr/>
              </p:nvGrpSpPr>
              <p:grpSpPr>
                <a:xfrm>
                  <a:off x="2667000" y="2209800"/>
                  <a:ext cx="381000" cy="930564"/>
                  <a:chOff x="838200" y="2193636"/>
                  <a:chExt cx="381000" cy="930564"/>
                </a:xfrm>
              </p:grpSpPr>
              <p:sp>
                <p:nvSpPr>
                  <p:cNvPr id="58" name="Isosceles Triangle 57">
                    <a:extLst>
                      <a:ext uri="{FF2B5EF4-FFF2-40B4-BE49-F238E27FC236}">
                        <a16:creationId xmlns:a16="http://schemas.microsoft.com/office/drawing/2014/main" id="{1EE4CA59-9C9D-4A0B-8D68-CA07746B08A5}"/>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0092510-0328-4879-8C61-B7FEA424B6E7}"/>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442DD6B9-1FCB-47FF-B0C0-9FC6D2D676D3}"/>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2">
                  <a:extLst>
                    <a:ext uri="{FF2B5EF4-FFF2-40B4-BE49-F238E27FC236}">
                      <a16:creationId xmlns:a16="http://schemas.microsoft.com/office/drawing/2014/main" id="{DDF6C293-6FDE-47C3-A7D5-90E83C034388}"/>
                    </a:ext>
                  </a:extLst>
                </p:cNvPr>
                <p:cNvGrpSpPr/>
                <p:nvPr/>
              </p:nvGrpSpPr>
              <p:grpSpPr>
                <a:xfrm>
                  <a:off x="3352800" y="2209800"/>
                  <a:ext cx="381000" cy="930564"/>
                  <a:chOff x="838200" y="2193636"/>
                  <a:chExt cx="381000" cy="930564"/>
                </a:xfrm>
              </p:grpSpPr>
              <p:sp>
                <p:nvSpPr>
                  <p:cNvPr id="55" name="Isosceles Triangle 54">
                    <a:extLst>
                      <a:ext uri="{FF2B5EF4-FFF2-40B4-BE49-F238E27FC236}">
                        <a16:creationId xmlns:a16="http://schemas.microsoft.com/office/drawing/2014/main" id="{30283003-029F-4EDC-B574-CC2F0CFF321D}"/>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0D2D61B-6C25-4057-A7D9-33E33EEA2CEE}"/>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47367D3B-A689-46A4-B2D7-F4F55D3DF233}"/>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69">
                <a:extLst>
                  <a:ext uri="{FF2B5EF4-FFF2-40B4-BE49-F238E27FC236}">
                    <a16:creationId xmlns:a16="http://schemas.microsoft.com/office/drawing/2014/main" id="{D88B7F71-C690-4C89-B995-2713D117A63C}"/>
                  </a:ext>
                </a:extLst>
              </p:cNvPr>
              <p:cNvGrpSpPr/>
              <p:nvPr/>
            </p:nvGrpSpPr>
            <p:grpSpPr>
              <a:xfrm>
                <a:off x="2286000" y="2819400"/>
                <a:ext cx="120316" cy="299596"/>
                <a:chOff x="838200" y="2193636"/>
                <a:chExt cx="381000" cy="930564"/>
              </a:xfrm>
            </p:grpSpPr>
            <p:sp>
              <p:nvSpPr>
                <p:cNvPr id="47" name="Isosceles Triangle 46">
                  <a:extLst>
                    <a:ext uri="{FF2B5EF4-FFF2-40B4-BE49-F238E27FC236}">
                      <a16:creationId xmlns:a16="http://schemas.microsoft.com/office/drawing/2014/main" id="{D90BB470-9DF6-416B-AFC9-D434620AF6FD}"/>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E9E4818-F95A-4AA6-9623-512A464F28B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20515B6A-3460-4F72-92E4-11E94D029554}"/>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4">
                <a:extLst>
                  <a:ext uri="{FF2B5EF4-FFF2-40B4-BE49-F238E27FC236}">
                    <a16:creationId xmlns:a16="http://schemas.microsoft.com/office/drawing/2014/main" id="{47FC6ACD-CD5B-4AF0-A240-BDD4CC177ECE}"/>
                  </a:ext>
                </a:extLst>
              </p:cNvPr>
              <p:cNvGrpSpPr/>
              <p:nvPr/>
            </p:nvGrpSpPr>
            <p:grpSpPr>
              <a:xfrm>
                <a:off x="2502568" y="2824604"/>
                <a:ext cx="120316" cy="299596"/>
                <a:chOff x="838200" y="2193636"/>
                <a:chExt cx="381000" cy="930564"/>
              </a:xfrm>
            </p:grpSpPr>
            <p:sp>
              <p:nvSpPr>
                <p:cNvPr id="44" name="Isosceles Triangle 43">
                  <a:extLst>
                    <a:ext uri="{FF2B5EF4-FFF2-40B4-BE49-F238E27FC236}">
                      <a16:creationId xmlns:a16="http://schemas.microsoft.com/office/drawing/2014/main" id="{7B7AE13E-109C-4A19-BD93-1CBEDE4BA70D}"/>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2CED67C-C4CE-4CFD-BCC7-CF18BB16FB6C}"/>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D8F2DD0E-12CE-479F-88FA-384130B55B27}"/>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Oval 30">
              <a:extLst>
                <a:ext uri="{FF2B5EF4-FFF2-40B4-BE49-F238E27FC236}">
                  <a16:creationId xmlns:a16="http://schemas.microsoft.com/office/drawing/2014/main" id="{2A340B00-9FD8-4D83-A365-A088A5D30F43}"/>
                </a:ext>
              </a:extLst>
            </p:cNvPr>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15">
              <a:extLst>
                <a:ext uri="{FF2B5EF4-FFF2-40B4-BE49-F238E27FC236}">
                  <a16:creationId xmlns:a16="http://schemas.microsoft.com/office/drawing/2014/main" id="{E4169AAF-6A7E-49FC-BB8C-6A1B56B6C3DD}"/>
                </a:ext>
              </a:extLst>
            </p:cNvPr>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14">
              <a:extLst>
                <a:ext uri="{FF2B5EF4-FFF2-40B4-BE49-F238E27FC236}">
                  <a16:creationId xmlns:a16="http://schemas.microsoft.com/office/drawing/2014/main" id="{37A9C09C-331A-469E-9023-A3B3BA2704A8}"/>
                </a:ext>
              </a:extLst>
            </p:cNvPr>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10">
              <a:extLst>
                <a:ext uri="{FF2B5EF4-FFF2-40B4-BE49-F238E27FC236}">
                  <a16:creationId xmlns:a16="http://schemas.microsoft.com/office/drawing/2014/main" id="{97B3394E-A8FD-4CDA-AF36-9E603333BD58}"/>
                </a:ext>
              </a:extLst>
            </p:cNvPr>
            <p:cNvGrpSpPr/>
            <p:nvPr/>
          </p:nvGrpSpPr>
          <p:grpSpPr>
            <a:xfrm>
              <a:off x="2362200" y="3505200"/>
              <a:ext cx="762000" cy="228600"/>
              <a:chOff x="1600200" y="1219200"/>
              <a:chExt cx="838200" cy="228600"/>
            </a:xfrm>
          </p:grpSpPr>
          <p:sp>
            <p:nvSpPr>
              <p:cNvPr id="39" name="Rectangle 16">
                <a:extLst>
                  <a:ext uri="{FF2B5EF4-FFF2-40B4-BE49-F238E27FC236}">
                    <a16:creationId xmlns:a16="http://schemas.microsoft.com/office/drawing/2014/main" id="{0F1F50FC-2917-472A-9607-77AF3B5FADB3}"/>
                  </a:ext>
                </a:extLst>
              </p:cNvPr>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a:extLst>
                  <a:ext uri="{FF2B5EF4-FFF2-40B4-BE49-F238E27FC236}">
                    <a16:creationId xmlns:a16="http://schemas.microsoft.com/office/drawing/2014/main" id="{F1EBB7DA-EDC5-4A7B-A725-B0F2D9A53CDC}"/>
                  </a:ext>
                </a:extLst>
              </p:cNvPr>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C64D8487-28A4-404C-B0D2-80569083AB97}"/>
                </a:ext>
              </a:extLst>
            </p:cNvPr>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48">
              <a:extLst>
                <a:ext uri="{FF2B5EF4-FFF2-40B4-BE49-F238E27FC236}">
                  <a16:creationId xmlns:a16="http://schemas.microsoft.com/office/drawing/2014/main" id="{0155EFFC-EF7C-400D-A839-E650F8D93EB4}"/>
                </a:ext>
              </a:extLst>
            </p:cNvPr>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49">
              <a:extLst>
                <a:ext uri="{FF2B5EF4-FFF2-40B4-BE49-F238E27FC236}">
                  <a16:creationId xmlns:a16="http://schemas.microsoft.com/office/drawing/2014/main" id="{57F7700D-26D1-403B-89D0-BE7923E832C8}"/>
                </a:ext>
              </a:extLst>
            </p:cNvPr>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0">
              <a:extLst>
                <a:ext uri="{FF2B5EF4-FFF2-40B4-BE49-F238E27FC236}">
                  <a16:creationId xmlns:a16="http://schemas.microsoft.com/office/drawing/2014/main" id="{E327B682-1B9A-4F52-9AC3-2D4808AF5729}"/>
                </a:ext>
              </a:extLst>
            </p:cNvPr>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3">
            <a:extLst>
              <a:ext uri="{FF2B5EF4-FFF2-40B4-BE49-F238E27FC236}">
                <a16:creationId xmlns:a16="http://schemas.microsoft.com/office/drawing/2014/main" id="{A7A46AAD-6D1B-4BA2-9DE1-131FB974AB15}"/>
              </a:ext>
            </a:extLst>
          </p:cNvPr>
          <p:cNvGrpSpPr/>
          <p:nvPr/>
        </p:nvGrpSpPr>
        <p:grpSpPr>
          <a:xfrm>
            <a:off x="9800897" y="2765295"/>
            <a:ext cx="2031972" cy="2301261"/>
            <a:chOff x="71718" y="1120588"/>
            <a:chExt cx="3070535" cy="4572000"/>
          </a:xfrm>
        </p:grpSpPr>
        <p:grpSp>
          <p:nvGrpSpPr>
            <p:cNvPr id="99" name="Group 13">
              <a:extLst>
                <a:ext uri="{FF2B5EF4-FFF2-40B4-BE49-F238E27FC236}">
                  <a16:creationId xmlns:a16="http://schemas.microsoft.com/office/drawing/2014/main" id="{511FF4C0-09E6-475A-B5D9-3A238629BDF3}"/>
                </a:ext>
              </a:extLst>
            </p:cNvPr>
            <p:cNvGrpSpPr/>
            <p:nvPr/>
          </p:nvGrpSpPr>
          <p:grpSpPr>
            <a:xfrm>
              <a:off x="71718" y="1120588"/>
              <a:ext cx="3048000" cy="4572000"/>
              <a:chOff x="838200" y="1066800"/>
              <a:chExt cx="2438400" cy="3352800"/>
            </a:xfrm>
          </p:grpSpPr>
          <p:sp>
            <p:nvSpPr>
              <p:cNvPr id="101" name="Rounded Rectangle 61">
                <a:extLst>
                  <a:ext uri="{FF2B5EF4-FFF2-40B4-BE49-F238E27FC236}">
                    <a16:creationId xmlns:a16="http://schemas.microsoft.com/office/drawing/2014/main" id="{9F10E50A-E668-4176-B90A-D93384977C9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2">
                <a:extLst>
                  <a:ext uri="{FF2B5EF4-FFF2-40B4-BE49-F238E27FC236}">
                    <a16:creationId xmlns:a16="http://schemas.microsoft.com/office/drawing/2014/main" id="{2714F631-84F3-4D01-A793-F90029D7F68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3">
                <a:extLst>
                  <a:ext uri="{FF2B5EF4-FFF2-40B4-BE49-F238E27FC236}">
                    <a16:creationId xmlns:a16="http://schemas.microsoft.com/office/drawing/2014/main" id="{FFE4D506-757E-4553-9047-F8300704A87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4">
                <a:extLst>
                  <a:ext uri="{FF2B5EF4-FFF2-40B4-BE49-F238E27FC236}">
                    <a16:creationId xmlns:a16="http://schemas.microsoft.com/office/drawing/2014/main" id="{B071A7A8-01F3-4E7B-94EE-7D341465F26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nut 5">
                <a:extLst>
                  <a:ext uri="{FF2B5EF4-FFF2-40B4-BE49-F238E27FC236}">
                    <a16:creationId xmlns:a16="http://schemas.microsoft.com/office/drawing/2014/main" id="{73A7962A-A382-4E87-84E5-73016E82E6D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6">
                <a:extLst>
                  <a:ext uri="{FF2B5EF4-FFF2-40B4-BE49-F238E27FC236}">
                    <a16:creationId xmlns:a16="http://schemas.microsoft.com/office/drawing/2014/main" id="{AB46E78A-4870-4C4C-A1E7-F24951AC90B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7">
                <a:extLst>
                  <a:ext uri="{FF2B5EF4-FFF2-40B4-BE49-F238E27FC236}">
                    <a16:creationId xmlns:a16="http://schemas.microsoft.com/office/drawing/2014/main" id="{89C12EE3-2B46-4DAF-BF31-2E2DFCEEEEA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Plaque 8">
                <a:extLst>
                  <a:ext uri="{FF2B5EF4-FFF2-40B4-BE49-F238E27FC236}">
                    <a16:creationId xmlns:a16="http://schemas.microsoft.com/office/drawing/2014/main" id="{070A4A67-3116-4C1B-9355-0BC6A483F8E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9">
                <a:extLst>
                  <a:ext uri="{FF2B5EF4-FFF2-40B4-BE49-F238E27FC236}">
                    <a16:creationId xmlns:a16="http://schemas.microsoft.com/office/drawing/2014/main" id="{74D9F474-7F27-42E8-B686-6E94D20E263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laque 10">
                <a:extLst>
                  <a:ext uri="{FF2B5EF4-FFF2-40B4-BE49-F238E27FC236}">
                    <a16:creationId xmlns:a16="http://schemas.microsoft.com/office/drawing/2014/main" id="{C420C668-F549-4966-816E-15B62FDA599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a:extLst>
                <a:ext uri="{FF2B5EF4-FFF2-40B4-BE49-F238E27FC236}">
                  <a16:creationId xmlns:a16="http://schemas.microsoft.com/office/drawing/2014/main" id="{ED6DE9B0-ABF6-4CFF-AA71-67FB2DD724F3}"/>
                </a:ext>
              </a:extLst>
            </p:cNvPr>
            <p:cNvSpPr txBox="1"/>
            <p:nvPr/>
          </p:nvSpPr>
          <p:spPr>
            <a:xfrm>
              <a:off x="762598" y="1254182"/>
              <a:ext cx="2379655" cy="672618"/>
            </a:xfrm>
            <a:prstGeom prst="rect">
              <a:avLst/>
            </a:prstGeom>
            <a:noFill/>
          </p:spPr>
          <p:txBody>
            <a:bodyPr wrap="square" rtlCol="0">
              <a:spAutoFit/>
            </a:bodyPr>
            <a:lstStyle/>
            <a:p>
              <a:pPr algn="ct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97886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C15108-D66E-41F7-A46E-67B579879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7614" cy="6858000"/>
          </a:xfrm>
          <a:prstGeom prst="rect">
            <a:avLst/>
          </a:prstGeom>
        </p:spPr>
      </p:pic>
      <p:sp>
        <p:nvSpPr>
          <p:cNvPr id="4" name="TextBox 3"/>
          <p:cNvSpPr txBox="1"/>
          <p:nvPr/>
        </p:nvSpPr>
        <p:spPr>
          <a:xfrm>
            <a:off x="274320" y="152400"/>
            <a:ext cx="8915400" cy="578619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0" i="0" dirty="0">
                <a:solidFill>
                  <a:schemeClr val="bg1"/>
                </a:solidFill>
                <a:effectLst/>
                <a:latin typeface="Open Sans"/>
              </a:rPr>
              <a:t>“Religious Freedom,” lds.org/religious-freedom</a:t>
            </a:r>
            <a:endParaRPr lang="en-US" dirty="0">
              <a:solidFill>
                <a:schemeClr val="bg1"/>
              </a:solidFill>
            </a:endParaRPr>
          </a:p>
          <a:p>
            <a:endParaRPr lang="en-US" dirty="0">
              <a:solidFill>
                <a:schemeClr val="bg1"/>
              </a:solidFill>
            </a:endParaRPr>
          </a:p>
          <a:p>
            <a:r>
              <a:rPr lang="en-US" b="0" i="0" dirty="0">
                <a:solidFill>
                  <a:schemeClr val="bg1"/>
                </a:solidFill>
                <a:effectLst/>
                <a:latin typeface="Open Sans"/>
              </a:rPr>
              <a:t>David A. Bednar, </a:t>
            </a:r>
            <a:r>
              <a:rPr lang="en-US" dirty="0">
                <a:solidFill>
                  <a:schemeClr val="bg1"/>
                </a:solidFill>
                <a:latin typeface="Open Sans"/>
              </a:rPr>
              <a:t>“Converted unto the Lord,” </a:t>
            </a:r>
            <a:r>
              <a:rPr lang="en-US" b="0" i="1" dirty="0">
                <a:solidFill>
                  <a:schemeClr val="bg1"/>
                </a:solidFill>
                <a:effectLst/>
                <a:latin typeface="Open Sans"/>
              </a:rPr>
              <a:t>Ensign</a:t>
            </a:r>
            <a:r>
              <a:rPr lang="en-US" b="0" i="0" dirty="0">
                <a:solidFill>
                  <a:schemeClr val="bg1"/>
                </a:solidFill>
                <a:effectLst/>
                <a:latin typeface="Open Sans"/>
              </a:rPr>
              <a:t> or </a:t>
            </a:r>
            <a:r>
              <a:rPr lang="en-US" b="0" i="1" dirty="0">
                <a:solidFill>
                  <a:schemeClr val="bg1"/>
                </a:solidFill>
                <a:effectLst/>
                <a:latin typeface="Open Sans"/>
              </a:rPr>
              <a:t>Liahona,</a:t>
            </a:r>
            <a:r>
              <a:rPr lang="en-US" b="0" i="0" dirty="0">
                <a:solidFill>
                  <a:schemeClr val="bg1"/>
                </a:solidFill>
                <a:effectLst/>
                <a:latin typeface="Open Sans"/>
              </a:rPr>
              <a:t> Nov. 2012, 108–9</a:t>
            </a:r>
          </a:p>
          <a:p>
            <a:endParaRPr lang="en-US" dirty="0">
              <a:solidFill>
                <a:schemeClr val="bg1"/>
              </a:solidFill>
            </a:endParaRP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of the Book of Mormon Vol. 3 pg. 165, 168</a:t>
            </a:r>
          </a:p>
          <a:p>
            <a:endParaRPr lang="en-US" dirty="0">
              <a:solidFill>
                <a:schemeClr val="bg1"/>
              </a:solidFill>
            </a:endParaRPr>
          </a:p>
          <a:p>
            <a:r>
              <a:rPr lang="en-US" dirty="0">
                <a:solidFill>
                  <a:schemeClr val="bg1"/>
                </a:solidFill>
              </a:rPr>
              <a:t>Jeffrey R. Holland(“For Times of Trouble,” </a:t>
            </a:r>
            <a:r>
              <a:rPr lang="en-US" i="1" dirty="0">
                <a:solidFill>
                  <a:schemeClr val="bg1"/>
                </a:solidFill>
              </a:rPr>
              <a:t>New </a:t>
            </a:r>
            <a:r>
              <a:rPr lang="en-US" i="1" dirty="0" err="1">
                <a:solidFill>
                  <a:schemeClr val="bg1"/>
                </a:solidFill>
              </a:rPr>
              <a:t>Era,</a:t>
            </a:r>
            <a:r>
              <a:rPr lang="en-US" dirty="0" err="1">
                <a:solidFill>
                  <a:schemeClr val="bg1"/>
                </a:solidFill>
              </a:rPr>
              <a:t>Oct</a:t>
            </a:r>
            <a:r>
              <a:rPr lang="en-US" dirty="0">
                <a:solidFill>
                  <a:schemeClr val="bg1"/>
                </a:solidFill>
              </a:rPr>
              <a:t>. 1980, 11–12).</a:t>
            </a:r>
          </a:p>
          <a:p>
            <a:endParaRPr lang="en-US" dirty="0">
              <a:solidFill>
                <a:schemeClr val="bg1"/>
              </a:solidFill>
            </a:endParaRPr>
          </a:p>
          <a:p>
            <a:r>
              <a:rPr lang="en-US" dirty="0">
                <a:solidFill>
                  <a:schemeClr val="bg1"/>
                </a:solidFill>
              </a:rPr>
              <a:t>President Spencer W. Kimball (</a:t>
            </a:r>
            <a:r>
              <a:rPr lang="en-US" i="1" dirty="0">
                <a:solidFill>
                  <a:schemeClr val="bg1"/>
                </a:solidFill>
              </a:rPr>
              <a:t>The Miracle of Forgiveness</a:t>
            </a:r>
            <a:r>
              <a:rPr lang="en-US" dirty="0">
                <a:solidFill>
                  <a:schemeClr val="bg1"/>
                </a:solidFill>
              </a:rPr>
              <a:t>[1969], 171–72).</a:t>
            </a:r>
          </a:p>
          <a:p>
            <a:endParaRPr lang="en-US" dirty="0">
              <a:solidFill>
                <a:schemeClr val="bg1"/>
              </a:solidFill>
            </a:endParaRPr>
          </a:p>
          <a:p>
            <a:r>
              <a:rPr lang="en-US" dirty="0">
                <a:solidFill>
                  <a:schemeClr val="bg1"/>
                </a:solidFill>
              </a:rPr>
              <a:t>Prophet Joseph Smith Teachings pg. 67</a:t>
            </a:r>
          </a:p>
          <a:p>
            <a:endParaRPr lang="en-US" dirty="0">
              <a:solidFill>
                <a:schemeClr val="bg1"/>
              </a:solidFill>
            </a:endParaRPr>
          </a:p>
          <a:p>
            <a:r>
              <a:rPr lang="en-US" sz="2800" dirty="0">
                <a:solidFill>
                  <a:schemeClr val="bg1"/>
                </a:solidFill>
              </a:rPr>
              <a:t>For more information: What it means to be converted</a:t>
            </a:r>
          </a:p>
          <a:p>
            <a:pPr fontAlgn="base"/>
            <a:r>
              <a:rPr lang="en-US" dirty="0">
                <a:solidFill>
                  <a:schemeClr val="bg1"/>
                </a:solidFill>
              </a:rPr>
              <a:t>Bonnie L. </a:t>
            </a:r>
            <a:r>
              <a:rPr lang="en-US" dirty="0" err="1">
                <a:solidFill>
                  <a:schemeClr val="bg1"/>
                </a:solidFill>
              </a:rPr>
              <a:t>Oscarson</a:t>
            </a:r>
            <a:r>
              <a:rPr lang="en-US" dirty="0">
                <a:solidFill>
                  <a:schemeClr val="bg1"/>
                </a:solidFill>
              </a:rPr>
              <a:t>  </a:t>
            </a:r>
            <a:r>
              <a:rPr lang="en-US" i="1" dirty="0">
                <a:solidFill>
                  <a:schemeClr val="bg1"/>
                </a:solidFill>
              </a:rPr>
              <a:t>Be Ye Converted </a:t>
            </a:r>
            <a:r>
              <a:rPr lang="en-US" dirty="0">
                <a:solidFill>
                  <a:schemeClr val="bg1"/>
                </a:solidFill>
              </a:rPr>
              <a:t>Oct. General Conf. 2013 or Nov. 2013 Ensign</a:t>
            </a:r>
            <a:endParaRPr lang="en-US" cap="all" dirty="0">
              <a:solidFill>
                <a:schemeClr val="bg1"/>
              </a:solidFill>
              <a:hlinkClick r:id="rId3"/>
            </a:endParaRPr>
          </a:p>
          <a:p>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6" name="Footer Placeholder 14">
            <a:extLst>
              <a:ext uri="{FF2B5EF4-FFF2-40B4-BE49-F238E27FC236}">
                <a16:creationId xmlns:a16="http://schemas.microsoft.com/office/drawing/2014/main" id="{E160E9D6-FB07-42FC-ADEE-94F246DF406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310049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B9C5F133-93BB-442F-9CDC-E07D984B2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45" y="0"/>
            <a:ext cx="12412717" cy="6858000"/>
          </a:xfrm>
          <a:prstGeom prst="rect">
            <a:avLst/>
          </a:prstGeom>
        </p:spPr>
      </p:pic>
      <p:sp>
        <p:nvSpPr>
          <p:cNvPr id="21" name="TextBox 20"/>
          <p:cNvSpPr txBox="1"/>
          <p:nvPr/>
        </p:nvSpPr>
        <p:spPr>
          <a:xfrm>
            <a:off x="152400" y="6488668"/>
            <a:ext cx="1600200" cy="369332"/>
          </a:xfrm>
          <a:prstGeom prst="rect">
            <a:avLst/>
          </a:prstGeom>
          <a:noFill/>
        </p:spPr>
        <p:txBody>
          <a:bodyPr wrap="square" rtlCol="0">
            <a:spAutoFit/>
          </a:bodyPr>
          <a:lstStyle/>
          <a:p>
            <a:r>
              <a:rPr lang="en-US" dirty="0">
                <a:solidFill>
                  <a:schemeClr val="bg1"/>
                </a:solidFill>
              </a:rPr>
              <a:t>Alma 23:1-5  </a:t>
            </a:r>
          </a:p>
        </p:txBody>
      </p:sp>
      <p:sp>
        <p:nvSpPr>
          <p:cNvPr id="27" name="TextBox 26"/>
          <p:cNvSpPr txBox="1"/>
          <p:nvPr/>
        </p:nvSpPr>
        <p:spPr>
          <a:xfrm>
            <a:off x="1524000" y="0"/>
            <a:ext cx="9372600" cy="923330"/>
          </a:xfrm>
          <a:prstGeom prst="rect">
            <a:avLst/>
          </a:prstGeom>
          <a:noFill/>
        </p:spPr>
        <p:txBody>
          <a:bodyPr wrap="square" rtlCol="0">
            <a:spAutoFit/>
          </a:bodyPr>
          <a:lstStyle/>
          <a:p>
            <a:pPr algn="ctr"/>
            <a:r>
              <a:rPr lang="en-US" sz="5400" dirty="0">
                <a:solidFill>
                  <a:schemeClr val="bg1"/>
                </a:solidFill>
                <a:latin typeface="Estrangelo Edessa" pitchFamily="66" charset="0"/>
                <a:cs typeface="Estrangelo Edessa" pitchFamily="66" charset="0"/>
              </a:rPr>
              <a:t>Religious Liberty</a:t>
            </a:r>
          </a:p>
        </p:txBody>
      </p:sp>
      <p:sp>
        <p:nvSpPr>
          <p:cNvPr id="4" name="Rectangle 3"/>
          <p:cNvSpPr/>
          <p:nvPr/>
        </p:nvSpPr>
        <p:spPr>
          <a:xfrm>
            <a:off x="3472168" y="803031"/>
            <a:ext cx="5114048" cy="954107"/>
          </a:xfrm>
          <a:prstGeom prst="rect">
            <a:avLst/>
          </a:prstGeom>
        </p:spPr>
        <p:txBody>
          <a:bodyPr wrap="square">
            <a:spAutoFit/>
          </a:bodyPr>
          <a:lstStyle/>
          <a:p>
            <a:pPr algn="ctr" fontAlgn="base"/>
            <a:r>
              <a:rPr lang="en-US" sz="2800" dirty="0">
                <a:solidFill>
                  <a:schemeClr val="bg1"/>
                </a:solidFill>
              </a:rPr>
              <a:t>Aaron and his brothers were allowed to preach</a:t>
            </a:r>
          </a:p>
        </p:txBody>
      </p:sp>
      <p:grpSp>
        <p:nvGrpSpPr>
          <p:cNvPr id="84" name="Group 83"/>
          <p:cNvGrpSpPr/>
          <p:nvPr/>
        </p:nvGrpSpPr>
        <p:grpSpPr>
          <a:xfrm>
            <a:off x="8781288" y="1078992"/>
            <a:ext cx="3276600" cy="4579918"/>
            <a:chOff x="5867400" y="1524000"/>
            <a:chExt cx="3276600" cy="4579918"/>
          </a:xfrm>
        </p:grpSpPr>
        <p:sp>
          <p:nvSpPr>
            <p:cNvPr id="29" name="Vertical Scroll 28"/>
            <p:cNvSpPr/>
            <p:nvPr/>
          </p:nvSpPr>
          <p:spPr>
            <a:xfrm>
              <a:off x="5867400" y="1524000"/>
              <a:ext cx="3276600" cy="3962400"/>
            </a:xfrm>
            <a:prstGeom prst="verticalScroll">
              <a:avLst/>
            </a:prstGeom>
            <a:solidFill>
              <a:srgbClr val="EAE0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4600" y="2133600"/>
              <a:ext cx="2362200" cy="3970318"/>
            </a:xfrm>
            <a:prstGeom prst="rect">
              <a:avLst/>
            </a:prstGeom>
          </p:spPr>
          <p:txBody>
            <a:bodyPr wrap="square">
              <a:spAutoFit/>
            </a:bodyPr>
            <a:lstStyle/>
            <a:p>
              <a:pPr algn="ctr" fontAlgn="base"/>
              <a:r>
                <a:rPr lang="en-US" sz="2800" dirty="0"/>
                <a:t>Aaron and his brothers are allowed to establish churches in the </a:t>
              </a:r>
              <a:r>
                <a:rPr lang="en-US" sz="2800" dirty="0" err="1"/>
                <a:t>Lamanite</a:t>
              </a:r>
              <a:r>
                <a:rPr lang="en-US" sz="2800" dirty="0"/>
                <a:t> cities</a:t>
              </a:r>
            </a:p>
            <a:p>
              <a:pPr algn="ctr" fontAlgn="base"/>
              <a:endParaRPr lang="en-US" sz="2800" dirty="0"/>
            </a:p>
            <a:p>
              <a:pPr algn="ctr" fontAlgn="base"/>
              <a:endParaRPr lang="en-US" sz="2800" dirty="0"/>
            </a:p>
          </p:txBody>
        </p:sp>
      </p:grpSp>
      <p:grpSp>
        <p:nvGrpSpPr>
          <p:cNvPr id="31" name="Group 131"/>
          <p:cNvGrpSpPr/>
          <p:nvPr/>
        </p:nvGrpSpPr>
        <p:grpSpPr>
          <a:xfrm>
            <a:off x="4828032" y="1911096"/>
            <a:ext cx="1331976" cy="2953512"/>
            <a:chOff x="5715000" y="1143000"/>
            <a:chExt cx="1978594" cy="4664894"/>
          </a:xfrm>
        </p:grpSpPr>
        <p:sp>
          <p:nvSpPr>
            <p:cNvPr id="32"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4"/>
            <p:cNvGrpSpPr/>
            <p:nvPr/>
          </p:nvGrpSpPr>
          <p:grpSpPr>
            <a:xfrm flipH="1">
              <a:off x="6248400" y="3573101"/>
              <a:ext cx="1230923" cy="1384466"/>
              <a:chOff x="7543801" y="3581401"/>
              <a:chExt cx="1066799" cy="1066800"/>
            </a:xfrm>
          </p:grpSpPr>
          <p:sp>
            <p:nvSpPr>
              <p:cNvPr id="79" name="Rounded Rectangle 78"/>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62"/>
              <p:cNvGrpSpPr/>
              <p:nvPr/>
            </p:nvGrpSpPr>
            <p:grpSpPr>
              <a:xfrm>
                <a:off x="7543801" y="3581401"/>
                <a:ext cx="457200" cy="1066800"/>
                <a:chOff x="6827799" y="4800600"/>
                <a:chExt cx="868401" cy="2043177"/>
              </a:xfrm>
              <a:solidFill>
                <a:srgbClr val="D98A33"/>
              </a:solidFill>
            </p:grpSpPr>
            <p:sp>
              <p:nvSpPr>
                <p:cNvPr id="81" name="Double Wave 80"/>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188"/>
            <p:cNvGrpSpPr/>
            <p:nvPr/>
          </p:nvGrpSpPr>
          <p:grpSpPr>
            <a:xfrm>
              <a:off x="6019800" y="5173301"/>
              <a:ext cx="1447800" cy="289560"/>
              <a:chOff x="2286000" y="6019800"/>
              <a:chExt cx="3048000" cy="609600"/>
            </a:xfrm>
          </p:grpSpPr>
          <p:grpSp>
            <p:nvGrpSpPr>
              <p:cNvPr id="64" name="Group 175"/>
              <p:cNvGrpSpPr/>
              <p:nvPr/>
            </p:nvGrpSpPr>
            <p:grpSpPr>
              <a:xfrm>
                <a:off x="2286000" y="6019800"/>
                <a:ext cx="609600" cy="609600"/>
                <a:chOff x="2286000" y="6019800"/>
                <a:chExt cx="609600" cy="609600"/>
              </a:xfrm>
            </p:grpSpPr>
            <p:sp>
              <p:nvSpPr>
                <p:cNvPr id="77" name="Quad Arrow Callout 7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76"/>
              <p:cNvGrpSpPr/>
              <p:nvPr/>
            </p:nvGrpSpPr>
            <p:grpSpPr>
              <a:xfrm>
                <a:off x="2895600" y="6019800"/>
                <a:ext cx="609600" cy="609600"/>
                <a:chOff x="2286000" y="6019800"/>
                <a:chExt cx="609600" cy="609600"/>
              </a:xfrm>
            </p:grpSpPr>
            <p:sp>
              <p:nvSpPr>
                <p:cNvPr id="75" name="Quad Arrow Callout 7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ross 7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79"/>
              <p:cNvGrpSpPr/>
              <p:nvPr/>
            </p:nvGrpSpPr>
            <p:grpSpPr>
              <a:xfrm>
                <a:off x="3505200" y="6019800"/>
                <a:ext cx="609600" cy="609600"/>
                <a:chOff x="2286000" y="6019800"/>
                <a:chExt cx="609600" cy="609600"/>
              </a:xfrm>
            </p:grpSpPr>
            <p:sp>
              <p:nvSpPr>
                <p:cNvPr id="73" name="Quad Arrow Callout 7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ross 7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82"/>
              <p:cNvGrpSpPr/>
              <p:nvPr/>
            </p:nvGrpSpPr>
            <p:grpSpPr>
              <a:xfrm>
                <a:off x="4114800" y="6019800"/>
                <a:ext cx="609600" cy="609600"/>
                <a:chOff x="2286000" y="6019800"/>
                <a:chExt cx="609600" cy="609600"/>
              </a:xfrm>
            </p:grpSpPr>
            <p:sp>
              <p:nvSpPr>
                <p:cNvPr id="71" name="Quad Arrow Callout 7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85"/>
              <p:cNvGrpSpPr/>
              <p:nvPr/>
            </p:nvGrpSpPr>
            <p:grpSpPr>
              <a:xfrm>
                <a:off x="4724400" y="6019800"/>
                <a:ext cx="609600" cy="609600"/>
                <a:chOff x="2286000" y="6019800"/>
                <a:chExt cx="609600" cy="609600"/>
              </a:xfrm>
            </p:grpSpPr>
            <p:sp>
              <p:nvSpPr>
                <p:cNvPr id="69" name="Quad Arrow Callout 6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89"/>
            <p:cNvGrpSpPr/>
            <p:nvPr/>
          </p:nvGrpSpPr>
          <p:grpSpPr>
            <a:xfrm>
              <a:off x="6172200" y="1357767"/>
              <a:ext cx="1054396" cy="210879"/>
              <a:chOff x="2286000" y="6019800"/>
              <a:chExt cx="3048000" cy="609600"/>
            </a:xfrm>
          </p:grpSpPr>
          <p:grpSp>
            <p:nvGrpSpPr>
              <p:cNvPr id="49" name="Group 175"/>
              <p:cNvGrpSpPr/>
              <p:nvPr/>
            </p:nvGrpSpPr>
            <p:grpSpPr>
              <a:xfrm>
                <a:off x="2286000" y="6019800"/>
                <a:ext cx="609600" cy="609600"/>
                <a:chOff x="2286000" y="6019800"/>
                <a:chExt cx="609600" cy="609600"/>
              </a:xfrm>
            </p:grpSpPr>
            <p:sp>
              <p:nvSpPr>
                <p:cNvPr id="62" name="Quad Arrow Callout 6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76"/>
              <p:cNvGrpSpPr/>
              <p:nvPr/>
            </p:nvGrpSpPr>
            <p:grpSpPr>
              <a:xfrm>
                <a:off x="2895600" y="6019800"/>
                <a:ext cx="609600" cy="609600"/>
                <a:chOff x="2286000" y="6019800"/>
                <a:chExt cx="609600" cy="609600"/>
              </a:xfrm>
            </p:grpSpPr>
            <p:sp>
              <p:nvSpPr>
                <p:cNvPr id="60" name="Quad Arrow Callout 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79"/>
              <p:cNvGrpSpPr/>
              <p:nvPr/>
            </p:nvGrpSpPr>
            <p:grpSpPr>
              <a:xfrm>
                <a:off x="3505200" y="6019800"/>
                <a:ext cx="609600" cy="609600"/>
                <a:chOff x="2286000" y="6019800"/>
                <a:chExt cx="609600" cy="609600"/>
              </a:xfrm>
            </p:grpSpPr>
            <p:sp>
              <p:nvSpPr>
                <p:cNvPr id="58" name="Quad Arrow Callout 5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82"/>
              <p:cNvGrpSpPr/>
              <p:nvPr/>
            </p:nvGrpSpPr>
            <p:grpSpPr>
              <a:xfrm>
                <a:off x="4114800" y="6019800"/>
                <a:ext cx="609600" cy="609600"/>
                <a:chOff x="2286000" y="6019800"/>
                <a:chExt cx="609600" cy="609600"/>
              </a:xfrm>
            </p:grpSpPr>
            <p:sp>
              <p:nvSpPr>
                <p:cNvPr id="56" name="Quad Arrow Callout 5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85"/>
              <p:cNvGrpSpPr/>
              <p:nvPr/>
            </p:nvGrpSpPr>
            <p:grpSpPr>
              <a:xfrm>
                <a:off x="4724400" y="6019800"/>
                <a:ext cx="609600" cy="609600"/>
                <a:chOff x="2286000" y="6019800"/>
                <a:chExt cx="609600" cy="609600"/>
              </a:xfrm>
            </p:grpSpPr>
            <p:sp>
              <p:nvSpPr>
                <p:cNvPr id="54" name="Quad Arrow Callout 5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6" name="TextBox 85"/>
          <p:cNvSpPr txBox="1"/>
          <p:nvPr/>
        </p:nvSpPr>
        <p:spPr>
          <a:xfrm>
            <a:off x="1524000" y="5346192"/>
            <a:ext cx="9372600" cy="1077218"/>
          </a:xfrm>
          <a:prstGeom prst="rect">
            <a:avLst/>
          </a:prstGeom>
          <a:noFill/>
        </p:spPr>
        <p:txBody>
          <a:bodyPr wrap="square" rtlCol="0">
            <a:spAutoFit/>
          </a:bodyPr>
          <a:lstStyle/>
          <a:p>
            <a:pPr algn="ctr"/>
            <a:r>
              <a:rPr lang="en-US" sz="3200" dirty="0">
                <a:solidFill>
                  <a:srgbClr val="FFFF00"/>
                </a:solidFill>
                <a:latin typeface="Estrangelo Edessa" pitchFamily="66" charset="0"/>
                <a:cs typeface="Estrangelo Edessa" pitchFamily="66" charset="0"/>
              </a:rPr>
              <a:t>As a result of this proclamation many thousands of </a:t>
            </a:r>
            <a:r>
              <a:rPr lang="en-US" sz="3200" dirty="0" err="1">
                <a:solidFill>
                  <a:srgbClr val="FFFF00"/>
                </a:solidFill>
                <a:latin typeface="Estrangelo Edessa" pitchFamily="66" charset="0"/>
                <a:cs typeface="Estrangelo Edessa" pitchFamily="66" charset="0"/>
              </a:rPr>
              <a:t>Lamanites</a:t>
            </a:r>
            <a:r>
              <a:rPr lang="en-US" sz="3200" dirty="0">
                <a:solidFill>
                  <a:srgbClr val="FFFF00"/>
                </a:solidFill>
                <a:latin typeface="Estrangelo Edessa" pitchFamily="66" charset="0"/>
                <a:cs typeface="Estrangelo Edessa" pitchFamily="66" charset="0"/>
              </a:rPr>
              <a:t> were converted</a:t>
            </a:r>
          </a:p>
        </p:txBody>
      </p:sp>
      <p:grpSp>
        <p:nvGrpSpPr>
          <p:cNvPr id="297" name="Group 1">
            <a:extLst>
              <a:ext uri="{FF2B5EF4-FFF2-40B4-BE49-F238E27FC236}">
                <a16:creationId xmlns:a16="http://schemas.microsoft.com/office/drawing/2014/main" id="{8BCDBD9B-4FF5-4D56-9B78-19A04C151303}"/>
              </a:ext>
            </a:extLst>
          </p:cNvPr>
          <p:cNvGrpSpPr/>
          <p:nvPr/>
        </p:nvGrpSpPr>
        <p:grpSpPr>
          <a:xfrm>
            <a:off x="5899660" y="2185416"/>
            <a:ext cx="1104643" cy="2834641"/>
            <a:chOff x="990600" y="1869556"/>
            <a:chExt cx="1625545" cy="3815989"/>
          </a:xfrm>
        </p:grpSpPr>
        <p:sp>
          <p:nvSpPr>
            <p:cNvPr id="298" name="Oval 2">
              <a:extLst>
                <a:ext uri="{FF2B5EF4-FFF2-40B4-BE49-F238E27FC236}">
                  <a16:creationId xmlns:a16="http://schemas.microsoft.com/office/drawing/2014/main" id="{09668F5A-07E3-4BFC-BA21-E0A1C03277EF}"/>
                </a:ext>
              </a:extLst>
            </p:cNvPr>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3">
              <a:extLst>
                <a:ext uri="{FF2B5EF4-FFF2-40B4-BE49-F238E27FC236}">
                  <a16:creationId xmlns:a16="http://schemas.microsoft.com/office/drawing/2014/main" id="{E59550E6-9DD6-4DE3-958A-F3739C166FF9}"/>
                </a:ext>
              </a:extLst>
            </p:cNvPr>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4">
              <a:extLst>
                <a:ext uri="{FF2B5EF4-FFF2-40B4-BE49-F238E27FC236}">
                  <a16:creationId xmlns:a16="http://schemas.microsoft.com/office/drawing/2014/main" id="{D72AFC0F-5FFD-4743-A8B8-E612673567BF}"/>
                </a:ext>
              </a:extLst>
            </p:cNvPr>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5">
              <a:extLst>
                <a:ext uri="{FF2B5EF4-FFF2-40B4-BE49-F238E27FC236}">
                  <a16:creationId xmlns:a16="http://schemas.microsoft.com/office/drawing/2014/main" id="{40BF618B-FA2A-4A83-AC83-784FC9895527}"/>
                </a:ext>
              </a:extLst>
            </p:cNvPr>
            <p:cNvSpPr/>
            <p:nvPr/>
          </p:nvSpPr>
          <p:spPr>
            <a:xfrm rot="4724043">
              <a:off x="2178914" y="3848972"/>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6">
              <a:extLst>
                <a:ext uri="{FF2B5EF4-FFF2-40B4-BE49-F238E27FC236}">
                  <a16:creationId xmlns:a16="http://schemas.microsoft.com/office/drawing/2014/main" id="{2B7D96E5-BA02-440D-8CF2-2F14E5FC470B}"/>
                </a:ext>
              </a:extLst>
            </p:cNvPr>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7">
              <a:extLst>
                <a:ext uri="{FF2B5EF4-FFF2-40B4-BE49-F238E27FC236}">
                  <a16:creationId xmlns:a16="http://schemas.microsoft.com/office/drawing/2014/main" id="{38F5A13B-6025-4A1A-9D8A-E1CBB336953E}"/>
                </a:ext>
              </a:extLst>
            </p:cNvPr>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8">
              <a:extLst>
                <a:ext uri="{FF2B5EF4-FFF2-40B4-BE49-F238E27FC236}">
                  <a16:creationId xmlns:a16="http://schemas.microsoft.com/office/drawing/2014/main" id="{7BDEB11D-1C9D-4546-9DFC-22229CC20E3F}"/>
                </a:ext>
              </a:extLst>
            </p:cNvPr>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9">
              <a:extLst>
                <a:ext uri="{FF2B5EF4-FFF2-40B4-BE49-F238E27FC236}">
                  <a16:creationId xmlns:a16="http://schemas.microsoft.com/office/drawing/2014/main" id="{EE9CC591-32CA-4717-B713-1FC3F5B46FA4}"/>
                </a:ext>
              </a:extLst>
            </p:cNvPr>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loud 10">
              <a:extLst>
                <a:ext uri="{FF2B5EF4-FFF2-40B4-BE49-F238E27FC236}">
                  <a16:creationId xmlns:a16="http://schemas.microsoft.com/office/drawing/2014/main" id="{6399A5AA-EF89-48C0-A7CF-84CAE13A37D5}"/>
                </a:ext>
              </a:extLst>
            </p:cNvPr>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Hexagon 11">
              <a:extLst>
                <a:ext uri="{FF2B5EF4-FFF2-40B4-BE49-F238E27FC236}">
                  <a16:creationId xmlns:a16="http://schemas.microsoft.com/office/drawing/2014/main" id="{3909F58D-97A2-4B71-8123-9CA19D11EA2D}"/>
                </a:ext>
              </a:extLst>
            </p:cNvPr>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12">
              <a:extLst>
                <a:ext uri="{FF2B5EF4-FFF2-40B4-BE49-F238E27FC236}">
                  <a16:creationId xmlns:a16="http://schemas.microsoft.com/office/drawing/2014/main" id="{19CF3C46-526D-4760-A1CD-E647301A3250}"/>
                </a:ext>
              </a:extLst>
            </p:cNvPr>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Isosceles Triangle 13">
              <a:extLst>
                <a:ext uri="{FF2B5EF4-FFF2-40B4-BE49-F238E27FC236}">
                  <a16:creationId xmlns:a16="http://schemas.microsoft.com/office/drawing/2014/main" id="{31C9AE20-21CA-4658-9872-0C053B466C59}"/>
                </a:ext>
              </a:extLst>
            </p:cNvPr>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74">
              <a:extLst>
                <a:ext uri="{FF2B5EF4-FFF2-40B4-BE49-F238E27FC236}">
                  <a16:creationId xmlns:a16="http://schemas.microsoft.com/office/drawing/2014/main" id="{E911C90E-27DA-4FEB-A0FE-E4E8C568D30C}"/>
                </a:ext>
              </a:extLst>
            </p:cNvPr>
            <p:cNvGrpSpPr/>
            <p:nvPr/>
          </p:nvGrpSpPr>
          <p:grpSpPr>
            <a:xfrm rot="5400000">
              <a:off x="1282428" y="3525465"/>
              <a:ext cx="762000" cy="152400"/>
              <a:chOff x="4038600" y="287312"/>
              <a:chExt cx="5102902" cy="474688"/>
            </a:xfrm>
          </p:grpSpPr>
          <p:sp>
            <p:nvSpPr>
              <p:cNvPr id="333" name="Quad Arrow Callout 37">
                <a:extLst>
                  <a:ext uri="{FF2B5EF4-FFF2-40B4-BE49-F238E27FC236}">
                    <a16:creationId xmlns:a16="http://schemas.microsoft.com/office/drawing/2014/main" id="{C2EAE1C5-F08F-457A-8229-14E10CF51737}"/>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Quad Arrow Callout 38">
                <a:extLst>
                  <a:ext uri="{FF2B5EF4-FFF2-40B4-BE49-F238E27FC236}">
                    <a16:creationId xmlns:a16="http://schemas.microsoft.com/office/drawing/2014/main" id="{CC9170B9-FE3D-45B3-AF3D-8BA6AF5E3A22}"/>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9">
                <a:extLst>
                  <a:ext uri="{FF2B5EF4-FFF2-40B4-BE49-F238E27FC236}">
                    <a16:creationId xmlns:a16="http://schemas.microsoft.com/office/drawing/2014/main" id="{83AC1EFD-A0CC-4C25-9181-91ADBCE1F130}"/>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Callout 40">
                <a:extLst>
                  <a:ext uri="{FF2B5EF4-FFF2-40B4-BE49-F238E27FC236}">
                    <a16:creationId xmlns:a16="http://schemas.microsoft.com/office/drawing/2014/main" id="{5401C7B9-684E-4620-8CA7-D98C54546BDE}"/>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79">
              <a:extLst>
                <a:ext uri="{FF2B5EF4-FFF2-40B4-BE49-F238E27FC236}">
                  <a16:creationId xmlns:a16="http://schemas.microsoft.com/office/drawing/2014/main" id="{79EF1A10-C630-4D2E-9796-3580C02AFB05}"/>
                </a:ext>
              </a:extLst>
            </p:cNvPr>
            <p:cNvGrpSpPr/>
            <p:nvPr/>
          </p:nvGrpSpPr>
          <p:grpSpPr>
            <a:xfrm rot="5400000">
              <a:off x="1587228" y="3525465"/>
              <a:ext cx="762000" cy="152400"/>
              <a:chOff x="4038600" y="287312"/>
              <a:chExt cx="5102902" cy="474688"/>
            </a:xfrm>
          </p:grpSpPr>
          <p:sp>
            <p:nvSpPr>
              <p:cNvPr id="329" name="Quad Arrow Callout 33">
                <a:extLst>
                  <a:ext uri="{FF2B5EF4-FFF2-40B4-BE49-F238E27FC236}">
                    <a16:creationId xmlns:a16="http://schemas.microsoft.com/office/drawing/2014/main" id="{FFCD1B1F-EA0F-4F68-B07B-26DAF069F973}"/>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4">
                <a:extLst>
                  <a:ext uri="{FF2B5EF4-FFF2-40B4-BE49-F238E27FC236}">
                    <a16:creationId xmlns:a16="http://schemas.microsoft.com/office/drawing/2014/main" id="{30156A81-7399-43D9-977D-DFF387763684}"/>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Quad Arrow Callout 35">
                <a:extLst>
                  <a:ext uri="{FF2B5EF4-FFF2-40B4-BE49-F238E27FC236}">
                    <a16:creationId xmlns:a16="http://schemas.microsoft.com/office/drawing/2014/main" id="{1454A2AD-3626-4B69-9324-85A9971D8594}"/>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Callout 36">
                <a:extLst>
                  <a:ext uri="{FF2B5EF4-FFF2-40B4-BE49-F238E27FC236}">
                    <a16:creationId xmlns:a16="http://schemas.microsoft.com/office/drawing/2014/main" id="{E981A29C-90A0-4439-9F88-42DDC7B93869}"/>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84">
              <a:extLst>
                <a:ext uri="{FF2B5EF4-FFF2-40B4-BE49-F238E27FC236}">
                  <a16:creationId xmlns:a16="http://schemas.microsoft.com/office/drawing/2014/main" id="{D7B6F7D8-D15B-4203-9149-3306C9C26875}"/>
                </a:ext>
              </a:extLst>
            </p:cNvPr>
            <p:cNvGrpSpPr/>
            <p:nvPr/>
          </p:nvGrpSpPr>
          <p:grpSpPr>
            <a:xfrm rot="5400000">
              <a:off x="1621079" y="3720214"/>
              <a:ext cx="386690" cy="149593"/>
              <a:chOff x="5257800" y="296056"/>
              <a:chExt cx="2589551" cy="465944"/>
            </a:xfrm>
          </p:grpSpPr>
          <p:sp>
            <p:nvSpPr>
              <p:cNvPr id="327" name="Quad Arrow Callout 31">
                <a:extLst>
                  <a:ext uri="{FF2B5EF4-FFF2-40B4-BE49-F238E27FC236}">
                    <a16:creationId xmlns:a16="http://schemas.microsoft.com/office/drawing/2014/main" id="{0D9FF1B0-B3B5-4438-A276-6739FCA5829F}"/>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
                <a:extLst>
                  <a:ext uri="{FF2B5EF4-FFF2-40B4-BE49-F238E27FC236}">
                    <a16:creationId xmlns:a16="http://schemas.microsoft.com/office/drawing/2014/main" id="{65BDC604-8CA6-402D-90E1-C1BA0E6040AC}"/>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Oval 17">
              <a:extLst>
                <a:ext uri="{FF2B5EF4-FFF2-40B4-BE49-F238E27FC236}">
                  <a16:creationId xmlns:a16="http://schemas.microsoft.com/office/drawing/2014/main" id="{167798D4-3572-4BEF-90C9-EE25176AE2A9}"/>
                </a:ext>
              </a:extLst>
            </p:cNvPr>
            <p:cNvSpPr/>
            <p:nvPr/>
          </p:nvSpPr>
          <p:spPr>
            <a:xfrm>
              <a:off x="1206228" y="2133599"/>
              <a:ext cx="1165157" cy="12354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68">
              <a:extLst>
                <a:ext uri="{FF2B5EF4-FFF2-40B4-BE49-F238E27FC236}">
                  <a16:creationId xmlns:a16="http://schemas.microsoft.com/office/drawing/2014/main" id="{08DF535E-B148-4226-8BD8-A300A3B18BD0}"/>
                </a:ext>
              </a:extLst>
            </p:cNvPr>
            <p:cNvGrpSpPr/>
            <p:nvPr/>
          </p:nvGrpSpPr>
          <p:grpSpPr>
            <a:xfrm>
              <a:off x="1358628" y="4135065"/>
              <a:ext cx="990600" cy="838200"/>
              <a:chOff x="5715000" y="5771234"/>
              <a:chExt cx="1154507" cy="1086766"/>
            </a:xfrm>
          </p:grpSpPr>
          <p:sp>
            <p:nvSpPr>
              <p:cNvPr id="322" name="Wave 26">
                <a:extLst>
                  <a:ext uri="{FF2B5EF4-FFF2-40B4-BE49-F238E27FC236}">
                    <a16:creationId xmlns:a16="http://schemas.microsoft.com/office/drawing/2014/main" id="{5F10363B-51C0-4E0E-ABE8-AD1D00AFCF0E}"/>
                  </a:ext>
                </a:extLst>
              </p:cNvPr>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3" name="Group 67">
                <a:extLst>
                  <a:ext uri="{FF2B5EF4-FFF2-40B4-BE49-F238E27FC236}">
                    <a16:creationId xmlns:a16="http://schemas.microsoft.com/office/drawing/2014/main" id="{C90B3A30-1721-421F-B32C-7DC36846375C}"/>
                  </a:ext>
                </a:extLst>
              </p:cNvPr>
              <p:cNvGrpSpPr/>
              <p:nvPr/>
            </p:nvGrpSpPr>
            <p:grpSpPr>
              <a:xfrm>
                <a:off x="5715000" y="5771234"/>
                <a:ext cx="1154507" cy="1086766"/>
                <a:chOff x="1205362" y="4212084"/>
                <a:chExt cx="1154507" cy="1086766"/>
              </a:xfrm>
            </p:grpSpPr>
            <p:sp>
              <p:nvSpPr>
                <p:cNvPr id="324" name="Rounded Rectangle 16">
                  <a:extLst>
                    <a:ext uri="{FF2B5EF4-FFF2-40B4-BE49-F238E27FC236}">
                      <a16:creationId xmlns:a16="http://schemas.microsoft.com/office/drawing/2014/main" id="{FAEC80A7-71C8-428C-BBB8-5B3B1E713626}"/>
                    </a:ext>
                  </a:extLst>
                </p:cNvPr>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Wave 29">
                  <a:extLst>
                    <a:ext uri="{FF2B5EF4-FFF2-40B4-BE49-F238E27FC236}">
                      <a16:creationId xmlns:a16="http://schemas.microsoft.com/office/drawing/2014/main" id="{FFAC4880-C8BF-4BE3-BDD2-B0BF3C08EBB1}"/>
                    </a:ext>
                  </a:extLst>
                </p:cNvPr>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0">
                  <a:extLst>
                    <a:ext uri="{FF2B5EF4-FFF2-40B4-BE49-F238E27FC236}">
                      <a16:creationId xmlns:a16="http://schemas.microsoft.com/office/drawing/2014/main" id="{C7E21298-FC21-45A3-A752-290F388D1F97}"/>
                    </a:ext>
                  </a:extLst>
                </p:cNvPr>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5" name="Cloud 19">
              <a:extLst>
                <a:ext uri="{FF2B5EF4-FFF2-40B4-BE49-F238E27FC236}">
                  <a16:creationId xmlns:a16="http://schemas.microsoft.com/office/drawing/2014/main" id="{1DAB9EC4-55BE-49D4-AA14-3471F81258BF}"/>
                </a:ext>
              </a:extLst>
            </p:cNvPr>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20">
              <a:extLst>
                <a:ext uri="{FF2B5EF4-FFF2-40B4-BE49-F238E27FC236}">
                  <a16:creationId xmlns:a16="http://schemas.microsoft.com/office/drawing/2014/main" id="{7794312D-9100-47CE-BE26-E64F8A4EC837}"/>
                </a:ext>
              </a:extLst>
            </p:cNvPr>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91">
              <a:extLst>
                <a:ext uri="{FF2B5EF4-FFF2-40B4-BE49-F238E27FC236}">
                  <a16:creationId xmlns:a16="http://schemas.microsoft.com/office/drawing/2014/main" id="{6A4185D1-AF45-4618-9EC2-F46ADB797A89}"/>
                </a:ext>
              </a:extLst>
            </p:cNvPr>
            <p:cNvGrpSpPr/>
            <p:nvPr/>
          </p:nvGrpSpPr>
          <p:grpSpPr>
            <a:xfrm>
              <a:off x="1413492" y="2129481"/>
              <a:ext cx="762000" cy="152400"/>
              <a:chOff x="4038600" y="287312"/>
              <a:chExt cx="5102902" cy="474688"/>
            </a:xfrm>
          </p:grpSpPr>
          <p:sp>
            <p:nvSpPr>
              <p:cNvPr id="318" name="Quad Arrow Callout 22">
                <a:extLst>
                  <a:ext uri="{FF2B5EF4-FFF2-40B4-BE49-F238E27FC236}">
                    <a16:creationId xmlns:a16="http://schemas.microsoft.com/office/drawing/2014/main" id="{89A07FD7-DC37-4578-938C-FB8F45B0F776}"/>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23">
                <a:extLst>
                  <a:ext uri="{FF2B5EF4-FFF2-40B4-BE49-F238E27FC236}">
                    <a16:creationId xmlns:a16="http://schemas.microsoft.com/office/drawing/2014/main" id="{C62611DF-57E8-4E02-BA47-5301D8827528}"/>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Quad Arrow Callout 24">
                <a:extLst>
                  <a:ext uri="{FF2B5EF4-FFF2-40B4-BE49-F238E27FC236}">
                    <a16:creationId xmlns:a16="http://schemas.microsoft.com/office/drawing/2014/main" id="{F4BF688C-F85C-4F53-8530-22BB3B1EF867}"/>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25">
                <a:extLst>
                  <a:ext uri="{FF2B5EF4-FFF2-40B4-BE49-F238E27FC236}">
                    <a16:creationId xmlns:a16="http://schemas.microsoft.com/office/drawing/2014/main" id="{6BF41ADC-7C8D-461D-88C3-5F27B5FB1638}"/>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7" name="Group 110">
            <a:extLst>
              <a:ext uri="{FF2B5EF4-FFF2-40B4-BE49-F238E27FC236}">
                <a16:creationId xmlns:a16="http://schemas.microsoft.com/office/drawing/2014/main" id="{61E45F40-AE7A-474C-93D7-33650695C2FD}"/>
              </a:ext>
            </a:extLst>
          </p:cNvPr>
          <p:cNvGrpSpPr/>
          <p:nvPr/>
        </p:nvGrpSpPr>
        <p:grpSpPr>
          <a:xfrm>
            <a:off x="6922124" y="2240280"/>
            <a:ext cx="1216036" cy="2953512"/>
            <a:chOff x="4419600" y="660472"/>
            <a:chExt cx="2286000" cy="4774178"/>
          </a:xfrm>
        </p:grpSpPr>
        <p:sp>
          <p:nvSpPr>
            <p:cNvPr id="338" name="Oval 337">
              <a:extLst>
                <a:ext uri="{FF2B5EF4-FFF2-40B4-BE49-F238E27FC236}">
                  <a16:creationId xmlns:a16="http://schemas.microsoft.com/office/drawing/2014/main" id="{12AC024D-1431-4A46-9933-9F9D12B75E26}"/>
                </a:ext>
              </a:extLst>
            </p:cNvPr>
            <p:cNvSpPr/>
            <p:nvPr/>
          </p:nvSpPr>
          <p:spPr>
            <a:xfrm>
              <a:off x="5943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5E0A1D15-F0B7-40B2-B49E-76939D31B5AA}"/>
                </a:ext>
              </a:extLst>
            </p:cNvPr>
            <p:cNvSpPr/>
            <p:nvPr/>
          </p:nvSpPr>
          <p:spPr>
            <a:xfrm>
              <a:off x="4419600" y="29718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87">
              <a:extLst>
                <a:ext uri="{FF2B5EF4-FFF2-40B4-BE49-F238E27FC236}">
                  <a16:creationId xmlns:a16="http://schemas.microsoft.com/office/drawing/2014/main" id="{92DE8447-2347-45E9-AFE4-8057D6BAAE6D}"/>
                </a:ext>
              </a:extLst>
            </p:cNvPr>
            <p:cNvGrpSpPr/>
            <p:nvPr/>
          </p:nvGrpSpPr>
          <p:grpSpPr>
            <a:xfrm rot="1905584" flipH="1">
              <a:off x="5104960" y="4411402"/>
              <a:ext cx="549476" cy="1023248"/>
              <a:chOff x="6213924" y="4956136"/>
              <a:chExt cx="549476" cy="1023248"/>
            </a:xfrm>
          </p:grpSpPr>
          <p:sp>
            <p:nvSpPr>
              <p:cNvPr id="373" name="Oval 372">
                <a:extLst>
                  <a:ext uri="{FF2B5EF4-FFF2-40B4-BE49-F238E27FC236}">
                    <a16:creationId xmlns:a16="http://schemas.microsoft.com/office/drawing/2014/main" id="{E50F1ACB-360C-43E8-B502-A59F1BA9DDE9}"/>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3713AB27-C386-4A6C-99BF-90847B6B06A2}"/>
                  </a:ext>
                </a:extLst>
              </p:cNvPr>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86">
              <a:extLst>
                <a:ext uri="{FF2B5EF4-FFF2-40B4-BE49-F238E27FC236}">
                  <a16:creationId xmlns:a16="http://schemas.microsoft.com/office/drawing/2014/main" id="{951596B5-DC98-4F15-9D8E-627CF60A8CE1}"/>
                </a:ext>
              </a:extLst>
            </p:cNvPr>
            <p:cNvGrpSpPr/>
            <p:nvPr/>
          </p:nvGrpSpPr>
          <p:grpSpPr>
            <a:xfrm rot="19694416">
              <a:off x="5715000" y="4343400"/>
              <a:ext cx="549476" cy="1023248"/>
              <a:chOff x="6213924" y="4956136"/>
              <a:chExt cx="549476" cy="1023248"/>
            </a:xfrm>
          </p:grpSpPr>
          <p:sp>
            <p:nvSpPr>
              <p:cNvPr id="371" name="Oval 370">
                <a:extLst>
                  <a:ext uri="{FF2B5EF4-FFF2-40B4-BE49-F238E27FC236}">
                    <a16:creationId xmlns:a16="http://schemas.microsoft.com/office/drawing/2014/main" id="{F260248A-65D5-4B91-B474-805EB956327C}"/>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2A30996E-7199-4AB0-99B0-ACEDC0ECEB8B}"/>
                  </a:ext>
                </a:extLst>
              </p:cNvPr>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Trapezoid 341">
              <a:extLst>
                <a:ext uri="{FF2B5EF4-FFF2-40B4-BE49-F238E27FC236}">
                  <a16:creationId xmlns:a16="http://schemas.microsoft.com/office/drawing/2014/main" id="{4ACA3BED-85CF-4189-913D-3297846568C4}"/>
                </a:ext>
              </a:extLst>
            </p:cNvPr>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a:extLst>
                <a:ext uri="{FF2B5EF4-FFF2-40B4-BE49-F238E27FC236}">
                  <a16:creationId xmlns:a16="http://schemas.microsoft.com/office/drawing/2014/main" id="{20D27708-CDAE-470A-8B26-41A9469E6142}"/>
                </a:ext>
              </a:extLst>
            </p:cNvPr>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a:extLst>
                <a:ext uri="{FF2B5EF4-FFF2-40B4-BE49-F238E27FC236}">
                  <a16:creationId xmlns:a16="http://schemas.microsoft.com/office/drawing/2014/main" id="{EE38B9A3-B51C-486F-A239-6C685C48137E}"/>
                </a:ext>
              </a:extLst>
            </p:cNvPr>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79">
              <a:extLst>
                <a:ext uri="{FF2B5EF4-FFF2-40B4-BE49-F238E27FC236}">
                  <a16:creationId xmlns:a16="http://schemas.microsoft.com/office/drawing/2014/main" id="{1B58F418-304B-4DAC-B84F-BBF79708313A}"/>
                </a:ext>
              </a:extLst>
            </p:cNvPr>
            <p:cNvGrpSpPr/>
            <p:nvPr/>
          </p:nvGrpSpPr>
          <p:grpSpPr>
            <a:xfrm>
              <a:off x="4835373" y="3124200"/>
              <a:ext cx="1665512" cy="1752600"/>
              <a:chOff x="4909631" y="1905000"/>
              <a:chExt cx="1743656" cy="1752600"/>
            </a:xfrm>
          </p:grpSpPr>
          <p:sp>
            <p:nvSpPr>
              <p:cNvPr id="366" name="Moon 365">
                <a:extLst>
                  <a:ext uri="{FF2B5EF4-FFF2-40B4-BE49-F238E27FC236}">
                    <a16:creationId xmlns:a16="http://schemas.microsoft.com/office/drawing/2014/main" id="{4D5CD141-6935-4B58-B19F-0E24D0EFB690}"/>
                  </a:ext>
                </a:extLst>
              </p:cNvPr>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a:extLst>
                  <a:ext uri="{FF2B5EF4-FFF2-40B4-BE49-F238E27FC236}">
                    <a16:creationId xmlns:a16="http://schemas.microsoft.com/office/drawing/2014/main" id="{5603B7A1-601C-43E3-887D-132054F592C0}"/>
                  </a:ext>
                </a:extLst>
              </p:cNvPr>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A10897B7-6796-48A1-996F-9C7ADDA2EBA6}"/>
                  </a:ext>
                </a:extLst>
              </p:cNvPr>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4FAC3A3D-603D-48DF-AAE9-4E76B6405ADB}"/>
                  </a:ext>
                </a:extLst>
              </p:cNvPr>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50ABB916-D0AA-4066-984E-E7D2B1ABB7AC}"/>
                  </a:ext>
                </a:extLst>
              </p:cNvPr>
              <p:cNvSpPr/>
              <p:nvPr/>
            </p:nvSpPr>
            <p:spPr>
              <a:xfrm>
                <a:off x="5791200" y="1905000"/>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6" name="Isosceles Triangle 345">
              <a:extLst>
                <a:ext uri="{FF2B5EF4-FFF2-40B4-BE49-F238E27FC236}">
                  <a16:creationId xmlns:a16="http://schemas.microsoft.com/office/drawing/2014/main" id="{3E3D21E1-FC9B-494A-B5A3-0D4F3A570E51}"/>
                </a:ext>
              </a:extLst>
            </p:cNvPr>
            <p:cNvSpPr/>
            <p:nvPr/>
          </p:nvSpPr>
          <p:spPr>
            <a:xfrm rot="10800000">
              <a:off x="5259049" y="2118610"/>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6BCF778A-23C4-4441-AC8B-C46E55C8C8F4}"/>
                </a:ext>
              </a:extLst>
            </p:cNvPr>
            <p:cNvSpPr/>
            <p:nvPr/>
          </p:nvSpPr>
          <p:spPr>
            <a:xfrm>
              <a:off x="4724400" y="1143000"/>
              <a:ext cx="1600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 Diagonal Corner Rectangle 84">
              <a:extLst>
                <a:ext uri="{FF2B5EF4-FFF2-40B4-BE49-F238E27FC236}">
                  <a16:creationId xmlns:a16="http://schemas.microsoft.com/office/drawing/2014/main" id="{A24005EE-FD20-4983-AF25-19BF7C1DF3C7}"/>
                </a:ext>
              </a:extLst>
            </p:cNvPr>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 Diagonal Corner Rectangle 85">
              <a:extLst>
                <a:ext uri="{FF2B5EF4-FFF2-40B4-BE49-F238E27FC236}">
                  <a16:creationId xmlns:a16="http://schemas.microsoft.com/office/drawing/2014/main" id="{01350658-4ACA-46D7-8212-1F24F265A32A}"/>
                </a:ext>
              </a:extLst>
            </p:cNvPr>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 Diagonal Corner Rectangle 86">
              <a:extLst>
                <a:ext uri="{FF2B5EF4-FFF2-40B4-BE49-F238E27FC236}">
                  <a16:creationId xmlns:a16="http://schemas.microsoft.com/office/drawing/2014/main" id="{196782F4-F5D8-4996-A905-A3F187C28267}"/>
                </a:ext>
              </a:extLst>
            </p:cNvPr>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09">
              <a:extLst>
                <a:ext uri="{FF2B5EF4-FFF2-40B4-BE49-F238E27FC236}">
                  <a16:creationId xmlns:a16="http://schemas.microsoft.com/office/drawing/2014/main" id="{6CEB1B4E-4366-4723-AB86-20E7A444F3A0}"/>
                </a:ext>
              </a:extLst>
            </p:cNvPr>
            <p:cNvGrpSpPr/>
            <p:nvPr/>
          </p:nvGrpSpPr>
          <p:grpSpPr>
            <a:xfrm>
              <a:off x="4708161" y="1045564"/>
              <a:ext cx="1600200" cy="381000"/>
              <a:chOff x="6858000" y="914400"/>
              <a:chExt cx="1752600" cy="533400"/>
            </a:xfrm>
          </p:grpSpPr>
          <p:sp>
            <p:nvSpPr>
              <p:cNvPr id="352" name="Rounded Rectangle 88">
                <a:extLst>
                  <a:ext uri="{FF2B5EF4-FFF2-40B4-BE49-F238E27FC236}">
                    <a16:creationId xmlns:a16="http://schemas.microsoft.com/office/drawing/2014/main" id="{51CA94E5-7BAA-41E3-B7D1-5510627B4417}"/>
                  </a:ext>
                </a:extLst>
              </p:cNvPr>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108">
                <a:extLst>
                  <a:ext uri="{FF2B5EF4-FFF2-40B4-BE49-F238E27FC236}">
                    <a16:creationId xmlns:a16="http://schemas.microsoft.com/office/drawing/2014/main" id="{5E6C1026-B682-4BD6-8944-2815C12286D8}"/>
                  </a:ext>
                </a:extLst>
              </p:cNvPr>
              <p:cNvGrpSpPr/>
              <p:nvPr/>
            </p:nvGrpSpPr>
            <p:grpSpPr>
              <a:xfrm>
                <a:off x="6880485" y="973111"/>
                <a:ext cx="1676400" cy="457200"/>
                <a:chOff x="5791200" y="5562600"/>
                <a:chExt cx="5025452" cy="1182974"/>
              </a:xfrm>
            </p:grpSpPr>
            <p:grpSp>
              <p:nvGrpSpPr>
                <p:cNvPr id="354" name="Group 99">
                  <a:extLst>
                    <a:ext uri="{FF2B5EF4-FFF2-40B4-BE49-F238E27FC236}">
                      <a16:creationId xmlns:a16="http://schemas.microsoft.com/office/drawing/2014/main" id="{985AC05D-2DEB-46E3-8B65-BF1AAE530554}"/>
                    </a:ext>
                  </a:extLst>
                </p:cNvPr>
                <p:cNvGrpSpPr/>
                <p:nvPr/>
              </p:nvGrpSpPr>
              <p:grpSpPr>
                <a:xfrm>
                  <a:off x="5791200" y="5562600"/>
                  <a:ext cx="1524000" cy="1156741"/>
                  <a:chOff x="5791200" y="5562600"/>
                  <a:chExt cx="1524000" cy="1156741"/>
                </a:xfrm>
              </p:grpSpPr>
              <p:sp>
                <p:nvSpPr>
                  <p:cNvPr id="363" name="L-Shape 362">
                    <a:extLst>
                      <a:ext uri="{FF2B5EF4-FFF2-40B4-BE49-F238E27FC236}">
                        <a16:creationId xmlns:a16="http://schemas.microsoft.com/office/drawing/2014/main" id="{465EB80E-D2F1-432B-B395-4CE1B915806B}"/>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L-Shape 363">
                    <a:extLst>
                      <a:ext uri="{FF2B5EF4-FFF2-40B4-BE49-F238E27FC236}">
                        <a16:creationId xmlns:a16="http://schemas.microsoft.com/office/drawing/2014/main" id="{8CB57380-41FC-40C4-A15A-BA44F60B6DD2}"/>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72617A7A-743E-482E-B942-1457D4B34911}"/>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00">
                  <a:extLst>
                    <a:ext uri="{FF2B5EF4-FFF2-40B4-BE49-F238E27FC236}">
                      <a16:creationId xmlns:a16="http://schemas.microsoft.com/office/drawing/2014/main" id="{753A4C89-6950-4C78-A037-A9291BAC894E}"/>
                    </a:ext>
                  </a:extLst>
                </p:cNvPr>
                <p:cNvGrpSpPr/>
                <p:nvPr/>
              </p:nvGrpSpPr>
              <p:grpSpPr>
                <a:xfrm>
                  <a:off x="7522564" y="5581338"/>
                  <a:ext cx="1524000" cy="1156741"/>
                  <a:chOff x="5791200" y="5562600"/>
                  <a:chExt cx="1524000" cy="1156741"/>
                </a:xfrm>
              </p:grpSpPr>
              <p:sp>
                <p:nvSpPr>
                  <p:cNvPr id="360" name="L-Shape 359">
                    <a:extLst>
                      <a:ext uri="{FF2B5EF4-FFF2-40B4-BE49-F238E27FC236}">
                        <a16:creationId xmlns:a16="http://schemas.microsoft.com/office/drawing/2014/main" id="{2FC3946A-97F0-44B1-A9E3-C6A82F6D6713}"/>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L-Shape 360">
                    <a:extLst>
                      <a:ext uri="{FF2B5EF4-FFF2-40B4-BE49-F238E27FC236}">
                        <a16:creationId xmlns:a16="http://schemas.microsoft.com/office/drawing/2014/main" id="{E1B3760A-8572-4CE7-8B8C-C7141E99EC20}"/>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ACA44165-F4BC-47EE-AE84-CD5F2505A8B8}"/>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04">
                  <a:extLst>
                    <a:ext uri="{FF2B5EF4-FFF2-40B4-BE49-F238E27FC236}">
                      <a16:creationId xmlns:a16="http://schemas.microsoft.com/office/drawing/2014/main" id="{C7DDA709-6173-43EB-A18C-BC2116B5AF0F}"/>
                    </a:ext>
                  </a:extLst>
                </p:cNvPr>
                <p:cNvGrpSpPr/>
                <p:nvPr/>
              </p:nvGrpSpPr>
              <p:grpSpPr>
                <a:xfrm>
                  <a:off x="9292652" y="5588833"/>
                  <a:ext cx="1524000" cy="1156741"/>
                  <a:chOff x="5791200" y="5562600"/>
                  <a:chExt cx="1524000" cy="1156741"/>
                </a:xfrm>
              </p:grpSpPr>
              <p:sp>
                <p:nvSpPr>
                  <p:cNvPr id="357" name="L-Shape 356">
                    <a:extLst>
                      <a:ext uri="{FF2B5EF4-FFF2-40B4-BE49-F238E27FC236}">
                        <a16:creationId xmlns:a16="http://schemas.microsoft.com/office/drawing/2014/main" id="{E322C6AE-4BD6-43A0-BB64-71A1E79EFE46}"/>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L-Shape 357">
                    <a:extLst>
                      <a:ext uri="{FF2B5EF4-FFF2-40B4-BE49-F238E27FC236}">
                        <a16:creationId xmlns:a16="http://schemas.microsoft.com/office/drawing/2014/main" id="{4A034A83-7C87-45C4-ABF2-A56F866C61D0}"/>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BC82D72E-B593-40EE-8FD5-7A386D990D2F}"/>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75" name="Group 41">
            <a:extLst>
              <a:ext uri="{FF2B5EF4-FFF2-40B4-BE49-F238E27FC236}">
                <a16:creationId xmlns:a16="http://schemas.microsoft.com/office/drawing/2014/main" id="{E9F3CA50-7537-43ED-83E3-019C379B98AF}"/>
              </a:ext>
            </a:extLst>
          </p:cNvPr>
          <p:cNvGrpSpPr/>
          <p:nvPr/>
        </p:nvGrpSpPr>
        <p:grpSpPr>
          <a:xfrm>
            <a:off x="3810000" y="1969008"/>
            <a:ext cx="1353845" cy="2971800"/>
            <a:chOff x="2971800" y="685800"/>
            <a:chExt cx="1353845" cy="2971800"/>
          </a:xfrm>
        </p:grpSpPr>
        <p:sp>
          <p:nvSpPr>
            <p:cNvPr id="376" name="Oval 375">
              <a:extLst>
                <a:ext uri="{FF2B5EF4-FFF2-40B4-BE49-F238E27FC236}">
                  <a16:creationId xmlns:a16="http://schemas.microsoft.com/office/drawing/2014/main" id="{1EBDA873-45D8-4BE9-AD5B-D87C685BCA14}"/>
                </a:ext>
              </a:extLst>
            </p:cNvPr>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lowchart: Manual Operation 376">
              <a:extLst>
                <a:ext uri="{FF2B5EF4-FFF2-40B4-BE49-F238E27FC236}">
                  <a16:creationId xmlns:a16="http://schemas.microsoft.com/office/drawing/2014/main" id="{2990BCCF-0997-4530-B473-278BCDC7AFED}"/>
                </a:ext>
              </a:extLst>
            </p:cNvPr>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5AF649BD-27A4-47EF-95F7-9B36BD2854CF}"/>
                </a:ext>
              </a:extLst>
            </p:cNvPr>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Manual Operation 378">
              <a:extLst>
                <a:ext uri="{FF2B5EF4-FFF2-40B4-BE49-F238E27FC236}">
                  <a16:creationId xmlns:a16="http://schemas.microsoft.com/office/drawing/2014/main" id="{2212D182-9616-45D8-912D-4D0F5FE42356}"/>
                </a:ext>
              </a:extLst>
            </p:cNvPr>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a:extLst>
                <a:ext uri="{FF2B5EF4-FFF2-40B4-BE49-F238E27FC236}">
                  <a16:creationId xmlns:a16="http://schemas.microsoft.com/office/drawing/2014/main" id="{5F549448-BF83-4CE7-8573-74CEF502020D}"/>
                </a:ext>
              </a:extLst>
            </p:cNvPr>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BB06E55F-3DD1-4C38-B856-99506ACEA617}"/>
                </a:ext>
              </a:extLst>
            </p:cNvPr>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A8BD590A-9517-4C93-B31F-A578CE5E39D3}"/>
                </a:ext>
              </a:extLst>
            </p:cNvPr>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Cloud 382">
              <a:extLst>
                <a:ext uri="{FF2B5EF4-FFF2-40B4-BE49-F238E27FC236}">
                  <a16:creationId xmlns:a16="http://schemas.microsoft.com/office/drawing/2014/main" id="{8349E28E-1DFF-443B-9917-4D17A4B86A5A}"/>
                </a:ext>
              </a:extLst>
            </p:cNvPr>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a:extLst>
                <a:ext uri="{FF2B5EF4-FFF2-40B4-BE49-F238E27FC236}">
                  <a16:creationId xmlns:a16="http://schemas.microsoft.com/office/drawing/2014/main" id="{17653965-940E-4636-A76F-F1588C157947}"/>
                </a:ext>
              </a:extLst>
            </p:cNvPr>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Extract 384">
              <a:extLst>
                <a:ext uri="{FF2B5EF4-FFF2-40B4-BE49-F238E27FC236}">
                  <a16:creationId xmlns:a16="http://schemas.microsoft.com/office/drawing/2014/main" id="{5EE95E07-DAFD-4F62-8D13-44EA9E589365}"/>
                </a:ext>
              </a:extLst>
            </p:cNvPr>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ed Rectangle 60">
              <a:extLst>
                <a:ext uri="{FF2B5EF4-FFF2-40B4-BE49-F238E27FC236}">
                  <a16:creationId xmlns:a16="http://schemas.microsoft.com/office/drawing/2014/main" id="{2F471FEC-B02B-46AC-9213-654403DFBEF5}"/>
                </a:ext>
              </a:extLst>
            </p:cNvPr>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61">
              <a:extLst>
                <a:ext uri="{FF2B5EF4-FFF2-40B4-BE49-F238E27FC236}">
                  <a16:creationId xmlns:a16="http://schemas.microsoft.com/office/drawing/2014/main" id="{0D5BEBD4-28AC-4797-8B7C-59C4E922470D}"/>
                </a:ext>
              </a:extLst>
            </p:cNvPr>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62">
              <a:extLst>
                <a:ext uri="{FF2B5EF4-FFF2-40B4-BE49-F238E27FC236}">
                  <a16:creationId xmlns:a16="http://schemas.microsoft.com/office/drawing/2014/main" id="{7CE851B6-99FA-41D8-9D3C-ECAE3A56ECCC}"/>
                </a:ext>
              </a:extLst>
            </p:cNvPr>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entagon 63">
              <a:extLst>
                <a:ext uri="{FF2B5EF4-FFF2-40B4-BE49-F238E27FC236}">
                  <a16:creationId xmlns:a16="http://schemas.microsoft.com/office/drawing/2014/main" id="{27CB55CC-97A2-44BD-8AC9-EE20B945527C}"/>
                </a:ext>
              </a:extLst>
            </p:cNvPr>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a:extLst>
                <a:ext uri="{FF2B5EF4-FFF2-40B4-BE49-F238E27FC236}">
                  <a16:creationId xmlns:a16="http://schemas.microsoft.com/office/drawing/2014/main" id="{B7CF1219-FE4A-4BDF-9579-78AE6E667975}"/>
                </a:ext>
              </a:extLst>
            </p:cNvPr>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Cloud 390">
              <a:extLst>
                <a:ext uri="{FF2B5EF4-FFF2-40B4-BE49-F238E27FC236}">
                  <a16:creationId xmlns:a16="http://schemas.microsoft.com/office/drawing/2014/main" id="{4B2BFFEE-A855-4FFE-9D01-E1057620859F}"/>
                </a:ext>
              </a:extLst>
            </p:cNvPr>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12F483C7-FF69-40CF-948D-6D1989509D1A}"/>
                </a:ext>
              </a:extLst>
            </p:cNvPr>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a:extLst>
                <a:ext uri="{FF2B5EF4-FFF2-40B4-BE49-F238E27FC236}">
                  <a16:creationId xmlns:a16="http://schemas.microsoft.com/office/drawing/2014/main" id="{55B31AD9-4754-4984-AD83-8659CC9B4FC1}"/>
                </a:ext>
              </a:extLst>
            </p:cNvPr>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68">
              <a:extLst>
                <a:ext uri="{FF2B5EF4-FFF2-40B4-BE49-F238E27FC236}">
                  <a16:creationId xmlns:a16="http://schemas.microsoft.com/office/drawing/2014/main" id="{2CF6B0C7-450A-4A73-A255-5348F9092370}"/>
                </a:ext>
              </a:extLst>
            </p:cNvPr>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entagon 69">
              <a:extLst>
                <a:ext uri="{FF2B5EF4-FFF2-40B4-BE49-F238E27FC236}">
                  <a16:creationId xmlns:a16="http://schemas.microsoft.com/office/drawing/2014/main" id="{EA0AF814-F1B9-4507-B1ED-9B776047DED5}"/>
                </a:ext>
              </a:extLst>
            </p:cNvPr>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Pentagon 70">
              <a:extLst>
                <a:ext uri="{FF2B5EF4-FFF2-40B4-BE49-F238E27FC236}">
                  <a16:creationId xmlns:a16="http://schemas.microsoft.com/office/drawing/2014/main" id="{207C4B26-9460-4528-AEC3-9DA690632A86}"/>
                </a:ext>
              </a:extLst>
            </p:cNvPr>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Pentagon 71">
              <a:extLst>
                <a:ext uri="{FF2B5EF4-FFF2-40B4-BE49-F238E27FC236}">
                  <a16:creationId xmlns:a16="http://schemas.microsoft.com/office/drawing/2014/main" id="{30C5A6D3-8CBB-4FA0-971C-5D5D78470662}"/>
                </a:ext>
              </a:extLst>
            </p:cNvPr>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Pentagon 72">
              <a:extLst>
                <a:ext uri="{FF2B5EF4-FFF2-40B4-BE49-F238E27FC236}">
                  <a16:creationId xmlns:a16="http://schemas.microsoft.com/office/drawing/2014/main" id="{35D25C31-E009-4947-A51E-87A822A51BC8}"/>
                </a:ext>
              </a:extLst>
            </p:cNvPr>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Pentagon 73">
              <a:extLst>
                <a:ext uri="{FF2B5EF4-FFF2-40B4-BE49-F238E27FC236}">
                  <a16:creationId xmlns:a16="http://schemas.microsoft.com/office/drawing/2014/main" id="{A976C9A1-33CD-4E65-8ED0-C30B7A0FD69A}"/>
                </a:ext>
              </a:extLst>
            </p:cNvPr>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
            <a:extLst>
              <a:ext uri="{FF2B5EF4-FFF2-40B4-BE49-F238E27FC236}">
                <a16:creationId xmlns:a16="http://schemas.microsoft.com/office/drawing/2014/main" id="{72708D1F-20AA-41DF-B0D5-1932A5C71A45}"/>
              </a:ext>
            </a:extLst>
          </p:cNvPr>
          <p:cNvGrpSpPr/>
          <p:nvPr/>
        </p:nvGrpSpPr>
        <p:grpSpPr>
          <a:xfrm>
            <a:off x="457200" y="694757"/>
            <a:ext cx="2031972" cy="2301261"/>
            <a:chOff x="71718" y="1120588"/>
            <a:chExt cx="3070535" cy="4572000"/>
          </a:xfrm>
        </p:grpSpPr>
        <p:grpSp>
          <p:nvGrpSpPr>
            <p:cNvPr id="401" name="Group 13">
              <a:extLst>
                <a:ext uri="{FF2B5EF4-FFF2-40B4-BE49-F238E27FC236}">
                  <a16:creationId xmlns:a16="http://schemas.microsoft.com/office/drawing/2014/main" id="{3D19C945-0AAC-470F-B097-9335CD4871C6}"/>
                </a:ext>
              </a:extLst>
            </p:cNvPr>
            <p:cNvGrpSpPr/>
            <p:nvPr/>
          </p:nvGrpSpPr>
          <p:grpSpPr>
            <a:xfrm>
              <a:off x="71718" y="1120588"/>
              <a:ext cx="3048000" cy="4572000"/>
              <a:chOff x="838200" y="1066800"/>
              <a:chExt cx="2438400" cy="3352800"/>
            </a:xfrm>
          </p:grpSpPr>
          <p:sp>
            <p:nvSpPr>
              <p:cNvPr id="403" name="Rounded Rectangle 61">
                <a:extLst>
                  <a:ext uri="{FF2B5EF4-FFF2-40B4-BE49-F238E27FC236}">
                    <a16:creationId xmlns:a16="http://schemas.microsoft.com/office/drawing/2014/main" id="{A861D894-839D-4116-9531-D7A618FEBFD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2">
                <a:extLst>
                  <a:ext uri="{FF2B5EF4-FFF2-40B4-BE49-F238E27FC236}">
                    <a16:creationId xmlns:a16="http://schemas.microsoft.com/office/drawing/2014/main" id="{83018CC9-1C91-42DA-82DF-EE0FC258F00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3">
                <a:extLst>
                  <a:ext uri="{FF2B5EF4-FFF2-40B4-BE49-F238E27FC236}">
                    <a16:creationId xmlns:a16="http://schemas.microsoft.com/office/drawing/2014/main" id="{4A8AF3FE-8B54-4AC2-B2C2-9F94441FE6A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
                <a:extLst>
                  <a:ext uri="{FF2B5EF4-FFF2-40B4-BE49-F238E27FC236}">
                    <a16:creationId xmlns:a16="http://schemas.microsoft.com/office/drawing/2014/main" id="{13C8882B-C986-43F4-B639-3776A070780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onut 5">
                <a:extLst>
                  <a:ext uri="{FF2B5EF4-FFF2-40B4-BE49-F238E27FC236}">
                    <a16:creationId xmlns:a16="http://schemas.microsoft.com/office/drawing/2014/main" id="{9741294F-0FD2-4EA7-8190-51274B44A91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8" name="Donut 6">
                <a:extLst>
                  <a:ext uri="{FF2B5EF4-FFF2-40B4-BE49-F238E27FC236}">
                    <a16:creationId xmlns:a16="http://schemas.microsoft.com/office/drawing/2014/main" id="{22CEA143-FA1B-4326-A9D9-C79E8A8A060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9" name="Donut 7">
                <a:extLst>
                  <a:ext uri="{FF2B5EF4-FFF2-40B4-BE49-F238E27FC236}">
                    <a16:creationId xmlns:a16="http://schemas.microsoft.com/office/drawing/2014/main" id="{76BF153B-A2DC-43BC-AE0C-05F5C7F60CB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Plaque 8">
                <a:extLst>
                  <a:ext uri="{FF2B5EF4-FFF2-40B4-BE49-F238E27FC236}">
                    <a16:creationId xmlns:a16="http://schemas.microsoft.com/office/drawing/2014/main" id="{F5BD5031-D1D0-4566-934C-1EF7F1EC1CCB}"/>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Plaque 9">
                <a:extLst>
                  <a:ext uri="{FF2B5EF4-FFF2-40B4-BE49-F238E27FC236}">
                    <a16:creationId xmlns:a16="http://schemas.microsoft.com/office/drawing/2014/main" id="{2F8B5773-8577-4B87-B396-0AD6B89DB92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Plaque 10">
                <a:extLst>
                  <a:ext uri="{FF2B5EF4-FFF2-40B4-BE49-F238E27FC236}">
                    <a16:creationId xmlns:a16="http://schemas.microsoft.com/office/drawing/2014/main" id="{7DDEA0AE-5240-4563-83FB-D492E090BAD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TextBox 401">
              <a:extLst>
                <a:ext uri="{FF2B5EF4-FFF2-40B4-BE49-F238E27FC236}">
                  <a16:creationId xmlns:a16="http://schemas.microsoft.com/office/drawing/2014/main" id="{FB6EB824-8C75-46A9-A709-45603E1538B7}"/>
                </a:ext>
              </a:extLst>
            </p:cNvPr>
            <p:cNvSpPr txBox="1"/>
            <p:nvPr/>
          </p:nvSpPr>
          <p:spPr>
            <a:xfrm>
              <a:off x="762598" y="1254182"/>
              <a:ext cx="2379655" cy="4035708"/>
            </a:xfrm>
            <a:prstGeom prst="rect">
              <a:avLst/>
            </a:prstGeom>
            <a:noFill/>
          </p:spPr>
          <p:txBody>
            <a:bodyPr wrap="square" rtlCol="0">
              <a:spAutoFit/>
            </a:bodyPr>
            <a:lstStyle/>
            <a:p>
              <a:pPr algn="ctr"/>
              <a:r>
                <a:rPr lang="en-US" b="1" dirty="0"/>
                <a:t>Religious freedom allows the word of God to go forth without obstruction</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5752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arn(outHorizontal)">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Picture 396">
            <a:extLst>
              <a:ext uri="{FF2B5EF4-FFF2-40B4-BE49-F238E27FC236}">
                <a16:creationId xmlns:a16="http://schemas.microsoft.com/office/drawing/2014/main" id="{A75899EB-F1E9-437B-9BE0-C3DD82F08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0"/>
            <a:ext cx="12601902" cy="6858000"/>
          </a:xfrm>
          <a:prstGeom prst="rect">
            <a:avLst/>
          </a:prstGeom>
        </p:spPr>
      </p:pic>
      <p:sp>
        <p:nvSpPr>
          <p:cNvPr id="21" name="TextBox 20"/>
          <p:cNvSpPr txBox="1"/>
          <p:nvPr/>
        </p:nvSpPr>
        <p:spPr>
          <a:xfrm>
            <a:off x="0" y="6488668"/>
            <a:ext cx="1600200" cy="369332"/>
          </a:xfrm>
          <a:prstGeom prst="rect">
            <a:avLst/>
          </a:prstGeom>
          <a:noFill/>
        </p:spPr>
        <p:txBody>
          <a:bodyPr wrap="square" rtlCol="0">
            <a:spAutoFit/>
          </a:bodyPr>
          <a:lstStyle/>
          <a:p>
            <a:r>
              <a:rPr lang="en-US" dirty="0">
                <a:solidFill>
                  <a:schemeClr val="bg1"/>
                </a:solidFill>
              </a:rPr>
              <a:t>Alma 23:7  </a:t>
            </a:r>
          </a:p>
        </p:txBody>
      </p:sp>
      <p:sp>
        <p:nvSpPr>
          <p:cNvPr id="27" name="TextBox 26"/>
          <p:cNvSpPr txBox="1"/>
          <p:nvPr/>
        </p:nvSpPr>
        <p:spPr>
          <a:xfrm>
            <a:off x="1524000" y="0"/>
            <a:ext cx="9372600" cy="830997"/>
          </a:xfrm>
          <a:prstGeom prst="rect">
            <a:avLst/>
          </a:prstGeom>
          <a:noFill/>
        </p:spPr>
        <p:txBody>
          <a:bodyPr wrap="square" rtlCol="0">
            <a:spAutoFit/>
          </a:bodyPr>
          <a:lstStyle/>
          <a:p>
            <a:pPr algn="ctr"/>
            <a:r>
              <a:rPr lang="en-US" sz="4800" dirty="0">
                <a:solidFill>
                  <a:schemeClr val="bg1"/>
                </a:solidFill>
                <a:latin typeface="Estrangelo Edessa" pitchFamily="66" charset="0"/>
                <a:cs typeface="Estrangelo Edessa" pitchFamily="66" charset="0"/>
              </a:rPr>
              <a:t>The Covenant</a:t>
            </a:r>
          </a:p>
        </p:txBody>
      </p:sp>
      <p:grpSp>
        <p:nvGrpSpPr>
          <p:cNvPr id="3" name="Group 84"/>
          <p:cNvGrpSpPr/>
          <p:nvPr/>
        </p:nvGrpSpPr>
        <p:grpSpPr>
          <a:xfrm>
            <a:off x="173736" y="286512"/>
            <a:ext cx="2843784" cy="2639568"/>
            <a:chOff x="457200" y="1600200"/>
            <a:chExt cx="3276600" cy="3962400"/>
          </a:xfrm>
        </p:grpSpPr>
        <p:sp>
          <p:nvSpPr>
            <p:cNvPr id="28" name="Vertical Scroll 27"/>
            <p:cNvSpPr/>
            <p:nvPr/>
          </p:nvSpPr>
          <p:spPr>
            <a:xfrm>
              <a:off x="457200" y="1600200"/>
              <a:ext cx="3276600" cy="3962400"/>
            </a:xfrm>
            <a:prstGeom prst="verticalScroll">
              <a:avLst/>
            </a:prstGeom>
            <a:solidFill>
              <a:srgbClr val="EAE0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2083578"/>
              <a:ext cx="2362200" cy="3108543"/>
            </a:xfrm>
            <a:prstGeom prst="rect">
              <a:avLst/>
            </a:prstGeom>
          </p:spPr>
          <p:txBody>
            <a:bodyPr wrap="square">
              <a:spAutoFit/>
            </a:bodyPr>
            <a:lstStyle/>
            <a:p>
              <a:pPr algn="ctr" fontAlgn="base"/>
              <a:r>
                <a:rPr lang="en-US" sz="2800" dirty="0"/>
                <a:t>That they would lay down their weapons of rebellion</a:t>
              </a:r>
            </a:p>
            <a:p>
              <a:pPr algn="ctr" fontAlgn="base"/>
              <a:endParaRPr lang="en-US" sz="2800" dirty="0"/>
            </a:p>
            <a:p>
              <a:pPr algn="ctr" fontAlgn="base"/>
              <a:endParaRPr lang="en-US" sz="2800" dirty="0"/>
            </a:p>
          </p:txBody>
        </p:sp>
      </p:grpSp>
      <p:sp>
        <p:nvSpPr>
          <p:cNvPr id="86" name="TextBox 85"/>
          <p:cNvSpPr txBox="1"/>
          <p:nvPr/>
        </p:nvSpPr>
        <p:spPr>
          <a:xfrm>
            <a:off x="1615440" y="3146168"/>
            <a:ext cx="5257800" cy="3416320"/>
          </a:xfrm>
          <a:prstGeom prst="rect">
            <a:avLst/>
          </a:prstGeom>
          <a:noFill/>
        </p:spPr>
        <p:txBody>
          <a:bodyPr wrap="square" rtlCol="0">
            <a:spAutoFit/>
          </a:bodyPr>
          <a:lstStyle/>
          <a:p>
            <a:pPr algn="ctr"/>
            <a:r>
              <a:rPr lang="en-US" sz="2400" dirty="0">
                <a:solidFill>
                  <a:srgbClr val="FFFF00"/>
                </a:solidFill>
                <a:latin typeface="Estrangelo Edessa" pitchFamily="66" charset="0"/>
                <a:cs typeface="Estrangelo Edessa" pitchFamily="66" charset="0"/>
              </a:rPr>
              <a:t>The Lamanites who converted:</a:t>
            </a:r>
          </a:p>
          <a:p>
            <a:endParaRPr lang="en-US" sz="2400" dirty="0">
              <a:solidFill>
                <a:srgbClr val="FFFF00"/>
              </a:solidFill>
              <a:latin typeface="Estrangelo Edessa" pitchFamily="66" charset="0"/>
              <a:cs typeface="Estrangelo Edessa" pitchFamily="66" charset="0"/>
            </a:endParaRPr>
          </a:p>
          <a:p>
            <a:r>
              <a:rPr lang="en-US" sz="2400" dirty="0">
                <a:solidFill>
                  <a:srgbClr val="FFFF00"/>
                </a:solidFill>
                <a:latin typeface="Estrangelo Edessa" pitchFamily="66" charset="0"/>
                <a:cs typeface="Estrangelo Edessa" pitchFamily="66" charset="0"/>
              </a:rPr>
              <a:t>In the land of Ishmael</a:t>
            </a:r>
          </a:p>
          <a:p>
            <a:r>
              <a:rPr lang="en-US" sz="2400" dirty="0">
                <a:solidFill>
                  <a:srgbClr val="FFFF00"/>
                </a:solidFill>
                <a:latin typeface="Estrangelo Edessa" pitchFamily="66" charset="0"/>
                <a:cs typeface="Estrangelo Edessa" pitchFamily="66" charset="0"/>
              </a:rPr>
              <a:t>In the land of </a:t>
            </a:r>
            <a:r>
              <a:rPr lang="en-US" sz="2400" dirty="0" err="1">
                <a:solidFill>
                  <a:srgbClr val="FFFF00"/>
                </a:solidFill>
                <a:latin typeface="Estrangelo Edessa" pitchFamily="66" charset="0"/>
                <a:cs typeface="Estrangelo Edessa" pitchFamily="66" charset="0"/>
              </a:rPr>
              <a:t>Middoni</a:t>
            </a:r>
            <a:endParaRPr lang="en-US" sz="2400" dirty="0">
              <a:solidFill>
                <a:srgbClr val="FFFF00"/>
              </a:solidFill>
              <a:latin typeface="Estrangelo Edessa" pitchFamily="66" charset="0"/>
              <a:cs typeface="Estrangelo Edessa" pitchFamily="66" charset="0"/>
            </a:endParaRPr>
          </a:p>
          <a:p>
            <a:r>
              <a:rPr lang="en-US" sz="2400" dirty="0">
                <a:solidFill>
                  <a:srgbClr val="FFFF00"/>
                </a:solidFill>
                <a:latin typeface="Estrangelo Edessa" pitchFamily="66" charset="0"/>
                <a:cs typeface="Estrangelo Edessa" pitchFamily="66" charset="0"/>
              </a:rPr>
              <a:t>In the city of Jerusalem</a:t>
            </a:r>
          </a:p>
          <a:p>
            <a:r>
              <a:rPr lang="en-US" sz="2400" dirty="0">
                <a:solidFill>
                  <a:srgbClr val="FFFF00"/>
                </a:solidFill>
                <a:latin typeface="Estrangelo Edessa" pitchFamily="66" charset="0"/>
                <a:cs typeface="Estrangelo Edessa" pitchFamily="66" charset="0"/>
              </a:rPr>
              <a:t>In the land of </a:t>
            </a:r>
            <a:r>
              <a:rPr lang="en-US" sz="2400" dirty="0" err="1">
                <a:solidFill>
                  <a:srgbClr val="FFFF00"/>
                </a:solidFill>
                <a:latin typeface="Estrangelo Edessa" pitchFamily="66" charset="0"/>
                <a:cs typeface="Estrangelo Edessa" pitchFamily="66" charset="0"/>
              </a:rPr>
              <a:t>Shimlon</a:t>
            </a:r>
            <a:endParaRPr lang="en-US" sz="2400" dirty="0">
              <a:solidFill>
                <a:srgbClr val="FFFF00"/>
              </a:solidFill>
              <a:latin typeface="Estrangelo Edessa" pitchFamily="66" charset="0"/>
              <a:cs typeface="Estrangelo Edessa" pitchFamily="66" charset="0"/>
            </a:endParaRPr>
          </a:p>
          <a:p>
            <a:r>
              <a:rPr lang="en-US" sz="2400" dirty="0">
                <a:solidFill>
                  <a:srgbClr val="FFFF00"/>
                </a:solidFill>
                <a:latin typeface="Estrangelo Edessa" pitchFamily="66" charset="0"/>
                <a:cs typeface="Estrangelo Edessa" pitchFamily="66" charset="0"/>
              </a:rPr>
              <a:t>In the land of </a:t>
            </a:r>
            <a:r>
              <a:rPr lang="en-US" sz="2400" dirty="0" err="1">
                <a:solidFill>
                  <a:srgbClr val="FFFF00"/>
                </a:solidFill>
                <a:latin typeface="Estrangelo Edessa" pitchFamily="66" charset="0"/>
                <a:cs typeface="Estrangelo Edessa" pitchFamily="66" charset="0"/>
              </a:rPr>
              <a:t>Shemlon</a:t>
            </a:r>
            <a:endParaRPr lang="en-US" sz="2400" dirty="0">
              <a:solidFill>
                <a:srgbClr val="FFFF00"/>
              </a:solidFill>
              <a:latin typeface="Estrangelo Edessa" pitchFamily="66" charset="0"/>
              <a:cs typeface="Estrangelo Edessa" pitchFamily="66" charset="0"/>
            </a:endParaRPr>
          </a:p>
          <a:p>
            <a:r>
              <a:rPr lang="en-US" sz="2400" dirty="0">
                <a:solidFill>
                  <a:srgbClr val="FFFF00"/>
                </a:solidFill>
                <a:latin typeface="Estrangelo Edessa" pitchFamily="66" charset="0"/>
                <a:cs typeface="Estrangelo Edessa" pitchFamily="66" charset="0"/>
              </a:rPr>
              <a:t>In the city of </a:t>
            </a:r>
            <a:r>
              <a:rPr lang="en-US" sz="2400" dirty="0" err="1">
                <a:solidFill>
                  <a:srgbClr val="FFFF00"/>
                </a:solidFill>
                <a:latin typeface="Estrangelo Edessa" pitchFamily="66" charset="0"/>
                <a:cs typeface="Estrangelo Edessa" pitchFamily="66" charset="0"/>
              </a:rPr>
              <a:t>Lemuel</a:t>
            </a:r>
            <a:endParaRPr lang="en-US" sz="2400" dirty="0">
              <a:solidFill>
                <a:srgbClr val="FFFF00"/>
              </a:solidFill>
              <a:latin typeface="Estrangelo Edessa" pitchFamily="66" charset="0"/>
              <a:cs typeface="Estrangelo Edessa" pitchFamily="66" charset="0"/>
            </a:endParaRPr>
          </a:p>
          <a:p>
            <a:r>
              <a:rPr lang="en-US" sz="2400" dirty="0">
                <a:solidFill>
                  <a:srgbClr val="FFFF00"/>
                </a:solidFill>
                <a:latin typeface="Estrangelo Edessa" pitchFamily="66" charset="0"/>
                <a:cs typeface="Estrangelo Edessa" pitchFamily="66" charset="0"/>
              </a:rPr>
              <a:t>In the city of </a:t>
            </a:r>
            <a:r>
              <a:rPr lang="en-US" sz="2400" dirty="0" err="1">
                <a:solidFill>
                  <a:srgbClr val="FFFF00"/>
                </a:solidFill>
                <a:latin typeface="Estrangelo Edessa" pitchFamily="66" charset="0"/>
                <a:cs typeface="Estrangelo Edessa" pitchFamily="66" charset="0"/>
              </a:rPr>
              <a:t>Shimnilom</a:t>
            </a:r>
            <a:endParaRPr lang="en-US" sz="2400" dirty="0">
              <a:solidFill>
                <a:srgbClr val="FFFF00"/>
              </a:solidFill>
              <a:latin typeface="Estrangelo Edessa" pitchFamily="66" charset="0"/>
              <a:cs typeface="Estrangelo Edessa" pitchFamily="66" charset="0"/>
            </a:endParaRPr>
          </a:p>
        </p:txBody>
      </p:sp>
      <p:grpSp>
        <p:nvGrpSpPr>
          <p:cNvPr id="65" name="Group 64"/>
          <p:cNvGrpSpPr/>
          <p:nvPr/>
        </p:nvGrpSpPr>
        <p:grpSpPr>
          <a:xfrm>
            <a:off x="4745737" y="743712"/>
            <a:ext cx="3244939" cy="1752600"/>
            <a:chOff x="152400" y="4953000"/>
            <a:chExt cx="3244939" cy="1752600"/>
          </a:xfrm>
        </p:grpSpPr>
        <p:grpSp>
          <p:nvGrpSpPr>
            <p:cNvPr id="66" name="Group 184"/>
            <p:cNvGrpSpPr/>
            <p:nvPr/>
          </p:nvGrpSpPr>
          <p:grpSpPr>
            <a:xfrm flipH="1">
              <a:off x="609600" y="5029200"/>
              <a:ext cx="730863" cy="1490833"/>
              <a:chOff x="304800" y="762000"/>
              <a:chExt cx="2545737" cy="5192861"/>
            </a:xfrm>
          </p:grpSpPr>
          <p:grpSp>
            <p:nvGrpSpPr>
              <p:cNvPr id="317" name="Group 69"/>
              <p:cNvGrpSpPr/>
              <p:nvPr/>
            </p:nvGrpSpPr>
            <p:grpSpPr>
              <a:xfrm flipH="1">
                <a:off x="1143000" y="4468471"/>
                <a:ext cx="609601" cy="1447801"/>
                <a:chOff x="4222137" y="4305789"/>
                <a:chExt cx="609601" cy="1447801"/>
              </a:xfrm>
            </p:grpSpPr>
            <p:sp>
              <p:nvSpPr>
                <p:cNvPr id="395" name="Oval 394"/>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68"/>
              <p:cNvGrpSpPr/>
              <p:nvPr/>
            </p:nvGrpSpPr>
            <p:grpSpPr>
              <a:xfrm>
                <a:off x="1555137" y="4507060"/>
                <a:ext cx="609601" cy="1447801"/>
                <a:chOff x="4222137" y="4305789"/>
                <a:chExt cx="609601" cy="1447801"/>
              </a:xfrm>
            </p:grpSpPr>
            <p:sp>
              <p:nvSpPr>
                <p:cNvPr id="393"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2" name="Group 34"/>
              <p:cNvGrpSpPr/>
              <p:nvPr/>
            </p:nvGrpSpPr>
            <p:grpSpPr>
              <a:xfrm rot="18918069">
                <a:off x="1754044" y="2367296"/>
                <a:ext cx="992712" cy="1453296"/>
                <a:chOff x="1977877" y="1457884"/>
                <a:chExt cx="992712" cy="1453296"/>
              </a:xfrm>
            </p:grpSpPr>
            <p:sp>
              <p:nvSpPr>
                <p:cNvPr id="381"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2"/>
                <p:cNvGrpSpPr/>
                <p:nvPr/>
              </p:nvGrpSpPr>
              <p:grpSpPr>
                <a:xfrm rot="1329619">
                  <a:off x="1977877" y="2670865"/>
                  <a:ext cx="750562" cy="222094"/>
                  <a:chOff x="1398494" y="4038600"/>
                  <a:chExt cx="1192306" cy="434340"/>
                </a:xfrm>
              </p:grpSpPr>
              <p:sp>
                <p:nvSpPr>
                  <p:cNvPr id="383" name="Pentagon 382"/>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Pentagon 383"/>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5"/>
                  <p:cNvGrpSpPr/>
                  <p:nvPr/>
                </p:nvGrpSpPr>
                <p:grpSpPr>
                  <a:xfrm>
                    <a:off x="1909482" y="4043875"/>
                    <a:ext cx="681318" cy="429065"/>
                    <a:chOff x="685800" y="1524000"/>
                    <a:chExt cx="1219200" cy="609600"/>
                  </a:xfrm>
                </p:grpSpPr>
                <p:sp>
                  <p:nvSpPr>
                    <p:cNvPr id="38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entagon 38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Pentagon 38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Diamond 38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3" name="Group 33"/>
              <p:cNvGrpSpPr/>
              <p:nvPr/>
            </p:nvGrpSpPr>
            <p:grpSpPr>
              <a:xfrm>
                <a:off x="304800" y="2258671"/>
                <a:ext cx="992712" cy="1453296"/>
                <a:chOff x="1977877" y="1457884"/>
                <a:chExt cx="992712" cy="1453296"/>
              </a:xfrm>
            </p:grpSpPr>
            <p:sp>
              <p:nvSpPr>
                <p:cNvPr id="369"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2"/>
                <p:cNvGrpSpPr/>
                <p:nvPr/>
              </p:nvGrpSpPr>
              <p:grpSpPr>
                <a:xfrm rot="1329619">
                  <a:off x="1977877" y="2670865"/>
                  <a:ext cx="750562" cy="222094"/>
                  <a:chOff x="1398494" y="4038600"/>
                  <a:chExt cx="1192306" cy="434340"/>
                </a:xfrm>
              </p:grpSpPr>
              <p:sp>
                <p:nvSpPr>
                  <p:cNvPr id="371"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15"/>
                  <p:cNvGrpSpPr/>
                  <p:nvPr/>
                </p:nvGrpSpPr>
                <p:grpSpPr>
                  <a:xfrm>
                    <a:off x="1909482" y="4043875"/>
                    <a:ext cx="681318" cy="429065"/>
                    <a:chOff x="685800" y="1524000"/>
                    <a:chExt cx="1219200" cy="609600"/>
                  </a:xfrm>
                </p:grpSpPr>
                <p:sp>
                  <p:nvSpPr>
                    <p:cNvPr id="37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7"/>
              <p:cNvGrpSpPr/>
              <p:nvPr/>
            </p:nvGrpSpPr>
            <p:grpSpPr>
              <a:xfrm>
                <a:off x="914400" y="4925671"/>
                <a:ext cx="1447800" cy="434340"/>
                <a:chOff x="533400" y="1364105"/>
                <a:chExt cx="2590800" cy="617095"/>
              </a:xfrm>
            </p:grpSpPr>
            <p:sp>
              <p:nvSpPr>
                <p:cNvPr id="357" name="Pentagon 35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5"/>
                <p:cNvGrpSpPr/>
                <p:nvPr/>
              </p:nvGrpSpPr>
              <p:grpSpPr>
                <a:xfrm>
                  <a:off x="1905000" y="1371600"/>
                  <a:ext cx="1219200" cy="609600"/>
                  <a:chOff x="685800" y="1524000"/>
                  <a:chExt cx="1219200" cy="609600"/>
                </a:xfrm>
              </p:grpSpPr>
              <p:sp>
                <p:nvSpPr>
                  <p:cNvPr id="36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50"/>
              <p:cNvGrpSpPr/>
              <p:nvPr/>
            </p:nvGrpSpPr>
            <p:grpSpPr>
              <a:xfrm>
                <a:off x="914400" y="1344271"/>
                <a:ext cx="1447800" cy="434340"/>
                <a:chOff x="533400" y="1364105"/>
                <a:chExt cx="2590800" cy="617095"/>
              </a:xfrm>
            </p:grpSpPr>
            <p:sp>
              <p:nvSpPr>
                <p:cNvPr id="345" name="Pentagon 34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15"/>
                <p:cNvGrpSpPr/>
                <p:nvPr/>
              </p:nvGrpSpPr>
              <p:grpSpPr>
                <a:xfrm>
                  <a:off x="1905000" y="1371600"/>
                  <a:ext cx="1219200" cy="609600"/>
                  <a:chOff x="685800" y="1524000"/>
                  <a:chExt cx="1219200" cy="609600"/>
                </a:xfrm>
              </p:grpSpPr>
              <p:sp>
                <p:nvSpPr>
                  <p:cNvPr id="35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Pentagon 35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Pentagon 35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1"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Chord 329"/>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179"/>
              <p:cNvGrpSpPr/>
              <p:nvPr/>
            </p:nvGrpSpPr>
            <p:grpSpPr>
              <a:xfrm rot="4546340">
                <a:off x="877474" y="2680435"/>
                <a:ext cx="759652" cy="200444"/>
                <a:chOff x="3200400" y="381000"/>
                <a:chExt cx="2057400" cy="304800"/>
              </a:xfrm>
            </p:grpSpPr>
            <p:sp>
              <p:nvSpPr>
                <p:cNvPr id="342" name="Donut 34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2" name="Group 180"/>
              <p:cNvGrpSpPr/>
              <p:nvPr/>
            </p:nvGrpSpPr>
            <p:grpSpPr>
              <a:xfrm rot="6411433">
                <a:off x="1502634" y="2730746"/>
                <a:ext cx="759652" cy="200444"/>
                <a:chOff x="3200400" y="381000"/>
                <a:chExt cx="2057400" cy="304800"/>
              </a:xfrm>
            </p:grpSpPr>
            <p:sp>
              <p:nvSpPr>
                <p:cNvPr id="339" name="Donut 33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Donut 33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Donut 34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3" name="Group 17"/>
              <p:cNvGrpSpPr/>
              <p:nvPr/>
            </p:nvGrpSpPr>
            <p:grpSpPr>
              <a:xfrm>
                <a:off x="1295400" y="2895600"/>
                <a:ext cx="681318" cy="429065"/>
                <a:chOff x="533400" y="1371600"/>
                <a:chExt cx="1219200" cy="609600"/>
              </a:xfrm>
            </p:grpSpPr>
            <p:sp>
              <p:nvSpPr>
                <p:cNvPr id="334" name="Pentagon 33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Pentagon 33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214"/>
            <p:cNvGrpSpPr/>
            <p:nvPr/>
          </p:nvGrpSpPr>
          <p:grpSpPr>
            <a:xfrm flipH="1">
              <a:off x="1219200" y="5181600"/>
              <a:ext cx="682868" cy="1370633"/>
              <a:chOff x="3031639" y="1219200"/>
              <a:chExt cx="2378561" cy="4774178"/>
            </a:xfrm>
          </p:grpSpPr>
          <p:sp>
            <p:nvSpPr>
              <p:cNvPr id="254" name="Oval 253"/>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87"/>
              <p:cNvGrpSpPr/>
              <p:nvPr/>
            </p:nvGrpSpPr>
            <p:grpSpPr>
              <a:xfrm rot="1905584" flipH="1">
                <a:off x="3809560" y="4970130"/>
                <a:ext cx="549476" cy="1023248"/>
                <a:chOff x="6213924" y="4956136"/>
                <a:chExt cx="549476" cy="1023248"/>
              </a:xfrm>
            </p:grpSpPr>
            <p:sp>
              <p:nvSpPr>
                <p:cNvPr id="315" name="Oval 31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93"/>
              <p:cNvGrpSpPr/>
              <p:nvPr/>
            </p:nvGrpSpPr>
            <p:grpSpPr>
              <a:xfrm rot="19694416">
                <a:off x="4419600" y="4902128"/>
                <a:ext cx="549476" cy="1023248"/>
                <a:chOff x="6213924" y="4956136"/>
                <a:chExt cx="549476" cy="1023248"/>
              </a:xfrm>
            </p:grpSpPr>
            <p:sp>
              <p:nvSpPr>
                <p:cNvPr id="313" name="Oval 31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rapezoid 257"/>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262"/>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263"/>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79"/>
              <p:cNvGrpSpPr/>
              <p:nvPr/>
            </p:nvGrpSpPr>
            <p:grpSpPr>
              <a:xfrm rot="5586705">
                <a:off x="2355134" y="3756017"/>
                <a:ext cx="2724728" cy="734972"/>
                <a:chOff x="4909631" y="1981200"/>
                <a:chExt cx="1491169" cy="789622"/>
              </a:xfrm>
            </p:grpSpPr>
            <p:sp>
              <p:nvSpPr>
                <p:cNvPr id="311"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79"/>
              <p:cNvGrpSpPr/>
              <p:nvPr/>
            </p:nvGrpSpPr>
            <p:grpSpPr>
              <a:xfrm rot="16507467" flipH="1">
                <a:off x="3392538" y="3765457"/>
                <a:ext cx="2724728" cy="734972"/>
                <a:chOff x="4909631" y="1981200"/>
                <a:chExt cx="1491169" cy="789622"/>
              </a:xfrm>
            </p:grpSpPr>
            <p:sp>
              <p:nvSpPr>
                <p:cNvPr id="309" name="Moon 308"/>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Oval 26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109"/>
              <p:cNvGrpSpPr/>
              <p:nvPr/>
            </p:nvGrpSpPr>
            <p:grpSpPr>
              <a:xfrm>
                <a:off x="3429000" y="1752600"/>
                <a:ext cx="1600200" cy="381000"/>
                <a:chOff x="6858000" y="914400"/>
                <a:chExt cx="1752600" cy="533400"/>
              </a:xfrm>
            </p:grpSpPr>
            <p:sp>
              <p:nvSpPr>
                <p:cNvPr id="295"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108"/>
                <p:cNvGrpSpPr/>
                <p:nvPr/>
              </p:nvGrpSpPr>
              <p:grpSpPr>
                <a:xfrm>
                  <a:off x="6880485" y="973111"/>
                  <a:ext cx="1676400" cy="457200"/>
                  <a:chOff x="5791200" y="5562600"/>
                  <a:chExt cx="5025452" cy="1182974"/>
                </a:xfrm>
              </p:grpSpPr>
              <p:grpSp>
                <p:nvGrpSpPr>
                  <p:cNvPr id="297" name="Group 99"/>
                  <p:cNvGrpSpPr/>
                  <p:nvPr/>
                </p:nvGrpSpPr>
                <p:grpSpPr>
                  <a:xfrm>
                    <a:off x="5791200" y="5562600"/>
                    <a:ext cx="1524000" cy="1156741"/>
                    <a:chOff x="5791200" y="5562600"/>
                    <a:chExt cx="1524000" cy="1156741"/>
                  </a:xfrm>
                </p:grpSpPr>
                <p:sp>
                  <p:nvSpPr>
                    <p:cNvPr id="306"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Shape 30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00"/>
                  <p:cNvGrpSpPr/>
                  <p:nvPr/>
                </p:nvGrpSpPr>
                <p:grpSpPr>
                  <a:xfrm>
                    <a:off x="7522564" y="5581338"/>
                    <a:ext cx="1524000" cy="1156741"/>
                    <a:chOff x="5791200" y="5562600"/>
                    <a:chExt cx="1524000" cy="1156741"/>
                  </a:xfrm>
                </p:grpSpPr>
                <p:sp>
                  <p:nvSpPr>
                    <p:cNvPr id="303"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04"/>
                  <p:cNvGrpSpPr/>
                  <p:nvPr/>
                </p:nvGrpSpPr>
                <p:grpSpPr>
                  <a:xfrm>
                    <a:off x="9292652" y="5588833"/>
                    <a:ext cx="1524000" cy="1156741"/>
                    <a:chOff x="5791200" y="5562600"/>
                    <a:chExt cx="1524000" cy="1156741"/>
                  </a:xfrm>
                </p:grpSpPr>
                <p:sp>
                  <p:nvSpPr>
                    <p:cNvPr id="300"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Shape 30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1" name="Group 270"/>
              <p:cNvGrpSpPr/>
              <p:nvPr/>
            </p:nvGrpSpPr>
            <p:grpSpPr>
              <a:xfrm>
                <a:off x="3200400" y="2057400"/>
                <a:ext cx="397565" cy="914400"/>
                <a:chOff x="5257800" y="0"/>
                <a:chExt cx="762000" cy="1752600"/>
              </a:xfrm>
            </p:grpSpPr>
            <p:sp>
              <p:nvSpPr>
                <p:cNvPr id="292" name="Diamond 29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271"/>
              <p:cNvGrpSpPr/>
              <p:nvPr/>
            </p:nvGrpSpPr>
            <p:grpSpPr>
              <a:xfrm>
                <a:off x="4800600" y="2057400"/>
                <a:ext cx="397565" cy="914400"/>
                <a:chOff x="5257800" y="0"/>
                <a:chExt cx="762000" cy="1752600"/>
              </a:xfrm>
            </p:grpSpPr>
            <p:sp>
              <p:nvSpPr>
                <p:cNvPr id="289" name="Diamond 28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98"/>
              <p:cNvGrpSpPr/>
              <p:nvPr/>
            </p:nvGrpSpPr>
            <p:grpSpPr>
              <a:xfrm rot="888542">
                <a:off x="3691656" y="2855022"/>
                <a:ext cx="397565" cy="914400"/>
                <a:chOff x="5257800" y="0"/>
                <a:chExt cx="762000" cy="1752600"/>
              </a:xfrm>
            </p:grpSpPr>
            <p:sp>
              <p:nvSpPr>
                <p:cNvPr id="286" name="Diamond 28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02"/>
              <p:cNvGrpSpPr/>
              <p:nvPr/>
            </p:nvGrpSpPr>
            <p:grpSpPr>
              <a:xfrm rot="428859">
                <a:off x="3505200" y="3733800"/>
                <a:ext cx="397565" cy="914400"/>
                <a:chOff x="5257800" y="0"/>
                <a:chExt cx="762000" cy="1752600"/>
              </a:xfrm>
            </p:grpSpPr>
            <p:sp>
              <p:nvSpPr>
                <p:cNvPr id="283" name="Diamond 28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06"/>
              <p:cNvGrpSpPr/>
              <p:nvPr/>
            </p:nvGrpSpPr>
            <p:grpSpPr>
              <a:xfrm rot="20899771">
                <a:off x="4507975" y="2850159"/>
                <a:ext cx="397565" cy="914400"/>
                <a:chOff x="5257800" y="0"/>
                <a:chExt cx="762000" cy="1752600"/>
              </a:xfrm>
            </p:grpSpPr>
            <p:sp>
              <p:nvSpPr>
                <p:cNvPr id="280" name="Diamond 27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10"/>
              <p:cNvGrpSpPr/>
              <p:nvPr/>
            </p:nvGrpSpPr>
            <p:grpSpPr>
              <a:xfrm>
                <a:off x="4648200" y="3733800"/>
                <a:ext cx="397565" cy="914400"/>
                <a:chOff x="5257800" y="0"/>
                <a:chExt cx="762000" cy="1752600"/>
              </a:xfrm>
            </p:grpSpPr>
            <p:sp>
              <p:nvSpPr>
                <p:cNvPr id="277" name="Diamond 27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353"/>
            <p:cNvGrpSpPr/>
            <p:nvPr/>
          </p:nvGrpSpPr>
          <p:grpSpPr>
            <a:xfrm flipH="1">
              <a:off x="2209800" y="5181600"/>
              <a:ext cx="656294" cy="1370632"/>
              <a:chOff x="6248400" y="990600"/>
              <a:chExt cx="2286000" cy="4774178"/>
            </a:xfrm>
          </p:grpSpPr>
          <p:sp>
            <p:nvSpPr>
              <p:cNvPr id="212" name="Cloud 211"/>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3" name="Oval 212"/>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87"/>
              <p:cNvGrpSpPr/>
              <p:nvPr/>
            </p:nvGrpSpPr>
            <p:grpSpPr>
              <a:xfrm rot="1905584" flipH="1">
                <a:off x="6933760" y="4741530"/>
                <a:ext cx="549476" cy="1023248"/>
                <a:chOff x="6213924" y="4956136"/>
                <a:chExt cx="549476" cy="1023248"/>
              </a:xfrm>
            </p:grpSpPr>
            <p:sp>
              <p:nvSpPr>
                <p:cNvPr id="252" name="Oval 25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86"/>
              <p:cNvGrpSpPr/>
              <p:nvPr/>
            </p:nvGrpSpPr>
            <p:grpSpPr>
              <a:xfrm rot="19694416">
                <a:off x="7543800" y="4673528"/>
                <a:ext cx="549476" cy="1023248"/>
                <a:chOff x="6213924" y="4956136"/>
                <a:chExt cx="549476" cy="1023248"/>
              </a:xfrm>
            </p:grpSpPr>
            <p:sp>
              <p:nvSpPr>
                <p:cNvPr id="250" name="Oval 24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rapezoid 216"/>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24" name="Group 159"/>
              <p:cNvGrpSpPr/>
              <p:nvPr/>
            </p:nvGrpSpPr>
            <p:grpSpPr>
              <a:xfrm>
                <a:off x="6581933" y="4815590"/>
                <a:ext cx="1600200" cy="381000"/>
                <a:chOff x="4495800" y="381000"/>
                <a:chExt cx="3094220" cy="703289"/>
              </a:xfrm>
            </p:grpSpPr>
            <p:sp>
              <p:nvSpPr>
                <p:cNvPr id="245"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Moon 224"/>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169"/>
              <p:cNvGrpSpPr/>
              <p:nvPr/>
            </p:nvGrpSpPr>
            <p:grpSpPr>
              <a:xfrm rot="3570060">
                <a:off x="6761193" y="3791286"/>
                <a:ext cx="1170140" cy="166579"/>
                <a:chOff x="4953000" y="457200"/>
                <a:chExt cx="1321634" cy="647074"/>
              </a:xfrm>
            </p:grpSpPr>
            <p:sp>
              <p:nvSpPr>
                <p:cNvPr id="241"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Round Diagonal Corner Rectangle 226"/>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0"/>
              <p:cNvGrpSpPr/>
              <p:nvPr/>
            </p:nvGrpSpPr>
            <p:grpSpPr>
              <a:xfrm>
                <a:off x="6477000" y="1600200"/>
                <a:ext cx="381000" cy="990600"/>
                <a:chOff x="5562600" y="5151620"/>
                <a:chExt cx="535898" cy="1306642"/>
              </a:xfrm>
            </p:grpSpPr>
            <p:sp>
              <p:nvSpPr>
                <p:cNvPr id="238" name="Diamond 23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1"/>
              <p:cNvGrpSpPr/>
              <p:nvPr/>
            </p:nvGrpSpPr>
            <p:grpSpPr>
              <a:xfrm>
                <a:off x="7848600" y="1600200"/>
                <a:ext cx="381000" cy="990600"/>
                <a:chOff x="5562600" y="5151620"/>
                <a:chExt cx="535898" cy="1306642"/>
              </a:xfrm>
            </p:grpSpPr>
            <p:sp>
              <p:nvSpPr>
                <p:cNvPr id="235" name="Diamond 234"/>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69"/>
              <p:cNvGrpSpPr/>
              <p:nvPr/>
            </p:nvGrpSpPr>
            <p:grpSpPr>
              <a:xfrm>
                <a:off x="6712475" y="1389112"/>
                <a:ext cx="1170140" cy="166579"/>
                <a:chOff x="4953000" y="457200"/>
                <a:chExt cx="1321634" cy="647074"/>
              </a:xfrm>
            </p:grpSpPr>
            <p:sp>
              <p:nvSpPr>
                <p:cNvPr id="231" name="Diamond 230"/>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170"/>
            <p:cNvGrpSpPr/>
            <p:nvPr/>
          </p:nvGrpSpPr>
          <p:grpSpPr>
            <a:xfrm>
              <a:off x="152400" y="4953000"/>
              <a:ext cx="839190" cy="1752600"/>
              <a:chOff x="5943600" y="1143000"/>
              <a:chExt cx="2286000" cy="4774178"/>
            </a:xfrm>
          </p:grpSpPr>
          <p:sp>
            <p:nvSpPr>
              <p:cNvPr id="178" name="Cloud 177"/>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9" name="Oval 178"/>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87"/>
              <p:cNvGrpSpPr/>
              <p:nvPr/>
            </p:nvGrpSpPr>
            <p:grpSpPr>
              <a:xfrm rot="1905584" flipH="1">
                <a:off x="6628960" y="4893930"/>
                <a:ext cx="549476" cy="1023248"/>
                <a:chOff x="6213924" y="4956136"/>
                <a:chExt cx="549476" cy="1023248"/>
              </a:xfrm>
            </p:grpSpPr>
            <p:sp>
              <p:nvSpPr>
                <p:cNvPr id="210" name="Oval 20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86"/>
              <p:cNvGrpSpPr/>
              <p:nvPr/>
            </p:nvGrpSpPr>
            <p:grpSpPr>
              <a:xfrm rot="19694416">
                <a:off x="7239000" y="4825928"/>
                <a:ext cx="549476" cy="1023248"/>
                <a:chOff x="6213924" y="4956136"/>
                <a:chExt cx="549476" cy="1023248"/>
              </a:xfrm>
            </p:grpSpPr>
            <p:sp>
              <p:nvSpPr>
                <p:cNvPr id="208" name="Oval 20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rapezoid 182"/>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90" name="Group 158"/>
              <p:cNvGrpSpPr/>
              <p:nvPr/>
            </p:nvGrpSpPr>
            <p:grpSpPr>
              <a:xfrm>
                <a:off x="6096000" y="1524000"/>
                <a:ext cx="1828799" cy="533400"/>
                <a:chOff x="4495800" y="381000"/>
                <a:chExt cx="3094220" cy="703289"/>
              </a:xfrm>
            </p:grpSpPr>
            <p:sp>
              <p:nvSpPr>
                <p:cNvPr id="203" name="Left-Right Arrow 202"/>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203"/>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59"/>
              <p:cNvGrpSpPr/>
              <p:nvPr/>
            </p:nvGrpSpPr>
            <p:grpSpPr>
              <a:xfrm>
                <a:off x="6277133" y="4967990"/>
                <a:ext cx="1600200" cy="381000"/>
                <a:chOff x="4495800" y="381000"/>
                <a:chExt cx="3094220" cy="703289"/>
              </a:xfrm>
            </p:grpSpPr>
            <p:sp>
              <p:nvSpPr>
                <p:cNvPr id="198" name="Left-Right Arrow 197"/>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198"/>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Moon 191"/>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69"/>
              <p:cNvGrpSpPr/>
              <p:nvPr/>
            </p:nvGrpSpPr>
            <p:grpSpPr>
              <a:xfrm rot="3570060">
                <a:off x="6456393" y="3943686"/>
                <a:ext cx="1170140" cy="166579"/>
                <a:chOff x="4953000" y="457200"/>
                <a:chExt cx="1321634" cy="647074"/>
              </a:xfrm>
            </p:grpSpPr>
            <p:sp>
              <p:nvSpPr>
                <p:cNvPr id="194" name="Diamond 19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431"/>
            <p:cNvGrpSpPr/>
            <p:nvPr/>
          </p:nvGrpSpPr>
          <p:grpSpPr>
            <a:xfrm>
              <a:off x="2819400" y="4953000"/>
              <a:ext cx="577939" cy="1524000"/>
              <a:chOff x="3200400" y="1371851"/>
              <a:chExt cx="2133600" cy="4621527"/>
            </a:xfrm>
          </p:grpSpPr>
          <p:sp>
            <p:nvSpPr>
              <p:cNvPr id="129" name="Oval 128"/>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87"/>
              <p:cNvGrpSpPr/>
              <p:nvPr/>
            </p:nvGrpSpPr>
            <p:grpSpPr>
              <a:xfrm rot="1905584" flipH="1">
                <a:off x="3809560" y="4970130"/>
                <a:ext cx="549476" cy="1023248"/>
                <a:chOff x="6213924" y="4956136"/>
                <a:chExt cx="549476" cy="1023248"/>
              </a:xfrm>
            </p:grpSpPr>
            <p:sp>
              <p:nvSpPr>
                <p:cNvPr id="176" name="Oval 17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86"/>
              <p:cNvGrpSpPr/>
              <p:nvPr/>
            </p:nvGrpSpPr>
            <p:grpSpPr>
              <a:xfrm rot="19694416">
                <a:off x="4419600" y="4902128"/>
                <a:ext cx="549476" cy="1023248"/>
                <a:chOff x="6213924" y="4956136"/>
                <a:chExt cx="549476" cy="1023248"/>
              </a:xfrm>
            </p:grpSpPr>
            <p:sp>
              <p:nvSpPr>
                <p:cNvPr id="174" name="Oval 17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1"/>
              <p:cNvGrpSpPr/>
              <p:nvPr/>
            </p:nvGrpSpPr>
            <p:grpSpPr>
              <a:xfrm rot="6498823">
                <a:off x="3119839" y="3914776"/>
                <a:ext cx="2313367" cy="457200"/>
                <a:chOff x="381000" y="1600200"/>
                <a:chExt cx="9069049" cy="2819400"/>
              </a:xfrm>
            </p:grpSpPr>
            <p:grpSp>
              <p:nvGrpSpPr>
                <p:cNvPr id="160"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66" name="Down Arrow Callout 165"/>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wn Arrow Callout 166"/>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wn Arrow Callout 167"/>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wn Arrow Callout 168"/>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Flowchart: Summing Junction 161"/>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Flowchart: Summing Junction 141"/>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96"/>
              <p:cNvGrpSpPr/>
              <p:nvPr/>
            </p:nvGrpSpPr>
            <p:grpSpPr>
              <a:xfrm>
                <a:off x="3505200" y="1752600"/>
                <a:ext cx="1447800" cy="228602"/>
                <a:chOff x="3428999" y="685798"/>
                <a:chExt cx="1752601" cy="496456"/>
              </a:xfrm>
            </p:grpSpPr>
            <p:sp>
              <p:nvSpPr>
                <p:cNvPr id="144" name="Rounded Rectangle 143"/>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81"/>
                <p:cNvGrpSpPr/>
                <p:nvPr/>
              </p:nvGrpSpPr>
              <p:grpSpPr>
                <a:xfrm rot="10800000">
                  <a:off x="3428999" y="685798"/>
                  <a:ext cx="1752601" cy="496456"/>
                  <a:chOff x="381000" y="1600200"/>
                  <a:chExt cx="9069049" cy="2819400"/>
                </a:xfrm>
              </p:grpSpPr>
              <p:grpSp>
                <p:nvGrpSpPr>
                  <p:cNvPr id="146"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56"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2" name="Down Arrow Callout 151"/>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wn Arrow Callout 152"/>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wn Arrow Callout 153"/>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own Arrow Callout 154"/>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lowchart: Summing Junction 147"/>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148"/>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5" name="Group 93"/>
            <p:cNvGrpSpPr/>
            <p:nvPr/>
          </p:nvGrpSpPr>
          <p:grpSpPr>
            <a:xfrm flipH="1">
              <a:off x="1676399" y="5698836"/>
              <a:ext cx="429491" cy="845128"/>
              <a:chOff x="4796444" y="836392"/>
              <a:chExt cx="1380536" cy="3344532"/>
            </a:xfrm>
          </p:grpSpPr>
          <p:sp>
            <p:nvSpPr>
              <p:cNvPr id="117" name="Oval 116"/>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20"/>
            <p:cNvGrpSpPr/>
            <p:nvPr/>
          </p:nvGrpSpPr>
          <p:grpSpPr>
            <a:xfrm>
              <a:off x="838200" y="5791200"/>
              <a:ext cx="574123" cy="875145"/>
              <a:chOff x="609600" y="685800"/>
              <a:chExt cx="2438400" cy="4876800"/>
            </a:xfrm>
          </p:grpSpPr>
          <p:sp>
            <p:nvSpPr>
              <p:cNvPr id="107" name="Cloud 10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69"/>
            <p:cNvGrpSpPr/>
            <p:nvPr/>
          </p:nvGrpSpPr>
          <p:grpSpPr>
            <a:xfrm>
              <a:off x="2133600" y="5715000"/>
              <a:ext cx="411018" cy="838200"/>
              <a:chOff x="1143000" y="1066800"/>
              <a:chExt cx="1127234" cy="2686339"/>
            </a:xfrm>
          </p:grpSpPr>
          <p:sp>
            <p:nvSpPr>
              <p:cNvPr id="89" name="Oval 88"/>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alf Frame 98"/>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9" name="Rectangle: Rounded Corners 398">
            <a:extLst>
              <a:ext uri="{FF2B5EF4-FFF2-40B4-BE49-F238E27FC236}">
                <a16:creationId xmlns:a16="http://schemas.microsoft.com/office/drawing/2014/main" id="{7785B300-CAD4-4E41-AF77-02AD63057B00}"/>
              </a:ext>
            </a:extLst>
          </p:cNvPr>
          <p:cNvSpPr/>
          <p:nvPr/>
        </p:nvSpPr>
        <p:spPr>
          <a:xfrm>
            <a:off x="6491336" y="2353901"/>
            <a:ext cx="4780228" cy="4264182"/>
          </a:xfrm>
          <a:prstGeom prst="roundRect">
            <a:avLst>
              <a:gd name="adj" fmla="val 8387"/>
            </a:avLst>
          </a:pr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399">
            <a:extLst>
              <a:ext uri="{FF2B5EF4-FFF2-40B4-BE49-F238E27FC236}">
                <a16:creationId xmlns:a16="http://schemas.microsoft.com/office/drawing/2014/main" id="{DC5C7EF5-11B6-415D-AFCA-E74A28DDC7A7}"/>
              </a:ext>
            </a:extLst>
          </p:cNvPr>
          <p:cNvGrpSpPr/>
          <p:nvPr/>
        </p:nvGrpSpPr>
        <p:grpSpPr>
          <a:xfrm>
            <a:off x="6506437" y="3591981"/>
            <a:ext cx="4617800" cy="1019440"/>
            <a:chOff x="6506437" y="3591981"/>
            <a:chExt cx="4617800" cy="1019440"/>
          </a:xfrm>
        </p:grpSpPr>
        <p:grpSp>
          <p:nvGrpSpPr>
            <p:cNvPr id="401" name="Group 400">
              <a:extLst>
                <a:ext uri="{FF2B5EF4-FFF2-40B4-BE49-F238E27FC236}">
                  <a16:creationId xmlns:a16="http://schemas.microsoft.com/office/drawing/2014/main" id="{F9022265-8AFF-49E0-9A4F-9DCC2E887C48}"/>
                </a:ext>
              </a:extLst>
            </p:cNvPr>
            <p:cNvGrpSpPr/>
            <p:nvPr/>
          </p:nvGrpSpPr>
          <p:grpSpPr>
            <a:xfrm>
              <a:off x="6506437" y="3591981"/>
              <a:ext cx="1015120" cy="696482"/>
              <a:chOff x="3480816" y="1417320"/>
              <a:chExt cx="4105975" cy="2871216"/>
            </a:xfrm>
          </p:grpSpPr>
          <p:grpSp>
            <p:nvGrpSpPr>
              <p:cNvPr id="1128" name="Group 1127">
                <a:extLst>
                  <a:ext uri="{FF2B5EF4-FFF2-40B4-BE49-F238E27FC236}">
                    <a16:creationId xmlns:a16="http://schemas.microsoft.com/office/drawing/2014/main" id="{37C1B273-0A69-4FE0-900B-108D48BC3619}"/>
                  </a:ext>
                </a:extLst>
              </p:cNvPr>
              <p:cNvGrpSpPr/>
              <p:nvPr/>
            </p:nvGrpSpPr>
            <p:grpSpPr>
              <a:xfrm>
                <a:off x="4489705" y="1779294"/>
                <a:ext cx="1630864" cy="1887450"/>
                <a:chOff x="7653422" y="1435608"/>
                <a:chExt cx="2769586" cy="3757446"/>
              </a:xfrm>
            </p:grpSpPr>
            <p:sp>
              <p:nvSpPr>
                <p:cNvPr id="1138" name="Rectangle 2">
                  <a:extLst>
                    <a:ext uri="{FF2B5EF4-FFF2-40B4-BE49-F238E27FC236}">
                      <a16:creationId xmlns:a16="http://schemas.microsoft.com/office/drawing/2014/main" id="{632B3D34-E180-41A8-9962-3E229B43231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Freeform: Shape 1138">
                  <a:extLst>
                    <a:ext uri="{FF2B5EF4-FFF2-40B4-BE49-F238E27FC236}">
                      <a16:creationId xmlns:a16="http://schemas.microsoft.com/office/drawing/2014/main" id="{1129756C-EDD1-4A61-B03A-BA3D6CF5995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9" name="Group 1128">
                <a:extLst>
                  <a:ext uri="{FF2B5EF4-FFF2-40B4-BE49-F238E27FC236}">
                    <a16:creationId xmlns:a16="http://schemas.microsoft.com/office/drawing/2014/main" id="{91B00E3C-EAA3-49AF-B697-5B33CCDF645A}"/>
                  </a:ext>
                </a:extLst>
              </p:cNvPr>
              <p:cNvGrpSpPr/>
              <p:nvPr/>
            </p:nvGrpSpPr>
            <p:grpSpPr>
              <a:xfrm>
                <a:off x="5218177" y="1636776"/>
                <a:ext cx="1822482" cy="2109216"/>
                <a:chOff x="7653422" y="1435608"/>
                <a:chExt cx="2769586" cy="3757446"/>
              </a:xfrm>
            </p:grpSpPr>
            <p:sp>
              <p:nvSpPr>
                <p:cNvPr id="1136" name="Rectangle 2">
                  <a:extLst>
                    <a:ext uri="{FF2B5EF4-FFF2-40B4-BE49-F238E27FC236}">
                      <a16:creationId xmlns:a16="http://schemas.microsoft.com/office/drawing/2014/main" id="{13C3222B-A251-473E-ADC2-7BA8228FB52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Freeform: Shape 1136">
                  <a:extLst>
                    <a:ext uri="{FF2B5EF4-FFF2-40B4-BE49-F238E27FC236}">
                      <a16:creationId xmlns:a16="http://schemas.microsoft.com/office/drawing/2014/main" id="{F95758C2-9767-4859-A5F6-7531D77177A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0" name="Group 1129">
                <a:extLst>
                  <a:ext uri="{FF2B5EF4-FFF2-40B4-BE49-F238E27FC236}">
                    <a16:creationId xmlns:a16="http://schemas.microsoft.com/office/drawing/2014/main" id="{4FF54487-267A-4BA4-ACF5-B5ADE102D2EA}"/>
                  </a:ext>
                </a:extLst>
              </p:cNvPr>
              <p:cNvGrpSpPr/>
              <p:nvPr/>
            </p:nvGrpSpPr>
            <p:grpSpPr>
              <a:xfrm>
                <a:off x="3480816" y="1417320"/>
                <a:ext cx="2162223" cy="2502408"/>
                <a:chOff x="7653422" y="1435608"/>
                <a:chExt cx="2769586" cy="3757446"/>
              </a:xfrm>
            </p:grpSpPr>
            <p:sp>
              <p:nvSpPr>
                <p:cNvPr id="1134" name="Rectangle 2">
                  <a:extLst>
                    <a:ext uri="{FF2B5EF4-FFF2-40B4-BE49-F238E27FC236}">
                      <a16:creationId xmlns:a16="http://schemas.microsoft.com/office/drawing/2014/main" id="{F17941E0-2AE4-4EA7-93D2-76DB85EBFE3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Freeform: Shape 1134">
                  <a:extLst>
                    <a:ext uri="{FF2B5EF4-FFF2-40B4-BE49-F238E27FC236}">
                      <a16:creationId xmlns:a16="http://schemas.microsoft.com/office/drawing/2014/main" id="{9FAE625F-3682-4247-9A2D-5093B4009D1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1" name="Group 1130">
                <a:extLst>
                  <a:ext uri="{FF2B5EF4-FFF2-40B4-BE49-F238E27FC236}">
                    <a16:creationId xmlns:a16="http://schemas.microsoft.com/office/drawing/2014/main" id="{C5CCF3C1-F631-4B93-B8D7-057F8E87188B}"/>
                  </a:ext>
                </a:extLst>
              </p:cNvPr>
              <p:cNvGrpSpPr/>
              <p:nvPr/>
            </p:nvGrpSpPr>
            <p:grpSpPr>
              <a:xfrm>
                <a:off x="5394961" y="1751862"/>
                <a:ext cx="2191830" cy="2536674"/>
                <a:chOff x="7653422" y="1435608"/>
                <a:chExt cx="2769586" cy="3757446"/>
              </a:xfrm>
            </p:grpSpPr>
            <p:sp>
              <p:nvSpPr>
                <p:cNvPr id="1132" name="Rectangle 2">
                  <a:extLst>
                    <a:ext uri="{FF2B5EF4-FFF2-40B4-BE49-F238E27FC236}">
                      <a16:creationId xmlns:a16="http://schemas.microsoft.com/office/drawing/2014/main" id="{E01F13E4-5121-438B-AB77-E234CBDC523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reeform: Shape 1132">
                  <a:extLst>
                    <a:ext uri="{FF2B5EF4-FFF2-40B4-BE49-F238E27FC236}">
                      <a16:creationId xmlns:a16="http://schemas.microsoft.com/office/drawing/2014/main" id="{D6FE2B0A-D2CD-4BD2-AC70-52CAC1A1E05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02" name="Group 401">
              <a:extLst>
                <a:ext uri="{FF2B5EF4-FFF2-40B4-BE49-F238E27FC236}">
                  <a16:creationId xmlns:a16="http://schemas.microsoft.com/office/drawing/2014/main" id="{D6885C4B-A6BA-4628-822E-A919E28A5C78}"/>
                </a:ext>
              </a:extLst>
            </p:cNvPr>
            <p:cNvGrpSpPr/>
            <p:nvPr/>
          </p:nvGrpSpPr>
          <p:grpSpPr>
            <a:xfrm>
              <a:off x="6722998" y="3709158"/>
              <a:ext cx="384925" cy="648379"/>
              <a:chOff x="1241184" y="770000"/>
              <a:chExt cx="2405441" cy="4129562"/>
            </a:xfrm>
          </p:grpSpPr>
          <p:grpSp>
            <p:nvGrpSpPr>
              <p:cNvPr id="1036" name="Group 1035">
                <a:extLst>
                  <a:ext uri="{FF2B5EF4-FFF2-40B4-BE49-F238E27FC236}">
                    <a16:creationId xmlns:a16="http://schemas.microsoft.com/office/drawing/2014/main" id="{299068DD-5D2E-443B-BA86-F56352D0020B}"/>
                  </a:ext>
                </a:extLst>
              </p:cNvPr>
              <p:cNvGrpSpPr/>
              <p:nvPr/>
            </p:nvGrpSpPr>
            <p:grpSpPr>
              <a:xfrm>
                <a:off x="2133600" y="2743200"/>
                <a:ext cx="1295400" cy="990600"/>
                <a:chOff x="4567827" y="970271"/>
                <a:chExt cx="1595182" cy="1230216"/>
              </a:xfrm>
            </p:grpSpPr>
            <p:grpSp>
              <p:nvGrpSpPr>
                <p:cNvPr id="1116" name="Group 1115">
                  <a:extLst>
                    <a:ext uri="{FF2B5EF4-FFF2-40B4-BE49-F238E27FC236}">
                      <a16:creationId xmlns:a16="http://schemas.microsoft.com/office/drawing/2014/main" id="{7C067CAA-1DAB-474E-A25A-5FAE1ED1E382}"/>
                    </a:ext>
                  </a:extLst>
                </p:cNvPr>
                <p:cNvGrpSpPr/>
                <p:nvPr/>
              </p:nvGrpSpPr>
              <p:grpSpPr>
                <a:xfrm>
                  <a:off x="4567827" y="970271"/>
                  <a:ext cx="1176558" cy="776349"/>
                  <a:chOff x="4567827" y="970271"/>
                  <a:chExt cx="1176558" cy="776349"/>
                </a:xfrm>
                <a:solidFill>
                  <a:schemeClr val="accent3">
                    <a:lumMod val="50000"/>
                  </a:schemeClr>
                </a:solidFill>
              </p:grpSpPr>
              <p:sp>
                <p:nvSpPr>
                  <p:cNvPr id="1123" name="Round Diagonal Corner Rectangle 2">
                    <a:extLst>
                      <a:ext uri="{FF2B5EF4-FFF2-40B4-BE49-F238E27FC236}">
                        <a16:creationId xmlns:a16="http://schemas.microsoft.com/office/drawing/2014/main" id="{DBEFAF70-2AAB-43F5-BC55-9710E793F1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ound Diagonal Corner Rectangle 3">
                    <a:extLst>
                      <a:ext uri="{FF2B5EF4-FFF2-40B4-BE49-F238E27FC236}">
                        <a16:creationId xmlns:a16="http://schemas.microsoft.com/office/drawing/2014/main" id="{AA498C22-531C-4DB9-916A-83ECED193B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ound Diagonal Corner Rectangle 4">
                    <a:extLst>
                      <a:ext uri="{FF2B5EF4-FFF2-40B4-BE49-F238E27FC236}">
                        <a16:creationId xmlns:a16="http://schemas.microsoft.com/office/drawing/2014/main" id="{89C5DC5C-389F-45D8-8F0A-40C46BA53EB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ound Diagonal Corner Rectangle 5">
                    <a:extLst>
                      <a:ext uri="{FF2B5EF4-FFF2-40B4-BE49-F238E27FC236}">
                        <a16:creationId xmlns:a16="http://schemas.microsoft.com/office/drawing/2014/main" id="{FD29D5BB-DE88-4320-AD00-449200A152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ound Diagonal Corner Rectangle 6">
                    <a:extLst>
                      <a:ext uri="{FF2B5EF4-FFF2-40B4-BE49-F238E27FC236}">
                        <a16:creationId xmlns:a16="http://schemas.microsoft.com/office/drawing/2014/main" id="{E767D0FE-9142-429D-807B-34242D743D1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7" name="Group 1116">
                  <a:extLst>
                    <a:ext uri="{FF2B5EF4-FFF2-40B4-BE49-F238E27FC236}">
                      <a16:creationId xmlns:a16="http://schemas.microsoft.com/office/drawing/2014/main" id="{1EA03DCE-E027-4928-8BD0-D478CFBEEAC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18" name="Round Diagonal Corner Rectangle 9">
                    <a:extLst>
                      <a:ext uri="{FF2B5EF4-FFF2-40B4-BE49-F238E27FC236}">
                        <a16:creationId xmlns:a16="http://schemas.microsoft.com/office/drawing/2014/main" id="{AF1FA78D-4F08-4B05-9BF0-CCE44E0A30F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ound Diagonal Corner Rectangle 10">
                    <a:extLst>
                      <a:ext uri="{FF2B5EF4-FFF2-40B4-BE49-F238E27FC236}">
                        <a16:creationId xmlns:a16="http://schemas.microsoft.com/office/drawing/2014/main" id="{48F8F594-9ECE-4D8F-9FB9-4FE2F3F32C7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ound Diagonal Corner Rectangle 11">
                    <a:extLst>
                      <a:ext uri="{FF2B5EF4-FFF2-40B4-BE49-F238E27FC236}">
                        <a16:creationId xmlns:a16="http://schemas.microsoft.com/office/drawing/2014/main" id="{49918B0C-9CAD-40B4-A2BC-C411C8E9C07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ound Diagonal Corner Rectangle 12">
                    <a:extLst>
                      <a:ext uri="{FF2B5EF4-FFF2-40B4-BE49-F238E27FC236}">
                        <a16:creationId xmlns:a16="http://schemas.microsoft.com/office/drawing/2014/main" id="{8E45753C-44D3-4509-A3DA-DF47E346D54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ound Diagonal Corner Rectangle 13">
                    <a:extLst>
                      <a:ext uri="{FF2B5EF4-FFF2-40B4-BE49-F238E27FC236}">
                        <a16:creationId xmlns:a16="http://schemas.microsoft.com/office/drawing/2014/main" id="{FF392BF0-766A-4445-9B45-9E5115BCFE7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7" name="Double Wave 1036">
                <a:extLst>
                  <a:ext uri="{FF2B5EF4-FFF2-40B4-BE49-F238E27FC236}">
                    <a16:creationId xmlns:a16="http://schemas.microsoft.com/office/drawing/2014/main" id="{5E6F2191-1BED-4BE7-AABD-A263FB73290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7">
                <a:extLst>
                  <a:ext uri="{FF2B5EF4-FFF2-40B4-BE49-F238E27FC236}">
                    <a16:creationId xmlns:a16="http://schemas.microsoft.com/office/drawing/2014/main" id="{F25BFCCD-017F-4C58-8795-3426E2F6D64E}"/>
                  </a:ext>
                </a:extLst>
              </p:cNvPr>
              <p:cNvGrpSpPr/>
              <p:nvPr/>
            </p:nvGrpSpPr>
            <p:grpSpPr>
              <a:xfrm rot="3721982">
                <a:off x="2072705" y="1965154"/>
                <a:ext cx="1219200" cy="940256"/>
                <a:chOff x="4567827" y="970271"/>
                <a:chExt cx="1595182" cy="1230216"/>
              </a:xfrm>
            </p:grpSpPr>
            <p:grpSp>
              <p:nvGrpSpPr>
                <p:cNvPr id="1104" name="Group 7">
                  <a:extLst>
                    <a:ext uri="{FF2B5EF4-FFF2-40B4-BE49-F238E27FC236}">
                      <a16:creationId xmlns:a16="http://schemas.microsoft.com/office/drawing/2014/main" id="{2D85CAE9-3BAF-4CB3-9648-8C86D3EE276B}"/>
                    </a:ext>
                  </a:extLst>
                </p:cNvPr>
                <p:cNvGrpSpPr/>
                <p:nvPr/>
              </p:nvGrpSpPr>
              <p:grpSpPr>
                <a:xfrm>
                  <a:off x="4567827" y="970271"/>
                  <a:ext cx="1176558" cy="776349"/>
                  <a:chOff x="4567827" y="970271"/>
                  <a:chExt cx="1176558" cy="776349"/>
                </a:xfrm>
                <a:solidFill>
                  <a:schemeClr val="accent3">
                    <a:lumMod val="50000"/>
                  </a:schemeClr>
                </a:solidFill>
              </p:grpSpPr>
              <p:sp>
                <p:nvSpPr>
                  <p:cNvPr id="1111" name="Round Diagonal Corner Rectangle 2">
                    <a:extLst>
                      <a:ext uri="{FF2B5EF4-FFF2-40B4-BE49-F238E27FC236}">
                        <a16:creationId xmlns:a16="http://schemas.microsoft.com/office/drawing/2014/main" id="{5CB71CDD-3581-4BFD-A62D-80F6E0AE2E2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ound Diagonal Corner Rectangle 3">
                    <a:extLst>
                      <a:ext uri="{FF2B5EF4-FFF2-40B4-BE49-F238E27FC236}">
                        <a16:creationId xmlns:a16="http://schemas.microsoft.com/office/drawing/2014/main" id="{72E5E879-970B-4092-9EBF-E2921086AF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ound Diagonal Corner Rectangle 4">
                    <a:extLst>
                      <a:ext uri="{FF2B5EF4-FFF2-40B4-BE49-F238E27FC236}">
                        <a16:creationId xmlns:a16="http://schemas.microsoft.com/office/drawing/2014/main" id="{6B10C128-3483-4A91-88F3-CC892493EE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 Diagonal Corner Rectangle 5">
                    <a:extLst>
                      <a:ext uri="{FF2B5EF4-FFF2-40B4-BE49-F238E27FC236}">
                        <a16:creationId xmlns:a16="http://schemas.microsoft.com/office/drawing/2014/main" id="{1164EF5C-F3D9-421A-B83D-FA123C56187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ound Diagonal Corner Rectangle 6">
                    <a:extLst>
                      <a:ext uri="{FF2B5EF4-FFF2-40B4-BE49-F238E27FC236}">
                        <a16:creationId xmlns:a16="http://schemas.microsoft.com/office/drawing/2014/main" id="{D8F39D0C-C16C-4276-B730-4D89300E998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8">
                  <a:extLst>
                    <a:ext uri="{FF2B5EF4-FFF2-40B4-BE49-F238E27FC236}">
                      <a16:creationId xmlns:a16="http://schemas.microsoft.com/office/drawing/2014/main" id="{F8063F5A-EF82-4D5C-81BF-08D88300292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06" name="Round Diagonal Corner Rectangle 18">
                    <a:extLst>
                      <a:ext uri="{FF2B5EF4-FFF2-40B4-BE49-F238E27FC236}">
                        <a16:creationId xmlns:a16="http://schemas.microsoft.com/office/drawing/2014/main" id="{E6207D7C-393D-4AB1-BACE-04729B5F099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ound Diagonal Corner Rectangle 19">
                    <a:extLst>
                      <a:ext uri="{FF2B5EF4-FFF2-40B4-BE49-F238E27FC236}">
                        <a16:creationId xmlns:a16="http://schemas.microsoft.com/office/drawing/2014/main" id="{CCE269B3-5F90-42A7-88E8-F39C8312C0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ound Diagonal Corner Rectangle 20">
                    <a:extLst>
                      <a:ext uri="{FF2B5EF4-FFF2-40B4-BE49-F238E27FC236}">
                        <a16:creationId xmlns:a16="http://schemas.microsoft.com/office/drawing/2014/main" id="{DEE740C6-4DAD-49E9-B6FF-66F4AC376EA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 Diagonal Corner Rectangle 21">
                    <a:extLst>
                      <a:ext uri="{FF2B5EF4-FFF2-40B4-BE49-F238E27FC236}">
                        <a16:creationId xmlns:a16="http://schemas.microsoft.com/office/drawing/2014/main" id="{1ADF6A10-02AE-4849-B8E3-6735325F66F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ound Diagonal Corner Rectangle 22">
                    <a:extLst>
                      <a:ext uri="{FF2B5EF4-FFF2-40B4-BE49-F238E27FC236}">
                        <a16:creationId xmlns:a16="http://schemas.microsoft.com/office/drawing/2014/main" id="{C0ABF3D1-4554-41FB-8313-CBDC81A8BFA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1038">
                <a:extLst>
                  <a:ext uri="{FF2B5EF4-FFF2-40B4-BE49-F238E27FC236}">
                    <a16:creationId xmlns:a16="http://schemas.microsoft.com/office/drawing/2014/main" id="{C93B1E5D-200C-4F60-8792-28BC8B88A5AD}"/>
                  </a:ext>
                </a:extLst>
              </p:cNvPr>
              <p:cNvGrpSpPr/>
              <p:nvPr/>
            </p:nvGrpSpPr>
            <p:grpSpPr>
              <a:xfrm rot="20253845">
                <a:off x="1241184" y="1553241"/>
                <a:ext cx="1595182" cy="1230216"/>
                <a:chOff x="4567827" y="970271"/>
                <a:chExt cx="1595182" cy="1230216"/>
              </a:xfrm>
            </p:grpSpPr>
            <p:grpSp>
              <p:nvGrpSpPr>
                <p:cNvPr id="1092" name="Group 7">
                  <a:extLst>
                    <a:ext uri="{FF2B5EF4-FFF2-40B4-BE49-F238E27FC236}">
                      <a16:creationId xmlns:a16="http://schemas.microsoft.com/office/drawing/2014/main" id="{611604CC-23FF-415B-8130-7E4C039FDCAB}"/>
                    </a:ext>
                  </a:extLst>
                </p:cNvPr>
                <p:cNvGrpSpPr/>
                <p:nvPr/>
              </p:nvGrpSpPr>
              <p:grpSpPr>
                <a:xfrm>
                  <a:off x="4567827" y="970271"/>
                  <a:ext cx="1176558" cy="776349"/>
                  <a:chOff x="4567827" y="970271"/>
                  <a:chExt cx="1176558" cy="776349"/>
                </a:xfrm>
                <a:solidFill>
                  <a:schemeClr val="accent3">
                    <a:lumMod val="50000"/>
                  </a:schemeClr>
                </a:solidFill>
              </p:grpSpPr>
              <p:sp>
                <p:nvSpPr>
                  <p:cNvPr id="1099" name="Round Diagonal Corner Rectangle 2">
                    <a:extLst>
                      <a:ext uri="{FF2B5EF4-FFF2-40B4-BE49-F238E27FC236}">
                        <a16:creationId xmlns:a16="http://schemas.microsoft.com/office/drawing/2014/main" id="{34DB8B9F-EE02-427B-84CB-D322AD5A5C7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Round Diagonal Corner Rectangle 3">
                    <a:extLst>
                      <a:ext uri="{FF2B5EF4-FFF2-40B4-BE49-F238E27FC236}">
                        <a16:creationId xmlns:a16="http://schemas.microsoft.com/office/drawing/2014/main" id="{FFA18298-4632-478E-B3BE-8DF496A0CD4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ound Diagonal Corner Rectangle 4">
                    <a:extLst>
                      <a:ext uri="{FF2B5EF4-FFF2-40B4-BE49-F238E27FC236}">
                        <a16:creationId xmlns:a16="http://schemas.microsoft.com/office/drawing/2014/main" id="{7C742479-C70D-422E-9942-A1E36D3AEB2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ound Diagonal Corner Rectangle 5">
                    <a:extLst>
                      <a:ext uri="{FF2B5EF4-FFF2-40B4-BE49-F238E27FC236}">
                        <a16:creationId xmlns:a16="http://schemas.microsoft.com/office/drawing/2014/main" id="{2049388D-4EE2-437F-9C4B-CE10D2E5940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ound Diagonal Corner Rectangle 6">
                    <a:extLst>
                      <a:ext uri="{FF2B5EF4-FFF2-40B4-BE49-F238E27FC236}">
                        <a16:creationId xmlns:a16="http://schemas.microsoft.com/office/drawing/2014/main" id="{4FFF6A4A-C0A4-49C9-851E-D09D74E7117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8">
                  <a:extLst>
                    <a:ext uri="{FF2B5EF4-FFF2-40B4-BE49-F238E27FC236}">
                      <a16:creationId xmlns:a16="http://schemas.microsoft.com/office/drawing/2014/main" id="{68A58ADD-A7E7-4AC7-A07C-2E85EB6C0C5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94" name="Round Diagonal Corner Rectangle 31">
                    <a:extLst>
                      <a:ext uri="{FF2B5EF4-FFF2-40B4-BE49-F238E27FC236}">
                        <a16:creationId xmlns:a16="http://schemas.microsoft.com/office/drawing/2014/main" id="{FFBD96C3-4EB7-44EC-A36D-19E9F66F41F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 Diagonal Corner Rectangle 32">
                    <a:extLst>
                      <a:ext uri="{FF2B5EF4-FFF2-40B4-BE49-F238E27FC236}">
                        <a16:creationId xmlns:a16="http://schemas.microsoft.com/office/drawing/2014/main" id="{49C2E4AA-08F8-46A9-8207-7CBF2F5E61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 Diagonal Corner Rectangle 33">
                    <a:extLst>
                      <a:ext uri="{FF2B5EF4-FFF2-40B4-BE49-F238E27FC236}">
                        <a16:creationId xmlns:a16="http://schemas.microsoft.com/office/drawing/2014/main" id="{6E17BC5A-A044-4DC4-B5CB-D42366D8173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 Diagonal Corner Rectangle 34">
                    <a:extLst>
                      <a:ext uri="{FF2B5EF4-FFF2-40B4-BE49-F238E27FC236}">
                        <a16:creationId xmlns:a16="http://schemas.microsoft.com/office/drawing/2014/main" id="{124CB750-D556-43EF-8BC1-B9BDB9B5C16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 Diagonal Corner Rectangle 35">
                    <a:extLst>
                      <a:ext uri="{FF2B5EF4-FFF2-40B4-BE49-F238E27FC236}">
                        <a16:creationId xmlns:a16="http://schemas.microsoft.com/office/drawing/2014/main" id="{FC705520-1242-4617-A1BB-1308DFDCAE8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0" name="Group 1039">
                <a:extLst>
                  <a:ext uri="{FF2B5EF4-FFF2-40B4-BE49-F238E27FC236}">
                    <a16:creationId xmlns:a16="http://schemas.microsoft.com/office/drawing/2014/main" id="{2A7A7119-0730-4A99-B5C9-5A5CF194686C}"/>
                  </a:ext>
                </a:extLst>
              </p:cNvPr>
              <p:cNvGrpSpPr/>
              <p:nvPr/>
            </p:nvGrpSpPr>
            <p:grpSpPr>
              <a:xfrm rot="8113811">
                <a:off x="1943792" y="770000"/>
                <a:ext cx="1446415" cy="1355079"/>
                <a:chOff x="4567827" y="970271"/>
                <a:chExt cx="1595182" cy="1230216"/>
              </a:xfrm>
            </p:grpSpPr>
            <p:grpSp>
              <p:nvGrpSpPr>
                <p:cNvPr id="1080" name="Group 7">
                  <a:extLst>
                    <a:ext uri="{FF2B5EF4-FFF2-40B4-BE49-F238E27FC236}">
                      <a16:creationId xmlns:a16="http://schemas.microsoft.com/office/drawing/2014/main" id="{0E0B36F4-16B1-4FB2-9A02-EAC34DA00682}"/>
                    </a:ext>
                  </a:extLst>
                </p:cNvPr>
                <p:cNvGrpSpPr/>
                <p:nvPr/>
              </p:nvGrpSpPr>
              <p:grpSpPr>
                <a:xfrm>
                  <a:off x="4567827" y="970271"/>
                  <a:ext cx="1176558" cy="776349"/>
                  <a:chOff x="4567827" y="970271"/>
                  <a:chExt cx="1176558" cy="776349"/>
                </a:xfrm>
                <a:solidFill>
                  <a:schemeClr val="accent3">
                    <a:lumMod val="50000"/>
                  </a:schemeClr>
                </a:solidFill>
              </p:grpSpPr>
              <p:sp>
                <p:nvSpPr>
                  <p:cNvPr id="1087" name="Round Diagonal Corner Rectangle 2">
                    <a:extLst>
                      <a:ext uri="{FF2B5EF4-FFF2-40B4-BE49-F238E27FC236}">
                        <a16:creationId xmlns:a16="http://schemas.microsoft.com/office/drawing/2014/main" id="{50E74D4D-7753-4E6D-9787-FAB347A55B0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ound Diagonal Corner Rectangle 3">
                    <a:extLst>
                      <a:ext uri="{FF2B5EF4-FFF2-40B4-BE49-F238E27FC236}">
                        <a16:creationId xmlns:a16="http://schemas.microsoft.com/office/drawing/2014/main" id="{AFAB30A8-DB8E-4BF9-805C-5B95A7E40B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ound Diagonal Corner Rectangle 4">
                    <a:extLst>
                      <a:ext uri="{FF2B5EF4-FFF2-40B4-BE49-F238E27FC236}">
                        <a16:creationId xmlns:a16="http://schemas.microsoft.com/office/drawing/2014/main" id="{F2CB50FD-A56E-4F60-AC27-42ABC063C8C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ound Diagonal Corner Rectangle 5">
                    <a:extLst>
                      <a:ext uri="{FF2B5EF4-FFF2-40B4-BE49-F238E27FC236}">
                        <a16:creationId xmlns:a16="http://schemas.microsoft.com/office/drawing/2014/main" id="{84490A5D-2A09-4526-B09F-F303A8F71F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ound Diagonal Corner Rectangle 6">
                    <a:extLst>
                      <a:ext uri="{FF2B5EF4-FFF2-40B4-BE49-F238E27FC236}">
                        <a16:creationId xmlns:a16="http://schemas.microsoft.com/office/drawing/2014/main" id="{A3CB01F3-14D0-4EB5-8A7F-8063C2C050C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8">
                  <a:extLst>
                    <a:ext uri="{FF2B5EF4-FFF2-40B4-BE49-F238E27FC236}">
                      <a16:creationId xmlns:a16="http://schemas.microsoft.com/office/drawing/2014/main" id="{779AD271-2143-44CE-B43C-127749D45E7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82" name="Round Diagonal Corner Rectangle 44">
                    <a:extLst>
                      <a:ext uri="{FF2B5EF4-FFF2-40B4-BE49-F238E27FC236}">
                        <a16:creationId xmlns:a16="http://schemas.microsoft.com/office/drawing/2014/main" id="{65DE821D-7847-45B9-94D7-348D5B2A928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 Diagonal Corner Rectangle 45">
                    <a:extLst>
                      <a:ext uri="{FF2B5EF4-FFF2-40B4-BE49-F238E27FC236}">
                        <a16:creationId xmlns:a16="http://schemas.microsoft.com/office/drawing/2014/main" id="{FD63D57A-8796-43E4-9C2F-E5D41301B8E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 Diagonal Corner Rectangle 46">
                    <a:extLst>
                      <a:ext uri="{FF2B5EF4-FFF2-40B4-BE49-F238E27FC236}">
                        <a16:creationId xmlns:a16="http://schemas.microsoft.com/office/drawing/2014/main" id="{15C4F662-5903-4C74-A106-057573782F7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 Diagonal Corner Rectangle 47">
                    <a:extLst>
                      <a:ext uri="{FF2B5EF4-FFF2-40B4-BE49-F238E27FC236}">
                        <a16:creationId xmlns:a16="http://schemas.microsoft.com/office/drawing/2014/main" id="{6750C120-99AC-4E30-8CC8-5221D9E0DF0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 Diagonal Corner Rectangle 48">
                    <a:extLst>
                      <a:ext uri="{FF2B5EF4-FFF2-40B4-BE49-F238E27FC236}">
                        <a16:creationId xmlns:a16="http://schemas.microsoft.com/office/drawing/2014/main" id="{BAB17290-22C7-4D80-8B14-6E6127CAC7C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1040">
                <a:extLst>
                  <a:ext uri="{FF2B5EF4-FFF2-40B4-BE49-F238E27FC236}">
                    <a16:creationId xmlns:a16="http://schemas.microsoft.com/office/drawing/2014/main" id="{EEB6A746-65AC-42CD-9D1B-31FBAC39AC05}"/>
                  </a:ext>
                </a:extLst>
              </p:cNvPr>
              <p:cNvGrpSpPr/>
              <p:nvPr/>
            </p:nvGrpSpPr>
            <p:grpSpPr>
              <a:xfrm rot="8113811">
                <a:off x="1438523" y="2207715"/>
                <a:ext cx="1390153" cy="762604"/>
                <a:chOff x="4567827" y="970271"/>
                <a:chExt cx="1595182" cy="1230216"/>
              </a:xfrm>
            </p:grpSpPr>
            <p:grpSp>
              <p:nvGrpSpPr>
                <p:cNvPr id="1068" name="Group 7">
                  <a:extLst>
                    <a:ext uri="{FF2B5EF4-FFF2-40B4-BE49-F238E27FC236}">
                      <a16:creationId xmlns:a16="http://schemas.microsoft.com/office/drawing/2014/main" id="{629C276C-8BC6-40D1-A1F4-9F57D924D903}"/>
                    </a:ext>
                  </a:extLst>
                </p:cNvPr>
                <p:cNvGrpSpPr/>
                <p:nvPr/>
              </p:nvGrpSpPr>
              <p:grpSpPr>
                <a:xfrm>
                  <a:off x="4567827" y="970271"/>
                  <a:ext cx="1176558" cy="776349"/>
                  <a:chOff x="4567827" y="970271"/>
                  <a:chExt cx="1176558" cy="776349"/>
                </a:xfrm>
                <a:solidFill>
                  <a:schemeClr val="accent3">
                    <a:lumMod val="50000"/>
                  </a:schemeClr>
                </a:solidFill>
              </p:grpSpPr>
              <p:sp>
                <p:nvSpPr>
                  <p:cNvPr id="1075" name="Round Diagonal Corner Rectangle 2">
                    <a:extLst>
                      <a:ext uri="{FF2B5EF4-FFF2-40B4-BE49-F238E27FC236}">
                        <a16:creationId xmlns:a16="http://schemas.microsoft.com/office/drawing/2014/main" id="{606749CF-577F-46A3-A2DE-F714B660F02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 Diagonal Corner Rectangle 3">
                    <a:extLst>
                      <a:ext uri="{FF2B5EF4-FFF2-40B4-BE49-F238E27FC236}">
                        <a16:creationId xmlns:a16="http://schemas.microsoft.com/office/drawing/2014/main" id="{8B363964-F9C4-423E-87DD-FCEA22887B0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 Diagonal Corner Rectangle 4">
                    <a:extLst>
                      <a:ext uri="{FF2B5EF4-FFF2-40B4-BE49-F238E27FC236}">
                        <a16:creationId xmlns:a16="http://schemas.microsoft.com/office/drawing/2014/main" id="{A5836F54-306A-4080-AF6B-8648C9FED44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ound Diagonal Corner Rectangle 5">
                    <a:extLst>
                      <a:ext uri="{FF2B5EF4-FFF2-40B4-BE49-F238E27FC236}">
                        <a16:creationId xmlns:a16="http://schemas.microsoft.com/office/drawing/2014/main" id="{467C7955-127B-4C12-9AC1-7E28A602C62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6">
                    <a:extLst>
                      <a:ext uri="{FF2B5EF4-FFF2-40B4-BE49-F238E27FC236}">
                        <a16:creationId xmlns:a16="http://schemas.microsoft.com/office/drawing/2014/main" id="{211F797D-6573-488D-83C3-C8164C1649F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8">
                  <a:extLst>
                    <a:ext uri="{FF2B5EF4-FFF2-40B4-BE49-F238E27FC236}">
                      <a16:creationId xmlns:a16="http://schemas.microsoft.com/office/drawing/2014/main" id="{8FFCE969-35D5-4B49-AC14-27627249028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0" name="Round Diagonal Corner Rectangle 57">
                    <a:extLst>
                      <a:ext uri="{FF2B5EF4-FFF2-40B4-BE49-F238E27FC236}">
                        <a16:creationId xmlns:a16="http://schemas.microsoft.com/office/drawing/2014/main" id="{AF7AD8DA-2D14-4B28-AFA5-96CAF5D22D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ound Diagonal Corner Rectangle 58">
                    <a:extLst>
                      <a:ext uri="{FF2B5EF4-FFF2-40B4-BE49-F238E27FC236}">
                        <a16:creationId xmlns:a16="http://schemas.microsoft.com/office/drawing/2014/main" id="{F563ECD2-446B-40BE-8351-70E0A34C1C1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 Diagonal Corner Rectangle 59">
                    <a:extLst>
                      <a:ext uri="{FF2B5EF4-FFF2-40B4-BE49-F238E27FC236}">
                        <a16:creationId xmlns:a16="http://schemas.microsoft.com/office/drawing/2014/main" id="{10DCB756-13BC-41F0-9B0A-4F72596E0F6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 Diagonal Corner Rectangle 60">
                    <a:extLst>
                      <a:ext uri="{FF2B5EF4-FFF2-40B4-BE49-F238E27FC236}">
                        <a16:creationId xmlns:a16="http://schemas.microsoft.com/office/drawing/2014/main" id="{ED0D46E8-F8B1-4374-9A51-23070F89BFA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 Diagonal Corner Rectangle 61">
                    <a:extLst>
                      <a:ext uri="{FF2B5EF4-FFF2-40B4-BE49-F238E27FC236}">
                        <a16:creationId xmlns:a16="http://schemas.microsoft.com/office/drawing/2014/main" id="{1E183920-AE58-417F-B8E7-01E9422AE66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2" name="Group 1041">
                <a:extLst>
                  <a:ext uri="{FF2B5EF4-FFF2-40B4-BE49-F238E27FC236}">
                    <a16:creationId xmlns:a16="http://schemas.microsoft.com/office/drawing/2014/main" id="{A1D8FD5D-2034-4595-8DF1-01D5E10AA2E8}"/>
                  </a:ext>
                </a:extLst>
              </p:cNvPr>
              <p:cNvGrpSpPr/>
              <p:nvPr/>
            </p:nvGrpSpPr>
            <p:grpSpPr>
              <a:xfrm rot="9089938">
                <a:off x="2556363" y="1661184"/>
                <a:ext cx="1090262" cy="771324"/>
                <a:chOff x="4567827" y="970271"/>
                <a:chExt cx="1595182" cy="1230216"/>
              </a:xfrm>
            </p:grpSpPr>
            <p:grpSp>
              <p:nvGrpSpPr>
                <p:cNvPr id="1056" name="Group 7">
                  <a:extLst>
                    <a:ext uri="{FF2B5EF4-FFF2-40B4-BE49-F238E27FC236}">
                      <a16:creationId xmlns:a16="http://schemas.microsoft.com/office/drawing/2014/main" id="{A8168461-DC62-4127-8EDB-86D3BD1DDA75}"/>
                    </a:ext>
                  </a:extLst>
                </p:cNvPr>
                <p:cNvGrpSpPr/>
                <p:nvPr/>
              </p:nvGrpSpPr>
              <p:grpSpPr>
                <a:xfrm>
                  <a:off x="4567827" y="970271"/>
                  <a:ext cx="1176558" cy="776349"/>
                  <a:chOff x="4567827" y="970271"/>
                  <a:chExt cx="1176558" cy="776349"/>
                </a:xfrm>
                <a:solidFill>
                  <a:schemeClr val="accent3">
                    <a:lumMod val="50000"/>
                  </a:schemeClr>
                </a:solidFill>
              </p:grpSpPr>
              <p:sp>
                <p:nvSpPr>
                  <p:cNvPr id="1063" name="Round Diagonal Corner Rectangle 2">
                    <a:extLst>
                      <a:ext uri="{FF2B5EF4-FFF2-40B4-BE49-F238E27FC236}">
                        <a16:creationId xmlns:a16="http://schemas.microsoft.com/office/drawing/2014/main" id="{8E7FE79F-1BC7-4C39-AF62-BAFE66A844B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ound Diagonal Corner Rectangle 3">
                    <a:extLst>
                      <a:ext uri="{FF2B5EF4-FFF2-40B4-BE49-F238E27FC236}">
                        <a16:creationId xmlns:a16="http://schemas.microsoft.com/office/drawing/2014/main" id="{79662CAD-7431-40AE-BEBB-6A506428FA4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ound Diagonal Corner Rectangle 4">
                    <a:extLst>
                      <a:ext uri="{FF2B5EF4-FFF2-40B4-BE49-F238E27FC236}">
                        <a16:creationId xmlns:a16="http://schemas.microsoft.com/office/drawing/2014/main" id="{85E41EFB-8BA2-4392-9C0E-65C6DC9FB8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 Diagonal Corner Rectangle 5">
                    <a:extLst>
                      <a:ext uri="{FF2B5EF4-FFF2-40B4-BE49-F238E27FC236}">
                        <a16:creationId xmlns:a16="http://schemas.microsoft.com/office/drawing/2014/main" id="{C3F3D545-5E67-4E30-AEA5-30B9A99704A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6">
                    <a:extLst>
                      <a:ext uri="{FF2B5EF4-FFF2-40B4-BE49-F238E27FC236}">
                        <a16:creationId xmlns:a16="http://schemas.microsoft.com/office/drawing/2014/main" id="{10FB84F9-BCB9-4432-A7D4-04A5D8A1049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8">
                  <a:extLst>
                    <a:ext uri="{FF2B5EF4-FFF2-40B4-BE49-F238E27FC236}">
                      <a16:creationId xmlns:a16="http://schemas.microsoft.com/office/drawing/2014/main" id="{1E1764DF-E110-439D-B3A0-4529509C6D0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58" name="Round Diagonal Corner Rectangle 70">
                    <a:extLst>
                      <a:ext uri="{FF2B5EF4-FFF2-40B4-BE49-F238E27FC236}">
                        <a16:creationId xmlns:a16="http://schemas.microsoft.com/office/drawing/2014/main" id="{E7654C15-CC61-4C0B-BF40-B3DB5CDC124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 Diagonal Corner Rectangle 71">
                    <a:extLst>
                      <a:ext uri="{FF2B5EF4-FFF2-40B4-BE49-F238E27FC236}">
                        <a16:creationId xmlns:a16="http://schemas.microsoft.com/office/drawing/2014/main" id="{597BB340-3C69-4FED-A995-4DA69E3DCD8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 Diagonal Corner Rectangle 72">
                    <a:extLst>
                      <a:ext uri="{FF2B5EF4-FFF2-40B4-BE49-F238E27FC236}">
                        <a16:creationId xmlns:a16="http://schemas.microsoft.com/office/drawing/2014/main" id="{C780A5DE-CA4D-44B5-938A-B510108BBB0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 Diagonal Corner Rectangle 73">
                    <a:extLst>
                      <a:ext uri="{FF2B5EF4-FFF2-40B4-BE49-F238E27FC236}">
                        <a16:creationId xmlns:a16="http://schemas.microsoft.com/office/drawing/2014/main" id="{96AD075D-E72F-46B6-AC8D-EA8BA59D33B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 Diagonal Corner Rectangle 74">
                    <a:extLst>
                      <a:ext uri="{FF2B5EF4-FFF2-40B4-BE49-F238E27FC236}">
                        <a16:creationId xmlns:a16="http://schemas.microsoft.com/office/drawing/2014/main" id="{3E1FBCAB-1246-4C2A-8B79-C42B9E6D01A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1042">
                <a:extLst>
                  <a:ext uri="{FF2B5EF4-FFF2-40B4-BE49-F238E27FC236}">
                    <a16:creationId xmlns:a16="http://schemas.microsoft.com/office/drawing/2014/main" id="{03533002-2C40-4D2B-A35F-39249FCCE372}"/>
                  </a:ext>
                </a:extLst>
              </p:cNvPr>
              <p:cNvGrpSpPr/>
              <p:nvPr/>
            </p:nvGrpSpPr>
            <p:grpSpPr>
              <a:xfrm rot="13486189" flipH="1">
                <a:off x="1389306" y="2685691"/>
                <a:ext cx="1345945" cy="1037421"/>
                <a:chOff x="4567827" y="970271"/>
                <a:chExt cx="1595182" cy="1230216"/>
              </a:xfrm>
            </p:grpSpPr>
            <p:grpSp>
              <p:nvGrpSpPr>
                <p:cNvPr id="1044" name="Group 7">
                  <a:extLst>
                    <a:ext uri="{FF2B5EF4-FFF2-40B4-BE49-F238E27FC236}">
                      <a16:creationId xmlns:a16="http://schemas.microsoft.com/office/drawing/2014/main" id="{D1DAE2AA-8470-412C-A817-3E5C0EA18402}"/>
                    </a:ext>
                  </a:extLst>
                </p:cNvPr>
                <p:cNvGrpSpPr/>
                <p:nvPr/>
              </p:nvGrpSpPr>
              <p:grpSpPr>
                <a:xfrm>
                  <a:off x="4567827" y="970271"/>
                  <a:ext cx="1176558" cy="776349"/>
                  <a:chOff x="4567827" y="970271"/>
                  <a:chExt cx="1176558" cy="776349"/>
                </a:xfrm>
                <a:solidFill>
                  <a:schemeClr val="accent3">
                    <a:lumMod val="50000"/>
                  </a:schemeClr>
                </a:solidFill>
              </p:grpSpPr>
              <p:sp>
                <p:nvSpPr>
                  <p:cNvPr id="1051" name="Round Diagonal Corner Rectangle 2">
                    <a:extLst>
                      <a:ext uri="{FF2B5EF4-FFF2-40B4-BE49-F238E27FC236}">
                        <a16:creationId xmlns:a16="http://schemas.microsoft.com/office/drawing/2014/main" id="{AD935C1D-CAFC-4E51-9787-B577ACBBABC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ound Diagonal Corner Rectangle 3">
                    <a:extLst>
                      <a:ext uri="{FF2B5EF4-FFF2-40B4-BE49-F238E27FC236}">
                        <a16:creationId xmlns:a16="http://schemas.microsoft.com/office/drawing/2014/main" id="{B822B639-4E29-44EF-8B57-6AC6F199AAD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ound Diagonal Corner Rectangle 4">
                    <a:extLst>
                      <a:ext uri="{FF2B5EF4-FFF2-40B4-BE49-F238E27FC236}">
                        <a16:creationId xmlns:a16="http://schemas.microsoft.com/office/drawing/2014/main" id="{A0E13F18-497A-417F-AD16-19364FA721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 Diagonal Corner Rectangle 5">
                    <a:extLst>
                      <a:ext uri="{FF2B5EF4-FFF2-40B4-BE49-F238E27FC236}">
                        <a16:creationId xmlns:a16="http://schemas.microsoft.com/office/drawing/2014/main" id="{CAB67B76-4B95-4FE6-ABF4-02AD56F7B50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 Diagonal Corner Rectangle 6">
                    <a:extLst>
                      <a:ext uri="{FF2B5EF4-FFF2-40B4-BE49-F238E27FC236}">
                        <a16:creationId xmlns:a16="http://schemas.microsoft.com/office/drawing/2014/main" id="{F200FB8E-C2E1-491B-8B39-CE7C87A2B83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8">
                  <a:extLst>
                    <a:ext uri="{FF2B5EF4-FFF2-40B4-BE49-F238E27FC236}">
                      <a16:creationId xmlns:a16="http://schemas.microsoft.com/office/drawing/2014/main" id="{F4027C22-278F-446E-BC74-42FBE4BFA38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46" name="Round Diagonal Corner Rectangle 83">
                    <a:extLst>
                      <a:ext uri="{FF2B5EF4-FFF2-40B4-BE49-F238E27FC236}">
                        <a16:creationId xmlns:a16="http://schemas.microsoft.com/office/drawing/2014/main" id="{77836B13-23C1-41BE-87F7-411F48D99E1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ound Diagonal Corner Rectangle 84">
                    <a:extLst>
                      <a:ext uri="{FF2B5EF4-FFF2-40B4-BE49-F238E27FC236}">
                        <a16:creationId xmlns:a16="http://schemas.microsoft.com/office/drawing/2014/main" id="{3DADA7E5-1EE3-4C29-8CDC-22BB7266AB7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ound Diagonal Corner Rectangle 85">
                    <a:extLst>
                      <a:ext uri="{FF2B5EF4-FFF2-40B4-BE49-F238E27FC236}">
                        <a16:creationId xmlns:a16="http://schemas.microsoft.com/office/drawing/2014/main" id="{A927D421-21BB-4B6A-9892-798602F2E06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86">
                    <a:extLst>
                      <a:ext uri="{FF2B5EF4-FFF2-40B4-BE49-F238E27FC236}">
                        <a16:creationId xmlns:a16="http://schemas.microsoft.com/office/drawing/2014/main" id="{095CBD74-BA20-4E45-B3D3-122E3C3C486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87">
                    <a:extLst>
                      <a:ext uri="{FF2B5EF4-FFF2-40B4-BE49-F238E27FC236}">
                        <a16:creationId xmlns:a16="http://schemas.microsoft.com/office/drawing/2014/main" id="{D9D7A239-0460-47AA-9F6D-D5EC023363A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3" name="Group 402">
              <a:extLst>
                <a:ext uri="{FF2B5EF4-FFF2-40B4-BE49-F238E27FC236}">
                  <a16:creationId xmlns:a16="http://schemas.microsoft.com/office/drawing/2014/main" id="{9C897368-471C-4F47-8310-5F849F4D5F8E}"/>
                </a:ext>
              </a:extLst>
            </p:cNvPr>
            <p:cNvGrpSpPr/>
            <p:nvPr/>
          </p:nvGrpSpPr>
          <p:grpSpPr>
            <a:xfrm>
              <a:off x="7219011" y="3705252"/>
              <a:ext cx="1015120" cy="696482"/>
              <a:chOff x="3480816" y="1417320"/>
              <a:chExt cx="4105975" cy="2871216"/>
            </a:xfrm>
          </p:grpSpPr>
          <p:grpSp>
            <p:nvGrpSpPr>
              <p:cNvPr id="1024" name="Group 1023">
                <a:extLst>
                  <a:ext uri="{FF2B5EF4-FFF2-40B4-BE49-F238E27FC236}">
                    <a16:creationId xmlns:a16="http://schemas.microsoft.com/office/drawing/2014/main" id="{D985121F-5022-4DF9-9872-AF743789AE66}"/>
                  </a:ext>
                </a:extLst>
              </p:cNvPr>
              <p:cNvGrpSpPr/>
              <p:nvPr/>
            </p:nvGrpSpPr>
            <p:grpSpPr>
              <a:xfrm>
                <a:off x="4489705" y="1779294"/>
                <a:ext cx="1630864" cy="1887450"/>
                <a:chOff x="7653422" y="1435608"/>
                <a:chExt cx="2769586" cy="3757446"/>
              </a:xfrm>
            </p:grpSpPr>
            <p:sp>
              <p:nvSpPr>
                <p:cNvPr id="1034" name="Rectangle 2">
                  <a:extLst>
                    <a:ext uri="{FF2B5EF4-FFF2-40B4-BE49-F238E27FC236}">
                      <a16:creationId xmlns:a16="http://schemas.microsoft.com/office/drawing/2014/main" id="{50BAE35E-D185-427E-A8CB-76AD24932DC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764EABCD-D2B4-41D5-B92F-A5CB7329616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5" name="Group 1024">
                <a:extLst>
                  <a:ext uri="{FF2B5EF4-FFF2-40B4-BE49-F238E27FC236}">
                    <a16:creationId xmlns:a16="http://schemas.microsoft.com/office/drawing/2014/main" id="{24298D9C-7910-42E6-AEAD-34214346CA5E}"/>
                  </a:ext>
                </a:extLst>
              </p:cNvPr>
              <p:cNvGrpSpPr/>
              <p:nvPr/>
            </p:nvGrpSpPr>
            <p:grpSpPr>
              <a:xfrm>
                <a:off x="5218177" y="1636776"/>
                <a:ext cx="1822482" cy="2109216"/>
                <a:chOff x="7653422" y="1435608"/>
                <a:chExt cx="2769586" cy="3757446"/>
              </a:xfrm>
            </p:grpSpPr>
            <p:sp>
              <p:nvSpPr>
                <p:cNvPr id="1032" name="Rectangle 2">
                  <a:extLst>
                    <a:ext uri="{FF2B5EF4-FFF2-40B4-BE49-F238E27FC236}">
                      <a16:creationId xmlns:a16="http://schemas.microsoft.com/office/drawing/2014/main" id="{32733019-383F-4399-ABBB-A195D186910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7A1B5402-80DF-4192-8030-8A670BB716A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6" name="Group 1025">
                <a:extLst>
                  <a:ext uri="{FF2B5EF4-FFF2-40B4-BE49-F238E27FC236}">
                    <a16:creationId xmlns:a16="http://schemas.microsoft.com/office/drawing/2014/main" id="{456E8B9A-FAE9-4A66-9374-4D8AC4D151C6}"/>
                  </a:ext>
                </a:extLst>
              </p:cNvPr>
              <p:cNvGrpSpPr/>
              <p:nvPr/>
            </p:nvGrpSpPr>
            <p:grpSpPr>
              <a:xfrm>
                <a:off x="3480816" y="1417320"/>
                <a:ext cx="2162223" cy="2502408"/>
                <a:chOff x="7653422" y="1435608"/>
                <a:chExt cx="2769586" cy="3757446"/>
              </a:xfrm>
            </p:grpSpPr>
            <p:sp>
              <p:nvSpPr>
                <p:cNvPr id="1030" name="Rectangle 2">
                  <a:extLst>
                    <a:ext uri="{FF2B5EF4-FFF2-40B4-BE49-F238E27FC236}">
                      <a16:creationId xmlns:a16="http://schemas.microsoft.com/office/drawing/2014/main" id="{F363F4B2-DAA8-4280-8DBA-4FC3CE2B6DC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reeform: Shape 1030">
                  <a:extLst>
                    <a:ext uri="{FF2B5EF4-FFF2-40B4-BE49-F238E27FC236}">
                      <a16:creationId xmlns:a16="http://schemas.microsoft.com/office/drawing/2014/main" id="{FEACBE0A-9324-4600-B7C5-4C5C4F6EBFD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7" name="Group 1026">
                <a:extLst>
                  <a:ext uri="{FF2B5EF4-FFF2-40B4-BE49-F238E27FC236}">
                    <a16:creationId xmlns:a16="http://schemas.microsoft.com/office/drawing/2014/main" id="{44BBE211-3CB5-4FA4-BA6D-9520AC1E37AA}"/>
                  </a:ext>
                </a:extLst>
              </p:cNvPr>
              <p:cNvGrpSpPr/>
              <p:nvPr/>
            </p:nvGrpSpPr>
            <p:grpSpPr>
              <a:xfrm>
                <a:off x="5394961" y="1751862"/>
                <a:ext cx="2191830" cy="2536674"/>
                <a:chOff x="7653422" y="1435608"/>
                <a:chExt cx="2769586" cy="3757446"/>
              </a:xfrm>
            </p:grpSpPr>
            <p:sp>
              <p:nvSpPr>
                <p:cNvPr id="1028" name="Rectangle 2">
                  <a:extLst>
                    <a:ext uri="{FF2B5EF4-FFF2-40B4-BE49-F238E27FC236}">
                      <a16:creationId xmlns:a16="http://schemas.microsoft.com/office/drawing/2014/main" id="{259742AD-8C39-4718-ADB1-EA6498A3D77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1028">
                  <a:extLst>
                    <a:ext uri="{FF2B5EF4-FFF2-40B4-BE49-F238E27FC236}">
                      <a16:creationId xmlns:a16="http://schemas.microsoft.com/office/drawing/2014/main" id="{33CC7E54-C687-464F-8D09-CD24019FC1A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04" name="Group 403">
              <a:extLst>
                <a:ext uri="{FF2B5EF4-FFF2-40B4-BE49-F238E27FC236}">
                  <a16:creationId xmlns:a16="http://schemas.microsoft.com/office/drawing/2014/main" id="{5D646CED-E3EA-4160-ACE6-CA2AEF5FF858}"/>
                </a:ext>
              </a:extLst>
            </p:cNvPr>
            <p:cNvGrpSpPr/>
            <p:nvPr/>
          </p:nvGrpSpPr>
          <p:grpSpPr>
            <a:xfrm>
              <a:off x="7435572" y="3822429"/>
              <a:ext cx="384925" cy="648379"/>
              <a:chOff x="1241184" y="770000"/>
              <a:chExt cx="2405441" cy="4129562"/>
            </a:xfrm>
          </p:grpSpPr>
          <p:grpSp>
            <p:nvGrpSpPr>
              <p:cNvPr id="932" name="Group 931">
                <a:extLst>
                  <a:ext uri="{FF2B5EF4-FFF2-40B4-BE49-F238E27FC236}">
                    <a16:creationId xmlns:a16="http://schemas.microsoft.com/office/drawing/2014/main" id="{8B4F85DA-A4AA-4159-95AC-DD22381F0DD5}"/>
                  </a:ext>
                </a:extLst>
              </p:cNvPr>
              <p:cNvGrpSpPr/>
              <p:nvPr/>
            </p:nvGrpSpPr>
            <p:grpSpPr>
              <a:xfrm>
                <a:off x="2133600" y="2743200"/>
                <a:ext cx="1295400" cy="990600"/>
                <a:chOff x="4567827" y="970271"/>
                <a:chExt cx="1595182" cy="1230216"/>
              </a:xfrm>
            </p:grpSpPr>
            <p:grpSp>
              <p:nvGrpSpPr>
                <p:cNvPr id="1012" name="Group 1011">
                  <a:extLst>
                    <a:ext uri="{FF2B5EF4-FFF2-40B4-BE49-F238E27FC236}">
                      <a16:creationId xmlns:a16="http://schemas.microsoft.com/office/drawing/2014/main" id="{EBC809B2-CD4C-42B0-ACDE-D12560AA2387}"/>
                    </a:ext>
                  </a:extLst>
                </p:cNvPr>
                <p:cNvGrpSpPr/>
                <p:nvPr/>
              </p:nvGrpSpPr>
              <p:grpSpPr>
                <a:xfrm>
                  <a:off x="4567827" y="970271"/>
                  <a:ext cx="1176558" cy="776349"/>
                  <a:chOff x="4567827" y="970271"/>
                  <a:chExt cx="1176558" cy="776349"/>
                </a:xfrm>
                <a:solidFill>
                  <a:schemeClr val="accent3">
                    <a:lumMod val="50000"/>
                  </a:schemeClr>
                </a:solidFill>
              </p:grpSpPr>
              <p:sp>
                <p:nvSpPr>
                  <p:cNvPr id="1019" name="Round Diagonal Corner Rectangle 2">
                    <a:extLst>
                      <a:ext uri="{FF2B5EF4-FFF2-40B4-BE49-F238E27FC236}">
                        <a16:creationId xmlns:a16="http://schemas.microsoft.com/office/drawing/2014/main" id="{FDA292BE-086A-4682-B0EE-A43501AA34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3">
                    <a:extLst>
                      <a:ext uri="{FF2B5EF4-FFF2-40B4-BE49-F238E27FC236}">
                        <a16:creationId xmlns:a16="http://schemas.microsoft.com/office/drawing/2014/main" id="{CE464916-B560-4BEC-8482-646A722897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4">
                    <a:extLst>
                      <a:ext uri="{FF2B5EF4-FFF2-40B4-BE49-F238E27FC236}">
                        <a16:creationId xmlns:a16="http://schemas.microsoft.com/office/drawing/2014/main" id="{35593289-B9BD-4D82-86DB-BCF956F8B4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5">
                    <a:extLst>
                      <a:ext uri="{FF2B5EF4-FFF2-40B4-BE49-F238E27FC236}">
                        <a16:creationId xmlns:a16="http://schemas.microsoft.com/office/drawing/2014/main" id="{5C0C4DE1-CF46-4A18-B621-E2B372B9AD9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Round Diagonal Corner Rectangle 6">
                    <a:extLst>
                      <a:ext uri="{FF2B5EF4-FFF2-40B4-BE49-F238E27FC236}">
                        <a16:creationId xmlns:a16="http://schemas.microsoft.com/office/drawing/2014/main" id="{C92561AB-4EE2-4565-AD1C-114A919B623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3" name="Group 1012">
                  <a:extLst>
                    <a:ext uri="{FF2B5EF4-FFF2-40B4-BE49-F238E27FC236}">
                      <a16:creationId xmlns:a16="http://schemas.microsoft.com/office/drawing/2014/main" id="{C26E64A3-A659-4992-90B8-E328BE12A52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4" name="Round Diagonal Corner Rectangle 9">
                    <a:extLst>
                      <a:ext uri="{FF2B5EF4-FFF2-40B4-BE49-F238E27FC236}">
                        <a16:creationId xmlns:a16="http://schemas.microsoft.com/office/drawing/2014/main" id="{B3D04317-7101-416F-96CD-1434C1FB610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10">
                    <a:extLst>
                      <a:ext uri="{FF2B5EF4-FFF2-40B4-BE49-F238E27FC236}">
                        <a16:creationId xmlns:a16="http://schemas.microsoft.com/office/drawing/2014/main" id="{3F96177C-38C9-4314-AE34-782A094ABE9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ound Diagonal Corner Rectangle 11">
                    <a:extLst>
                      <a:ext uri="{FF2B5EF4-FFF2-40B4-BE49-F238E27FC236}">
                        <a16:creationId xmlns:a16="http://schemas.microsoft.com/office/drawing/2014/main" id="{B0217145-A600-4966-BAFD-4CE5B0295D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ound Diagonal Corner Rectangle 12">
                    <a:extLst>
                      <a:ext uri="{FF2B5EF4-FFF2-40B4-BE49-F238E27FC236}">
                        <a16:creationId xmlns:a16="http://schemas.microsoft.com/office/drawing/2014/main" id="{B2EF6501-13CB-4F7F-A99D-C8D32D21B0C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ound Diagonal Corner Rectangle 13">
                    <a:extLst>
                      <a:ext uri="{FF2B5EF4-FFF2-40B4-BE49-F238E27FC236}">
                        <a16:creationId xmlns:a16="http://schemas.microsoft.com/office/drawing/2014/main" id="{0D578B35-BB17-4C8C-AD29-D5B2FED35C0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3" name="Double Wave 932">
                <a:extLst>
                  <a:ext uri="{FF2B5EF4-FFF2-40B4-BE49-F238E27FC236}">
                    <a16:creationId xmlns:a16="http://schemas.microsoft.com/office/drawing/2014/main" id="{9007DC93-5325-4D25-9777-B298A4109050}"/>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4" name="Group 933">
                <a:extLst>
                  <a:ext uri="{FF2B5EF4-FFF2-40B4-BE49-F238E27FC236}">
                    <a16:creationId xmlns:a16="http://schemas.microsoft.com/office/drawing/2014/main" id="{C52499C5-9D9E-418E-ABCA-BB15366743D8}"/>
                  </a:ext>
                </a:extLst>
              </p:cNvPr>
              <p:cNvGrpSpPr/>
              <p:nvPr/>
            </p:nvGrpSpPr>
            <p:grpSpPr>
              <a:xfrm rot="3721982">
                <a:off x="2072705" y="1965154"/>
                <a:ext cx="1219200" cy="940256"/>
                <a:chOff x="4567827" y="970271"/>
                <a:chExt cx="1595182" cy="1230216"/>
              </a:xfrm>
            </p:grpSpPr>
            <p:grpSp>
              <p:nvGrpSpPr>
                <p:cNvPr id="1000" name="Group 7">
                  <a:extLst>
                    <a:ext uri="{FF2B5EF4-FFF2-40B4-BE49-F238E27FC236}">
                      <a16:creationId xmlns:a16="http://schemas.microsoft.com/office/drawing/2014/main" id="{B3250E41-21C9-46F0-8260-8A2FACB2F419}"/>
                    </a:ext>
                  </a:extLst>
                </p:cNvPr>
                <p:cNvGrpSpPr/>
                <p:nvPr/>
              </p:nvGrpSpPr>
              <p:grpSpPr>
                <a:xfrm>
                  <a:off x="4567827" y="970271"/>
                  <a:ext cx="1176558" cy="776349"/>
                  <a:chOff x="4567827" y="970271"/>
                  <a:chExt cx="1176558" cy="776349"/>
                </a:xfrm>
                <a:solidFill>
                  <a:schemeClr val="accent3">
                    <a:lumMod val="50000"/>
                  </a:schemeClr>
                </a:solidFill>
              </p:grpSpPr>
              <p:sp>
                <p:nvSpPr>
                  <p:cNvPr id="1007" name="Round Diagonal Corner Rectangle 2">
                    <a:extLst>
                      <a:ext uri="{FF2B5EF4-FFF2-40B4-BE49-F238E27FC236}">
                        <a16:creationId xmlns:a16="http://schemas.microsoft.com/office/drawing/2014/main" id="{31681BFE-D3B1-4FA8-BBAA-48437068204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3">
                    <a:extLst>
                      <a:ext uri="{FF2B5EF4-FFF2-40B4-BE49-F238E27FC236}">
                        <a16:creationId xmlns:a16="http://schemas.microsoft.com/office/drawing/2014/main" id="{42178660-CA8B-47B5-8183-18DFF049436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4">
                    <a:extLst>
                      <a:ext uri="{FF2B5EF4-FFF2-40B4-BE49-F238E27FC236}">
                        <a16:creationId xmlns:a16="http://schemas.microsoft.com/office/drawing/2014/main" id="{014E97DB-EFC1-4270-A245-D48B31D9316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5">
                    <a:extLst>
                      <a:ext uri="{FF2B5EF4-FFF2-40B4-BE49-F238E27FC236}">
                        <a16:creationId xmlns:a16="http://schemas.microsoft.com/office/drawing/2014/main" id="{9AC2665E-F0A1-4FDF-8BC6-23A7C53A1E5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Round Diagonal Corner Rectangle 6">
                    <a:extLst>
                      <a:ext uri="{FF2B5EF4-FFF2-40B4-BE49-F238E27FC236}">
                        <a16:creationId xmlns:a16="http://schemas.microsoft.com/office/drawing/2014/main" id="{3B0D9440-BC78-435F-A02A-E0947F91876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8">
                  <a:extLst>
                    <a:ext uri="{FF2B5EF4-FFF2-40B4-BE49-F238E27FC236}">
                      <a16:creationId xmlns:a16="http://schemas.microsoft.com/office/drawing/2014/main" id="{F37853A9-A644-4254-AA03-F22B5F727B4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2" name="Round Diagonal Corner Rectangle 18">
                    <a:extLst>
                      <a:ext uri="{FF2B5EF4-FFF2-40B4-BE49-F238E27FC236}">
                        <a16:creationId xmlns:a16="http://schemas.microsoft.com/office/drawing/2014/main" id="{F104BC84-52A1-4FA9-8C38-B32FCB5DFC5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ound Diagonal Corner Rectangle 19">
                    <a:extLst>
                      <a:ext uri="{FF2B5EF4-FFF2-40B4-BE49-F238E27FC236}">
                        <a16:creationId xmlns:a16="http://schemas.microsoft.com/office/drawing/2014/main" id="{C1E5AEA1-5094-4804-94A2-7A2847009F7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Round Diagonal Corner Rectangle 20">
                    <a:extLst>
                      <a:ext uri="{FF2B5EF4-FFF2-40B4-BE49-F238E27FC236}">
                        <a16:creationId xmlns:a16="http://schemas.microsoft.com/office/drawing/2014/main" id="{8D50D4A7-D95C-4F0F-AF3B-44F859B64DF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 Diagonal Corner Rectangle 21">
                    <a:extLst>
                      <a:ext uri="{FF2B5EF4-FFF2-40B4-BE49-F238E27FC236}">
                        <a16:creationId xmlns:a16="http://schemas.microsoft.com/office/drawing/2014/main" id="{E7221F5C-D1EF-4538-BFC4-0EAC163B2AD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ound Diagonal Corner Rectangle 22">
                    <a:extLst>
                      <a:ext uri="{FF2B5EF4-FFF2-40B4-BE49-F238E27FC236}">
                        <a16:creationId xmlns:a16="http://schemas.microsoft.com/office/drawing/2014/main" id="{5D58A509-419D-41A4-BFCC-6F776B559B6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5" name="Group 934">
                <a:extLst>
                  <a:ext uri="{FF2B5EF4-FFF2-40B4-BE49-F238E27FC236}">
                    <a16:creationId xmlns:a16="http://schemas.microsoft.com/office/drawing/2014/main" id="{78132A18-2D5C-4021-A7FF-2AD6BA0DF71D}"/>
                  </a:ext>
                </a:extLst>
              </p:cNvPr>
              <p:cNvGrpSpPr/>
              <p:nvPr/>
            </p:nvGrpSpPr>
            <p:grpSpPr>
              <a:xfrm rot="20253845">
                <a:off x="1241184" y="1553241"/>
                <a:ext cx="1595182" cy="1230216"/>
                <a:chOff x="4567827" y="970271"/>
                <a:chExt cx="1595182" cy="1230216"/>
              </a:xfrm>
            </p:grpSpPr>
            <p:grpSp>
              <p:nvGrpSpPr>
                <p:cNvPr id="988" name="Group 7">
                  <a:extLst>
                    <a:ext uri="{FF2B5EF4-FFF2-40B4-BE49-F238E27FC236}">
                      <a16:creationId xmlns:a16="http://schemas.microsoft.com/office/drawing/2014/main" id="{0EF7920E-40A9-4518-852B-DFDCE12EFE33}"/>
                    </a:ext>
                  </a:extLst>
                </p:cNvPr>
                <p:cNvGrpSpPr/>
                <p:nvPr/>
              </p:nvGrpSpPr>
              <p:grpSpPr>
                <a:xfrm>
                  <a:off x="4567827" y="970271"/>
                  <a:ext cx="1176558" cy="776349"/>
                  <a:chOff x="4567827" y="970271"/>
                  <a:chExt cx="1176558" cy="776349"/>
                </a:xfrm>
                <a:solidFill>
                  <a:schemeClr val="accent3">
                    <a:lumMod val="50000"/>
                  </a:schemeClr>
                </a:solidFill>
              </p:grpSpPr>
              <p:sp>
                <p:nvSpPr>
                  <p:cNvPr id="995" name="Round Diagonal Corner Rectangle 2">
                    <a:extLst>
                      <a:ext uri="{FF2B5EF4-FFF2-40B4-BE49-F238E27FC236}">
                        <a16:creationId xmlns:a16="http://schemas.microsoft.com/office/drawing/2014/main" id="{1EE73F46-FB22-40B3-90A7-671E1D66352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 Diagonal Corner Rectangle 3">
                    <a:extLst>
                      <a:ext uri="{FF2B5EF4-FFF2-40B4-BE49-F238E27FC236}">
                        <a16:creationId xmlns:a16="http://schemas.microsoft.com/office/drawing/2014/main" id="{3D101DDF-7CF4-4415-A403-AA21941BE12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ound Diagonal Corner Rectangle 4">
                    <a:extLst>
                      <a:ext uri="{FF2B5EF4-FFF2-40B4-BE49-F238E27FC236}">
                        <a16:creationId xmlns:a16="http://schemas.microsoft.com/office/drawing/2014/main" id="{690C5923-B5A8-498C-8320-A8374139A6B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 Diagonal Corner Rectangle 5">
                    <a:extLst>
                      <a:ext uri="{FF2B5EF4-FFF2-40B4-BE49-F238E27FC236}">
                        <a16:creationId xmlns:a16="http://schemas.microsoft.com/office/drawing/2014/main" id="{5785C800-1F90-4280-892F-03E64127C28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ound Diagonal Corner Rectangle 6">
                    <a:extLst>
                      <a:ext uri="{FF2B5EF4-FFF2-40B4-BE49-F238E27FC236}">
                        <a16:creationId xmlns:a16="http://schemas.microsoft.com/office/drawing/2014/main" id="{B3E78AFB-4004-4582-8710-F63761D55E2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8">
                  <a:extLst>
                    <a:ext uri="{FF2B5EF4-FFF2-40B4-BE49-F238E27FC236}">
                      <a16:creationId xmlns:a16="http://schemas.microsoft.com/office/drawing/2014/main" id="{799969FA-9979-4938-B9AA-F321E9EB4C1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90" name="Round Diagonal Corner Rectangle 31">
                    <a:extLst>
                      <a:ext uri="{FF2B5EF4-FFF2-40B4-BE49-F238E27FC236}">
                        <a16:creationId xmlns:a16="http://schemas.microsoft.com/office/drawing/2014/main" id="{A0F0D886-CA92-4384-83F9-BCC6EEE895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ound Diagonal Corner Rectangle 32">
                    <a:extLst>
                      <a:ext uri="{FF2B5EF4-FFF2-40B4-BE49-F238E27FC236}">
                        <a16:creationId xmlns:a16="http://schemas.microsoft.com/office/drawing/2014/main" id="{9017D4D7-4ED0-4EC3-8D04-E58E60AD9F4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ound Diagonal Corner Rectangle 33">
                    <a:extLst>
                      <a:ext uri="{FF2B5EF4-FFF2-40B4-BE49-F238E27FC236}">
                        <a16:creationId xmlns:a16="http://schemas.microsoft.com/office/drawing/2014/main" id="{50E7F350-C1DD-4B5F-8C88-EDFFA2E4BBB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ound Diagonal Corner Rectangle 34">
                    <a:extLst>
                      <a:ext uri="{FF2B5EF4-FFF2-40B4-BE49-F238E27FC236}">
                        <a16:creationId xmlns:a16="http://schemas.microsoft.com/office/drawing/2014/main" id="{F13D753A-45A0-487B-A90B-5B88CBCCEFF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ound Diagonal Corner Rectangle 35">
                    <a:extLst>
                      <a:ext uri="{FF2B5EF4-FFF2-40B4-BE49-F238E27FC236}">
                        <a16:creationId xmlns:a16="http://schemas.microsoft.com/office/drawing/2014/main" id="{77274A3A-7110-47B3-ADE5-4E904CA7269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6" name="Group 935">
                <a:extLst>
                  <a:ext uri="{FF2B5EF4-FFF2-40B4-BE49-F238E27FC236}">
                    <a16:creationId xmlns:a16="http://schemas.microsoft.com/office/drawing/2014/main" id="{A446F0C5-37D2-491A-933F-C692A244FB61}"/>
                  </a:ext>
                </a:extLst>
              </p:cNvPr>
              <p:cNvGrpSpPr/>
              <p:nvPr/>
            </p:nvGrpSpPr>
            <p:grpSpPr>
              <a:xfrm rot="8113811">
                <a:off x="1943792" y="770000"/>
                <a:ext cx="1446415" cy="1355079"/>
                <a:chOff x="4567827" y="970271"/>
                <a:chExt cx="1595182" cy="1230216"/>
              </a:xfrm>
            </p:grpSpPr>
            <p:grpSp>
              <p:nvGrpSpPr>
                <p:cNvPr id="976" name="Group 7">
                  <a:extLst>
                    <a:ext uri="{FF2B5EF4-FFF2-40B4-BE49-F238E27FC236}">
                      <a16:creationId xmlns:a16="http://schemas.microsoft.com/office/drawing/2014/main" id="{E8817A9A-997F-48A5-814A-F3D7FB3E2E9E}"/>
                    </a:ext>
                  </a:extLst>
                </p:cNvPr>
                <p:cNvGrpSpPr/>
                <p:nvPr/>
              </p:nvGrpSpPr>
              <p:grpSpPr>
                <a:xfrm>
                  <a:off x="4567827" y="970271"/>
                  <a:ext cx="1176558" cy="776349"/>
                  <a:chOff x="4567827" y="970271"/>
                  <a:chExt cx="1176558" cy="776349"/>
                </a:xfrm>
                <a:solidFill>
                  <a:schemeClr val="accent3">
                    <a:lumMod val="50000"/>
                  </a:schemeClr>
                </a:solidFill>
              </p:grpSpPr>
              <p:sp>
                <p:nvSpPr>
                  <p:cNvPr id="983" name="Round Diagonal Corner Rectangle 2">
                    <a:extLst>
                      <a:ext uri="{FF2B5EF4-FFF2-40B4-BE49-F238E27FC236}">
                        <a16:creationId xmlns:a16="http://schemas.microsoft.com/office/drawing/2014/main" id="{75F9821F-203E-4C05-96C9-6FDADBF06C4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ound Diagonal Corner Rectangle 3">
                    <a:extLst>
                      <a:ext uri="{FF2B5EF4-FFF2-40B4-BE49-F238E27FC236}">
                        <a16:creationId xmlns:a16="http://schemas.microsoft.com/office/drawing/2014/main" id="{7BAF0534-3E0F-44CD-AF5C-DCEFA7AC480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ound Diagonal Corner Rectangle 4">
                    <a:extLst>
                      <a:ext uri="{FF2B5EF4-FFF2-40B4-BE49-F238E27FC236}">
                        <a16:creationId xmlns:a16="http://schemas.microsoft.com/office/drawing/2014/main" id="{7919EB70-DC6E-473B-8E93-1152A3956F5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ound Diagonal Corner Rectangle 5">
                    <a:extLst>
                      <a:ext uri="{FF2B5EF4-FFF2-40B4-BE49-F238E27FC236}">
                        <a16:creationId xmlns:a16="http://schemas.microsoft.com/office/drawing/2014/main" id="{3A4B4FFB-6215-4DDA-A745-2FF7BC52039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ound Diagonal Corner Rectangle 6">
                    <a:extLst>
                      <a:ext uri="{FF2B5EF4-FFF2-40B4-BE49-F238E27FC236}">
                        <a16:creationId xmlns:a16="http://schemas.microsoft.com/office/drawing/2014/main" id="{0D0540C8-5A0B-4C24-8FC0-13B40CC773F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8">
                  <a:extLst>
                    <a:ext uri="{FF2B5EF4-FFF2-40B4-BE49-F238E27FC236}">
                      <a16:creationId xmlns:a16="http://schemas.microsoft.com/office/drawing/2014/main" id="{BEF82628-D98A-4B46-9753-74DBED3B314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8" name="Round Diagonal Corner Rectangle 44">
                    <a:extLst>
                      <a:ext uri="{FF2B5EF4-FFF2-40B4-BE49-F238E27FC236}">
                        <a16:creationId xmlns:a16="http://schemas.microsoft.com/office/drawing/2014/main" id="{A98ABB8C-EC36-46D9-B69E-29C64BE3D12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ound Diagonal Corner Rectangle 45">
                    <a:extLst>
                      <a:ext uri="{FF2B5EF4-FFF2-40B4-BE49-F238E27FC236}">
                        <a16:creationId xmlns:a16="http://schemas.microsoft.com/office/drawing/2014/main" id="{146C4A69-B092-4739-9114-DAFE0048E4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ound Diagonal Corner Rectangle 46">
                    <a:extLst>
                      <a:ext uri="{FF2B5EF4-FFF2-40B4-BE49-F238E27FC236}">
                        <a16:creationId xmlns:a16="http://schemas.microsoft.com/office/drawing/2014/main" id="{E930D37C-3354-4941-BF0C-B3347984306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ound Diagonal Corner Rectangle 47">
                    <a:extLst>
                      <a:ext uri="{FF2B5EF4-FFF2-40B4-BE49-F238E27FC236}">
                        <a16:creationId xmlns:a16="http://schemas.microsoft.com/office/drawing/2014/main" id="{E05A4AE4-8466-4B38-96AF-39385316EB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ound Diagonal Corner Rectangle 48">
                    <a:extLst>
                      <a:ext uri="{FF2B5EF4-FFF2-40B4-BE49-F238E27FC236}">
                        <a16:creationId xmlns:a16="http://schemas.microsoft.com/office/drawing/2014/main" id="{55745A2C-2D1F-4178-BC93-5D9519AE499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936">
                <a:extLst>
                  <a:ext uri="{FF2B5EF4-FFF2-40B4-BE49-F238E27FC236}">
                    <a16:creationId xmlns:a16="http://schemas.microsoft.com/office/drawing/2014/main" id="{0A3B4D7D-18E2-4342-9293-92A41E02CAC5}"/>
                  </a:ext>
                </a:extLst>
              </p:cNvPr>
              <p:cNvGrpSpPr/>
              <p:nvPr/>
            </p:nvGrpSpPr>
            <p:grpSpPr>
              <a:xfrm rot="8113811">
                <a:off x="1438523" y="2207715"/>
                <a:ext cx="1390153" cy="762604"/>
                <a:chOff x="4567827" y="970271"/>
                <a:chExt cx="1595182" cy="1230216"/>
              </a:xfrm>
            </p:grpSpPr>
            <p:grpSp>
              <p:nvGrpSpPr>
                <p:cNvPr id="964" name="Group 7">
                  <a:extLst>
                    <a:ext uri="{FF2B5EF4-FFF2-40B4-BE49-F238E27FC236}">
                      <a16:creationId xmlns:a16="http://schemas.microsoft.com/office/drawing/2014/main" id="{47CAAC28-9962-47F5-AA7F-71C23FA7BBA2}"/>
                    </a:ext>
                  </a:extLst>
                </p:cNvPr>
                <p:cNvGrpSpPr/>
                <p:nvPr/>
              </p:nvGrpSpPr>
              <p:grpSpPr>
                <a:xfrm>
                  <a:off x="4567827" y="970271"/>
                  <a:ext cx="1176558" cy="776349"/>
                  <a:chOff x="4567827" y="970271"/>
                  <a:chExt cx="1176558" cy="776349"/>
                </a:xfrm>
                <a:solidFill>
                  <a:schemeClr val="accent3">
                    <a:lumMod val="50000"/>
                  </a:schemeClr>
                </a:solidFill>
              </p:grpSpPr>
              <p:sp>
                <p:nvSpPr>
                  <p:cNvPr id="971" name="Round Diagonal Corner Rectangle 2">
                    <a:extLst>
                      <a:ext uri="{FF2B5EF4-FFF2-40B4-BE49-F238E27FC236}">
                        <a16:creationId xmlns:a16="http://schemas.microsoft.com/office/drawing/2014/main" id="{F5C2C6A5-0F95-44E1-B566-E688484743E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 Diagonal Corner Rectangle 3">
                    <a:extLst>
                      <a:ext uri="{FF2B5EF4-FFF2-40B4-BE49-F238E27FC236}">
                        <a16:creationId xmlns:a16="http://schemas.microsoft.com/office/drawing/2014/main" id="{D0B5ECBE-E036-4AAB-87C2-08957F799A3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 Diagonal Corner Rectangle 4">
                    <a:extLst>
                      <a:ext uri="{FF2B5EF4-FFF2-40B4-BE49-F238E27FC236}">
                        <a16:creationId xmlns:a16="http://schemas.microsoft.com/office/drawing/2014/main" id="{DEED9C0F-2236-4264-892E-7DFCF55A2B1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 Diagonal Corner Rectangle 5">
                    <a:extLst>
                      <a:ext uri="{FF2B5EF4-FFF2-40B4-BE49-F238E27FC236}">
                        <a16:creationId xmlns:a16="http://schemas.microsoft.com/office/drawing/2014/main" id="{898C3E6F-46A4-49E2-8A0F-BF55807CF6D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6">
                    <a:extLst>
                      <a:ext uri="{FF2B5EF4-FFF2-40B4-BE49-F238E27FC236}">
                        <a16:creationId xmlns:a16="http://schemas.microsoft.com/office/drawing/2014/main" id="{D10CB345-4149-4D06-8A12-DFD609224B9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8">
                  <a:extLst>
                    <a:ext uri="{FF2B5EF4-FFF2-40B4-BE49-F238E27FC236}">
                      <a16:creationId xmlns:a16="http://schemas.microsoft.com/office/drawing/2014/main" id="{0433859C-E1B4-46ED-8639-3AF4170994D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6" name="Round Diagonal Corner Rectangle 57">
                    <a:extLst>
                      <a:ext uri="{FF2B5EF4-FFF2-40B4-BE49-F238E27FC236}">
                        <a16:creationId xmlns:a16="http://schemas.microsoft.com/office/drawing/2014/main" id="{5999E203-F262-40BC-B24F-5F74075C2B2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 Diagonal Corner Rectangle 58">
                    <a:extLst>
                      <a:ext uri="{FF2B5EF4-FFF2-40B4-BE49-F238E27FC236}">
                        <a16:creationId xmlns:a16="http://schemas.microsoft.com/office/drawing/2014/main" id="{81D45C9E-6C0B-48C2-8B2D-8F1BDC83858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 Diagonal Corner Rectangle 59">
                    <a:extLst>
                      <a:ext uri="{FF2B5EF4-FFF2-40B4-BE49-F238E27FC236}">
                        <a16:creationId xmlns:a16="http://schemas.microsoft.com/office/drawing/2014/main" id="{39E851DF-B93E-4339-9CBC-56F079E6688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ound Diagonal Corner Rectangle 60">
                    <a:extLst>
                      <a:ext uri="{FF2B5EF4-FFF2-40B4-BE49-F238E27FC236}">
                        <a16:creationId xmlns:a16="http://schemas.microsoft.com/office/drawing/2014/main" id="{A0CAD2D9-37D8-466F-9CF8-DC74DCDA04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ound Diagonal Corner Rectangle 61">
                    <a:extLst>
                      <a:ext uri="{FF2B5EF4-FFF2-40B4-BE49-F238E27FC236}">
                        <a16:creationId xmlns:a16="http://schemas.microsoft.com/office/drawing/2014/main" id="{627F67AE-64A0-458A-8233-62F13EB30BA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937">
                <a:extLst>
                  <a:ext uri="{FF2B5EF4-FFF2-40B4-BE49-F238E27FC236}">
                    <a16:creationId xmlns:a16="http://schemas.microsoft.com/office/drawing/2014/main" id="{0A3F4E7D-B842-4B19-AC6C-74D8828E708B}"/>
                  </a:ext>
                </a:extLst>
              </p:cNvPr>
              <p:cNvGrpSpPr/>
              <p:nvPr/>
            </p:nvGrpSpPr>
            <p:grpSpPr>
              <a:xfrm rot="9089938">
                <a:off x="2556363" y="1661184"/>
                <a:ext cx="1090262" cy="771324"/>
                <a:chOff x="4567827" y="970271"/>
                <a:chExt cx="1595182" cy="1230216"/>
              </a:xfrm>
            </p:grpSpPr>
            <p:grpSp>
              <p:nvGrpSpPr>
                <p:cNvPr id="952" name="Group 7">
                  <a:extLst>
                    <a:ext uri="{FF2B5EF4-FFF2-40B4-BE49-F238E27FC236}">
                      <a16:creationId xmlns:a16="http://schemas.microsoft.com/office/drawing/2014/main" id="{26867E69-E903-4D0D-85A0-10D62833A9DC}"/>
                    </a:ext>
                  </a:extLst>
                </p:cNvPr>
                <p:cNvGrpSpPr/>
                <p:nvPr/>
              </p:nvGrpSpPr>
              <p:grpSpPr>
                <a:xfrm>
                  <a:off x="4567827" y="970271"/>
                  <a:ext cx="1176558" cy="776349"/>
                  <a:chOff x="4567827" y="970271"/>
                  <a:chExt cx="1176558" cy="776349"/>
                </a:xfrm>
                <a:solidFill>
                  <a:schemeClr val="accent3">
                    <a:lumMod val="50000"/>
                  </a:schemeClr>
                </a:solidFill>
              </p:grpSpPr>
              <p:sp>
                <p:nvSpPr>
                  <p:cNvPr id="959" name="Round Diagonal Corner Rectangle 2">
                    <a:extLst>
                      <a:ext uri="{FF2B5EF4-FFF2-40B4-BE49-F238E27FC236}">
                        <a16:creationId xmlns:a16="http://schemas.microsoft.com/office/drawing/2014/main" id="{50538DF5-06B6-427D-9927-EF1E7D4D4D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Round Diagonal Corner Rectangle 3">
                    <a:extLst>
                      <a:ext uri="{FF2B5EF4-FFF2-40B4-BE49-F238E27FC236}">
                        <a16:creationId xmlns:a16="http://schemas.microsoft.com/office/drawing/2014/main" id="{D6ACE526-20B7-4A64-8DA1-E2E8B1F14A0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ound Diagonal Corner Rectangle 4">
                    <a:extLst>
                      <a:ext uri="{FF2B5EF4-FFF2-40B4-BE49-F238E27FC236}">
                        <a16:creationId xmlns:a16="http://schemas.microsoft.com/office/drawing/2014/main" id="{3DB07E51-99E7-4511-9295-F55CB0CC58E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 Diagonal Corner Rectangle 5">
                    <a:extLst>
                      <a:ext uri="{FF2B5EF4-FFF2-40B4-BE49-F238E27FC236}">
                        <a16:creationId xmlns:a16="http://schemas.microsoft.com/office/drawing/2014/main" id="{B86F485E-EBEF-440E-B164-2ED93AA0902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6">
                    <a:extLst>
                      <a:ext uri="{FF2B5EF4-FFF2-40B4-BE49-F238E27FC236}">
                        <a16:creationId xmlns:a16="http://schemas.microsoft.com/office/drawing/2014/main" id="{FBCF9326-0D9A-4607-90BA-ED0B9A77C94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8">
                  <a:extLst>
                    <a:ext uri="{FF2B5EF4-FFF2-40B4-BE49-F238E27FC236}">
                      <a16:creationId xmlns:a16="http://schemas.microsoft.com/office/drawing/2014/main" id="{77F6E7D8-23B8-4CDF-8B28-A205E429B79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4" name="Round Diagonal Corner Rectangle 70">
                    <a:extLst>
                      <a:ext uri="{FF2B5EF4-FFF2-40B4-BE49-F238E27FC236}">
                        <a16:creationId xmlns:a16="http://schemas.microsoft.com/office/drawing/2014/main" id="{DED4ADB3-4241-4006-9F12-7695DAB4D3A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ound Diagonal Corner Rectangle 71">
                    <a:extLst>
                      <a:ext uri="{FF2B5EF4-FFF2-40B4-BE49-F238E27FC236}">
                        <a16:creationId xmlns:a16="http://schemas.microsoft.com/office/drawing/2014/main" id="{B41E0029-5AFC-45DF-96CB-8DB246502B3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 Diagonal Corner Rectangle 72">
                    <a:extLst>
                      <a:ext uri="{FF2B5EF4-FFF2-40B4-BE49-F238E27FC236}">
                        <a16:creationId xmlns:a16="http://schemas.microsoft.com/office/drawing/2014/main" id="{B647CF54-0F08-4D77-B333-54B08BAD027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 Diagonal Corner Rectangle 73">
                    <a:extLst>
                      <a:ext uri="{FF2B5EF4-FFF2-40B4-BE49-F238E27FC236}">
                        <a16:creationId xmlns:a16="http://schemas.microsoft.com/office/drawing/2014/main" id="{3B98E0FC-8DCE-45F0-B46F-EC819B96A1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 Diagonal Corner Rectangle 74">
                    <a:extLst>
                      <a:ext uri="{FF2B5EF4-FFF2-40B4-BE49-F238E27FC236}">
                        <a16:creationId xmlns:a16="http://schemas.microsoft.com/office/drawing/2014/main" id="{469DC458-46F4-4C73-AD40-AF48FEB8481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9" name="Group 938">
                <a:extLst>
                  <a:ext uri="{FF2B5EF4-FFF2-40B4-BE49-F238E27FC236}">
                    <a16:creationId xmlns:a16="http://schemas.microsoft.com/office/drawing/2014/main" id="{E7744BA4-C91D-4E71-83BD-83AAEAA8FC3D}"/>
                  </a:ext>
                </a:extLst>
              </p:cNvPr>
              <p:cNvGrpSpPr/>
              <p:nvPr/>
            </p:nvGrpSpPr>
            <p:grpSpPr>
              <a:xfrm rot="13486189" flipH="1">
                <a:off x="1389306" y="2685691"/>
                <a:ext cx="1345945" cy="1037421"/>
                <a:chOff x="4567827" y="970271"/>
                <a:chExt cx="1595182" cy="1230216"/>
              </a:xfrm>
            </p:grpSpPr>
            <p:grpSp>
              <p:nvGrpSpPr>
                <p:cNvPr id="940" name="Group 7">
                  <a:extLst>
                    <a:ext uri="{FF2B5EF4-FFF2-40B4-BE49-F238E27FC236}">
                      <a16:creationId xmlns:a16="http://schemas.microsoft.com/office/drawing/2014/main" id="{BAF0A810-1D2F-4F21-9CB2-29EDA694BD4B}"/>
                    </a:ext>
                  </a:extLst>
                </p:cNvPr>
                <p:cNvGrpSpPr/>
                <p:nvPr/>
              </p:nvGrpSpPr>
              <p:grpSpPr>
                <a:xfrm>
                  <a:off x="4567827" y="970271"/>
                  <a:ext cx="1176558" cy="776349"/>
                  <a:chOff x="4567827" y="970271"/>
                  <a:chExt cx="1176558" cy="776349"/>
                </a:xfrm>
                <a:solidFill>
                  <a:schemeClr val="accent3">
                    <a:lumMod val="50000"/>
                  </a:schemeClr>
                </a:solidFill>
              </p:grpSpPr>
              <p:sp>
                <p:nvSpPr>
                  <p:cNvPr id="947" name="Round Diagonal Corner Rectangle 2">
                    <a:extLst>
                      <a:ext uri="{FF2B5EF4-FFF2-40B4-BE49-F238E27FC236}">
                        <a16:creationId xmlns:a16="http://schemas.microsoft.com/office/drawing/2014/main" id="{2A0CC57F-4422-4C06-BBA6-D2523CC471F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ound Diagonal Corner Rectangle 3">
                    <a:extLst>
                      <a:ext uri="{FF2B5EF4-FFF2-40B4-BE49-F238E27FC236}">
                        <a16:creationId xmlns:a16="http://schemas.microsoft.com/office/drawing/2014/main" id="{3A452728-35A5-4382-9695-E211BF2B1BF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 Diagonal Corner Rectangle 4">
                    <a:extLst>
                      <a:ext uri="{FF2B5EF4-FFF2-40B4-BE49-F238E27FC236}">
                        <a16:creationId xmlns:a16="http://schemas.microsoft.com/office/drawing/2014/main" id="{4AFE81F2-C97D-4CDF-AF8A-3D530FF016E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 Diagonal Corner Rectangle 5">
                    <a:extLst>
                      <a:ext uri="{FF2B5EF4-FFF2-40B4-BE49-F238E27FC236}">
                        <a16:creationId xmlns:a16="http://schemas.microsoft.com/office/drawing/2014/main" id="{7EE5B440-E207-4E96-AD27-27DB8E3BD38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 Diagonal Corner Rectangle 6">
                    <a:extLst>
                      <a:ext uri="{FF2B5EF4-FFF2-40B4-BE49-F238E27FC236}">
                        <a16:creationId xmlns:a16="http://schemas.microsoft.com/office/drawing/2014/main" id="{9EE97A6C-BD88-4BA6-AEAE-61AC02AC67E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8">
                  <a:extLst>
                    <a:ext uri="{FF2B5EF4-FFF2-40B4-BE49-F238E27FC236}">
                      <a16:creationId xmlns:a16="http://schemas.microsoft.com/office/drawing/2014/main" id="{A774AC56-F740-4BAC-805B-A366443B87A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42" name="Round Diagonal Corner Rectangle 83">
                    <a:extLst>
                      <a:ext uri="{FF2B5EF4-FFF2-40B4-BE49-F238E27FC236}">
                        <a16:creationId xmlns:a16="http://schemas.microsoft.com/office/drawing/2014/main" id="{7F002D33-FE52-4D05-8613-693169F5404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ound Diagonal Corner Rectangle 84">
                    <a:extLst>
                      <a:ext uri="{FF2B5EF4-FFF2-40B4-BE49-F238E27FC236}">
                        <a16:creationId xmlns:a16="http://schemas.microsoft.com/office/drawing/2014/main" id="{1ECD19CC-9280-4CE4-9F73-A1F33342E08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 Diagonal Corner Rectangle 85">
                    <a:extLst>
                      <a:ext uri="{FF2B5EF4-FFF2-40B4-BE49-F238E27FC236}">
                        <a16:creationId xmlns:a16="http://schemas.microsoft.com/office/drawing/2014/main" id="{B5650B09-00AE-4B8C-828E-4ABB2C0E730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ound Diagonal Corner Rectangle 86">
                    <a:extLst>
                      <a:ext uri="{FF2B5EF4-FFF2-40B4-BE49-F238E27FC236}">
                        <a16:creationId xmlns:a16="http://schemas.microsoft.com/office/drawing/2014/main" id="{1FF3D5D9-E650-4527-A1C2-19B122ABAD0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ound Diagonal Corner Rectangle 87">
                    <a:extLst>
                      <a:ext uri="{FF2B5EF4-FFF2-40B4-BE49-F238E27FC236}">
                        <a16:creationId xmlns:a16="http://schemas.microsoft.com/office/drawing/2014/main" id="{40795E78-8826-4DBE-BAF5-4DE7593EF6C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5" name="Group 404">
              <a:extLst>
                <a:ext uri="{FF2B5EF4-FFF2-40B4-BE49-F238E27FC236}">
                  <a16:creationId xmlns:a16="http://schemas.microsoft.com/office/drawing/2014/main" id="{7E1AA31A-ADA7-4FA5-9F0A-B5587CD81AE8}"/>
                </a:ext>
              </a:extLst>
            </p:cNvPr>
            <p:cNvGrpSpPr/>
            <p:nvPr/>
          </p:nvGrpSpPr>
          <p:grpSpPr>
            <a:xfrm>
              <a:off x="10109117" y="3634946"/>
              <a:ext cx="1015120" cy="696482"/>
              <a:chOff x="3480816" y="1417320"/>
              <a:chExt cx="4105975" cy="2871216"/>
            </a:xfrm>
          </p:grpSpPr>
          <p:grpSp>
            <p:nvGrpSpPr>
              <p:cNvPr id="920" name="Group 919">
                <a:extLst>
                  <a:ext uri="{FF2B5EF4-FFF2-40B4-BE49-F238E27FC236}">
                    <a16:creationId xmlns:a16="http://schemas.microsoft.com/office/drawing/2014/main" id="{C44C51AE-5A44-426E-AC94-685A33D8C67E}"/>
                  </a:ext>
                </a:extLst>
              </p:cNvPr>
              <p:cNvGrpSpPr/>
              <p:nvPr/>
            </p:nvGrpSpPr>
            <p:grpSpPr>
              <a:xfrm>
                <a:off x="4489705" y="1779294"/>
                <a:ext cx="1630864" cy="1887450"/>
                <a:chOff x="7653422" y="1435608"/>
                <a:chExt cx="2769586" cy="3757446"/>
              </a:xfrm>
            </p:grpSpPr>
            <p:sp>
              <p:nvSpPr>
                <p:cNvPr id="930" name="Rectangle 2">
                  <a:extLst>
                    <a:ext uri="{FF2B5EF4-FFF2-40B4-BE49-F238E27FC236}">
                      <a16:creationId xmlns:a16="http://schemas.microsoft.com/office/drawing/2014/main" id="{E1FF7C1C-16F7-4521-A892-B458B4C064B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Shape 930">
                  <a:extLst>
                    <a:ext uri="{FF2B5EF4-FFF2-40B4-BE49-F238E27FC236}">
                      <a16:creationId xmlns:a16="http://schemas.microsoft.com/office/drawing/2014/main" id="{1032070B-855A-443C-92FE-2AEE607BE35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1" name="Group 920">
                <a:extLst>
                  <a:ext uri="{FF2B5EF4-FFF2-40B4-BE49-F238E27FC236}">
                    <a16:creationId xmlns:a16="http://schemas.microsoft.com/office/drawing/2014/main" id="{EC95581A-B6BD-486C-BC3A-C3A26EC70AC2}"/>
                  </a:ext>
                </a:extLst>
              </p:cNvPr>
              <p:cNvGrpSpPr/>
              <p:nvPr/>
            </p:nvGrpSpPr>
            <p:grpSpPr>
              <a:xfrm>
                <a:off x="5218177" y="1636776"/>
                <a:ext cx="1822482" cy="2109216"/>
                <a:chOff x="7653422" y="1435608"/>
                <a:chExt cx="2769586" cy="3757446"/>
              </a:xfrm>
            </p:grpSpPr>
            <p:sp>
              <p:nvSpPr>
                <p:cNvPr id="928" name="Rectangle 2">
                  <a:extLst>
                    <a:ext uri="{FF2B5EF4-FFF2-40B4-BE49-F238E27FC236}">
                      <a16:creationId xmlns:a16="http://schemas.microsoft.com/office/drawing/2014/main" id="{C40D7357-F85C-458D-9848-F12674E37B2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reeform: Shape 928">
                  <a:extLst>
                    <a:ext uri="{FF2B5EF4-FFF2-40B4-BE49-F238E27FC236}">
                      <a16:creationId xmlns:a16="http://schemas.microsoft.com/office/drawing/2014/main" id="{8741BA5C-DBDB-4B5D-A575-0AAC274BFF1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2" name="Group 921">
                <a:extLst>
                  <a:ext uri="{FF2B5EF4-FFF2-40B4-BE49-F238E27FC236}">
                    <a16:creationId xmlns:a16="http://schemas.microsoft.com/office/drawing/2014/main" id="{866720F5-8583-4557-A4AD-794C8B9E457A}"/>
                  </a:ext>
                </a:extLst>
              </p:cNvPr>
              <p:cNvGrpSpPr/>
              <p:nvPr/>
            </p:nvGrpSpPr>
            <p:grpSpPr>
              <a:xfrm>
                <a:off x="3480816" y="1417320"/>
                <a:ext cx="2162223" cy="2502408"/>
                <a:chOff x="7653422" y="1435608"/>
                <a:chExt cx="2769586" cy="3757446"/>
              </a:xfrm>
            </p:grpSpPr>
            <p:sp>
              <p:nvSpPr>
                <p:cNvPr id="926" name="Rectangle 2">
                  <a:extLst>
                    <a:ext uri="{FF2B5EF4-FFF2-40B4-BE49-F238E27FC236}">
                      <a16:creationId xmlns:a16="http://schemas.microsoft.com/office/drawing/2014/main" id="{E758066B-2AA4-4434-BE2D-6048AF4DF3C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reeform: Shape 926">
                  <a:extLst>
                    <a:ext uri="{FF2B5EF4-FFF2-40B4-BE49-F238E27FC236}">
                      <a16:creationId xmlns:a16="http://schemas.microsoft.com/office/drawing/2014/main" id="{BBD92EA9-91EE-4C3E-B70A-7DBB476C836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3" name="Group 922">
                <a:extLst>
                  <a:ext uri="{FF2B5EF4-FFF2-40B4-BE49-F238E27FC236}">
                    <a16:creationId xmlns:a16="http://schemas.microsoft.com/office/drawing/2014/main" id="{5943FCF2-D33D-491A-A4F6-B095619E2335}"/>
                  </a:ext>
                </a:extLst>
              </p:cNvPr>
              <p:cNvGrpSpPr/>
              <p:nvPr/>
            </p:nvGrpSpPr>
            <p:grpSpPr>
              <a:xfrm>
                <a:off x="5394961" y="1751862"/>
                <a:ext cx="2191830" cy="2536674"/>
                <a:chOff x="7653422" y="1435608"/>
                <a:chExt cx="2769586" cy="3757446"/>
              </a:xfrm>
            </p:grpSpPr>
            <p:sp>
              <p:nvSpPr>
                <p:cNvPr id="924" name="Rectangle 2">
                  <a:extLst>
                    <a:ext uri="{FF2B5EF4-FFF2-40B4-BE49-F238E27FC236}">
                      <a16:creationId xmlns:a16="http://schemas.microsoft.com/office/drawing/2014/main" id="{57624D6A-E615-4196-BC4E-01A3CE1CEED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reeform: Shape 924">
                  <a:extLst>
                    <a:ext uri="{FF2B5EF4-FFF2-40B4-BE49-F238E27FC236}">
                      <a16:creationId xmlns:a16="http://schemas.microsoft.com/office/drawing/2014/main" id="{17168F91-CEC2-4E5B-B056-B30FFFA9ACB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06" name="Group 405">
              <a:extLst>
                <a:ext uri="{FF2B5EF4-FFF2-40B4-BE49-F238E27FC236}">
                  <a16:creationId xmlns:a16="http://schemas.microsoft.com/office/drawing/2014/main" id="{03CD22B9-1A4E-4601-A513-380AD4C3B291}"/>
                </a:ext>
              </a:extLst>
            </p:cNvPr>
            <p:cNvGrpSpPr/>
            <p:nvPr/>
          </p:nvGrpSpPr>
          <p:grpSpPr>
            <a:xfrm>
              <a:off x="10325678" y="3752123"/>
              <a:ext cx="384925" cy="648379"/>
              <a:chOff x="1241184" y="770000"/>
              <a:chExt cx="2405441" cy="4129562"/>
            </a:xfrm>
          </p:grpSpPr>
          <p:grpSp>
            <p:nvGrpSpPr>
              <p:cNvPr id="828" name="Group 827">
                <a:extLst>
                  <a:ext uri="{FF2B5EF4-FFF2-40B4-BE49-F238E27FC236}">
                    <a16:creationId xmlns:a16="http://schemas.microsoft.com/office/drawing/2014/main" id="{DFA3FE6E-A0B4-44D5-9C6A-7A473AE890FD}"/>
                  </a:ext>
                </a:extLst>
              </p:cNvPr>
              <p:cNvGrpSpPr/>
              <p:nvPr/>
            </p:nvGrpSpPr>
            <p:grpSpPr>
              <a:xfrm>
                <a:off x="2133600" y="2743200"/>
                <a:ext cx="1295400" cy="990600"/>
                <a:chOff x="4567827" y="970271"/>
                <a:chExt cx="1595182" cy="1230216"/>
              </a:xfrm>
            </p:grpSpPr>
            <p:grpSp>
              <p:nvGrpSpPr>
                <p:cNvPr id="908" name="Group 907">
                  <a:extLst>
                    <a:ext uri="{FF2B5EF4-FFF2-40B4-BE49-F238E27FC236}">
                      <a16:creationId xmlns:a16="http://schemas.microsoft.com/office/drawing/2014/main" id="{9B6B6F0D-A2D0-4094-A934-33B608062BC2}"/>
                    </a:ext>
                  </a:extLst>
                </p:cNvPr>
                <p:cNvGrpSpPr/>
                <p:nvPr/>
              </p:nvGrpSpPr>
              <p:grpSpPr>
                <a:xfrm>
                  <a:off x="4567827" y="970271"/>
                  <a:ext cx="1176558" cy="776349"/>
                  <a:chOff x="4567827" y="970271"/>
                  <a:chExt cx="1176558" cy="776349"/>
                </a:xfrm>
                <a:solidFill>
                  <a:schemeClr val="accent3">
                    <a:lumMod val="50000"/>
                  </a:schemeClr>
                </a:solidFill>
              </p:grpSpPr>
              <p:sp>
                <p:nvSpPr>
                  <p:cNvPr id="915" name="Round Diagonal Corner Rectangle 2">
                    <a:extLst>
                      <a:ext uri="{FF2B5EF4-FFF2-40B4-BE49-F238E27FC236}">
                        <a16:creationId xmlns:a16="http://schemas.microsoft.com/office/drawing/2014/main" id="{97733B80-C215-4C92-9A7E-149BFFA07E1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3">
                    <a:extLst>
                      <a:ext uri="{FF2B5EF4-FFF2-40B4-BE49-F238E27FC236}">
                        <a16:creationId xmlns:a16="http://schemas.microsoft.com/office/drawing/2014/main" id="{D21F478D-699E-4B7E-AF0E-67D4D6BBDC0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4">
                    <a:extLst>
                      <a:ext uri="{FF2B5EF4-FFF2-40B4-BE49-F238E27FC236}">
                        <a16:creationId xmlns:a16="http://schemas.microsoft.com/office/drawing/2014/main" id="{B237AA95-EA9D-455D-B28C-217C83654EE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5">
                    <a:extLst>
                      <a:ext uri="{FF2B5EF4-FFF2-40B4-BE49-F238E27FC236}">
                        <a16:creationId xmlns:a16="http://schemas.microsoft.com/office/drawing/2014/main" id="{282C613E-0631-4AEB-99E1-4FE3FEA0DE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 Diagonal Corner Rectangle 6">
                    <a:extLst>
                      <a:ext uri="{FF2B5EF4-FFF2-40B4-BE49-F238E27FC236}">
                        <a16:creationId xmlns:a16="http://schemas.microsoft.com/office/drawing/2014/main" id="{A548DDE0-24AC-4372-97FF-FFBF1266230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4651BDE9-7C8C-4936-80D6-547102E3C73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0" name="Round Diagonal Corner Rectangle 9">
                    <a:extLst>
                      <a:ext uri="{FF2B5EF4-FFF2-40B4-BE49-F238E27FC236}">
                        <a16:creationId xmlns:a16="http://schemas.microsoft.com/office/drawing/2014/main" id="{E95A1816-63E2-439B-8695-E7942DF853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10">
                    <a:extLst>
                      <a:ext uri="{FF2B5EF4-FFF2-40B4-BE49-F238E27FC236}">
                        <a16:creationId xmlns:a16="http://schemas.microsoft.com/office/drawing/2014/main" id="{0EB4EFF7-ABDA-42D2-BFED-081C6524AC2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 Diagonal Corner Rectangle 11">
                    <a:extLst>
                      <a:ext uri="{FF2B5EF4-FFF2-40B4-BE49-F238E27FC236}">
                        <a16:creationId xmlns:a16="http://schemas.microsoft.com/office/drawing/2014/main" id="{893E6F6C-A147-4BA1-9329-2367E3E4170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 Diagonal Corner Rectangle 12">
                    <a:extLst>
                      <a:ext uri="{FF2B5EF4-FFF2-40B4-BE49-F238E27FC236}">
                        <a16:creationId xmlns:a16="http://schemas.microsoft.com/office/drawing/2014/main" id="{06DDDF81-3ACC-415F-AC14-F184A1724FA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 Diagonal Corner Rectangle 13">
                    <a:extLst>
                      <a:ext uri="{FF2B5EF4-FFF2-40B4-BE49-F238E27FC236}">
                        <a16:creationId xmlns:a16="http://schemas.microsoft.com/office/drawing/2014/main" id="{B4549F4F-0A5E-42B7-B18E-28AB8F3ECF4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9" name="Double Wave 828">
                <a:extLst>
                  <a:ext uri="{FF2B5EF4-FFF2-40B4-BE49-F238E27FC236}">
                    <a16:creationId xmlns:a16="http://schemas.microsoft.com/office/drawing/2014/main" id="{A989DAB3-99F9-4373-805A-017E63D03185}"/>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0" name="Group 829">
                <a:extLst>
                  <a:ext uri="{FF2B5EF4-FFF2-40B4-BE49-F238E27FC236}">
                    <a16:creationId xmlns:a16="http://schemas.microsoft.com/office/drawing/2014/main" id="{33D942B9-058E-4B43-BD24-5891A3D3A8FD}"/>
                  </a:ext>
                </a:extLst>
              </p:cNvPr>
              <p:cNvGrpSpPr/>
              <p:nvPr/>
            </p:nvGrpSpPr>
            <p:grpSpPr>
              <a:xfrm rot="3721982">
                <a:off x="2072705" y="1965154"/>
                <a:ext cx="1219200" cy="940256"/>
                <a:chOff x="4567827" y="970271"/>
                <a:chExt cx="1595182" cy="1230216"/>
              </a:xfrm>
            </p:grpSpPr>
            <p:grpSp>
              <p:nvGrpSpPr>
                <p:cNvPr id="896" name="Group 7">
                  <a:extLst>
                    <a:ext uri="{FF2B5EF4-FFF2-40B4-BE49-F238E27FC236}">
                      <a16:creationId xmlns:a16="http://schemas.microsoft.com/office/drawing/2014/main" id="{576A329A-F0A2-4048-A923-23EE99DBA8D3}"/>
                    </a:ext>
                  </a:extLst>
                </p:cNvPr>
                <p:cNvGrpSpPr/>
                <p:nvPr/>
              </p:nvGrpSpPr>
              <p:grpSpPr>
                <a:xfrm>
                  <a:off x="4567827" y="970271"/>
                  <a:ext cx="1176558" cy="776349"/>
                  <a:chOff x="4567827" y="970271"/>
                  <a:chExt cx="1176558" cy="776349"/>
                </a:xfrm>
                <a:solidFill>
                  <a:schemeClr val="accent3">
                    <a:lumMod val="50000"/>
                  </a:schemeClr>
                </a:solidFill>
              </p:grpSpPr>
              <p:sp>
                <p:nvSpPr>
                  <p:cNvPr id="903" name="Round Diagonal Corner Rectangle 2">
                    <a:extLst>
                      <a:ext uri="{FF2B5EF4-FFF2-40B4-BE49-F238E27FC236}">
                        <a16:creationId xmlns:a16="http://schemas.microsoft.com/office/drawing/2014/main" id="{AF68D8D7-30C4-4E74-BE51-2109D1F0473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3">
                    <a:extLst>
                      <a:ext uri="{FF2B5EF4-FFF2-40B4-BE49-F238E27FC236}">
                        <a16:creationId xmlns:a16="http://schemas.microsoft.com/office/drawing/2014/main" id="{902CD40F-97C1-460C-83FD-D967DC00214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4">
                    <a:extLst>
                      <a:ext uri="{FF2B5EF4-FFF2-40B4-BE49-F238E27FC236}">
                        <a16:creationId xmlns:a16="http://schemas.microsoft.com/office/drawing/2014/main" id="{50579897-2E4C-4579-B332-0BB78F5D7AB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5">
                    <a:extLst>
                      <a:ext uri="{FF2B5EF4-FFF2-40B4-BE49-F238E27FC236}">
                        <a16:creationId xmlns:a16="http://schemas.microsoft.com/office/drawing/2014/main" id="{A58A55C7-0B01-4E19-AF70-D798B251CA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 Diagonal Corner Rectangle 6">
                    <a:extLst>
                      <a:ext uri="{FF2B5EF4-FFF2-40B4-BE49-F238E27FC236}">
                        <a16:creationId xmlns:a16="http://schemas.microsoft.com/office/drawing/2014/main" id="{58CE0BE8-E27B-4AE7-99CC-E5D83493D6B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7" name="Group 8">
                  <a:extLst>
                    <a:ext uri="{FF2B5EF4-FFF2-40B4-BE49-F238E27FC236}">
                      <a16:creationId xmlns:a16="http://schemas.microsoft.com/office/drawing/2014/main" id="{07862437-2891-4C6E-8F13-3B2EE91BC9E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98" name="Round Diagonal Corner Rectangle 18">
                    <a:extLst>
                      <a:ext uri="{FF2B5EF4-FFF2-40B4-BE49-F238E27FC236}">
                        <a16:creationId xmlns:a16="http://schemas.microsoft.com/office/drawing/2014/main" id="{DD3EE96C-C10A-465E-8832-ECCD67FB64B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 Diagonal Corner Rectangle 19">
                    <a:extLst>
                      <a:ext uri="{FF2B5EF4-FFF2-40B4-BE49-F238E27FC236}">
                        <a16:creationId xmlns:a16="http://schemas.microsoft.com/office/drawing/2014/main" id="{83957BF2-EDEB-4BC9-9A09-A5F11FAA0BB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ound Diagonal Corner Rectangle 20">
                    <a:extLst>
                      <a:ext uri="{FF2B5EF4-FFF2-40B4-BE49-F238E27FC236}">
                        <a16:creationId xmlns:a16="http://schemas.microsoft.com/office/drawing/2014/main" id="{501B585C-E7F6-4704-BEB7-859C62313C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ound Diagonal Corner Rectangle 21">
                    <a:extLst>
                      <a:ext uri="{FF2B5EF4-FFF2-40B4-BE49-F238E27FC236}">
                        <a16:creationId xmlns:a16="http://schemas.microsoft.com/office/drawing/2014/main" id="{C8F6C912-3297-4B0F-9346-46BE3A77267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ound Diagonal Corner Rectangle 22">
                    <a:extLst>
                      <a:ext uri="{FF2B5EF4-FFF2-40B4-BE49-F238E27FC236}">
                        <a16:creationId xmlns:a16="http://schemas.microsoft.com/office/drawing/2014/main" id="{8FEA9A30-55A2-4A0B-9D8C-CEC9F97B34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1" name="Group 830">
                <a:extLst>
                  <a:ext uri="{FF2B5EF4-FFF2-40B4-BE49-F238E27FC236}">
                    <a16:creationId xmlns:a16="http://schemas.microsoft.com/office/drawing/2014/main" id="{D5942E41-8BA1-41E6-81DF-A222EDBDD5B2}"/>
                  </a:ext>
                </a:extLst>
              </p:cNvPr>
              <p:cNvGrpSpPr/>
              <p:nvPr/>
            </p:nvGrpSpPr>
            <p:grpSpPr>
              <a:xfrm rot="20253845">
                <a:off x="1241184" y="1553241"/>
                <a:ext cx="1595182" cy="1230216"/>
                <a:chOff x="4567827" y="970271"/>
                <a:chExt cx="1595182" cy="1230216"/>
              </a:xfrm>
            </p:grpSpPr>
            <p:grpSp>
              <p:nvGrpSpPr>
                <p:cNvPr id="884" name="Group 7">
                  <a:extLst>
                    <a:ext uri="{FF2B5EF4-FFF2-40B4-BE49-F238E27FC236}">
                      <a16:creationId xmlns:a16="http://schemas.microsoft.com/office/drawing/2014/main" id="{940DCEB6-FA42-4705-A4FB-22B083170AA8}"/>
                    </a:ext>
                  </a:extLst>
                </p:cNvPr>
                <p:cNvGrpSpPr/>
                <p:nvPr/>
              </p:nvGrpSpPr>
              <p:grpSpPr>
                <a:xfrm>
                  <a:off x="4567827" y="970271"/>
                  <a:ext cx="1176558" cy="776349"/>
                  <a:chOff x="4567827" y="970271"/>
                  <a:chExt cx="1176558" cy="776349"/>
                </a:xfrm>
                <a:solidFill>
                  <a:schemeClr val="accent3">
                    <a:lumMod val="50000"/>
                  </a:schemeClr>
                </a:solidFill>
              </p:grpSpPr>
              <p:sp>
                <p:nvSpPr>
                  <p:cNvPr id="891" name="Round Diagonal Corner Rectangle 2">
                    <a:extLst>
                      <a:ext uri="{FF2B5EF4-FFF2-40B4-BE49-F238E27FC236}">
                        <a16:creationId xmlns:a16="http://schemas.microsoft.com/office/drawing/2014/main" id="{B5D59506-7112-499B-9996-DC9732A352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ound Diagonal Corner Rectangle 3">
                    <a:extLst>
                      <a:ext uri="{FF2B5EF4-FFF2-40B4-BE49-F238E27FC236}">
                        <a16:creationId xmlns:a16="http://schemas.microsoft.com/office/drawing/2014/main" id="{1500DE0E-B74C-46F6-98BF-4CAAAEB13DB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ound Diagonal Corner Rectangle 4">
                    <a:extLst>
                      <a:ext uri="{FF2B5EF4-FFF2-40B4-BE49-F238E27FC236}">
                        <a16:creationId xmlns:a16="http://schemas.microsoft.com/office/drawing/2014/main" id="{FE9CB8C0-E845-465F-9D95-8B4953EFB94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 Diagonal Corner Rectangle 5">
                    <a:extLst>
                      <a:ext uri="{FF2B5EF4-FFF2-40B4-BE49-F238E27FC236}">
                        <a16:creationId xmlns:a16="http://schemas.microsoft.com/office/drawing/2014/main" id="{B50A4324-3D6A-4E67-A26C-F2986602DAE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 Diagonal Corner Rectangle 6">
                    <a:extLst>
                      <a:ext uri="{FF2B5EF4-FFF2-40B4-BE49-F238E27FC236}">
                        <a16:creationId xmlns:a16="http://schemas.microsoft.com/office/drawing/2014/main" id="{D1F3A67B-FB3C-4D72-8131-8E739ECF258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8">
                  <a:extLst>
                    <a:ext uri="{FF2B5EF4-FFF2-40B4-BE49-F238E27FC236}">
                      <a16:creationId xmlns:a16="http://schemas.microsoft.com/office/drawing/2014/main" id="{CB5C853A-B3CB-4FE8-BC9F-862217DA4CB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86" name="Round Diagonal Corner Rectangle 31">
                    <a:extLst>
                      <a:ext uri="{FF2B5EF4-FFF2-40B4-BE49-F238E27FC236}">
                        <a16:creationId xmlns:a16="http://schemas.microsoft.com/office/drawing/2014/main" id="{716C4BD3-FE4C-4289-9D79-D0E39B9784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ound Diagonal Corner Rectangle 32">
                    <a:extLst>
                      <a:ext uri="{FF2B5EF4-FFF2-40B4-BE49-F238E27FC236}">
                        <a16:creationId xmlns:a16="http://schemas.microsoft.com/office/drawing/2014/main" id="{B58A61C9-60E7-426E-913B-6D5C916F193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ound Diagonal Corner Rectangle 33">
                    <a:extLst>
                      <a:ext uri="{FF2B5EF4-FFF2-40B4-BE49-F238E27FC236}">
                        <a16:creationId xmlns:a16="http://schemas.microsoft.com/office/drawing/2014/main" id="{CA2D5610-F4F3-4B47-9C33-C05F7210092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ound Diagonal Corner Rectangle 34">
                    <a:extLst>
                      <a:ext uri="{FF2B5EF4-FFF2-40B4-BE49-F238E27FC236}">
                        <a16:creationId xmlns:a16="http://schemas.microsoft.com/office/drawing/2014/main" id="{11825008-9889-4997-89E9-1D0C07E90A7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ound Diagonal Corner Rectangle 35">
                    <a:extLst>
                      <a:ext uri="{FF2B5EF4-FFF2-40B4-BE49-F238E27FC236}">
                        <a16:creationId xmlns:a16="http://schemas.microsoft.com/office/drawing/2014/main" id="{7C3C5D4A-FC97-423E-AC1F-0A24EA11752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2" name="Group 831">
                <a:extLst>
                  <a:ext uri="{FF2B5EF4-FFF2-40B4-BE49-F238E27FC236}">
                    <a16:creationId xmlns:a16="http://schemas.microsoft.com/office/drawing/2014/main" id="{97190BA0-4120-4AC7-B033-CAF9B6AF9031}"/>
                  </a:ext>
                </a:extLst>
              </p:cNvPr>
              <p:cNvGrpSpPr/>
              <p:nvPr/>
            </p:nvGrpSpPr>
            <p:grpSpPr>
              <a:xfrm rot="8113811">
                <a:off x="1943792" y="770000"/>
                <a:ext cx="1446415" cy="1355079"/>
                <a:chOff x="4567827" y="970271"/>
                <a:chExt cx="1595182" cy="1230216"/>
              </a:xfrm>
            </p:grpSpPr>
            <p:grpSp>
              <p:nvGrpSpPr>
                <p:cNvPr id="872" name="Group 7">
                  <a:extLst>
                    <a:ext uri="{FF2B5EF4-FFF2-40B4-BE49-F238E27FC236}">
                      <a16:creationId xmlns:a16="http://schemas.microsoft.com/office/drawing/2014/main" id="{8E4D723F-2776-44AB-AEA5-CB3289B08020}"/>
                    </a:ext>
                  </a:extLst>
                </p:cNvPr>
                <p:cNvGrpSpPr/>
                <p:nvPr/>
              </p:nvGrpSpPr>
              <p:grpSpPr>
                <a:xfrm>
                  <a:off x="4567827" y="970271"/>
                  <a:ext cx="1176558" cy="776349"/>
                  <a:chOff x="4567827" y="970271"/>
                  <a:chExt cx="1176558" cy="776349"/>
                </a:xfrm>
                <a:solidFill>
                  <a:schemeClr val="accent3">
                    <a:lumMod val="50000"/>
                  </a:schemeClr>
                </a:solidFill>
              </p:grpSpPr>
              <p:sp>
                <p:nvSpPr>
                  <p:cNvPr id="879" name="Round Diagonal Corner Rectangle 2">
                    <a:extLst>
                      <a:ext uri="{FF2B5EF4-FFF2-40B4-BE49-F238E27FC236}">
                        <a16:creationId xmlns:a16="http://schemas.microsoft.com/office/drawing/2014/main" id="{E9FB6246-C616-4A01-8748-A27B013103C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 Diagonal Corner Rectangle 3">
                    <a:extLst>
                      <a:ext uri="{FF2B5EF4-FFF2-40B4-BE49-F238E27FC236}">
                        <a16:creationId xmlns:a16="http://schemas.microsoft.com/office/drawing/2014/main" id="{D6735611-230A-4165-BDAA-E2D63E9638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 Diagonal Corner Rectangle 4">
                    <a:extLst>
                      <a:ext uri="{FF2B5EF4-FFF2-40B4-BE49-F238E27FC236}">
                        <a16:creationId xmlns:a16="http://schemas.microsoft.com/office/drawing/2014/main" id="{73D9E687-48FF-47DA-969C-8B4A157FB07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 Diagonal Corner Rectangle 5">
                    <a:extLst>
                      <a:ext uri="{FF2B5EF4-FFF2-40B4-BE49-F238E27FC236}">
                        <a16:creationId xmlns:a16="http://schemas.microsoft.com/office/drawing/2014/main" id="{C390EFE5-1DA5-4065-A4F2-8ACEF5B6EA4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ound Diagonal Corner Rectangle 6">
                    <a:extLst>
                      <a:ext uri="{FF2B5EF4-FFF2-40B4-BE49-F238E27FC236}">
                        <a16:creationId xmlns:a16="http://schemas.microsoft.com/office/drawing/2014/main" id="{9C1E816E-7574-43B5-AEFF-2AE9D8B507D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8">
                  <a:extLst>
                    <a:ext uri="{FF2B5EF4-FFF2-40B4-BE49-F238E27FC236}">
                      <a16:creationId xmlns:a16="http://schemas.microsoft.com/office/drawing/2014/main" id="{A6667B5A-A210-42E7-A52F-20C0A2FEDCD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74" name="Round Diagonal Corner Rectangle 44">
                    <a:extLst>
                      <a:ext uri="{FF2B5EF4-FFF2-40B4-BE49-F238E27FC236}">
                        <a16:creationId xmlns:a16="http://schemas.microsoft.com/office/drawing/2014/main" id="{EB2DB154-6D63-481C-97C5-EF4E987515E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 Diagonal Corner Rectangle 45">
                    <a:extLst>
                      <a:ext uri="{FF2B5EF4-FFF2-40B4-BE49-F238E27FC236}">
                        <a16:creationId xmlns:a16="http://schemas.microsoft.com/office/drawing/2014/main" id="{A2BDC21C-D4C8-439E-B2EF-8E864763B67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 Diagonal Corner Rectangle 46">
                    <a:extLst>
                      <a:ext uri="{FF2B5EF4-FFF2-40B4-BE49-F238E27FC236}">
                        <a16:creationId xmlns:a16="http://schemas.microsoft.com/office/drawing/2014/main" id="{5F85105B-A6C6-452F-9D91-33BDC13FFED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47">
                    <a:extLst>
                      <a:ext uri="{FF2B5EF4-FFF2-40B4-BE49-F238E27FC236}">
                        <a16:creationId xmlns:a16="http://schemas.microsoft.com/office/drawing/2014/main" id="{582DD13E-2D0A-4DD5-8CD8-23D8FA4218E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ound Diagonal Corner Rectangle 48">
                    <a:extLst>
                      <a:ext uri="{FF2B5EF4-FFF2-40B4-BE49-F238E27FC236}">
                        <a16:creationId xmlns:a16="http://schemas.microsoft.com/office/drawing/2014/main" id="{4E71BFF5-2A5B-4B7C-A0DD-12A2FC41B66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3" name="Group 832">
                <a:extLst>
                  <a:ext uri="{FF2B5EF4-FFF2-40B4-BE49-F238E27FC236}">
                    <a16:creationId xmlns:a16="http://schemas.microsoft.com/office/drawing/2014/main" id="{2DD409AC-74C1-49D3-9580-DD14974B4F13}"/>
                  </a:ext>
                </a:extLst>
              </p:cNvPr>
              <p:cNvGrpSpPr/>
              <p:nvPr/>
            </p:nvGrpSpPr>
            <p:grpSpPr>
              <a:xfrm rot="8113811">
                <a:off x="1438523" y="2207715"/>
                <a:ext cx="1390153" cy="762604"/>
                <a:chOff x="4567827" y="970271"/>
                <a:chExt cx="1595182" cy="1230216"/>
              </a:xfrm>
            </p:grpSpPr>
            <p:grpSp>
              <p:nvGrpSpPr>
                <p:cNvPr id="860" name="Group 7">
                  <a:extLst>
                    <a:ext uri="{FF2B5EF4-FFF2-40B4-BE49-F238E27FC236}">
                      <a16:creationId xmlns:a16="http://schemas.microsoft.com/office/drawing/2014/main" id="{3CBDD6DD-8AE2-48FA-A37B-714B9A2A09D0}"/>
                    </a:ext>
                  </a:extLst>
                </p:cNvPr>
                <p:cNvGrpSpPr/>
                <p:nvPr/>
              </p:nvGrpSpPr>
              <p:grpSpPr>
                <a:xfrm>
                  <a:off x="4567827" y="970271"/>
                  <a:ext cx="1176558" cy="776349"/>
                  <a:chOff x="4567827" y="970271"/>
                  <a:chExt cx="1176558" cy="776349"/>
                </a:xfrm>
                <a:solidFill>
                  <a:schemeClr val="accent3">
                    <a:lumMod val="50000"/>
                  </a:schemeClr>
                </a:solidFill>
              </p:grpSpPr>
              <p:sp>
                <p:nvSpPr>
                  <p:cNvPr id="867" name="Round Diagonal Corner Rectangle 2">
                    <a:extLst>
                      <a:ext uri="{FF2B5EF4-FFF2-40B4-BE49-F238E27FC236}">
                        <a16:creationId xmlns:a16="http://schemas.microsoft.com/office/drawing/2014/main" id="{7C500CF4-A230-44B6-9DAC-D3BF7B7C808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ound Diagonal Corner Rectangle 3">
                    <a:extLst>
                      <a:ext uri="{FF2B5EF4-FFF2-40B4-BE49-F238E27FC236}">
                        <a16:creationId xmlns:a16="http://schemas.microsoft.com/office/drawing/2014/main" id="{9076AB52-80C4-42A1-A6E5-2B0AA4F3D95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 Diagonal Corner Rectangle 4">
                    <a:extLst>
                      <a:ext uri="{FF2B5EF4-FFF2-40B4-BE49-F238E27FC236}">
                        <a16:creationId xmlns:a16="http://schemas.microsoft.com/office/drawing/2014/main" id="{8BBC92DB-9D35-4CAF-8C88-420DE7C40C2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 Diagonal Corner Rectangle 5">
                    <a:extLst>
                      <a:ext uri="{FF2B5EF4-FFF2-40B4-BE49-F238E27FC236}">
                        <a16:creationId xmlns:a16="http://schemas.microsoft.com/office/drawing/2014/main" id="{8C5F93E9-DC32-4EA4-A3F7-CDD66379A6D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6">
                    <a:extLst>
                      <a:ext uri="{FF2B5EF4-FFF2-40B4-BE49-F238E27FC236}">
                        <a16:creationId xmlns:a16="http://schemas.microsoft.com/office/drawing/2014/main" id="{30C024E5-3BCA-40E0-A511-20FFA8D8C03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1" name="Group 8">
                  <a:extLst>
                    <a:ext uri="{FF2B5EF4-FFF2-40B4-BE49-F238E27FC236}">
                      <a16:creationId xmlns:a16="http://schemas.microsoft.com/office/drawing/2014/main" id="{20F5149A-1C3A-43CF-A030-BBFE53E57A6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2" name="Round Diagonal Corner Rectangle 57">
                    <a:extLst>
                      <a:ext uri="{FF2B5EF4-FFF2-40B4-BE49-F238E27FC236}">
                        <a16:creationId xmlns:a16="http://schemas.microsoft.com/office/drawing/2014/main" id="{EA7B5312-78F4-4E11-9AF5-222CAA9FEF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ound Diagonal Corner Rectangle 58">
                    <a:extLst>
                      <a:ext uri="{FF2B5EF4-FFF2-40B4-BE49-F238E27FC236}">
                        <a16:creationId xmlns:a16="http://schemas.microsoft.com/office/drawing/2014/main" id="{99B75E44-CC02-4840-BAD8-DD9BCA72C1D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 Diagonal Corner Rectangle 59">
                    <a:extLst>
                      <a:ext uri="{FF2B5EF4-FFF2-40B4-BE49-F238E27FC236}">
                        <a16:creationId xmlns:a16="http://schemas.microsoft.com/office/drawing/2014/main" id="{7A04121C-19A2-47F2-A7A5-187DF17F7AA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 Diagonal Corner Rectangle 60">
                    <a:extLst>
                      <a:ext uri="{FF2B5EF4-FFF2-40B4-BE49-F238E27FC236}">
                        <a16:creationId xmlns:a16="http://schemas.microsoft.com/office/drawing/2014/main" id="{7E036DED-BDC4-490C-89EE-86148E43B68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 Diagonal Corner Rectangle 61">
                    <a:extLst>
                      <a:ext uri="{FF2B5EF4-FFF2-40B4-BE49-F238E27FC236}">
                        <a16:creationId xmlns:a16="http://schemas.microsoft.com/office/drawing/2014/main" id="{4F2CC70C-AFFF-49D3-A8D6-718C33D976A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4" name="Group 833">
                <a:extLst>
                  <a:ext uri="{FF2B5EF4-FFF2-40B4-BE49-F238E27FC236}">
                    <a16:creationId xmlns:a16="http://schemas.microsoft.com/office/drawing/2014/main" id="{90D43CCE-F635-4A99-A115-E0B249C58749}"/>
                  </a:ext>
                </a:extLst>
              </p:cNvPr>
              <p:cNvGrpSpPr/>
              <p:nvPr/>
            </p:nvGrpSpPr>
            <p:grpSpPr>
              <a:xfrm rot="9089938">
                <a:off x="2556363" y="1661184"/>
                <a:ext cx="1090262" cy="771324"/>
                <a:chOff x="4567827" y="970271"/>
                <a:chExt cx="1595182" cy="1230216"/>
              </a:xfrm>
            </p:grpSpPr>
            <p:grpSp>
              <p:nvGrpSpPr>
                <p:cNvPr id="848" name="Group 7">
                  <a:extLst>
                    <a:ext uri="{FF2B5EF4-FFF2-40B4-BE49-F238E27FC236}">
                      <a16:creationId xmlns:a16="http://schemas.microsoft.com/office/drawing/2014/main" id="{AD4CD1F6-281D-4687-9F5B-A2F2D09F5335}"/>
                    </a:ext>
                  </a:extLst>
                </p:cNvPr>
                <p:cNvGrpSpPr/>
                <p:nvPr/>
              </p:nvGrpSpPr>
              <p:grpSpPr>
                <a:xfrm>
                  <a:off x="4567827" y="970271"/>
                  <a:ext cx="1176558" cy="776349"/>
                  <a:chOff x="4567827" y="970271"/>
                  <a:chExt cx="1176558" cy="776349"/>
                </a:xfrm>
                <a:solidFill>
                  <a:schemeClr val="accent3">
                    <a:lumMod val="50000"/>
                  </a:schemeClr>
                </a:solidFill>
              </p:grpSpPr>
              <p:sp>
                <p:nvSpPr>
                  <p:cNvPr id="855" name="Round Diagonal Corner Rectangle 2">
                    <a:extLst>
                      <a:ext uri="{FF2B5EF4-FFF2-40B4-BE49-F238E27FC236}">
                        <a16:creationId xmlns:a16="http://schemas.microsoft.com/office/drawing/2014/main" id="{20457094-8C23-40F5-A0DC-69B504C1C6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3">
                    <a:extLst>
                      <a:ext uri="{FF2B5EF4-FFF2-40B4-BE49-F238E27FC236}">
                        <a16:creationId xmlns:a16="http://schemas.microsoft.com/office/drawing/2014/main" id="{763D31C7-0CE2-4CAA-9C46-D251B3DDD54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4">
                    <a:extLst>
                      <a:ext uri="{FF2B5EF4-FFF2-40B4-BE49-F238E27FC236}">
                        <a16:creationId xmlns:a16="http://schemas.microsoft.com/office/drawing/2014/main" id="{ACC7035D-AB68-4187-8C57-12512F1284C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5">
                    <a:extLst>
                      <a:ext uri="{FF2B5EF4-FFF2-40B4-BE49-F238E27FC236}">
                        <a16:creationId xmlns:a16="http://schemas.microsoft.com/office/drawing/2014/main" id="{53F0425A-6D87-4C1E-AC0E-9B866ED0FD5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6">
                    <a:extLst>
                      <a:ext uri="{FF2B5EF4-FFF2-40B4-BE49-F238E27FC236}">
                        <a16:creationId xmlns:a16="http://schemas.microsoft.com/office/drawing/2014/main" id="{86809D07-5D03-4E81-AF6D-0FCE20DEF99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9" name="Group 8">
                  <a:extLst>
                    <a:ext uri="{FF2B5EF4-FFF2-40B4-BE49-F238E27FC236}">
                      <a16:creationId xmlns:a16="http://schemas.microsoft.com/office/drawing/2014/main" id="{910DAB56-AD60-405E-BEE3-F16A94BD79E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0" name="Round Diagonal Corner Rectangle 70">
                    <a:extLst>
                      <a:ext uri="{FF2B5EF4-FFF2-40B4-BE49-F238E27FC236}">
                        <a16:creationId xmlns:a16="http://schemas.microsoft.com/office/drawing/2014/main" id="{F02C9EC2-53AC-4D8D-A77D-101B8B5044F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 Diagonal Corner Rectangle 71">
                    <a:extLst>
                      <a:ext uri="{FF2B5EF4-FFF2-40B4-BE49-F238E27FC236}">
                        <a16:creationId xmlns:a16="http://schemas.microsoft.com/office/drawing/2014/main" id="{E5740412-7DEF-41F1-A33C-0609DFEDE6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 Diagonal Corner Rectangle 72">
                    <a:extLst>
                      <a:ext uri="{FF2B5EF4-FFF2-40B4-BE49-F238E27FC236}">
                        <a16:creationId xmlns:a16="http://schemas.microsoft.com/office/drawing/2014/main" id="{C16E7363-9B95-4331-9B1B-85C4A81632C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73">
                    <a:extLst>
                      <a:ext uri="{FF2B5EF4-FFF2-40B4-BE49-F238E27FC236}">
                        <a16:creationId xmlns:a16="http://schemas.microsoft.com/office/drawing/2014/main" id="{53593256-E281-43DE-9662-90745978F2D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74">
                    <a:extLst>
                      <a:ext uri="{FF2B5EF4-FFF2-40B4-BE49-F238E27FC236}">
                        <a16:creationId xmlns:a16="http://schemas.microsoft.com/office/drawing/2014/main" id="{2260CC07-AD5D-458B-B013-718CA27C165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5" name="Group 834">
                <a:extLst>
                  <a:ext uri="{FF2B5EF4-FFF2-40B4-BE49-F238E27FC236}">
                    <a16:creationId xmlns:a16="http://schemas.microsoft.com/office/drawing/2014/main" id="{6F8D84BB-7ED1-45E2-8C60-B8C70A499B1A}"/>
                  </a:ext>
                </a:extLst>
              </p:cNvPr>
              <p:cNvGrpSpPr/>
              <p:nvPr/>
            </p:nvGrpSpPr>
            <p:grpSpPr>
              <a:xfrm rot="13486189" flipH="1">
                <a:off x="1389306" y="2685691"/>
                <a:ext cx="1345945" cy="1037421"/>
                <a:chOff x="4567827" y="970271"/>
                <a:chExt cx="1595182" cy="1230216"/>
              </a:xfrm>
            </p:grpSpPr>
            <p:grpSp>
              <p:nvGrpSpPr>
                <p:cNvPr id="836" name="Group 7">
                  <a:extLst>
                    <a:ext uri="{FF2B5EF4-FFF2-40B4-BE49-F238E27FC236}">
                      <a16:creationId xmlns:a16="http://schemas.microsoft.com/office/drawing/2014/main" id="{238E5C2D-4061-4F08-B093-E71BF53F24FA}"/>
                    </a:ext>
                  </a:extLst>
                </p:cNvPr>
                <p:cNvGrpSpPr/>
                <p:nvPr/>
              </p:nvGrpSpPr>
              <p:grpSpPr>
                <a:xfrm>
                  <a:off x="4567827" y="970271"/>
                  <a:ext cx="1176558" cy="776349"/>
                  <a:chOff x="4567827" y="970271"/>
                  <a:chExt cx="1176558" cy="776349"/>
                </a:xfrm>
                <a:solidFill>
                  <a:schemeClr val="accent3">
                    <a:lumMod val="50000"/>
                  </a:schemeClr>
                </a:solidFill>
              </p:grpSpPr>
              <p:sp>
                <p:nvSpPr>
                  <p:cNvPr id="843" name="Round Diagonal Corner Rectangle 2">
                    <a:extLst>
                      <a:ext uri="{FF2B5EF4-FFF2-40B4-BE49-F238E27FC236}">
                        <a16:creationId xmlns:a16="http://schemas.microsoft.com/office/drawing/2014/main" id="{7C06505F-375A-40AA-AC14-E062EB3E6B9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 Diagonal Corner Rectangle 3">
                    <a:extLst>
                      <a:ext uri="{FF2B5EF4-FFF2-40B4-BE49-F238E27FC236}">
                        <a16:creationId xmlns:a16="http://schemas.microsoft.com/office/drawing/2014/main" id="{B0F591E9-5091-4396-BD7D-5B139334AAB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 Diagonal Corner Rectangle 4">
                    <a:extLst>
                      <a:ext uri="{FF2B5EF4-FFF2-40B4-BE49-F238E27FC236}">
                        <a16:creationId xmlns:a16="http://schemas.microsoft.com/office/drawing/2014/main" id="{E9DBFE9C-563F-404A-815E-F760EBFAB2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 Diagonal Corner Rectangle 5">
                    <a:extLst>
                      <a:ext uri="{FF2B5EF4-FFF2-40B4-BE49-F238E27FC236}">
                        <a16:creationId xmlns:a16="http://schemas.microsoft.com/office/drawing/2014/main" id="{087A7AED-27CD-4407-A21B-B211C0E4B17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ound Diagonal Corner Rectangle 6">
                    <a:extLst>
                      <a:ext uri="{FF2B5EF4-FFF2-40B4-BE49-F238E27FC236}">
                        <a16:creationId xmlns:a16="http://schemas.microsoft.com/office/drawing/2014/main" id="{A35A346B-BF18-4CDE-A918-06B11A27085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8">
                  <a:extLst>
                    <a:ext uri="{FF2B5EF4-FFF2-40B4-BE49-F238E27FC236}">
                      <a16:creationId xmlns:a16="http://schemas.microsoft.com/office/drawing/2014/main" id="{058FA83A-ACC5-47AD-A460-CCDCC3C6ABD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38" name="Round Diagonal Corner Rectangle 83">
                    <a:extLst>
                      <a:ext uri="{FF2B5EF4-FFF2-40B4-BE49-F238E27FC236}">
                        <a16:creationId xmlns:a16="http://schemas.microsoft.com/office/drawing/2014/main" id="{7520EC56-8D3C-4E78-BD5B-27C3D5CBBA0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ound Diagonal Corner Rectangle 84">
                    <a:extLst>
                      <a:ext uri="{FF2B5EF4-FFF2-40B4-BE49-F238E27FC236}">
                        <a16:creationId xmlns:a16="http://schemas.microsoft.com/office/drawing/2014/main" id="{9D7C7926-4711-4899-9012-8B92E5B9919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ound Diagonal Corner Rectangle 85">
                    <a:extLst>
                      <a:ext uri="{FF2B5EF4-FFF2-40B4-BE49-F238E27FC236}">
                        <a16:creationId xmlns:a16="http://schemas.microsoft.com/office/drawing/2014/main" id="{D0C0D99A-FE67-4B10-B23A-467C377453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ound Diagonal Corner Rectangle 86">
                    <a:extLst>
                      <a:ext uri="{FF2B5EF4-FFF2-40B4-BE49-F238E27FC236}">
                        <a16:creationId xmlns:a16="http://schemas.microsoft.com/office/drawing/2014/main" id="{02663438-83E3-4C0F-8DA9-0E4AAE0BC14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 Diagonal Corner Rectangle 87">
                    <a:extLst>
                      <a:ext uri="{FF2B5EF4-FFF2-40B4-BE49-F238E27FC236}">
                        <a16:creationId xmlns:a16="http://schemas.microsoft.com/office/drawing/2014/main" id="{5C21ACE1-CBB5-48C1-BCE5-319869B191B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7" name="Group 406">
              <a:extLst>
                <a:ext uri="{FF2B5EF4-FFF2-40B4-BE49-F238E27FC236}">
                  <a16:creationId xmlns:a16="http://schemas.microsoft.com/office/drawing/2014/main" id="{8297D28A-8F1A-4C22-B059-89454A6FEAA1}"/>
                </a:ext>
              </a:extLst>
            </p:cNvPr>
            <p:cNvGrpSpPr/>
            <p:nvPr/>
          </p:nvGrpSpPr>
          <p:grpSpPr>
            <a:xfrm>
              <a:off x="9535873" y="3705252"/>
              <a:ext cx="1015120" cy="696482"/>
              <a:chOff x="3480816" y="1417320"/>
              <a:chExt cx="4105975" cy="2871216"/>
            </a:xfrm>
          </p:grpSpPr>
          <p:grpSp>
            <p:nvGrpSpPr>
              <p:cNvPr id="816" name="Group 815">
                <a:extLst>
                  <a:ext uri="{FF2B5EF4-FFF2-40B4-BE49-F238E27FC236}">
                    <a16:creationId xmlns:a16="http://schemas.microsoft.com/office/drawing/2014/main" id="{37831BED-5CBC-49B2-B0E5-8FC363D61B41}"/>
                  </a:ext>
                </a:extLst>
              </p:cNvPr>
              <p:cNvGrpSpPr/>
              <p:nvPr/>
            </p:nvGrpSpPr>
            <p:grpSpPr>
              <a:xfrm>
                <a:off x="4489705" y="1779294"/>
                <a:ext cx="1630864" cy="1887450"/>
                <a:chOff x="7653422" y="1435608"/>
                <a:chExt cx="2769586" cy="3757446"/>
              </a:xfrm>
            </p:grpSpPr>
            <p:sp>
              <p:nvSpPr>
                <p:cNvPr id="826" name="Rectangle 2">
                  <a:extLst>
                    <a:ext uri="{FF2B5EF4-FFF2-40B4-BE49-F238E27FC236}">
                      <a16:creationId xmlns:a16="http://schemas.microsoft.com/office/drawing/2014/main" id="{5A3FAD43-D468-4110-8BC7-548ED011CE7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Shape 826">
                  <a:extLst>
                    <a:ext uri="{FF2B5EF4-FFF2-40B4-BE49-F238E27FC236}">
                      <a16:creationId xmlns:a16="http://schemas.microsoft.com/office/drawing/2014/main" id="{A018CFE3-C426-417F-8237-E31434AF39E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7" name="Group 816">
                <a:extLst>
                  <a:ext uri="{FF2B5EF4-FFF2-40B4-BE49-F238E27FC236}">
                    <a16:creationId xmlns:a16="http://schemas.microsoft.com/office/drawing/2014/main" id="{CC8B3CC1-2AB3-4B74-9FB6-26F717067A3E}"/>
                  </a:ext>
                </a:extLst>
              </p:cNvPr>
              <p:cNvGrpSpPr/>
              <p:nvPr/>
            </p:nvGrpSpPr>
            <p:grpSpPr>
              <a:xfrm>
                <a:off x="5218177" y="1636776"/>
                <a:ext cx="1822482" cy="2109216"/>
                <a:chOff x="7653422" y="1435608"/>
                <a:chExt cx="2769586" cy="3757446"/>
              </a:xfrm>
            </p:grpSpPr>
            <p:sp>
              <p:nvSpPr>
                <p:cNvPr id="824" name="Rectangle 2">
                  <a:extLst>
                    <a:ext uri="{FF2B5EF4-FFF2-40B4-BE49-F238E27FC236}">
                      <a16:creationId xmlns:a16="http://schemas.microsoft.com/office/drawing/2014/main" id="{59A1CC47-1ABE-4A8B-A3C7-7578A4565A2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Shape 824">
                  <a:extLst>
                    <a:ext uri="{FF2B5EF4-FFF2-40B4-BE49-F238E27FC236}">
                      <a16:creationId xmlns:a16="http://schemas.microsoft.com/office/drawing/2014/main" id="{A066A672-9BE5-467B-88D4-34001242B53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8" name="Group 817">
                <a:extLst>
                  <a:ext uri="{FF2B5EF4-FFF2-40B4-BE49-F238E27FC236}">
                    <a16:creationId xmlns:a16="http://schemas.microsoft.com/office/drawing/2014/main" id="{D5ED38EF-EE98-41FB-98A9-6CB94B28EF7A}"/>
                  </a:ext>
                </a:extLst>
              </p:cNvPr>
              <p:cNvGrpSpPr/>
              <p:nvPr/>
            </p:nvGrpSpPr>
            <p:grpSpPr>
              <a:xfrm>
                <a:off x="3480816" y="1417320"/>
                <a:ext cx="2162223" cy="2502408"/>
                <a:chOff x="7653422" y="1435608"/>
                <a:chExt cx="2769586" cy="3757446"/>
              </a:xfrm>
            </p:grpSpPr>
            <p:sp>
              <p:nvSpPr>
                <p:cNvPr id="822" name="Rectangle 2">
                  <a:extLst>
                    <a:ext uri="{FF2B5EF4-FFF2-40B4-BE49-F238E27FC236}">
                      <a16:creationId xmlns:a16="http://schemas.microsoft.com/office/drawing/2014/main" id="{5A22D4EF-4533-43D4-B55F-68CA5FAC28E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reeform: Shape 822">
                  <a:extLst>
                    <a:ext uri="{FF2B5EF4-FFF2-40B4-BE49-F238E27FC236}">
                      <a16:creationId xmlns:a16="http://schemas.microsoft.com/office/drawing/2014/main" id="{AB78CABC-BB82-4921-AA62-EFADCA593C9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9" name="Group 818">
                <a:extLst>
                  <a:ext uri="{FF2B5EF4-FFF2-40B4-BE49-F238E27FC236}">
                    <a16:creationId xmlns:a16="http://schemas.microsoft.com/office/drawing/2014/main" id="{FC5DD421-771C-49F2-A269-336965B390D7}"/>
                  </a:ext>
                </a:extLst>
              </p:cNvPr>
              <p:cNvGrpSpPr/>
              <p:nvPr/>
            </p:nvGrpSpPr>
            <p:grpSpPr>
              <a:xfrm>
                <a:off x="5394961" y="1751862"/>
                <a:ext cx="2191830" cy="2536674"/>
                <a:chOff x="7653422" y="1435608"/>
                <a:chExt cx="2769586" cy="3757446"/>
              </a:xfrm>
            </p:grpSpPr>
            <p:sp>
              <p:nvSpPr>
                <p:cNvPr id="820" name="Rectangle 2">
                  <a:extLst>
                    <a:ext uri="{FF2B5EF4-FFF2-40B4-BE49-F238E27FC236}">
                      <a16:creationId xmlns:a16="http://schemas.microsoft.com/office/drawing/2014/main" id="{3761124B-79AF-447D-9805-EF378D230EC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Freeform: Shape 820">
                  <a:extLst>
                    <a:ext uri="{FF2B5EF4-FFF2-40B4-BE49-F238E27FC236}">
                      <a16:creationId xmlns:a16="http://schemas.microsoft.com/office/drawing/2014/main" id="{33087785-9520-4A60-AE87-7A47B485F59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08" name="Group 407">
              <a:extLst>
                <a:ext uri="{FF2B5EF4-FFF2-40B4-BE49-F238E27FC236}">
                  <a16:creationId xmlns:a16="http://schemas.microsoft.com/office/drawing/2014/main" id="{13412325-A2EC-4B39-991E-DC5A7CCD27E9}"/>
                </a:ext>
              </a:extLst>
            </p:cNvPr>
            <p:cNvGrpSpPr/>
            <p:nvPr/>
          </p:nvGrpSpPr>
          <p:grpSpPr>
            <a:xfrm>
              <a:off x="9752434" y="3822429"/>
              <a:ext cx="384925" cy="648379"/>
              <a:chOff x="1241184" y="770000"/>
              <a:chExt cx="2405441" cy="4129562"/>
            </a:xfrm>
          </p:grpSpPr>
          <p:grpSp>
            <p:nvGrpSpPr>
              <p:cNvPr id="724" name="Group 723">
                <a:extLst>
                  <a:ext uri="{FF2B5EF4-FFF2-40B4-BE49-F238E27FC236}">
                    <a16:creationId xmlns:a16="http://schemas.microsoft.com/office/drawing/2014/main" id="{BC35A73C-F880-4D9E-9DC7-3AAF2E9404A6}"/>
                  </a:ext>
                </a:extLst>
              </p:cNvPr>
              <p:cNvGrpSpPr/>
              <p:nvPr/>
            </p:nvGrpSpPr>
            <p:grpSpPr>
              <a:xfrm>
                <a:off x="2133600" y="2743200"/>
                <a:ext cx="1295400" cy="990600"/>
                <a:chOff x="4567827" y="970271"/>
                <a:chExt cx="1595182" cy="1230216"/>
              </a:xfrm>
            </p:grpSpPr>
            <p:grpSp>
              <p:nvGrpSpPr>
                <p:cNvPr id="804" name="Group 803">
                  <a:extLst>
                    <a:ext uri="{FF2B5EF4-FFF2-40B4-BE49-F238E27FC236}">
                      <a16:creationId xmlns:a16="http://schemas.microsoft.com/office/drawing/2014/main" id="{44EBA763-CD12-4BF2-8CE9-85C6CBC714F6}"/>
                    </a:ext>
                  </a:extLst>
                </p:cNvPr>
                <p:cNvGrpSpPr/>
                <p:nvPr/>
              </p:nvGrpSpPr>
              <p:grpSpPr>
                <a:xfrm>
                  <a:off x="4567827" y="970271"/>
                  <a:ext cx="1176558" cy="776349"/>
                  <a:chOff x="4567827" y="970271"/>
                  <a:chExt cx="1176558" cy="776349"/>
                </a:xfrm>
                <a:solidFill>
                  <a:schemeClr val="accent3">
                    <a:lumMod val="50000"/>
                  </a:schemeClr>
                </a:solidFill>
              </p:grpSpPr>
              <p:sp>
                <p:nvSpPr>
                  <p:cNvPr id="811" name="Round Diagonal Corner Rectangle 2">
                    <a:extLst>
                      <a:ext uri="{FF2B5EF4-FFF2-40B4-BE49-F238E27FC236}">
                        <a16:creationId xmlns:a16="http://schemas.microsoft.com/office/drawing/2014/main" id="{56F6E5A5-1E18-4AF7-9C28-E86874DAE8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3">
                    <a:extLst>
                      <a:ext uri="{FF2B5EF4-FFF2-40B4-BE49-F238E27FC236}">
                        <a16:creationId xmlns:a16="http://schemas.microsoft.com/office/drawing/2014/main" id="{8FCC1BB7-2575-466C-9653-B65CB617939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4">
                    <a:extLst>
                      <a:ext uri="{FF2B5EF4-FFF2-40B4-BE49-F238E27FC236}">
                        <a16:creationId xmlns:a16="http://schemas.microsoft.com/office/drawing/2014/main" id="{05B1EC38-72AE-4DFE-93DA-36936A259DD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5">
                    <a:extLst>
                      <a:ext uri="{FF2B5EF4-FFF2-40B4-BE49-F238E27FC236}">
                        <a16:creationId xmlns:a16="http://schemas.microsoft.com/office/drawing/2014/main" id="{796167C0-52D4-414B-988B-DAB293D01A4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ound Diagonal Corner Rectangle 6">
                    <a:extLst>
                      <a:ext uri="{FF2B5EF4-FFF2-40B4-BE49-F238E27FC236}">
                        <a16:creationId xmlns:a16="http://schemas.microsoft.com/office/drawing/2014/main" id="{C4E9823D-9050-4778-93DA-944807BAEA0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5" name="Group 804">
                  <a:extLst>
                    <a:ext uri="{FF2B5EF4-FFF2-40B4-BE49-F238E27FC236}">
                      <a16:creationId xmlns:a16="http://schemas.microsoft.com/office/drawing/2014/main" id="{9AA1064B-0272-415C-82C1-52050F38F05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06" name="Round Diagonal Corner Rectangle 9">
                    <a:extLst>
                      <a:ext uri="{FF2B5EF4-FFF2-40B4-BE49-F238E27FC236}">
                        <a16:creationId xmlns:a16="http://schemas.microsoft.com/office/drawing/2014/main" id="{DA9CEB9E-F8F9-44A3-94B9-2E2F23A2009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10">
                    <a:extLst>
                      <a:ext uri="{FF2B5EF4-FFF2-40B4-BE49-F238E27FC236}">
                        <a16:creationId xmlns:a16="http://schemas.microsoft.com/office/drawing/2014/main" id="{D30C1D71-3016-4BFE-B645-D7577D18853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ound Diagonal Corner Rectangle 11">
                    <a:extLst>
                      <a:ext uri="{FF2B5EF4-FFF2-40B4-BE49-F238E27FC236}">
                        <a16:creationId xmlns:a16="http://schemas.microsoft.com/office/drawing/2014/main" id="{0112D350-C1F9-4FAE-98CD-A88376E13C2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ound Diagonal Corner Rectangle 12">
                    <a:extLst>
                      <a:ext uri="{FF2B5EF4-FFF2-40B4-BE49-F238E27FC236}">
                        <a16:creationId xmlns:a16="http://schemas.microsoft.com/office/drawing/2014/main" id="{85289110-15C0-4BAC-94E9-721CD3239BF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ound Diagonal Corner Rectangle 13">
                    <a:extLst>
                      <a:ext uri="{FF2B5EF4-FFF2-40B4-BE49-F238E27FC236}">
                        <a16:creationId xmlns:a16="http://schemas.microsoft.com/office/drawing/2014/main" id="{E033501C-8329-4F38-ABBE-EC917B7F3C1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5" name="Double Wave 724">
                <a:extLst>
                  <a:ext uri="{FF2B5EF4-FFF2-40B4-BE49-F238E27FC236}">
                    <a16:creationId xmlns:a16="http://schemas.microsoft.com/office/drawing/2014/main" id="{7A16B385-7F8D-4D94-A671-15510C27CE2F}"/>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6" name="Group 725">
                <a:extLst>
                  <a:ext uri="{FF2B5EF4-FFF2-40B4-BE49-F238E27FC236}">
                    <a16:creationId xmlns:a16="http://schemas.microsoft.com/office/drawing/2014/main" id="{CA75DB76-9193-45C8-80A8-4E612F54F74C}"/>
                  </a:ext>
                </a:extLst>
              </p:cNvPr>
              <p:cNvGrpSpPr/>
              <p:nvPr/>
            </p:nvGrpSpPr>
            <p:grpSpPr>
              <a:xfrm rot="3721982">
                <a:off x="2072705" y="1965154"/>
                <a:ext cx="1219200" cy="940256"/>
                <a:chOff x="4567827" y="970271"/>
                <a:chExt cx="1595182" cy="1230216"/>
              </a:xfrm>
            </p:grpSpPr>
            <p:grpSp>
              <p:nvGrpSpPr>
                <p:cNvPr id="792" name="Group 7">
                  <a:extLst>
                    <a:ext uri="{FF2B5EF4-FFF2-40B4-BE49-F238E27FC236}">
                      <a16:creationId xmlns:a16="http://schemas.microsoft.com/office/drawing/2014/main" id="{9F656F90-4C02-46E1-9722-4DA54F88F307}"/>
                    </a:ext>
                  </a:extLst>
                </p:cNvPr>
                <p:cNvGrpSpPr/>
                <p:nvPr/>
              </p:nvGrpSpPr>
              <p:grpSpPr>
                <a:xfrm>
                  <a:off x="4567827" y="970271"/>
                  <a:ext cx="1176558" cy="776349"/>
                  <a:chOff x="4567827" y="970271"/>
                  <a:chExt cx="1176558" cy="776349"/>
                </a:xfrm>
                <a:solidFill>
                  <a:schemeClr val="accent3">
                    <a:lumMod val="50000"/>
                  </a:schemeClr>
                </a:solidFill>
              </p:grpSpPr>
              <p:sp>
                <p:nvSpPr>
                  <p:cNvPr id="799" name="Round Diagonal Corner Rectangle 2">
                    <a:extLst>
                      <a:ext uri="{FF2B5EF4-FFF2-40B4-BE49-F238E27FC236}">
                        <a16:creationId xmlns:a16="http://schemas.microsoft.com/office/drawing/2014/main" id="{7A6E4CB2-CA4E-40E2-B0F1-49A67E1C64B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3">
                    <a:extLst>
                      <a:ext uri="{FF2B5EF4-FFF2-40B4-BE49-F238E27FC236}">
                        <a16:creationId xmlns:a16="http://schemas.microsoft.com/office/drawing/2014/main" id="{0F3E8667-31F3-4BB0-AA1B-A12B89FD529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4">
                    <a:extLst>
                      <a:ext uri="{FF2B5EF4-FFF2-40B4-BE49-F238E27FC236}">
                        <a16:creationId xmlns:a16="http://schemas.microsoft.com/office/drawing/2014/main" id="{AF745C49-9049-4927-862F-456756B05E2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5">
                    <a:extLst>
                      <a:ext uri="{FF2B5EF4-FFF2-40B4-BE49-F238E27FC236}">
                        <a16:creationId xmlns:a16="http://schemas.microsoft.com/office/drawing/2014/main" id="{8B00DC93-C9D1-4828-8F99-E364DD06EB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 Diagonal Corner Rectangle 6">
                    <a:extLst>
                      <a:ext uri="{FF2B5EF4-FFF2-40B4-BE49-F238E27FC236}">
                        <a16:creationId xmlns:a16="http://schemas.microsoft.com/office/drawing/2014/main" id="{15D50578-010F-48E3-935B-E426552C122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8">
                  <a:extLst>
                    <a:ext uri="{FF2B5EF4-FFF2-40B4-BE49-F238E27FC236}">
                      <a16:creationId xmlns:a16="http://schemas.microsoft.com/office/drawing/2014/main" id="{44B95359-D604-4E15-9E17-49630ECB9E1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4" name="Round Diagonal Corner Rectangle 18">
                    <a:extLst>
                      <a:ext uri="{FF2B5EF4-FFF2-40B4-BE49-F238E27FC236}">
                        <a16:creationId xmlns:a16="http://schemas.microsoft.com/office/drawing/2014/main" id="{292E78DE-36FE-47DC-9255-41786C4033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19">
                    <a:extLst>
                      <a:ext uri="{FF2B5EF4-FFF2-40B4-BE49-F238E27FC236}">
                        <a16:creationId xmlns:a16="http://schemas.microsoft.com/office/drawing/2014/main" id="{05DA0E58-F5B9-4F11-9510-723D67C5871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ound Diagonal Corner Rectangle 20">
                    <a:extLst>
                      <a:ext uri="{FF2B5EF4-FFF2-40B4-BE49-F238E27FC236}">
                        <a16:creationId xmlns:a16="http://schemas.microsoft.com/office/drawing/2014/main" id="{0C38EF5A-56D8-4276-BFE6-42B29A6149D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ound Diagonal Corner Rectangle 21">
                    <a:extLst>
                      <a:ext uri="{FF2B5EF4-FFF2-40B4-BE49-F238E27FC236}">
                        <a16:creationId xmlns:a16="http://schemas.microsoft.com/office/drawing/2014/main" id="{38160655-3BB5-4666-9C00-C6744349A2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 Diagonal Corner Rectangle 22">
                    <a:extLst>
                      <a:ext uri="{FF2B5EF4-FFF2-40B4-BE49-F238E27FC236}">
                        <a16:creationId xmlns:a16="http://schemas.microsoft.com/office/drawing/2014/main" id="{F7B787CB-C2F1-408F-B3AB-6AEEC6349C7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7" name="Group 726">
                <a:extLst>
                  <a:ext uri="{FF2B5EF4-FFF2-40B4-BE49-F238E27FC236}">
                    <a16:creationId xmlns:a16="http://schemas.microsoft.com/office/drawing/2014/main" id="{67252623-596C-4309-B982-963A188A9818}"/>
                  </a:ext>
                </a:extLst>
              </p:cNvPr>
              <p:cNvGrpSpPr/>
              <p:nvPr/>
            </p:nvGrpSpPr>
            <p:grpSpPr>
              <a:xfrm rot="20253845">
                <a:off x="1241184" y="1553241"/>
                <a:ext cx="1595182" cy="1230216"/>
                <a:chOff x="4567827" y="970271"/>
                <a:chExt cx="1595182" cy="1230216"/>
              </a:xfrm>
            </p:grpSpPr>
            <p:grpSp>
              <p:nvGrpSpPr>
                <p:cNvPr id="780" name="Group 7">
                  <a:extLst>
                    <a:ext uri="{FF2B5EF4-FFF2-40B4-BE49-F238E27FC236}">
                      <a16:creationId xmlns:a16="http://schemas.microsoft.com/office/drawing/2014/main" id="{5482E76B-1045-4DE4-9A83-72CDBA106BB7}"/>
                    </a:ext>
                  </a:extLst>
                </p:cNvPr>
                <p:cNvGrpSpPr/>
                <p:nvPr/>
              </p:nvGrpSpPr>
              <p:grpSpPr>
                <a:xfrm>
                  <a:off x="4567827" y="970271"/>
                  <a:ext cx="1176558" cy="776349"/>
                  <a:chOff x="4567827" y="970271"/>
                  <a:chExt cx="1176558" cy="776349"/>
                </a:xfrm>
                <a:solidFill>
                  <a:schemeClr val="accent3">
                    <a:lumMod val="50000"/>
                  </a:schemeClr>
                </a:solidFill>
              </p:grpSpPr>
              <p:sp>
                <p:nvSpPr>
                  <p:cNvPr id="787" name="Round Diagonal Corner Rectangle 2">
                    <a:extLst>
                      <a:ext uri="{FF2B5EF4-FFF2-40B4-BE49-F238E27FC236}">
                        <a16:creationId xmlns:a16="http://schemas.microsoft.com/office/drawing/2014/main" id="{9DF4EA10-4933-4D95-8E41-9D09E2881C5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ound Diagonal Corner Rectangle 3">
                    <a:extLst>
                      <a:ext uri="{FF2B5EF4-FFF2-40B4-BE49-F238E27FC236}">
                        <a16:creationId xmlns:a16="http://schemas.microsoft.com/office/drawing/2014/main" id="{FA3FF2E9-7E2E-492B-9B3D-1A99DB56B28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4">
                    <a:extLst>
                      <a:ext uri="{FF2B5EF4-FFF2-40B4-BE49-F238E27FC236}">
                        <a16:creationId xmlns:a16="http://schemas.microsoft.com/office/drawing/2014/main" id="{F78AB4AE-6D77-4ED6-B109-6F0BA7EFB41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 Diagonal Corner Rectangle 5">
                    <a:extLst>
                      <a:ext uri="{FF2B5EF4-FFF2-40B4-BE49-F238E27FC236}">
                        <a16:creationId xmlns:a16="http://schemas.microsoft.com/office/drawing/2014/main" id="{D060F2BC-80FD-4699-ABD1-C6E8027804F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 Diagonal Corner Rectangle 6">
                    <a:extLst>
                      <a:ext uri="{FF2B5EF4-FFF2-40B4-BE49-F238E27FC236}">
                        <a16:creationId xmlns:a16="http://schemas.microsoft.com/office/drawing/2014/main" id="{87D92E2C-6613-4FE3-B9E2-8076985753D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8">
                  <a:extLst>
                    <a:ext uri="{FF2B5EF4-FFF2-40B4-BE49-F238E27FC236}">
                      <a16:creationId xmlns:a16="http://schemas.microsoft.com/office/drawing/2014/main" id="{CF5E39B2-586D-403F-8438-21078E8ACA1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2" name="Round Diagonal Corner Rectangle 31">
                    <a:extLst>
                      <a:ext uri="{FF2B5EF4-FFF2-40B4-BE49-F238E27FC236}">
                        <a16:creationId xmlns:a16="http://schemas.microsoft.com/office/drawing/2014/main" id="{06EE5275-8777-4E0C-B880-F94E10F781E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 Diagonal Corner Rectangle 32">
                    <a:extLst>
                      <a:ext uri="{FF2B5EF4-FFF2-40B4-BE49-F238E27FC236}">
                        <a16:creationId xmlns:a16="http://schemas.microsoft.com/office/drawing/2014/main" id="{32AE47C9-4FFB-42CB-BDD7-B02C2EEBCD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 Diagonal Corner Rectangle 33">
                    <a:extLst>
                      <a:ext uri="{FF2B5EF4-FFF2-40B4-BE49-F238E27FC236}">
                        <a16:creationId xmlns:a16="http://schemas.microsoft.com/office/drawing/2014/main" id="{0703E30D-9743-4AA4-B85B-EE34FADBA2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ound Diagonal Corner Rectangle 34">
                    <a:extLst>
                      <a:ext uri="{FF2B5EF4-FFF2-40B4-BE49-F238E27FC236}">
                        <a16:creationId xmlns:a16="http://schemas.microsoft.com/office/drawing/2014/main" id="{DE50984D-6722-406D-9298-A9A78075D4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 Diagonal Corner Rectangle 35">
                    <a:extLst>
                      <a:ext uri="{FF2B5EF4-FFF2-40B4-BE49-F238E27FC236}">
                        <a16:creationId xmlns:a16="http://schemas.microsoft.com/office/drawing/2014/main" id="{2C112E23-832A-4BDE-99F1-F8A4136316A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8" name="Group 727">
                <a:extLst>
                  <a:ext uri="{FF2B5EF4-FFF2-40B4-BE49-F238E27FC236}">
                    <a16:creationId xmlns:a16="http://schemas.microsoft.com/office/drawing/2014/main" id="{41DA2F72-A104-4E3B-AA08-497B50D2A4AE}"/>
                  </a:ext>
                </a:extLst>
              </p:cNvPr>
              <p:cNvGrpSpPr/>
              <p:nvPr/>
            </p:nvGrpSpPr>
            <p:grpSpPr>
              <a:xfrm rot="8113811">
                <a:off x="1943792" y="770000"/>
                <a:ext cx="1446415" cy="1355079"/>
                <a:chOff x="4567827" y="970271"/>
                <a:chExt cx="1595182" cy="1230216"/>
              </a:xfrm>
            </p:grpSpPr>
            <p:grpSp>
              <p:nvGrpSpPr>
                <p:cNvPr id="768" name="Group 7">
                  <a:extLst>
                    <a:ext uri="{FF2B5EF4-FFF2-40B4-BE49-F238E27FC236}">
                      <a16:creationId xmlns:a16="http://schemas.microsoft.com/office/drawing/2014/main" id="{A670894E-8FCD-4D6A-B2BE-D848DBD3AEA2}"/>
                    </a:ext>
                  </a:extLst>
                </p:cNvPr>
                <p:cNvGrpSpPr/>
                <p:nvPr/>
              </p:nvGrpSpPr>
              <p:grpSpPr>
                <a:xfrm>
                  <a:off x="4567827" y="970271"/>
                  <a:ext cx="1176558" cy="776349"/>
                  <a:chOff x="4567827" y="970271"/>
                  <a:chExt cx="1176558" cy="776349"/>
                </a:xfrm>
                <a:solidFill>
                  <a:schemeClr val="accent3">
                    <a:lumMod val="50000"/>
                  </a:schemeClr>
                </a:solidFill>
              </p:grpSpPr>
              <p:sp>
                <p:nvSpPr>
                  <p:cNvPr id="775" name="Round Diagonal Corner Rectangle 2">
                    <a:extLst>
                      <a:ext uri="{FF2B5EF4-FFF2-40B4-BE49-F238E27FC236}">
                        <a16:creationId xmlns:a16="http://schemas.microsoft.com/office/drawing/2014/main" id="{A8DA603B-A84A-4DCE-AF21-E6BC92800AA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3">
                    <a:extLst>
                      <a:ext uri="{FF2B5EF4-FFF2-40B4-BE49-F238E27FC236}">
                        <a16:creationId xmlns:a16="http://schemas.microsoft.com/office/drawing/2014/main" id="{489A61E5-A7AA-4C58-A350-E46B72CFF01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4">
                    <a:extLst>
                      <a:ext uri="{FF2B5EF4-FFF2-40B4-BE49-F238E27FC236}">
                        <a16:creationId xmlns:a16="http://schemas.microsoft.com/office/drawing/2014/main" id="{3FA9524A-9F7F-436A-B611-56A35E78DBF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 Diagonal Corner Rectangle 5">
                    <a:extLst>
                      <a:ext uri="{FF2B5EF4-FFF2-40B4-BE49-F238E27FC236}">
                        <a16:creationId xmlns:a16="http://schemas.microsoft.com/office/drawing/2014/main" id="{A4F058B8-E08F-4E6A-86AC-52B1342D438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6">
                    <a:extLst>
                      <a:ext uri="{FF2B5EF4-FFF2-40B4-BE49-F238E27FC236}">
                        <a16:creationId xmlns:a16="http://schemas.microsoft.com/office/drawing/2014/main" id="{F5ED32F9-157D-4F2F-BB17-3C5905A9DAB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8">
                  <a:extLst>
                    <a:ext uri="{FF2B5EF4-FFF2-40B4-BE49-F238E27FC236}">
                      <a16:creationId xmlns:a16="http://schemas.microsoft.com/office/drawing/2014/main" id="{3E3C4435-1E03-48B5-9B4C-3AAEAAC977E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0" name="Round Diagonal Corner Rectangle 44">
                    <a:extLst>
                      <a:ext uri="{FF2B5EF4-FFF2-40B4-BE49-F238E27FC236}">
                        <a16:creationId xmlns:a16="http://schemas.microsoft.com/office/drawing/2014/main" id="{5662B9E9-C74D-4CE5-9FCF-AE2B4BA0BF0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45">
                    <a:extLst>
                      <a:ext uri="{FF2B5EF4-FFF2-40B4-BE49-F238E27FC236}">
                        <a16:creationId xmlns:a16="http://schemas.microsoft.com/office/drawing/2014/main" id="{6CE51DA9-CB70-4F6E-B550-95C29D11013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46">
                    <a:extLst>
                      <a:ext uri="{FF2B5EF4-FFF2-40B4-BE49-F238E27FC236}">
                        <a16:creationId xmlns:a16="http://schemas.microsoft.com/office/drawing/2014/main" id="{479C532B-5E1B-4347-AC87-037A2E22BFF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47">
                    <a:extLst>
                      <a:ext uri="{FF2B5EF4-FFF2-40B4-BE49-F238E27FC236}">
                        <a16:creationId xmlns:a16="http://schemas.microsoft.com/office/drawing/2014/main" id="{6440C9A8-2C10-411D-96F2-870E734174A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48">
                    <a:extLst>
                      <a:ext uri="{FF2B5EF4-FFF2-40B4-BE49-F238E27FC236}">
                        <a16:creationId xmlns:a16="http://schemas.microsoft.com/office/drawing/2014/main" id="{960D05BE-CC32-40DA-971F-BB5D09D7B31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9" name="Group 728">
                <a:extLst>
                  <a:ext uri="{FF2B5EF4-FFF2-40B4-BE49-F238E27FC236}">
                    <a16:creationId xmlns:a16="http://schemas.microsoft.com/office/drawing/2014/main" id="{FA9FB27C-9EE4-4005-A9F4-6B2C7A5CF8AC}"/>
                  </a:ext>
                </a:extLst>
              </p:cNvPr>
              <p:cNvGrpSpPr/>
              <p:nvPr/>
            </p:nvGrpSpPr>
            <p:grpSpPr>
              <a:xfrm rot="8113811">
                <a:off x="1438523" y="2207715"/>
                <a:ext cx="1390153" cy="762604"/>
                <a:chOff x="4567827" y="970271"/>
                <a:chExt cx="1595182" cy="1230216"/>
              </a:xfrm>
            </p:grpSpPr>
            <p:grpSp>
              <p:nvGrpSpPr>
                <p:cNvPr id="756" name="Group 7">
                  <a:extLst>
                    <a:ext uri="{FF2B5EF4-FFF2-40B4-BE49-F238E27FC236}">
                      <a16:creationId xmlns:a16="http://schemas.microsoft.com/office/drawing/2014/main" id="{6A62D8BB-9BD1-4402-A18C-226B9D80712A}"/>
                    </a:ext>
                  </a:extLst>
                </p:cNvPr>
                <p:cNvGrpSpPr/>
                <p:nvPr/>
              </p:nvGrpSpPr>
              <p:grpSpPr>
                <a:xfrm>
                  <a:off x="4567827" y="970271"/>
                  <a:ext cx="1176558" cy="776349"/>
                  <a:chOff x="4567827" y="970271"/>
                  <a:chExt cx="1176558" cy="776349"/>
                </a:xfrm>
                <a:solidFill>
                  <a:schemeClr val="accent3">
                    <a:lumMod val="50000"/>
                  </a:schemeClr>
                </a:solidFill>
              </p:grpSpPr>
              <p:sp>
                <p:nvSpPr>
                  <p:cNvPr id="763" name="Round Diagonal Corner Rectangle 2">
                    <a:extLst>
                      <a:ext uri="{FF2B5EF4-FFF2-40B4-BE49-F238E27FC236}">
                        <a16:creationId xmlns:a16="http://schemas.microsoft.com/office/drawing/2014/main" id="{3903A2C3-BA7D-45A9-AD12-72F54F236A3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3">
                    <a:extLst>
                      <a:ext uri="{FF2B5EF4-FFF2-40B4-BE49-F238E27FC236}">
                        <a16:creationId xmlns:a16="http://schemas.microsoft.com/office/drawing/2014/main" id="{77C02C5C-D368-4F35-BED7-624A4573980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4">
                    <a:extLst>
                      <a:ext uri="{FF2B5EF4-FFF2-40B4-BE49-F238E27FC236}">
                        <a16:creationId xmlns:a16="http://schemas.microsoft.com/office/drawing/2014/main" id="{697C7535-5D44-469D-B1D3-1A0D294FAEB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5">
                    <a:extLst>
                      <a:ext uri="{FF2B5EF4-FFF2-40B4-BE49-F238E27FC236}">
                        <a16:creationId xmlns:a16="http://schemas.microsoft.com/office/drawing/2014/main" id="{D7899457-E7C0-4D15-BD0D-5B31EFE4EDD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6">
                    <a:extLst>
                      <a:ext uri="{FF2B5EF4-FFF2-40B4-BE49-F238E27FC236}">
                        <a16:creationId xmlns:a16="http://schemas.microsoft.com/office/drawing/2014/main" id="{C522CA1C-2B89-4904-BF5A-FC8252C8D2B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8">
                  <a:extLst>
                    <a:ext uri="{FF2B5EF4-FFF2-40B4-BE49-F238E27FC236}">
                      <a16:creationId xmlns:a16="http://schemas.microsoft.com/office/drawing/2014/main" id="{B8BEECAE-84D7-4777-AF79-BCAFAAEE6E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8" name="Round Diagonal Corner Rectangle 57">
                    <a:extLst>
                      <a:ext uri="{FF2B5EF4-FFF2-40B4-BE49-F238E27FC236}">
                        <a16:creationId xmlns:a16="http://schemas.microsoft.com/office/drawing/2014/main" id="{9C57502A-D314-4D98-8EC3-178800D25B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58">
                    <a:extLst>
                      <a:ext uri="{FF2B5EF4-FFF2-40B4-BE49-F238E27FC236}">
                        <a16:creationId xmlns:a16="http://schemas.microsoft.com/office/drawing/2014/main" id="{486643B6-086E-4C4C-B62C-20410DE8A9F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59">
                    <a:extLst>
                      <a:ext uri="{FF2B5EF4-FFF2-40B4-BE49-F238E27FC236}">
                        <a16:creationId xmlns:a16="http://schemas.microsoft.com/office/drawing/2014/main" id="{7ADA7115-4364-473D-A364-BD013E48963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60">
                    <a:extLst>
                      <a:ext uri="{FF2B5EF4-FFF2-40B4-BE49-F238E27FC236}">
                        <a16:creationId xmlns:a16="http://schemas.microsoft.com/office/drawing/2014/main" id="{683A8461-85EE-4FD9-9C2E-72E41D95E1A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61">
                    <a:extLst>
                      <a:ext uri="{FF2B5EF4-FFF2-40B4-BE49-F238E27FC236}">
                        <a16:creationId xmlns:a16="http://schemas.microsoft.com/office/drawing/2014/main" id="{6EF3188F-AFE3-4437-8C65-68894C54792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0" name="Group 729">
                <a:extLst>
                  <a:ext uri="{FF2B5EF4-FFF2-40B4-BE49-F238E27FC236}">
                    <a16:creationId xmlns:a16="http://schemas.microsoft.com/office/drawing/2014/main" id="{CC71DABD-D4E6-41BE-B1CB-3208014790FB}"/>
                  </a:ext>
                </a:extLst>
              </p:cNvPr>
              <p:cNvGrpSpPr/>
              <p:nvPr/>
            </p:nvGrpSpPr>
            <p:grpSpPr>
              <a:xfrm rot="9089938">
                <a:off x="2556363" y="1661184"/>
                <a:ext cx="1090262" cy="771324"/>
                <a:chOff x="4567827" y="970271"/>
                <a:chExt cx="1595182" cy="1230216"/>
              </a:xfrm>
            </p:grpSpPr>
            <p:grpSp>
              <p:nvGrpSpPr>
                <p:cNvPr id="744" name="Group 7">
                  <a:extLst>
                    <a:ext uri="{FF2B5EF4-FFF2-40B4-BE49-F238E27FC236}">
                      <a16:creationId xmlns:a16="http://schemas.microsoft.com/office/drawing/2014/main" id="{2B2D9618-8E76-4873-B9C9-FCF15E10DD47}"/>
                    </a:ext>
                  </a:extLst>
                </p:cNvPr>
                <p:cNvGrpSpPr/>
                <p:nvPr/>
              </p:nvGrpSpPr>
              <p:grpSpPr>
                <a:xfrm>
                  <a:off x="4567827" y="970271"/>
                  <a:ext cx="1176558" cy="776349"/>
                  <a:chOff x="4567827" y="970271"/>
                  <a:chExt cx="1176558" cy="776349"/>
                </a:xfrm>
                <a:solidFill>
                  <a:schemeClr val="accent3">
                    <a:lumMod val="50000"/>
                  </a:schemeClr>
                </a:solidFill>
              </p:grpSpPr>
              <p:sp>
                <p:nvSpPr>
                  <p:cNvPr id="751" name="Round Diagonal Corner Rectangle 2">
                    <a:extLst>
                      <a:ext uri="{FF2B5EF4-FFF2-40B4-BE49-F238E27FC236}">
                        <a16:creationId xmlns:a16="http://schemas.microsoft.com/office/drawing/2014/main" id="{CEC07335-2932-4DA6-BB0D-FC82A7EA860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3">
                    <a:extLst>
                      <a:ext uri="{FF2B5EF4-FFF2-40B4-BE49-F238E27FC236}">
                        <a16:creationId xmlns:a16="http://schemas.microsoft.com/office/drawing/2014/main" id="{0640AA6E-5B61-48C5-B3C0-8B4E1213A5B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4">
                    <a:extLst>
                      <a:ext uri="{FF2B5EF4-FFF2-40B4-BE49-F238E27FC236}">
                        <a16:creationId xmlns:a16="http://schemas.microsoft.com/office/drawing/2014/main" id="{AAD9B0B3-3573-4282-AFBF-A6A43ECEF4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5">
                    <a:extLst>
                      <a:ext uri="{FF2B5EF4-FFF2-40B4-BE49-F238E27FC236}">
                        <a16:creationId xmlns:a16="http://schemas.microsoft.com/office/drawing/2014/main" id="{A770649B-2235-41E8-888E-877578A18EB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6">
                    <a:extLst>
                      <a:ext uri="{FF2B5EF4-FFF2-40B4-BE49-F238E27FC236}">
                        <a16:creationId xmlns:a16="http://schemas.microsoft.com/office/drawing/2014/main" id="{4BB5D4CC-6045-4963-B1E7-62F2F319223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8">
                  <a:extLst>
                    <a:ext uri="{FF2B5EF4-FFF2-40B4-BE49-F238E27FC236}">
                      <a16:creationId xmlns:a16="http://schemas.microsoft.com/office/drawing/2014/main" id="{838385AF-00D3-471E-B1F4-CC1D441276A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6" name="Round Diagonal Corner Rectangle 70">
                    <a:extLst>
                      <a:ext uri="{FF2B5EF4-FFF2-40B4-BE49-F238E27FC236}">
                        <a16:creationId xmlns:a16="http://schemas.microsoft.com/office/drawing/2014/main" id="{FF7297B8-D8C4-4C28-926B-4801EDEF924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71">
                    <a:extLst>
                      <a:ext uri="{FF2B5EF4-FFF2-40B4-BE49-F238E27FC236}">
                        <a16:creationId xmlns:a16="http://schemas.microsoft.com/office/drawing/2014/main" id="{15F6E313-16B5-43E2-A829-486B0355C07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72">
                    <a:extLst>
                      <a:ext uri="{FF2B5EF4-FFF2-40B4-BE49-F238E27FC236}">
                        <a16:creationId xmlns:a16="http://schemas.microsoft.com/office/drawing/2014/main" id="{76FBC886-5941-4411-AA1D-6DE49814DFC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73">
                    <a:extLst>
                      <a:ext uri="{FF2B5EF4-FFF2-40B4-BE49-F238E27FC236}">
                        <a16:creationId xmlns:a16="http://schemas.microsoft.com/office/drawing/2014/main" id="{74F2B8FF-1B95-4D42-A6AB-9DA0FABF4AA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74">
                    <a:extLst>
                      <a:ext uri="{FF2B5EF4-FFF2-40B4-BE49-F238E27FC236}">
                        <a16:creationId xmlns:a16="http://schemas.microsoft.com/office/drawing/2014/main" id="{6DE07A3A-1690-4AD0-8438-F3BD28EF56A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1" name="Group 730">
                <a:extLst>
                  <a:ext uri="{FF2B5EF4-FFF2-40B4-BE49-F238E27FC236}">
                    <a16:creationId xmlns:a16="http://schemas.microsoft.com/office/drawing/2014/main" id="{7D055388-16C9-4C70-A7AC-186F9AF3239C}"/>
                  </a:ext>
                </a:extLst>
              </p:cNvPr>
              <p:cNvGrpSpPr/>
              <p:nvPr/>
            </p:nvGrpSpPr>
            <p:grpSpPr>
              <a:xfrm rot="13486189" flipH="1">
                <a:off x="1389306" y="2685691"/>
                <a:ext cx="1345945" cy="1037421"/>
                <a:chOff x="4567827" y="970271"/>
                <a:chExt cx="1595182" cy="1230216"/>
              </a:xfrm>
            </p:grpSpPr>
            <p:grpSp>
              <p:nvGrpSpPr>
                <p:cNvPr id="732" name="Group 7">
                  <a:extLst>
                    <a:ext uri="{FF2B5EF4-FFF2-40B4-BE49-F238E27FC236}">
                      <a16:creationId xmlns:a16="http://schemas.microsoft.com/office/drawing/2014/main" id="{8B406E68-DC17-40D3-A797-98BEEC35AD9C}"/>
                    </a:ext>
                  </a:extLst>
                </p:cNvPr>
                <p:cNvGrpSpPr/>
                <p:nvPr/>
              </p:nvGrpSpPr>
              <p:grpSpPr>
                <a:xfrm>
                  <a:off x="4567827" y="970271"/>
                  <a:ext cx="1176558" cy="776349"/>
                  <a:chOff x="4567827" y="970271"/>
                  <a:chExt cx="1176558" cy="776349"/>
                </a:xfrm>
                <a:solidFill>
                  <a:schemeClr val="accent3">
                    <a:lumMod val="50000"/>
                  </a:schemeClr>
                </a:solidFill>
              </p:grpSpPr>
              <p:sp>
                <p:nvSpPr>
                  <p:cNvPr id="739" name="Round Diagonal Corner Rectangle 2">
                    <a:extLst>
                      <a:ext uri="{FF2B5EF4-FFF2-40B4-BE49-F238E27FC236}">
                        <a16:creationId xmlns:a16="http://schemas.microsoft.com/office/drawing/2014/main" id="{85319F2D-DBBB-43F8-AB1D-DAFFBF2378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3">
                    <a:extLst>
                      <a:ext uri="{FF2B5EF4-FFF2-40B4-BE49-F238E27FC236}">
                        <a16:creationId xmlns:a16="http://schemas.microsoft.com/office/drawing/2014/main" id="{1E376EFB-F10C-4BF0-A2B7-A44AF40B276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4">
                    <a:extLst>
                      <a:ext uri="{FF2B5EF4-FFF2-40B4-BE49-F238E27FC236}">
                        <a16:creationId xmlns:a16="http://schemas.microsoft.com/office/drawing/2014/main" id="{ECF9D9EE-C3AD-4FFC-8F41-3F033672DFA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5">
                    <a:extLst>
                      <a:ext uri="{FF2B5EF4-FFF2-40B4-BE49-F238E27FC236}">
                        <a16:creationId xmlns:a16="http://schemas.microsoft.com/office/drawing/2014/main" id="{820C6CAE-B42F-4E1F-B4A0-1A319F98CB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6">
                    <a:extLst>
                      <a:ext uri="{FF2B5EF4-FFF2-40B4-BE49-F238E27FC236}">
                        <a16:creationId xmlns:a16="http://schemas.microsoft.com/office/drawing/2014/main" id="{7D84AB8C-C92B-4FF4-87FF-11EF18C4AD9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3" name="Group 8">
                  <a:extLst>
                    <a:ext uri="{FF2B5EF4-FFF2-40B4-BE49-F238E27FC236}">
                      <a16:creationId xmlns:a16="http://schemas.microsoft.com/office/drawing/2014/main" id="{7F2432E2-7D12-4FF6-972D-7AA2923C2D3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4" name="Round Diagonal Corner Rectangle 83">
                    <a:extLst>
                      <a:ext uri="{FF2B5EF4-FFF2-40B4-BE49-F238E27FC236}">
                        <a16:creationId xmlns:a16="http://schemas.microsoft.com/office/drawing/2014/main" id="{F7861A77-4CE1-46F9-8492-BA4CB4022F9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84">
                    <a:extLst>
                      <a:ext uri="{FF2B5EF4-FFF2-40B4-BE49-F238E27FC236}">
                        <a16:creationId xmlns:a16="http://schemas.microsoft.com/office/drawing/2014/main" id="{B03A8F0F-9F6C-4936-BC8D-4C4F1628D3D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85">
                    <a:extLst>
                      <a:ext uri="{FF2B5EF4-FFF2-40B4-BE49-F238E27FC236}">
                        <a16:creationId xmlns:a16="http://schemas.microsoft.com/office/drawing/2014/main" id="{BA142A95-CF45-48D5-9678-73B7473F57F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86">
                    <a:extLst>
                      <a:ext uri="{FF2B5EF4-FFF2-40B4-BE49-F238E27FC236}">
                        <a16:creationId xmlns:a16="http://schemas.microsoft.com/office/drawing/2014/main" id="{692A9B6B-129D-4B83-B75F-9E358599470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87">
                    <a:extLst>
                      <a:ext uri="{FF2B5EF4-FFF2-40B4-BE49-F238E27FC236}">
                        <a16:creationId xmlns:a16="http://schemas.microsoft.com/office/drawing/2014/main" id="{7487A98E-8105-46E3-A2AF-601C45762A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408">
              <a:extLst>
                <a:ext uri="{FF2B5EF4-FFF2-40B4-BE49-F238E27FC236}">
                  <a16:creationId xmlns:a16="http://schemas.microsoft.com/office/drawing/2014/main" id="{965473E7-37FC-4EA3-9772-C6D6E3B2EFA3}"/>
                </a:ext>
              </a:extLst>
            </p:cNvPr>
            <p:cNvGrpSpPr/>
            <p:nvPr/>
          </p:nvGrpSpPr>
          <p:grpSpPr>
            <a:xfrm>
              <a:off x="8486520" y="3834147"/>
              <a:ext cx="384925" cy="648379"/>
              <a:chOff x="1241184" y="770000"/>
              <a:chExt cx="2405441" cy="4129562"/>
            </a:xfrm>
          </p:grpSpPr>
          <p:grpSp>
            <p:nvGrpSpPr>
              <p:cNvPr id="632" name="Group 631">
                <a:extLst>
                  <a:ext uri="{FF2B5EF4-FFF2-40B4-BE49-F238E27FC236}">
                    <a16:creationId xmlns:a16="http://schemas.microsoft.com/office/drawing/2014/main" id="{E65C7EEE-4104-4D93-9AFF-71CBB2590A04}"/>
                  </a:ext>
                </a:extLst>
              </p:cNvPr>
              <p:cNvGrpSpPr/>
              <p:nvPr/>
            </p:nvGrpSpPr>
            <p:grpSpPr>
              <a:xfrm>
                <a:off x="2133600" y="2743200"/>
                <a:ext cx="1295400" cy="990600"/>
                <a:chOff x="4567827" y="970271"/>
                <a:chExt cx="1595182" cy="1230216"/>
              </a:xfrm>
            </p:grpSpPr>
            <p:grpSp>
              <p:nvGrpSpPr>
                <p:cNvPr id="712" name="Group 711">
                  <a:extLst>
                    <a:ext uri="{FF2B5EF4-FFF2-40B4-BE49-F238E27FC236}">
                      <a16:creationId xmlns:a16="http://schemas.microsoft.com/office/drawing/2014/main" id="{8B1AEB6F-A52C-4930-9575-673ED706CE92}"/>
                    </a:ext>
                  </a:extLst>
                </p:cNvPr>
                <p:cNvGrpSpPr/>
                <p:nvPr/>
              </p:nvGrpSpPr>
              <p:grpSpPr>
                <a:xfrm>
                  <a:off x="4567827" y="970271"/>
                  <a:ext cx="1176558" cy="776349"/>
                  <a:chOff x="4567827" y="970271"/>
                  <a:chExt cx="1176558" cy="776349"/>
                </a:xfrm>
                <a:solidFill>
                  <a:schemeClr val="accent3">
                    <a:lumMod val="50000"/>
                  </a:schemeClr>
                </a:solidFill>
              </p:grpSpPr>
              <p:sp>
                <p:nvSpPr>
                  <p:cNvPr id="719" name="Round Diagonal Corner Rectangle 2">
                    <a:extLst>
                      <a:ext uri="{FF2B5EF4-FFF2-40B4-BE49-F238E27FC236}">
                        <a16:creationId xmlns:a16="http://schemas.microsoft.com/office/drawing/2014/main" id="{4E018BEE-7D91-4434-AAC5-185FF32F9A3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3">
                    <a:extLst>
                      <a:ext uri="{FF2B5EF4-FFF2-40B4-BE49-F238E27FC236}">
                        <a16:creationId xmlns:a16="http://schemas.microsoft.com/office/drawing/2014/main" id="{70BDE622-0467-4ACC-9678-56F9DB397A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4">
                    <a:extLst>
                      <a:ext uri="{FF2B5EF4-FFF2-40B4-BE49-F238E27FC236}">
                        <a16:creationId xmlns:a16="http://schemas.microsoft.com/office/drawing/2014/main" id="{2D13609D-A4BD-4C6B-B953-BA11ABF3A7D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5">
                    <a:extLst>
                      <a:ext uri="{FF2B5EF4-FFF2-40B4-BE49-F238E27FC236}">
                        <a16:creationId xmlns:a16="http://schemas.microsoft.com/office/drawing/2014/main" id="{769F29F7-CDCC-4D24-AF73-005A3EE47C1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6">
                    <a:extLst>
                      <a:ext uri="{FF2B5EF4-FFF2-40B4-BE49-F238E27FC236}">
                        <a16:creationId xmlns:a16="http://schemas.microsoft.com/office/drawing/2014/main" id="{D0B7E8F1-7E8C-4D1D-B999-8188FE6BC3C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a:extLst>
                    <a:ext uri="{FF2B5EF4-FFF2-40B4-BE49-F238E27FC236}">
                      <a16:creationId xmlns:a16="http://schemas.microsoft.com/office/drawing/2014/main" id="{CB3D5273-45EC-4B80-BB3C-3A628C8DCE7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4" name="Round Diagonal Corner Rectangle 9">
                    <a:extLst>
                      <a:ext uri="{FF2B5EF4-FFF2-40B4-BE49-F238E27FC236}">
                        <a16:creationId xmlns:a16="http://schemas.microsoft.com/office/drawing/2014/main" id="{E48BE88B-CC35-491A-9018-18B54EB97B4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10">
                    <a:extLst>
                      <a:ext uri="{FF2B5EF4-FFF2-40B4-BE49-F238E27FC236}">
                        <a16:creationId xmlns:a16="http://schemas.microsoft.com/office/drawing/2014/main" id="{3D6E10DD-0B8F-430B-BD09-21B066E1EE27}"/>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11">
                    <a:extLst>
                      <a:ext uri="{FF2B5EF4-FFF2-40B4-BE49-F238E27FC236}">
                        <a16:creationId xmlns:a16="http://schemas.microsoft.com/office/drawing/2014/main" id="{B85468DB-E8AB-4909-94EC-3A6EEDA05D3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12">
                    <a:extLst>
                      <a:ext uri="{FF2B5EF4-FFF2-40B4-BE49-F238E27FC236}">
                        <a16:creationId xmlns:a16="http://schemas.microsoft.com/office/drawing/2014/main" id="{C050864D-7849-4B9B-83CF-A3FD74DAB98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13">
                    <a:extLst>
                      <a:ext uri="{FF2B5EF4-FFF2-40B4-BE49-F238E27FC236}">
                        <a16:creationId xmlns:a16="http://schemas.microsoft.com/office/drawing/2014/main" id="{11EC61FD-91A4-46B4-9AB2-C139A8978FB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3" name="Double Wave 632">
                <a:extLst>
                  <a:ext uri="{FF2B5EF4-FFF2-40B4-BE49-F238E27FC236}">
                    <a16:creationId xmlns:a16="http://schemas.microsoft.com/office/drawing/2014/main" id="{86651920-6C25-4E4A-8104-C9F989A8C51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a:extLst>
                  <a:ext uri="{FF2B5EF4-FFF2-40B4-BE49-F238E27FC236}">
                    <a16:creationId xmlns:a16="http://schemas.microsoft.com/office/drawing/2014/main" id="{203B40F4-BE14-40D9-AC43-CEC88870BBEE}"/>
                  </a:ext>
                </a:extLst>
              </p:cNvPr>
              <p:cNvGrpSpPr/>
              <p:nvPr/>
            </p:nvGrpSpPr>
            <p:grpSpPr>
              <a:xfrm rot="3721982">
                <a:off x="2072705" y="1965154"/>
                <a:ext cx="1219200" cy="940256"/>
                <a:chOff x="4567827" y="970271"/>
                <a:chExt cx="1595182" cy="1230216"/>
              </a:xfrm>
            </p:grpSpPr>
            <p:grpSp>
              <p:nvGrpSpPr>
                <p:cNvPr id="700" name="Group 7">
                  <a:extLst>
                    <a:ext uri="{FF2B5EF4-FFF2-40B4-BE49-F238E27FC236}">
                      <a16:creationId xmlns:a16="http://schemas.microsoft.com/office/drawing/2014/main" id="{20DA04E5-84BA-436A-AD8C-BEAFD27005F9}"/>
                    </a:ext>
                  </a:extLst>
                </p:cNvPr>
                <p:cNvGrpSpPr/>
                <p:nvPr/>
              </p:nvGrpSpPr>
              <p:grpSpPr>
                <a:xfrm>
                  <a:off x="4567827" y="970271"/>
                  <a:ext cx="1176558" cy="776349"/>
                  <a:chOff x="4567827" y="970271"/>
                  <a:chExt cx="1176558" cy="776349"/>
                </a:xfrm>
                <a:solidFill>
                  <a:schemeClr val="accent3">
                    <a:lumMod val="50000"/>
                  </a:schemeClr>
                </a:solidFill>
              </p:grpSpPr>
              <p:sp>
                <p:nvSpPr>
                  <p:cNvPr id="707" name="Round Diagonal Corner Rectangle 2">
                    <a:extLst>
                      <a:ext uri="{FF2B5EF4-FFF2-40B4-BE49-F238E27FC236}">
                        <a16:creationId xmlns:a16="http://schemas.microsoft.com/office/drawing/2014/main" id="{50A5C6AE-3E88-4932-A35D-C5F066B7CAF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3">
                    <a:extLst>
                      <a:ext uri="{FF2B5EF4-FFF2-40B4-BE49-F238E27FC236}">
                        <a16:creationId xmlns:a16="http://schemas.microsoft.com/office/drawing/2014/main" id="{FAA76952-8C87-4969-9DE7-207B4B82980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4">
                    <a:extLst>
                      <a:ext uri="{FF2B5EF4-FFF2-40B4-BE49-F238E27FC236}">
                        <a16:creationId xmlns:a16="http://schemas.microsoft.com/office/drawing/2014/main" id="{702CA4B0-1C66-4DC8-A6AE-0447AC367AC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5">
                    <a:extLst>
                      <a:ext uri="{FF2B5EF4-FFF2-40B4-BE49-F238E27FC236}">
                        <a16:creationId xmlns:a16="http://schemas.microsoft.com/office/drawing/2014/main" id="{ADD31C6B-5C97-44C3-B43F-FD8D34B1787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6">
                    <a:extLst>
                      <a:ext uri="{FF2B5EF4-FFF2-40B4-BE49-F238E27FC236}">
                        <a16:creationId xmlns:a16="http://schemas.microsoft.com/office/drawing/2014/main" id="{280E4E54-611F-40DE-98EB-02CD00860F9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8">
                  <a:extLst>
                    <a:ext uri="{FF2B5EF4-FFF2-40B4-BE49-F238E27FC236}">
                      <a16:creationId xmlns:a16="http://schemas.microsoft.com/office/drawing/2014/main" id="{ED6C38F5-17FE-444C-8A04-166A570AF96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2" name="Round Diagonal Corner Rectangle 18">
                    <a:extLst>
                      <a:ext uri="{FF2B5EF4-FFF2-40B4-BE49-F238E27FC236}">
                        <a16:creationId xmlns:a16="http://schemas.microsoft.com/office/drawing/2014/main" id="{F9F936BF-AC67-49CA-B48C-918A642D22A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19">
                    <a:extLst>
                      <a:ext uri="{FF2B5EF4-FFF2-40B4-BE49-F238E27FC236}">
                        <a16:creationId xmlns:a16="http://schemas.microsoft.com/office/drawing/2014/main" id="{60C03C4D-9BE9-4DD9-8FAD-F4ADC7F048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20">
                    <a:extLst>
                      <a:ext uri="{FF2B5EF4-FFF2-40B4-BE49-F238E27FC236}">
                        <a16:creationId xmlns:a16="http://schemas.microsoft.com/office/drawing/2014/main" id="{8A8156F1-AB00-4B50-B14A-0C2E55A7544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21">
                    <a:extLst>
                      <a:ext uri="{FF2B5EF4-FFF2-40B4-BE49-F238E27FC236}">
                        <a16:creationId xmlns:a16="http://schemas.microsoft.com/office/drawing/2014/main" id="{78B84277-468F-4CC2-9235-4D6491B77BA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22">
                    <a:extLst>
                      <a:ext uri="{FF2B5EF4-FFF2-40B4-BE49-F238E27FC236}">
                        <a16:creationId xmlns:a16="http://schemas.microsoft.com/office/drawing/2014/main" id="{77E6F69C-E8C0-4E82-89E0-6205099D1E6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5" name="Group 634">
                <a:extLst>
                  <a:ext uri="{FF2B5EF4-FFF2-40B4-BE49-F238E27FC236}">
                    <a16:creationId xmlns:a16="http://schemas.microsoft.com/office/drawing/2014/main" id="{635564C7-18AD-4289-AD1D-79B71B3D6FD7}"/>
                  </a:ext>
                </a:extLst>
              </p:cNvPr>
              <p:cNvGrpSpPr/>
              <p:nvPr/>
            </p:nvGrpSpPr>
            <p:grpSpPr>
              <a:xfrm rot="20253845">
                <a:off x="1241184" y="1553241"/>
                <a:ext cx="1595182" cy="1230216"/>
                <a:chOff x="4567827" y="970271"/>
                <a:chExt cx="1595182" cy="1230216"/>
              </a:xfrm>
            </p:grpSpPr>
            <p:grpSp>
              <p:nvGrpSpPr>
                <p:cNvPr id="688" name="Group 7">
                  <a:extLst>
                    <a:ext uri="{FF2B5EF4-FFF2-40B4-BE49-F238E27FC236}">
                      <a16:creationId xmlns:a16="http://schemas.microsoft.com/office/drawing/2014/main" id="{DC6B20A2-5B28-4A27-8E86-61B18BA16F0C}"/>
                    </a:ext>
                  </a:extLst>
                </p:cNvPr>
                <p:cNvGrpSpPr/>
                <p:nvPr/>
              </p:nvGrpSpPr>
              <p:grpSpPr>
                <a:xfrm>
                  <a:off x="4567827" y="970271"/>
                  <a:ext cx="1176558" cy="776349"/>
                  <a:chOff x="4567827" y="970271"/>
                  <a:chExt cx="1176558" cy="776349"/>
                </a:xfrm>
                <a:solidFill>
                  <a:schemeClr val="accent3">
                    <a:lumMod val="50000"/>
                  </a:schemeClr>
                </a:solidFill>
              </p:grpSpPr>
              <p:sp>
                <p:nvSpPr>
                  <p:cNvPr id="695" name="Round Diagonal Corner Rectangle 2">
                    <a:extLst>
                      <a:ext uri="{FF2B5EF4-FFF2-40B4-BE49-F238E27FC236}">
                        <a16:creationId xmlns:a16="http://schemas.microsoft.com/office/drawing/2014/main" id="{17B956D3-47D9-4FA4-8738-5B884B4D4DF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3">
                    <a:extLst>
                      <a:ext uri="{FF2B5EF4-FFF2-40B4-BE49-F238E27FC236}">
                        <a16:creationId xmlns:a16="http://schemas.microsoft.com/office/drawing/2014/main" id="{2D04A604-A0D0-4183-A0E3-009FC7C5EB6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4">
                    <a:extLst>
                      <a:ext uri="{FF2B5EF4-FFF2-40B4-BE49-F238E27FC236}">
                        <a16:creationId xmlns:a16="http://schemas.microsoft.com/office/drawing/2014/main" id="{75F87B7C-ADF8-4E9B-8033-DEF4FC5D995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5">
                    <a:extLst>
                      <a:ext uri="{FF2B5EF4-FFF2-40B4-BE49-F238E27FC236}">
                        <a16:creationId xmlns:a16="http://schemas.microsoft.com/office/drawing/2014/main" id="{F17ED0A0-4815-40C3-8180-F9FCF9B176D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6">
                    <a:extLst>
                      <a:ext uri="{FF2B5EF4-FFF2-40B4-BE49-F238E27FC236}">
                        <a16:creationId xmlns:a16="http://schemas.microsoft.com/office/drawing/2014/main" id="{99508073-BFA5-4562-9E9C-36FF909D17A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8">
                  <a:extLst>
                    <a:ext uri="{FF2B5EF4-FFF2-40B4-BE49-F238E27FC236}">
                      <a16:creationId xmlns:a16="http://schemas.microsoft.com/office/drawing/2014/main" id="{62428F47-862B-4099-97A5-7514A8CDC8D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0" name="Round Diagonal Corner Rectangle 31">
                    <a:extLst>
                      <a:ext uri="{FF2B5EF4-FFF2-40B4-BE49-F238E27FC236}">
                        <a16:creationId xmlns:a16="http://schemas.microsoft.com/office/drawing/2014/main" id="{7138FC54-0817-4372-8523-1A016775426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32">
                    <a:extLst>
                      <a:ext uri="{FF2B5EF4-FFF2-40B4-BE49-F238E27FC236}">
                        <a16:creationId xmlns:a16="http://schemas.microsoft.com/office/drawing/2014/main" id="{7B4CE388-1CE8-4179-95E1-8DF439C5F43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33">
                    <a:extLst>
                      <a:ext uri="{FF2B5EF4-FFF2-40B4-BE49-F238E27FC236}">
                        <a16:creationId xmlns:a16="http://schemas.microsoft.com/office/drawing/2014/main" id="{02FED623-AC00-481F-A479-B71A8C3C4AC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 Diagonal Corner Rectangle 34">
                    <a:extLst>
                      <a:ext uri="{FF2B5EF4-FFF2-40B4-BE49-F238E27FC236}">
                        <a16:creationId xmlns:a16="http://schemas.microsoft.com/office/drawing/2014/main" id="{B1D43D1E-8F2A-4D29-AD58-3F615DAB0C2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 Diagonal Corner Rectangle 35">
                    <a:extLst>
                      <a:ext uri="{FF2B5EF4-FFF2-40B4-BE49-F238E27FC236}">
                        <a16:creationId xmlns:a16="http://schemas.microsoft.com/office/drawing/2014/main" id="{2636AB66-3D37-449A-83E0-3F133A9D4F8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6" name="Group 635">
                <a:extLst>
                  <a:ext uri="{FF2B5EF4-FFF2-40B4-BE49-F238E27FC236}">
                    <a16:creationId xmlns:a16="http://schemas.microsoft.com/office/drawing/2014/main" id="{4A4320D5-20EE-409B-A175-CB68E6CB783E}"/>
                  </a:ext>
                </a:extLst>
              </p:cNvPr>
              <p:cNvGrpSpPr/>
              <p:nvPr/>
            </p:nvGrpSpPr>
            <p:grpSpPr>
              <a:xfrm rot="8113811">
                <a:off x="1943792" y="770000"/>
                <a:ext cx="1446415" cy="1355079"/>
                <a:chOff x="4567827" y="970271"/>
                <a:chExt cx="1595182" cy="1230216"/>
              </a:xfrm>
            </p:grpSpPr>
            <p:grpSp>
              <p:nvGrpSpPr>
                <p:cNvPr id="676" name="Group 7">
                  <a:extLst>
                    <a:ext uri="{FF2B5EF4-FFF2-40B4-BE49-F238E27FC236}">
                      <a16:creationId xmlns:a16="http://schemas.microsoft.com/office/drawing/2014/main" id="{EB760BDC-0014-45A3-95DE-46EBDD14A210}"/>
                    </a:ext>
                  </a:extLst>
                </p:cNvPr>
                <p:cNvGrpSpPr/>
                <p:nvPr/>
              </p:nvGrpSpPr>
              <p:grpSpPr>
                <a:xfrm>
                  <a:off x="4567827" y="970271"/>
                  <a:ext cx="1176558" cy="776349"/>
                  <a:chOff x="4567827" y="970271"/>
                  <a:chExt cx="1176558" cy="776349"/>
                </a:xfrm>
                <a:solidFill>
                  <a:schemeClr val="accent3">
                    <a:lumMod val="50000"/>
                  </a:schemeClr>
                </a:solidFill>
              </p:grpSpPr>
              <p:sp>
                <p:nvSpPr>
                  <p:cNvPr id="683" name="Round Diagonal Corner Rectangle 2">
                    <a:extLst>
                      <a:ext uri="{FF2B5EF4-FFF2-40B4-BE49-F238E27FC236}">
                        <a16:creationId xmlns:a16="http://schemas.microsoft.com/office/drawing/2014/main" id="{846CB507-6EA5-41DD-9C9C-863C723FF93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 Diagonal Corner Rectangle 3">
                    <a:extLst>
                      <a:ext uri="{FF2B5EF4-FFF2-40B4-BE49-F238E27FC236}">
                        <a16:creationId xmlns:a16="http://schemas.microsoft.com/office/drawing/2014/main" id="{36167151-34CA-4CD6-A1CC-8DA73E42713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4">
                    <a:extLst>
                      <a:ext uri="{FF2B5EF4-FFF2-40B4-BE49-F238E27FC236}">
                        <a16:creationId xmlns:a16="http://schemas.microsoft.com/office/drawing/2014/main" id="{02C7DDEF-12E1-43A1-8AFD-2884C373B8F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5">
                    <a:extLst>
                      <a:ext uri="{FF2B5EF4-FFF2-40B4-BE49-F238E27FC236}">
                        <a16:creationId xmlns:a16="http://schemas.microsoft.com/office/drawing/2014/main" id="{6891DDFD-BB32-4946-A316-5A19AE87813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6">
                    <a:extLst>
                      <a:ext uri="{FF2B5EF4-FFF2-40B4-BE49-F238E27FC236}">
                        <a16:creationId xmlns:a16="http://schemas.microsoft.com/office/drawing/2014/main" id="{4AB2E57B-B671-4CEC-8298-15533BFB388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8">
                  <a:extLst>
                    <a:ext uri="{FF2B5EF4-FFF2-40B4-BE49-F238E27FC236}">
                      <a16:creationId xmlns:a16="http://schemas.microsoft.com/office/drawing/2014/main" id="{E128BDBB-AD03-4327-9D20-6B2FB27DD9B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8" name="Round Diagonal Corner Rectangle 44">
                    <a:extLst>
                      <a:ext uri="{FF2B5EF4-FFF2-40B4-BE49-F238E27FC236}">
                        <a16:creationId xmlns:a16="http://schemas.microsoft.com/office/drawing/2014/main" id="{471ED58B-8EC0-4C12-8CAC-34A0433DDBB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45">
                    <a:extLst>
                      <a:ext uri="{FF2B5EF4-FFF2-40B4-BE49-F238E27FC236}">
                        <a16:creationId xmlns:a16="http://schemas.microsoft.com/office/drawing/2014/main" id="{B58A8A70-5F09-4383-AA29-B9D0A4B2E2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46">
                    <a:extLst>
                      <a:ext uri="{FF2B5EF4-FFF2-40B4-BE49-F238E27FC236}">
                        <a16:creationId xmlns:a16="http://schemas.microsoft.com/office/drawing/2014/main" id="{17584F1C-AC59-493A-94C6-C68DAE47A59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47">
                    <a:extLst>
                      <a:ext uri="{FF2B5EF4-FFF2-40B4-BE49-F238E27FC236}">
                        <a16:creationId xmlns:a16="http://schemas.microsoft.com/office/drawing/2014/main" id="{86D798E5-A5F6-4BA8-90E0-67E51D44F15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48">
                    <a:extLst>
                      <a:ext uri="{FF2B5EF4-FFF2-40B4-BE49-F238E27FC236}">
                        <a16:creationId xmlns:a16="http://schemas.microsoft.com/office/drawing/2014/main" id="{B465B5A3-3C86-4EAB-A0E5-9524A432F1B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7" name="Group 636">
                <a:extLst>
                  <a:ext uri="{FF2B5EF4-FFF2-40B4-BE49-F238E27FC236}">
                    <a16:creationId xmlns:a16="http://schemas.microsoft.com/office/drawing/2014/main" id="{E869D698-5E9F-450C-928A-798E21AEB0D3}"/>
                  </a:ext>
                </a:extLst>
              </p:cNvPr>
              <p:cNvGrpSpPr/>
              <p:nvPr/>
            </p:nvGrpSpPr>
            <p:grpSpPr>
              <a:xfrm rot="8113811">
                <a:off x="1438523" y="2207715"/>
                <a:ext cx="1390153" cy="762604"/>
                <a:chOff x="4567827" y="970271"/>
                <a:chExt cx="1595182" cy="1230216"/>
              </a:xfrm>
            </p:grpSpPr>
            <p:grpSp>
              <p:nvGrpSpPr>
                <p:cNvPr id="664" name="Group 7">
                  <a:extLst>
                    <a:ext uri="{FF2B5EF4-FFF2-40B4-BE49-F238E27FC236}">
                      <a16:creationId xmlns:a16="http://schemas.microsoft.com/office/drawing/2014/main" id="{59E33839-68C4-4986-9461-BC3D9916FE95}"/>
                    </a:ext>
                  </a:extLst>
                </p:cNvPr>
                <p:cNvGrpSpPr/>
                <p:nvPr/>
              </p:nvGrpSpPr>
              <p:grpSpPr>
                <a:xfrm>
                  <a:off x="4567827" y="970271"/>
                  <a:ext cx="1176558" cy="776349"/>
                  <a:chOff x="4567827" y="970271"/>
                  <a:chExt cx="1176558" cy="776349"/>
                </a:xfrm>
                <a:solidFill>
                  <a:schemeClr val="accent3">
                    <a:lumMod val="50000"/>
                  </a:schemeClr>
                </a:solidFill>
              </p:grpSpPr>
              <p:sp>
                <p:nvSpPr>
                  <p:cNvPr id="671" name="Round Diagonal Corner Rectangle 2">
                    <a:extLst>
                      <a:ext uri="{FF2B5EF4-FFF2-40B4-BE49-F238E27FC236}">
                        <a16:creationId xmlns:a16="http://schemas.microsoft.com/office/drawing/2014/main" id="{D3B035BC-A681-4965-B23B-E757763EA9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3">
                    <a:extLst>
                      <a:ext uri="{FF2B5EF4-FFF2-40B4-BE49-F238E27FC236}">
                        <a16:creationId xmlns:a16="http://schemas.microsoft.com/office/drawing/2014/main" id="{06B2416E-D64C-4729-B831-13DE4A5382C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4">
                    <a:extLst>
                      <a:ext uri="{FF2B5EF4-FFF2-40B4-BE49-F238E27FC236}">
                        <a16:creationId xmlns:a16="http://schemas.microsoft.com/office/drawing/2014/main" id="{ACE3B5D5-1A37-4E93-A8BB-25B6D5AA93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5">
                    <a:extLst>
                      <a:ext uri="{FF2B5EF4-FFF2-40B4-BE49-F238E27FC236}">
                        <a16:creationId xmlns:a16="http://schemas.microsoft.com/office/drawing/2014/main" id="{B8A0310E-F942-41C0-9D86-E5C9F7A35BAD}"/>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6">
                    <a:extLst>
                      <a:ext uri="{FF2B5EF4-FFF2-40B4-BE49-F238E27FC236}">
                        <a16:creationId xmlns:a16="http://schemas.microsoft.com/office/drawing/2014/main" id="{5EB8D10A-867D-4139-AFD2-4A239325FCE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8">
                  <a:extLst>
                    <a:ext uri="{FF2B5EF4-FFF2-40B4-BE49-F238E27FC236}">
                      <a16:creationId xmlns:a16="http://schemas.microsoft.com/office/drawing/2014/main" id="{4461EDE5-2427-484B-8B79-054BA20DC89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6" name="Round Diagonal Corner Rectangle 57">
                    <a:extLst>
                      <a:ext uri="{FF2B5EF4-FFF2-40B4-BE49-F238E27FC236}">
                        <a16:creationId xmlns:a16="http://schemas.microsoft.com/office/drawing/2014/main" id="{F28E6B57-2154-4D01-9F51-EFFBD739717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58">
                    <a:extLst>
                      <a:ext uri="{FF2B5EF4-FFF2-40B4-BE49-F238E27FC236}">
                        <a16:creationId xmlns:a16="http://schemas.microsoft.com/office/drawing/2014/main" id="{074340A3-5E30-40CA-B639-4047BA10F05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59">
                    <a:extLst>
                      <a:ext uri="{FF2B5EF4-FFF2-40B4-BE49-F238E27FC236}">
                        <a16:creationId xmlns:a16="http://schemas.microsoft.com/office/drawing/2014/main" id="{A640BF76-8549-4CC5-9E6C-29B53C896B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60">
                    <a:extLst>
                      <a:ext uri="{FF2B5EF4-FFF2-40B4-BE49-F238E27FC236}">
                        <a16:creationId xmlns:a16="http://schemas.microsoft.com/office/drawing/2014/main" id="{60964095-6224-41D3-A4C4-3C6BC9E2776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61">
                    <a:extLst>
                      <a:ext uri="{FF2B5EF4-FFF2-40B4-BE49-F238E27FC236}">
                        <a16:creationId xmlns:a16="http://schemas.microsoft.com/office/drawing/2014/main" id="{B4835CC7-D69B-4B78-B1E7-A44534C731D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8" name="Group 637">
                <a:extLst>
                  <a:ext uri="{FF2B5EF4-FFF2-40B4-BE49-F238E27FC236}">
                    <a16:creationId xmlns:a16="http://schemas.microsoft.com/office/drawing/2014/main" id="{D5BB98BB-05B8-4D11-A4CA-81618CEBC1D9}"/>
                  </a:ext>
                </a:extLst>
              </p:cNvPr>
              <p:cNvGrpSpPr/>
              <p:nvPr/>
            </p:nvGrpSpPr>
            <p:grpSpPr>
              <a:xfrm rot="9089938">
                <a:off x="2556363" y="1661184"/>
                <a:ext cx="1090262" cy="771324"/>
                <a:chOff x="4567827" y="970271"/>
                <a:chExt cx="1595182" cy="1230216"/>
              </a:xfrm>
            </p:grpSpPr>
            <p:grpSp>
              <p:nvGrpSpPr>
                <p:cNvPr id="652" name="Group 7">
                  <a:extLst>
                    <a:ext uri="{FF2B5EF4-FFF2-40B4-BE49-F238E27FC236}">
                      <a16:creationId xmlns:a16="http://schemas.microsoft.com/office/drawing/2014/main" id="{DF256888-9263-40B3-BA59-180FAE31F54A}"/>
                    </a:ext>
                  </a:extLst>
                </p:cNvPr>
                <p:cNvGrpSpPr/>
                <p:nvPr/>
              </p:nvGrpSpPr>
              <p:grpSpPr>
                <a:xfrm>
                  <a:off x="4567827" y="970271"/>
                  <a:ext cx="1176558" cy="776349"/>
                  <a:chOff x="4567827" y="970271"/>
                  <a:chExt cx="1176558" cy="776349"/>
                </a:xfrm>
                <a:solidFill>
                  <a:schemeClr val="accent3">
                    <a:lumMod val="50000"/>
                  </a:schemeClr>
                </a:solidFill>
              </p:grpSpPr>
              <p:sp>
                <p:nvSpPr>
                  <p:cNvPr id="659" name="Round Diagonal Corner Rectangle 2">
                    <a:extLst>
                      <a:ext uri="{FF2B5EF4-FFF2-40B4-BE49-F238E27FC236}">
                        <a16:creationId xmlns:a16="http://schemas.microsoft.com/office/drawing/2014/main" id="{153CCCB1-DBDE-4833-8F70-4E1E815D985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3">
                    <a:extLst>
                      <a:ext uri="{FF2B5EF4-FFF2-40B4-BE49-F238E27FC236}">
                        <a16:creationId xmlns:a16="http://schemas.microsoft.com/office/drawing/2014/main" id="{914BB768-FE9D-43A6-8934-953797422E5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4">
                    <a:extLst>
                      <a:ext uri="{FF2B5EF4-FFF2-40B4-BE49-F238E27FC236}">
                        <a16:creationId xmlns:a16="http://schemas.microsoft.com/office/drawing/2014/main" id="{6F17FF74-828A-4D52-B993-FDC435D7189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5">
                    <a:extLst>
                      <a:ext uri="{FF2B5EF4-FFF2-40B4-BE49-F238E27FC236}">
                        <a16:creationId xmlns:a16="http://schemas.microsoft.com/office/drawing/2014/main" id="{8CB63C38-B4F6-4EBB-808B-A7D8EF3F33A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6">
                    <a:extLst>
                      <a:ext uri="{FF2B5EF4-FFF2-40B4-BE49-F238E27FC236}">
                        <a16:creationId xmlns:a16="http://schemas.microsoft.com/office/drawing/2014/main" id="{06534FE3-9879-4EB2-9D6B-5EC7CDD21CB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3" name="Group 8">
                  <a:extLst>
                    <a:ext uri="{FF2B5EF4-FFF2-40B4-BE49-F238E27FC236}">
                      <a16:creationId xmlns:a16="http://schemas.microsoft.com/office/drawing/2014/main" id="{752269A2-2390-4848-88CF-C9E50A2711C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4" name="Round Diagonal Corner Rectangle 70">
                    <a:extLst>
                      <a:ext uri="{FF2B5EF4-FFF2-40B4-BE49-F238E27FC236}">
                        <a16:creationId xmlns:a16="http://schemas.microsoft.com/office/drawing/2014/main" id="{0A5AB801-3E72-46A9-B113-30823AC84A9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71">
                    <a:extLst>
                      <a:ext uri="{FF2B5EF4-FFF2-40B4-BE49-F238E27FC236}">
                        <a16:creationId xmlns:a16="http://schemas.microsoft.com/office/drawing/2014/main" id="{37C28B51-ECA4-4C7B-8B05-072638C98A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72">
                    <a:extLst>
                      <a:ext uri="{FF2B5EF4-FFF2-40B4-BE49-F238E27FC236}">
                        <a16:creationId xmlns:a16="http://schemas.microsoft.com/office/drawing/2014/main" id="{354AE78F-55A9-47C9-8EFF-4A149614B3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73">
                    <a:extLst>
                      <a:ext uri="{FF2B5EF4-FFF2-40B4-BE49-F238E27FC236}">
                        <a16:creationId xmlns:a16="http://schemas.microsoft.com/office/drawing/2014/main" id="{D5577ED7-47E1-4E00-A6DA-891FF8B2CF3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74">
                    <a:extLst>
                      <a:ext uri="{FF2B5EF4-FFF2-40B4-BE49-F238E27FC236}">
                        <a16:creationId xmlns:a16="http://schemas.microsoft.com/office/drawing/2014/main" id="{3E31669D-28C6-4E1B-816B-64CD208FA77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9" name="Group 638">
                <a:extLst>
                  <a:ext uri="{FF2B5EF4-FFF2-40B4-BE49-F238E27FC236}">
                    <a16:creationId xmlns:a16="http://schemas.microsoft.com/office/drawing/2014/main" id="{2E874E5C-9254-403D-A8FE-0C65EB2106F5}"/>
                  </a:ext>
                </a:extLst>
              </p:cNvPr>
              <p:cNvGrpSpPr/>
              <p:nvPr/>
            </p:nvGrpSpPr>
            <p:grpSpPr>
              <a:xfrm rot="13486189" flipH="1">
                <a:off x="1389306" y="2685691"/>
                <a:ext cx="1345945" cy="1037421"/>
                <a:chOff x="4567827" y="970271"/>
                <a:chExt cx="1595182" cy="1230216"/>
              </a:xfrm>
            </p:grpSpPr>
            <p:grpSp>
              <p:nvGrpSpPr>
                <p:cNvPr id="640" name="Group 7">
                  <a:extLst>
                    <a:ext uri="{FF2B5EF4-FFF2-40B4-BE49-F238E27FC236}">
                      <a16:creationId xmlns:a16="http://schemas.microsoft.com/office/drawing/2014/main" id="{D3E45990-4104-42D9-996F-407AF1314C54}"/>
                    </a:ext>
                  </a:extLst>
                </p:cNvPr>
                <p:cNvGrpSpPr/>
                <p:nvPr/>
              </p:nvGrpSpPr>
              <p:grpSpPr>
                <a:xfrm>
                  <a:off x="4567827" y="970271"/>
                  <a:ext cx="1176558" cy="776349"/>
                  <a:chOff x="4567827" y="970271"/>
                  <a:chExt cx="1176558" cy="776349"/>
                </a:xfrm>
                <a:solidFill>
                  <a:schemeClr val="accent3">
                    <a:lumMod val="50000"/>
                  </a:schemeClr>
                </a:solidFill>
              </p:grpSpPr>
              <p:sp>
                <p:nvSpPr>
                  <p:cNvPr id="647" name="Round Diagonal Corner Rectangle 2">
                    <a:extLst>
                      <a:ext uri="{FF2B5EF4-FFF2-40B4-BE49-F238E27FC236}">
                        <a16:creationId xmlns:a16="http://schemas.microsoft.com/office/drawing/2014/main" id="{A18EB816-48D4-4FF8-A2A6-529C92A2407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3">
                    <a:extLst>
                      <a:ext uri="{FF2B5EF4-FFF2-40B4-BE49-F238E27FC236}">
                        <a16:creationId xmlns:a16="http://schemas.microsoft.com/office/drawing/2014/main" id="{AD89FFD9-A16A-4834-ACC1-18315A82202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4">
                    <a:extLst>
                      <a:ext uri="{FF2B5EF4-FFF2-40B4-BE49-F238E27FC236}">
                        <a16:creationId xmlns:a16="http://schemas.microsoft.com/office/drawing/2014/main" id="{A3AE726A-FCFF-4152-944A-C7755D7DFC8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5">
                    <a:extLst>
                      <a:ext uri="{FF2B5EF4-FFF2-40B4-BE49-F238E27FC236}">
                        <a16:creationId xmlns:a16="http://schemas.microsoft.com/office/drawing/2014/main" id="{461B1A56-46F6-4292-BF45-89E359976C2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6">
                    <a:extLst>
                      <a:ext uri="{FF2B5EF4-FFF2-40B4-BE49-F238E27FC236}">
                        <a16:creationId xmlns:a16="http://schemas.microsoft.com/office/drawing/2014/main" id="{64261FF1-6AC0-4FF7-AB1F-9B6974EB629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8">
                  <a:extLst>
                    <a:ext uri="{FF2B5EF4-FFF2-40B4-BE49-F238E27FC236}">
                      <a16:creationId xmlns:a16="http://schemas.microsoft.com/office/drawing/2014/main" id="{1C50E450-806F-40BC-A839-F3EEA86D712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2" name="Round Diagonal Corner Rectangle 83">
                    <a:extLst>
                      <a:ext uri="{FF2B5EF4-FFF2-40B4-BE49-F238E27FC236}">
                        <a16:creationId xmlns:a16="http://schemas.microsoft.com/office/drawing/2014/main" id="{DDF22543-006D-4CB0-A1BF-53E7893FF62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84">
                    <a:extLst>
                      <a:ext uri="{FF2B5EF4-FFF2-40B4-BE49-F238E27FC236}">
                        <a16:creationId xmlns:a16="http://schemas.microsoft.com/office/drawing/2014/main" id="{2939947A-5309-434C-B286-3E4ADF10DBB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85">
                    <a:extLst>
                      <a:ext uri="{FF2B5EF4-FFF2-40B4-BE49-F238E27FC236}">
                        <a16:creationId xmlns:a16="http://schemas.microsoft.com/office/drawing/2014/main" id="{513B38ED-A905-43EF-867B-678708DA0D6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86">
                    <a:extLst>
                      <a:ext uri="{FF2B5EF4-FFF2-40B4-BE49-F238E27FC236}">
                        <a16:creationId xmlns:a16="http://schemas.microsoft.com/office/drawing/2014/main" id="{06C9FC9A-0DCA-4142-9C3F-D70BFFB3BFF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87">
                    <a:extLst>
                      <a:ext uri="{FF2B5EF4-FFF2-40B4-BE49-F238E27FC236}">
                        <a16:creationId xmlns:a16="http://schemas.microsoft.com/office/drawing/2014/main" id="{98422C46-FC4D-4F23-A874-B17D83195A6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0" name="Group 409">
              <a:extLst>
                <a:ext uri="{FF2B5EF4-FFF2-40B4-BE49-F238E27FC236}">
                  <a16:creationId xmlns:a16="http://schemas.microsoft.com/office/drawing/2014/main" id="{A7AE498D-2D1B-450A-91E8-D18C49E4EAAB}"/>
                </a:ext>
              </a:extLst>
            </p:cNvPr>
            <p:cNvGrpSpPr/>
            <p:nvPr/>
          </p:nvGrpSpPr>
          <p:grpSpPr>
            <a:xfrm>
              <a:off x="8879031" y="3752123"/>
              <a:ext cx="1015120" cy="696482"/>
              <a:chOff x="3480816" y="1417320"/>
              <a:chExt cx="4105975" cy="2871216"/>
            </a:xfrm>
          </p:grpSpPr>
          <p:grpSp>
            <p:nvGrpSpPr>
              <p:cNvPr id="620" name="Group 619">
                <a:extLst>
                  <a:ext uri="{FF2B5EF4-FFF2-40B4-BE49-F238E27FC236}">
                    <a16:creationId xmlns:a16="http://schemas.microsoft.com/office/drawing/2014/main" id="{DD8DA985-CF62-4BEF-9AC2-704C41D4A096}"/>
                  </a:ext>
                </a:extLst>
              </p:cNvPr>
              <p:cNvGrpSpPr/>
              <p:nvPr/>
            </p:nvGrpSpPr>
            <p:grpSpPr>
              <a:xfrm>
                <a:off x="4489705" y="1779294"/>
                <a:ext cx="1630864" cy="1887450"/>
                <a:chOff x="7653422" y="1435608"/>
                <a:chExt cx="2769586" cy="3757446"/>
              </a:xfrm>
            </p:grpSpPr>
            <p:sp>
              <p:nvSpPr>
                <p:cNvPr id="630" name="Rectangle 2">
                  <a:extLst>
                    <a:ext uri="{FF2B5EF4-FFF2-40B4-BE49-F238E27FC236}">
                      <a16:creationId xmlns:a16="http://schemas.microsoft.com/office/drawing/2014/main" id="{3A732375-DBEC-44D8-AD62-1073D30CE33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reeform: Shape 630">
                  <a:extLst>
                    <a:ext uri="{FF2B5EF4-FFF2-40B4-BE49-F238E27FC236}">
                      <a16:creationId xmlns:a16="http://schemas.microsoft.com/office/drawing/2014/main" id="{D8EE44CE-440C-4A3C-931A-C3756A3DAA5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1" name="Group 620">
                <a:extLst>
                  <a:ext uri="{FF2B5EF4-FFF2-40B4-BE49-F238E27FC236}">
                    <a16:creationId xmlns:a16="http://schemas.microsoft.com/office/drawing/2014/main" id="{6C6A95C1-C7E5-4A66-A472-70840CEB0576}"/>
                  </a:ext>
                </a:extLst>
              </p:cNvPr>
              <p:cNvGrpSpPr/>
              <p:nvPr/>
            </p:nvGrpSpPr>
            <p:grpSpPr>
              <a:xfrm>
                <a:off x="5218177" y="1636776"/>
                <a:ext cx="1822482" cy="2109216"/>
                <a:chOff x="7653422" y="1435608"/>
                <a:chExt cx="2769586" cy="3757446"/>
              </a:xfrm>
            </p:grpSpPr>
            <p:sp>
              <p:nvSpPr>
                <p:cNvPr id="628" name="Rectangle 2">
                  <a:extLst>
                    <a:ext uri="{FF2B5EF4-FFF2-40B4-BE49-F238E27FC236}">
                      <a16:creationId xmlns:a16="http://schemas.microsoft.com/office/drawing/2014/main" id="{75E37ECD-237E-4A7C-A842-1E96941F50E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reeform: Shape 628">
                  <a:extLst>
                    <a:ext uri="{FF2B5EF4-FFF2-40B4-BE49-F238E27FC236}">
                      <a16:creationId xmlns:a16="http://schemas.microsoft.com/office/drawing/2014/main" id="{7330EF58-0D53-4DDF-8E76-AAC308C3C52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2" name="Group 621">
                <a:extLst>
                  <a:ext uri="{FF2B5EF4-FFF2-40B4-BE49-F238E27FC236}">
                    <a16:creationId xmlns:a16="http://schemas.microsoft.com/office/drawing/2014/main" id="{6B6220A8-9DA2-4599-8FE4-DEACF688A8C8}"/>
                  </a:ext>
                </a:extLst>
              </p:cNvPr>
              <p:cNvGrpSpPr/>
              <p:nvPr/>
            </p:nvGrpSpPr>
            <p:grpSpPr>
              <a:xfrm>
                <a:off x="3480816" y="1417320"/>
                <a:ext cx="2162223" cy="2502408"/>
                <a:chOff x="7653422" y="1435608"/>
                <a:chExt cx="2769586" cy="3757446"/>
              </a:xfrm>
            </p:grpSpPr>
            <p:sp>
              <p:nvSpPr>
                <p:cNvPr id="626" name="Rectangle 2">
                  <a:extLst>
                    <a:ext uri="{FF2B5EF4-FFF2-40B4-BE49-F238E27FC236}">
                      <a16:creationId xmlns:a16="http://schemas.microsoft.com/office/drawing/2014/main" id="{430B79A4-8638-43A7-9182-2660430BBA8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reeform: Shape 626">
                  <a:extLst>
                    <a:ext uri="{FF2B5EF4-FFF2-40B4-BE49-F238E27FC236}">
                      <a16:creationId xmlns:a16="http://schemas.microsoft.com/office/drawing/2014/main" id="{92D2D294-9D63-44E2-9CBD-DBE00DEFB40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3" name="Group 622">
                <a:extLst>
                  <a:ext uri="{FF2B5EF4-FFF2-40B4-BE49-F238E27FC236}">
                    <a16:creationId xmlns:a16="http://schemas.microsoft.com/office/drawing/2014/main" id="{394B4D0B-D58C-41FC-95C3-A852CAB3D1BB}"/>
                  </a:ext>
                </a:extLst>
              </p:cNvPr>
              <p:cNvGrpSpPr/>
              <p:nvPr/>
            </p:nvGrpSpPr>
            <p:grpSpPr>
              <a:xfrm>
                <a:off x="5394961" y="1751862"/>
                <a:ext cx="2191830" cy="2536674"/>
                <a:chOff x="7653422" y="1435608"/>
                <a:chExt cx="2769586" cy="3757446"/>
              </a:xfrm>
            </p:grpSpPr>
            <p:sp>
              <p:nvSpPr>
                <p:cNvPr id="624" name="Rectangle 2">
                  <a:extLst>
                    <a:ext uri="{FF2B5EF4-FFF2-40B4-BE49-F238E27FC236}">
                      <a16:creationId xmlns:a16="http://schemas.microsoft.com/office/drawing/2014/main" id="{BAF45B53-2302-44F8-A131-54231206BFB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reeform: Shape 624">
                  <a:extLst>
                    <a:ext uri="{FF2B5EF4-FFF2-40B4-BE49-F238E27FC236}">
                      <a16:creationId xmlns:a16="http://schemas.microsoft.com/office/drawing/2014/main" id="{FF3102D9-532F-4285-A467-3DF9AE9E3B0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11" name="Group 410">
              <a:extLst>
                <a:ext uri="{FF2B5EF4-FFF2-40B4-BE49-F238E27FC236}">
                  <a16:creationId xmlns:a16="http://schemas.microsoft.com/office/drawing/2014/main" id="{50024369-3F53-4925-BA6E-D6B0E1E733A0}"/>
                </a:ext>
              </a:extLst>
            </p:cNvPr>
            <p:cNvGrpSpPr/>
            <p:nvPr/>
          </p:nvGrpSpPr>
          <p:grpSpPr>
            <a:xfrm>
              <a:off x="9095592" y="3869300"/>
              <a:ext cx="384925" cy="648379"/>
              <a:chOff x="1241184" y="770000"/>
              <a:chExt cx="2405441" cy="4129562"/>
            </a:xfrm>
          </p:grpSpPr>
          <p:grpSp>
            <p:nvGrpSpPr>
              <p:cNvPr id="528" name="Group 527">
                <a:extLst>
                  <a:ext uri="{FF2B5EF4-FFF2-40B4-BE49-F238E27FC236}">
                    <a16:creationId xmlns:a16="http://schemas.microsoft.com/office/drawing/2014/main" id="{F00C1CBD-78D7-418A-9202-2C72E5CF417E}"/>
                  </a:ext>
                </a:extLst>
              </p:cNvPr>
              <p:cNvGrpSpPr/>
              <p:nvPr/>
            </p:nvGrpSpPr>
            <p:grpSpPr>
              <a:xfrm>
                <a:off x="2133600" y="2743200"/>
                <a:ext cx="1295400" cy="990600"/>
                <a:chOff x="4567827" y="970271"/>
                <a:chExt cx="1595182" cy="1230216"/>
              </a:xfrm>
            </p:grpSpPr>
            <p:grpSp>
              <p:nvGrpSpPr>
                <p:cNvPr id="608" name="Group 607">
                  <a:extLst>
                    <a:ext uri="{FF2B5EF4-FFF2-40B4-BE49-F238E27FC236}">
                      <a16:creationId xmlns:a16="http://schemas.microsoft.com/office/drawing/2014/main" id="{B62E657A-9E03-4233-8384-978A47A88343}"/>
                    </a:ext>
                  </a:extLst>
                </p:cNvPr>
                <p:cNvGrpSpPr/>
                <p:nvPr/>
              </p:nvGrpSpPr>
              <p:grpSpPr>
                <a:xfrm>
                  <a:off x="4567827" y="970271"/>
                  <a:ext cx="1176558" cy="776349"/>
                  <a:chOff x="4567827" y="970271"/>
                  <a:chExt cx="1176558" cy="776349"/>
                </a:xfrm>
                <a:solidFill>
                  <a:schemeClr val="accent3">
                    <a:lumMod val="50000"/>
                  </a:schemeClr>
                </a:solidFill>
              </p:grpSpPr>
              <p:sp>
                <p:nvSpPr>
                  <p:cNvPr id="615" name="Round Diagonal Corner Rectangle 2">
                    <a:extLst>
                      <a:ext uri="{FF2B5EF4-FFF2-40B4-BE49-F238E27FC236}">
                        <a16:creationId xmlns:a16="http://schemas.microsoft.com/office/drawing/2014/main" id="{13517787-9749-444F-BB02-D2DAC4FA23E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3">
                    <a:extLst>
                      <a:ext uri="{FF2B5EF4-FFF2-40B4-BE49-F238E27FC236}">
                        <a16:creationId xmlns:a16="http://schemas.microsoft.com/office/drawing/2014/main" id="{59B66D1B-57B8-468A-B5DC-7BAC5F0B7A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4">
                    <a:extLst>
                      <a:ext uri="{FF2B5EF4-FFF2-40B4-BE49-F238E27FC236}">
                        <a16:creationId xmlns:a16="http://schemas.microsoft.com/office/drawing/2014/main" id="{A268F46D-2496-4420-A446-B79507993CC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5">
                    <a:extLst>
                      <a:ext uri="{FF2B5EF4-FFF2-40B4-BE49-F238E27FC236}">
                        <a16:creationId xmlns:a16="http://schemas.microsoft.com/office/drawing/2014/main" id="{04C7C5CF-12B9-4AC1-B25C-C5F95344520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6">
                    <a:extLst>
                      <a:ext uri="{FF2B5EF4-FFF2-40B4-BE49-F238E27FC236}">
                        <a16:creationId xmlns:a16="http://schemas.microsoft.com/office/drawing/2014/main" id="{DC0E3C9C-5650-45CB-8243-BAA1AACE11A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608">
                  <a:extLst>
                    <a:ext uri="{FF2B5EF4-FFF2-40B4-BE49-F238E27FC236}">
                      <a16:creationId xmlns:a16="http://schemas.microsoft.com/office/drawing/2014/main" id="{13E7CECD-A630-4A57-BBAC-7EC6C797D96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0" name="Round Diagonal Corner Rectangle 9">
                    <a:extLst>
                      <a:ext uri="{FF2B5EF4-FFF2-40B4-BE49-F238E27FC236}">
                        <a16:creationId xmlns:a16="http://schemas.microsoft.com/office/drawing/2014/main" id="{3CCB4FF0-9D30-41D5-8F5F-475C61D6A9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10">
                    <a:extLst>
                      <a:ext uri="{FF2B5EF4-FFF2-40B4-BE49-F238E27FC236}">
                        <a16:creationId xmlns:a16="http://schemas.microsoft.com/office/drawing/2014/main" id="{11760364-8D31-4C3C-B403-CB530515672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11">
                    <a:extLst>
                      <a:ext uri="{FF2B5EF4-FFF2-40B4-BE49-F238E27FC236}">
                        <a16:creationId xmlns:a16="http://schemas.microsoft.com/office/drawing/2014/main" id="{47518C81-325F-488F-8FF6-6457BB294B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12">
                    <a:extLst>
                      <a:ext uri="{FF2B5EF4-FFF2-40B4-BE49-F238E27FC236}">
                        <a16:creationId xmlns:a16="http://schemas.microsoft.com/office/drawing/2014/main" id="{98DF3378-8252-4EB3-9D91-E950E065B09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 Diagonal Corner Rectangle 13">
                    <a:extLst>
                      <a:ext uri="{FF2B5EF4-FFF2-40B4-BE49-F238E27FC236}">
                        <a16:creationId xmlns:a16="http://schemas.microsoft.com/office/drawing/2014/main" id="{144778EE-7B84-4A8D-A512-16D61B727FA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9" name="Double Wave 528">
                <a:extLst>
                  <a:ext uri="{FF2B5EF4-FFF2-40B4-BE49-F238E27FC236}">
                    <a16:creationId xmlns:a16="http://schemas.microsoft.com/office/drawing/2014/main" id="{F09D4B26-FEF7-460B-AD5F-67F5A0F7081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529">
                <a:extLst>
                  <a:ext uri="{FF2B5EF4-FFF2-40B4-BE49-F238E27FC236}">
                    <a16:creationId xmlns:a16="http://schemas.microsoft.com/office/drawing/2014/main" id="{55F00D0B-E479-4319-95AF-9FEB8D424B33}"/>
                  </a:ext>
                </a:extLst>
              </p:cNvPr>
              <p:cNvGrpSpPr/>
              <p:nvPr/>
            </p:nvGrpSpPr>
            <p:grpSpPr>
              <a:xfrm rot="3721982">
                <a:off x="2072705" y="1965154"/>
                <a:ext cx="1219200" cy="940256"/>
                <a:chOff x="4567827" y="970271"/>
                <a:chExt cx="1595182" cy="1230216"/>
              </a:xfrm>
            </p:grpSpPr>
            <p:grpSp>
              <p:nvGrpSpPr>
                <p:cNvPr id="596" name="Group 7">
                  <a:extLst>
                    <a:ext uri="{FF2B5EF4-FFF2-40B4-BE49-F238E27FC236}">
                      <a16:creationId xmlns:a16="http://schemas.microsoft.com/office/drawing/2014/main" id="{5985F0BD-A493-4AE2-BED5-BED6C78C0EF9}"/>
                    </a:ext>
                  </a:extLst>
                </p:cNvPr>
                <p:cNvGrpSpPr/>
                <p:nvPr/>
              </p:nvGrpSpPr>
              <p:grpSpPr>
                <a:xfrm>
                  <a:off x="4567827" y="970271"/>
                  <a:ext cx="1176558" cy="776349"/>
                  <a:chOff x="4567827" y="970271"/>
                  <a:chExt cx="1176558" cy="776349"/>
                </a:xfrm>
                <a:solidFill>
                  <a:schemeClr val="accent3">
                    <a:lumMod val="50000"/>
                  </a:schemeClr>
                </a:solidFill>
              </p:grpSpPr>
              <p:sp>
                <p:nvSpPr>
                  <p:cNvPr id="603" name="Round Diagonal Corner Rectangle 2">
                    <a:extLst>
                      <a:ext uri="{FF2B5EF4-FFF2-40B4-BE49-F238E27FC236}">
                        <a16:creationId xmlns:a16="http://schemas.microsoft.com/office/drawing/2014/main" id="{2777973C-B6A2-43FD-84CA-03261C1A2EC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3">
                    <a:extLst>
                      <a:ext uri="{FF2B5EF4-FFF2-40B4-BE49-F238E27FC236}">
                        <a16:creationId xmlns:a16="http://schemas.microsoft.com/office/drawing/2014/main" id="{65AC05FE-1EC4-4B29-B23A-0151EFBFD7F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4">
                    <a:extLst>
                      <a:ext uri="{FF2B5EF4-FFF2-40B4-BE49-F238E27FC236}">
                        <a16:creationId xmlns:a16="http://schemas.microsoft.com/office/drawing/2014/main" id="{14CD4849-AA9B-4586-8580-3BDEC80FC7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5">
                    <a:extLst>
                      <a:ext uri="{FF2B5EF4-FFF2-40B4-BE49-F238E27FC236}">
                        <a16:creationId xmlns:a16="http://schemas.microsoft.com/office/drawing/2014/main" id="{D8112197-FB16-40C9-BBBA-3A65A954821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6">
                    <a:extLst>
                      <a:ext uri="{FF2B5EF4-FFF2-40B4-BE49-F238E27FC236}">
                        <a16:creationId xmlns:a16="http://schemas.microsoft.com/office/drawing/2014/main" id="{226A2F65-533D-4DC8-91CC-C9899332634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8">
                  <a:extLst>
                    <a:ext uri="{FF2B5EF4-FFF2-40B4-BE49-F238E27FC236}">
                      <a16:creationId xmlns:a16="http://schemas.microsoft.com/office/drawing/2014/main" id="{61D936D5-FF54-4E95-8EEC-B8AAE1DC0D9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8" name="Round Diagonal Corner Rectangle 18">
                    <a:extLst>
                      <a:ext uri="{FF2B5EF4-FFF2-40B4-BE49-F238E27FC236}">
                        <a16:creationId xmlns:a16="http://schemas.microsoft.com/office/drawing/2014/main" id="{2132D224-2D88-43B7-A533-AAD6922C5D2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19">
                    <a:extLst>
                      <a:ext uri="{FF2B5EF4-FFF2-40B4-BE49-F238E27FC236}">
                        <a16:creationId xmlns:a16="http://schemas.microsoft.com/office/drawing/2014/main" id="{C6899D7F-7848-40DA-9D0E-6A5C9783FCC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20">
                    <a:extLst>
                      <a:ext uri="{FF2B5EF4-FFF2-40B4-BE49-F238E27FC236}">
                        <a16:creationId xmlns:a16="http://schemas.microsoft.com/office/drawing/2014/main" id="{BC255BDD-BE35-44C7-89C3-E3D0EC19238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21">
                    <a:extLst>
                      <a:ext uri="{FF2B5EF4-FFF2-40B4-BE49-F238E27FC236}">
                        <a16:creationId xmlns:a16="http://schemas.microsoft.com/office/drawing/2014/main" id="{C6DFE469-3A10-4549-B143-FFBBE79F6A8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22">
                    <a:extLst>
                      <a:ext uri="{FF2B5EF4-FFF2-40B4-BE49-F238E27FC236}">
                        <a16:creationId xmlns:a16="http://schemas.microsoft.com/office/drawing/2014/main" id="{F47B9075-177E-4CC3-8C92-8D477BB4CC0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1" name="Group 530">
                <a:extLst>
                  <a:ext uri="{FF2B5EF4-FFF2-40B4-BE49-F238E27FC236}">
                    <a16:creationId xmlns:a16="http://schemas.microsoft.com/office/drawing/2014/main" id="{1A1255A6-5291-4642-9DD4-D0B93F6D67C9}"/>
                  </a:ext>
                </a:extLst>
              </p:cNvPr>
              <p:cNvGrpSpPr/>
              <p:nvPr/>
            </p:nvGrpSpPr>
            <p:grpSpPr>
              <a:xfrm rot="20253845">
                <a:off x="1241184" y="1553241"/>
                <a:ext cx="1595182" cy="1230216"/>
                <a:chOff x="4567827" y="970271"/>
                <a:chExt cx="1595182" cy="1230216"/>
              </a:xfrm>
            </p:grpSpPr>
            <p:grpSp>
              <p:nvGrpSpPr>
                <p:cNvPr id="584" name="Group 7">
                  <a:extLst>
                    <a:ext uri="{FF2B5EF4-FFF2-40B4-BE49-F238E27FC236}">
                      <a16:creationId xmlns:a16="http://schemas.microsoft.com/office/drawing/2014/main" id="{FB441839-B11F-446F-B9C8-BFE627E79455}"/>
                    </a:ext>
                  </a:extLst>
                </p:cNvPr>
                <p:cNvGrpSpPr/>
                <p:nvPr/>
              </p:nvGrpSpPr>
              <p:grpSpPr>
                <a:xfrm>
                  <a:off x="4567827" y="970271"/>
                  <a:ext cx="1176558" cy="776349"/>
                  <a:chOff x="4567827" y="970271"/>
                  <a:chExt cx="1176558" cy="776349"/>
                </a:xfrm>
                <a:solidFill>
                  <a:schemeClr val="accent3">
                    <a:lumMod val="50000"/>
                  </a:schemeClr>
                </a:solidFill>
              </p:grpSpPr>
              <p:sp>
                <p:nvSpPr>
                  <p:cNvPr id="591" name="Round Diagonal Corner Rectangle 2">
                    <a:extLst>
                      <a:ext uri="{FF2B5EF4-FFF2-40B4-BE49-F238E27FC236}">
                        <a16:creationId xmlns:a16="http://schemas.microsoft.com/office/drawing/2014/main" id="{E351C2B3-95DD-46D4-9920-3FF3A7294A7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3">
                    <a:extLst>
                      <a:ext uri="{FF2B5EF4-FFF2-40B4-BE49-F238E27FC236}">
                        <a16:creationId xmlns:a16="http://schemas.microsoft.com/office/drawing/2014/main" id="{9AE9118B-547C-4F57-8996-C0FED8BB77F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4">
                    <a:extLst>
                      <a:ext uri="{FF2B5EF4-FFF2-40B4-BE49-F238E27FC236}">
                        <a16:creationId xmlns:a16="http://schemas.microsoft.com/office/drawing/2014/main" id="{C0BE2DB5-F13B-4E02-A80F-86CFE0034A1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5">
                    <a:extLst>
                      <a:ext uri="{FF2B5EF4-FFF2-40B4-BE49-F238E27FC236}">
                        <a16:creationId xmlns:a16="http://schemas.microsoft.com/office/drawing/2014/main" id="{24DFAF01-5AD7-4C21-850C-1ED251D7060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6">
                    <a:extLst>
                      <a:ext uri="{FF2B5EF4-FFF2-40B4-BE49-F238E27FC236}">
                        <a16:creationId xmlns:a16="http://schemas.microsoft.com/office/drawing/2014/main" id="{024D25F7-C2CF-4ACC-8670-C11BAAB059A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8">
                  <a:extLst>
                    <a:ext uri="{FF2B5EF4-FFF2-40B4-BE49-F238E27FC236}">
                      <a16:creationId xmlns:a16="http://schemas.microsoft.com/office/drawing/2014/main" id="{ECAA0C32-6D99-472A-AB11-0A83DA5DDE0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86" name="Round Diagonal Corner Rectangle 31">
                    <a:extLst>
                      <a:ext uri="{FF2B5EF4-FFF2-40B4-BE49-F238E27FC236}">
                        <a16:creationId xmlns:a16="http://schemas.microsoft.com/office/drawing/2014/main" id="{D5BBDA5D-BE76-49A7-AAF1-1A630D5211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32">
                    <a:extLst>
                      <a:ext uri="{FF2B5EF4-FFF2-40B4-BE49-F238E27FC236}">
                        <a16:creationId xmlns:a16="http://schemas.microsoft.com/office/drawing/2014/main" id="{B56DD72A-D1C8-451D-930B-7FA5DAF623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33">
                    <a:extLst>
                      <a:ext uri="{FF2B5EF4-FFF2-40B4-BE49-F238E27FC236}">
                        <a16:creationId xmlns:a16="http://schemas.microsoft.com/office/drawing/2014/main" id="{3E1B1F23-4D71-4FFB-9127-0964C199968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 Diagonal Corner Rectangle 34">
                    <a:extLst>
                      <a:ext uri="{FF2B5EF4-FFF2-40B4-BE49-F238E27FC236}">
                        <a16:creationId xmlns:a16="http://schemas.microsoft.com/office/drawing/2014/main" id="{5C25B103-01C8-4923-B4BF-D926FD64FD3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 Diagonal Corner Rectangle 35">
                    <a:extLst>
                      <a:ext uri="{FF2B5EF4-FFF2-40B4-BE49-F238E27FC236}">
                        <a16:creationId xmlns:a16="http://schemas.microsoft.com/office/drawing/2014/main" id="{7489D199-FFE6-455A-A29D-294089EE771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2" name="Group 531">
                <a:extLst>
                  <a:ext uri="{FF2B5EF4-FFF2-40B4-BE49-F238E27FC236}">
                    <a16:creationId xmlns:a16="http://schemas.microsoft.com/office/drawing/2014/main" id="{839767D7-3752-46BC-A318-DAD6C8BAD564}"/>
                  </a:ext>
                </a:extLst>
              </p:cNvPr>
              <p:cNvGrpSpPr/>
              <p:nvPr/>
            </p:nvGrpSpPr>
            <p:grpSpPr>
              <a:xfrm rot="8113811">
                <a:off x="1943792" y="770000"/>
                <a:ext cx="1446415" cy="1355079"/>
                <a:chOff x="4567827" y="970271"/>
                <a:chExt cx="1595182" cy="1230216"/>
              </a:xfrm>
            </p:grpSpPr>
            <p:grpSp>
              <p:nvGrpSpPr>
                <p:cNvPr id="572" name="Group 7">
                  <a:extLst>
                    <a:ext uri="{FF2B5EF4-FFF2-40B4-BE49-F238E27FC236}">
                      <a16:creationId xmlns:a16="http://schemas.microsoft.com/office/drawing/2014/main" id="{873DC77E-DD87-4C25-8E89-5DE4CE135454}"/>
                    </a:ext>
                  </a:extLst>
                </p:cNvPr>
                <p:cNvGrpSpPr/>
                <p:nvPr/>
              </p:nvGrpSpPr>
              <p:grpSpPr>
                <a:xfrm>
                  <a:off x="4567827" y="970271"/>
                  <a:ext cx="1176558" cy="776349"/>
                  <a:chOff x="4567827" y="970271"/>
                  <a:chExt cx="1176558" cy="776349"/>
                </a:xfrm>
                <a:solidFill>
                  <a:schemeClr val="accent3">
                    <a:lumMod val="50000"/>
                  </a:schemeClr>
                </a:solidFill>
              </p:grpSpPr>
              <p:sp>
                <p:nvSpPr>
                  <p:cNvPr id="579" name="Round Diagonal Corner Rectangle 2">
                    <a:extLst>
                      <a:ext uri="{FF2B5EF4-FFF2-40B4-BE49-F238E27FC236}">
                        <a16:creationId xmlns:a16="http://schemas.microsoft.com/office/drawing/2014/main" id="{CDC80169-7F74-4305-B276-998D8C93A3B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3">
                    <a:extLst>
                      <a:ext uri="{FF2B5EF4-FFF2-40B4-BE49-F238E27FC236}">
                        <a16:creationId xmlns:a16="http://schemas.microsoft.com/office/drawing/2014/main" id="{0E91C323-1C8B-4684-A071-4622F346C67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4">
                    <a:extLst>
                      <a:ext uri="{FF2B5EF4-FFF2-40B4-BE49-F238E27FC236}">
                        <a16:creationId xmlns:a16="http://schemas.microsoft.com/office/drawing/2014/main" id="{63176F3E-A7B2-4A26-B0F6-44ADADD6BF08}"/>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5">
                    <a:extLst>
                      <a:ext uri="{FF2B5EF4-FFF2-40B4-BE49-F238E27FC236}">
                        <a16:creationId xmlns:a16="http://schemas.microsoft.com/office/drawing/2014/main" id="{470B4B80-615C-4522-8861-56828B543EA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6">
                    <a:extLst>
                      <a:ext uri="{FF2B5EF4-FFF2-40B4-BE49-F238E27FC236}">
                        <a16:creationId xmlns:a16="http://schemas.microsoft.com/office/drawing/2014/main" id="{7E76ED67-B7E4-45E6-A3CF-1E2454F4AE8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8">
                  <a:extLst>
                    <a:ext uri="{FF2B5EF4-FFF2-40B4-BE49-F238E27FC236}">
                      <a16:creationId xmlns:a16="http://schemas.microsoft.com/office/drawing/2014/main" id="{6A4853BA-918F-4ED6-9AA1-A65E8C166C8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4" name="Round Diagonal Corner Rectangle 44">
                    <a:extLst>
                      <a:ext uri="{FF2B5EF4-FFF2-40B4-BE49-F238E27FC236}">
                        <a16:creationId xmlns:a16="http://schemas.microsoft.com/office/drawing/2014/main" id="{E29C8CFF-5B77-4EFB-AED4-5A0226B8507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45">
                    <a:extLst>
                      <a:ext uri="{FF2B5EF4-FFF2-40B4-BE49-F238E27FC236}">
                        <a16:creationId xmlns:a16="http://schemas.microsoft.com/office/drawing/2014/main" id="{C99050C5-BFEE-4C96-8871-00D85B50203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46">
                    <a:extLst>
                      <a:ext uri="{FF2B5EF4-FFF2-40B4-BE49-F238E27FC236}">
                        <a16:creationId xmlns:a16="http://schemas.microsoft.com/office/drawing/2014/main" id="{DA10D084-6B3E-49B0-89BA-622393E6057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 Diagonal Corner Rectangle 47">
                    <a:extLst>
                      <a:ext uri="{FF2B5EF4-FFF2-40B4-BE49-F238E27FC236}">
                        <a16:creationId xmlns:a16="http://schemas.microsoft.com/office/drawing/2014/main" id="{2E9E2212-031F-41D1-9F6F-5584710EA22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 Diagonal Corner Rectangle 48">
                    <a:extLst>
                      <a:ext uri="{FF2B5EF4-FFF2-40B4-BE49-F238E27FC236}">
                        <a16:creationId xmlns:a16="http://schemas.microsoft.com/office/drawing/2014/main" id="{80EFB9D6-DC7E-4CC6-8968-39DA1B9FF01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3" name="Group 532">
                <a:extLst>
                  <a:ext uri="{FF2B5EF4-FFF2-40B4-BE49-F238E27FC236}">
                    <a16:creationId xmlns:a16="http://schemas.microsoft.com/office/drawing/2014/main" id="{04767108-244E-4B72-9142-2C5B26EA174D}"/>
                  </a:ext>
                </a:extLst>
              </p:cNvPr>
              <p:cNvGrpSpPr/>
              <p:nvPr/>
            </p:nvGrpSpPr>
            <p:grpSpPr>
              <a:xfrm rot="8113811">
                <a:off x="1438523" y="2207715"/>
                <a:ext cx="1390153" cy="762604"/>
                <a:chOff x="4567827" y="970271"/>
                <a:chExt cx="1595182" cy="1230216"/>
              </a:xfrm>
            </p:grpSpPr>
            <p:grpSp>
              <p:nvGrpSpPr>
                <p:cNvPr id="560" name="Group 7">
                  <a:extLst>
                    <a:ext uri="{FF2B5EF4-FFF2-40B4-BE49-F238E27FC236}">
                      <a16:creationId xmlns:a16="http://schemas.microsoft.com/office/drawing/2014/main" id="{B2620095-D0B2-4911-802D-9B16DF3BAD95}"/>
                    </a:ext>
                  </a:extLst>
                </p:cNvPr>
                <p:cNvGrpSpPr/>
                <p:nvPr/>
              </p:nvGrpSpPr>
              <p:grpSpPr>
                <a:xfrm>
                  <a:off x="4567827" y="970271"/>
                  <a:ext cx="1176558" cy="776349"/>
                  <a:chOff x="4567827" y="970271"/>
                  <a:chExt cx="1176558" cy="776349"/>
                </a:xfrm>
                <a:solidFill>
                  <a:schemeClr val="accent3">
                    <a:lumMod val="50000"/>
                  </a:schemeClr>
                </a:solidFill>
              </p:grpSpPr>
              <p:sp>
                <p:nvSpPr>
                  <p:cNvPr id="567" name="Round Diagonal Corner Rectangle 2">
                    <a:extLst>
                      <a:ext uri="{FF2B5EF4-FFF2-40B4-BE49-F238E27FC236}">
                        <a16:creationId xmlns:a16="http://schemas.microsoft.com/office/drawing/2014/main" id="{5B493038-BDC5-41A9-8D1E-B3364DF9E55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3">
                    <a:extLst>
                      <a:ext uri="{FF2B5EF4-FFF2-40B4-BE49-F238E27FC236}">
                        <a16:creationId xmlns:a16="http://schemas.microsoft.com/office/drawing/2014/main" id="{B6B58473-C8DF-45EF-B398-27C6206493D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4">
                    <a:extLst>
                      <a:ext uri="{FF2B5EF4-FFF2-40B4-BE49-F238E27FC236}">
                        <a16:creationId xmlns:a16="http://schemas.microsoft.com/office/drawing/2014/main" id="{1967B38B-79A4-42AF-9ADD-85A371872F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5">
                    <a:extLst>
                      <a:ext uri="{FF2B5EF4-FFF2-40B4-BE49-F238E27FC236}">
                        <a16:creationId xmlns:a16="http://schemas.microsoft.com/office/drawing/2014/main" id="{1BD2E0DD-9335-4D84-9FE2-C869F207387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6">
                    <a:extLst>
                      <a:ext uri="{FF2B5EF4-FFF2-40B4-BE49-F238E27FC236}">
                        <a16:creationId xmlns:a16="http://schemas.microsoft.com/office/drawing/2014/main" id="{ED31DD2E-B0A9-48C7-8A63-D84E2DEE4B7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8">
                  <a:extLst>
                    <a:ext uri="{FF2B5EF4-FFF2-40B4-BE49-F238E27FC236}">
                      <a16:creationId xmlns:a16="http://schemas.microsoft.com/office/drawing/2014/main" id="{0B3A9DC7-BAFE-4D85-9F30-74332BCF4D6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2" name="Round Diagonal Corner Rectangle 57">
                    <a:extLst>
                      <a:ext uri="{FF2B5EF4-FFF2-40B4-BE49-F238E27FC236}">
                        <a16:creationId xmlns:a16="http://schemas.microsoft.com/office/drawing/2014/main" id="{AC38B200-3696-4CFC-9304-2F5BCAF96BF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58">
                    <a:extLst>
                      <a:ext uri="{FF2B5EF4-FFF2-40B4-BE49-F238E27FC236}">
                        <a16:creationId xmlns:a16="http://schemas.microsoft.com/office/drawing/2014/main" id="{EDEB17FC-F7F5-49A6-B41E-279A8533A50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59">
                    <a:extLst>
                      <a:ext uri="{FF2B5EF4-FFF2-40B4-BE49-F238E27FC236}">
                        <a16:creationId xmlns:a16="http://schemas.microsoft.com/office/drawing/2014/main" id="{8720E377-2B4A-48C3-81A5-2334A84ED0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60">
                    <a:extLst>
                      <a:ext uri="{FF2B5EF4-FFF2-40B4-BE49-F238E27FC236}">
                        <a16:creationId xmlns:a16="http://schemas.microsoft.com/office/drawing/2014/main" id="{FAE68704-381A-45D9-A9B8-E8DC18CE104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61">
                    <a:extLst>
                      <a:ext uri="{FF2B5EF4-FFF2-40B4-BE49-F238E27FC236}">
                        <a16:creationId xmlns:a16="http://schemas.microsoft.com/office/drawing/2014/main" id="{4CDA0464-B1FF-447D-850D-009867B02CD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4" name="Group 533">
                <a:extLst>
                  <a:ext uri="{FF2B5EF4-FFF2-40B4-BE49-F238E27FC236}">
                    <a16:creationId xmlns:a16="http://schemas.microsoft.com/office/drawing/2014/main" id="{8133514D-ADDA-4D2E-8482-217F97C9D1AA}"/>
                  </a:ext>
                </a:extLst>
              </p:cNvPr>
              <p:cNvGrpSpPr/>
              <p:nvPr/>
            </p:nvGrpSpPr>
            <p:grpSpPr>
              <a:xfrm rot="9089938">
                <a:off x="2556363" y="1661184"/>
                <a:ext cx="1090262" cy="771324"/>
                <a:chOff x="4567827" y="970271"/>
                <a:chExt cx="1595182" cy="1230216"/>
              </a:xfrm>
            </p:grpSpPr>
            <p:grpSp>
              <p:nvGrpSpPr>
                <p:cNvPr id="548" name="Group 7">
                  <a:extLst>
                    <a:ext uri="{FF2B5EF4-FFF2-40B4-BE49-F238E27FC236}">
                      <a16:creationId xmlns:a16="http://schemas.microsoft.com/office/drawing/2014/main" id="{8FD7708A-CEC3-4520-8F0C-37CFC3F79A1A}"/>
                    </a:ext>
                  </a:extLst>
                </p:cNvPr>
                <p:cNvGrpSpPr/>
                <p:nvPr/>
              </p:nvGrpSpPr>
              <p:grpSpPr>
                <a:xfrm>
                  <a:off x="4567827" y="970271"/>
                  <a:ext cx="1176558" cy="776349"/>
                  <a:chOff x="4567827" y="970271"/>
                  <a:chExt cx="1176558" cy="776349"/>
                </a:xfrm>
                <a:solidFill>
                  <a:schemeClr val="accent3">
                    <a:lumMod val="50000"/>
                  </a:schemeClr>
                </a:solidFill>
              </p:grpSpPr>
              <p:sp>
                <p:nvSpPr>
                  <p:cNvPr id="555" name="Round Diagonal Corner Rectangle 2">
                    <a:extLst>
                      <a:ext uri="{FF2B5EF4-FFF2-40B4-BE49-F238E27FC236}">
                        <a16:creationId xmlns:a16="http://schemas.microsoft.com/office/drawing/2014/main" id="{E9DB8159-4A84-4470-8702-40B51477E82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3">
                    <a:extLst>
                      <a:ext uri="{FF2B5EF4-FFF2-40B4-BE49-F238E27FC236}">
                        <a16:creationId xmlns:a16="http://schemas.microsoft.com/office/drawing/2014/main" id="{3D9C9A0F-214F-44CC-A009-970597D1BB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4">
                    <a:extLst>
                      <a:ext uri="{FF2B5EF4-FFF2-40B4-BE49-F238E27FC236}">
                        <a16:creationId xmlns:a16="http://schemas.microsoft.com/office/drawing/2014/main" id="{DFC90267-C63A-48DE-8EC1-CC5E9EE1346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5">
                    <a:extLst>
                      <a:ext uri="{FF2B5EF4-FFF2-40B4-BE49-F238E27FC236}">
                        <a16:creationId xmlns:a16="http://schemas.microsoft.com/office/drawing/2014/main" id="{324260FC-B60C-4100-A370-BA5B598F6DF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6">
                    <a:extLst>
                      <a:ext uri="{FF2B5EF4-FFF2-40B4-BE49-F238E27FC236}">
                        <a16:creationId xmlns:a16="http://schemas.microsoft.com/office/drawing/2014/main" id="{41D4D4B4-82B4-47D9-8FF4-7F31A8E4E3C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8">
                  <a:extLst>
                    <a:ext uri="{FF2B5EF4-FFF2-40B4-BE49-F238E27FC236}">
                      <a16:creationId xmlns:a16="http://schemas.microsoft.com/office/drawing/2014/main" id="{A6A8B199-449C-435D-A9D2-31AF85884D2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0" name="Round Diagonal Corner Rectangle 70">
                    <a:extLst>
                      <a:ext uri="{FF2B5EF4-FFF2-40B4-BE49-F238E27FC236}">
                        <a16:creationId xmlns:a16="http://schemas.microsoft.com/office/drawing/2014/main" id="{E0F70AA5-4E8C-458F-91CB-9829685AF67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71">
                    <a:extLst>
                      <a:ext uri="{FF2B5EF4-FFF2-40B4-BE49-F238E27FC236}">
                        <a16:creationId xmlns:a16="http://schemas.microsoft.com/office/drawing/2014/main" id="{EB13464F-D5D0-4678-BCB6-C58D62276F2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 Diagonal Corner Rectangle 72">
                    <a:extLst>
                      <a:ext uri="{FF2B5EF4-FFF2-40B4-BE49-F238E27FC236}">
                        <a16:creationId xmlns:a16="http://schemas.microsoft.com/office/drawing/2014/main" id="{7491C37F-2D66-48B3-956F-1FF8348E434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 Diagonal Corner Rectangle 73">
                    <a:extLst>
                      <a:ext uri="{FF2B5EF4-FFF2-40B4-BE49-F238E27FC236}">
                        <a16:creationId xmlns:a16="http://schemas.microsoft.com/office/drawing/2014/main" id="{D7A68014-5F2A-4606-AD22-0ADFA952CF9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74">
                    <a:extLst>
                      <a:ext uri="{FF2B5EF4-FFF2-40B4-BE49-F238E27FC236}">
                        <a16:creationId xmlns:a16="http://schemas.microsoft.com/office/drawing/2014/main" id="{0C026FA3-EC51-4A66-870E-664327DB9BA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5" name="Group 534">
                <a:extLst>
                  <a:ext uri="{FF2B5EF4-FFF2-40B4-BE49-F238E27FC236}">
                    <a16:creationId xmlns:a16="http://schemas.microsoft.com/office/drawing/2014/main" id="{16787F8D-19CB-4F51-BFF2-8EA33F59D020}"/>
                  </a:ext>
                </a:extLst>
              </p:cNvPr>
              <p:cNvGrpSpPr/>
              <p:nvPr/>
            </p:nvGrpSpPr>
            <p:grpSpPr>
              <a:xfrm rot="13486189" flipH="1">
                <a:off x="1389306" y="2685691"/>
                <a:ext cx="1345945" cy="1037421"/>
                <a:chOff x="4567827" y="970271"/>
                <a:chExt cx="1595182" cy="1230216"/>
              </a:xfrm>
            </p:grpSpPr>
            <p:grpSp>
              <p:nvGrpSpPr>
                <p:cNvPr id="536" name="Group 7">
                  <a:extLst>
                    <a:ext uri="{FF2B5EF4-FFF2-40B4-BE49-F238E27FC236}">
                      <a16:creationId xmlns:a16="http://schemas.microsoft.com/office/drawing/2014/main" id="{3EE37184-A453-4C25-9F74-47B0BACF0E42}"/>
                    </a:ext>
                  </a:extLst>
                </p:cNvPr>
                <p:cNvGrpSpPr/>
                <p:nvPr/>
              </p:nvGrpSpPr>
              <p:grpSpPr>
                <a:xfrm>
                  <a:off x="4567827" y="970271"/>
                  <a:ext cx="1176558" cy="776349"/>
                  <a:chOff x="4567827" y="970271"/>
                  <a:chExt cx="1176558" cy="776349"/>
                </a:xfrm>
                <a:solidFill>
                  <a:schemeClr val="accent3">
                    <a:lumMod val="50000"/>
                  </a:schemeClr>
                </a:solidFill>
              </p:grpSpPr>
              <p:sp>
                <p:nvSpPr>
                  <p:cNvPr id="543" name="Round Diagonal Corner Rectangle 2">
                    <a:extLst>
                      <a:ext uri="{FF2B5EF4-FFF2-40B4-BE49-F238E27FC236}">
                        <a16:creationId xmlns:a16="http://schemas.microsoft.com/office/drawing/2014/main" id="{BB44DE22-5EFF-497B-B53B-F816A657BA7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3">
                    <a:extLst>
                      <a:ext uri="{FF2B5EF4-FFF2-40B4-BE49-F238E27FC236}">
                        <a16:creationId xmlns:a16="http://schemas.microsoft.com/office/drawing/2014/main" id="{81014E3B-ED20-4B3C-8609-7BFD39BD234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4">
                    <a:extLst>
                      <a:ext uri="{FF2B5EF4-FFF2-40B4-BE49-F238E27FC236}">
                        <a16:creationId xmlns:a16="http://schemas.microsoft.com/office/drawing/2014/main" id="{4F2D7CFC-4228-48DD-A13F-178C482E714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5">
                    <a:extLst>
                      <a:ext uri="{FF2B5EF4-FFF2-40B4-BE49-F238E27FC236}">
                        <a16:creationId xmlns:a16="http://schemas.microsoft.com/office/drawing/2014/main" id="{78E9B334-37BD-44C7-BD0A-A005294963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6">
                    <a:extLst>
                      <a:ext uri="{FF2B5EF4-FFF2-40B4-BE49-F238E27FC236}">
                        <a16:creationId xmlns:a16="http://schemas.microsoft.com/office/drawing/2014/main" id="{4A98610A-D951-4259-915A-72EFA332291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8">
                  <a:extLst>
                    <a:ext uri="{FF2B5EF4-FFF2-40B4-BE49-F238E27FC236}">
                      <a16:creationId xmlns:a16="http://schemas.microsoft.com/office/drawing/2014/main" id="{02B45BC0-1745-473F-934A-C1D50713495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8" name="Round Diagonal Corner Rectangle 83">
                    <a:extLst>
                      <a:ext uri="{FF2B5EF4-FFF2-40B4-BE49-F238E27FC236}">
                        <a16:creationId xmlns:a16="http://schemas.microsoft.com/office/drawing/2014/main" id="{FA719AC4-2CDE-4CE3-B155-3A0F2E9FEC9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84">
                    <a:extLst>
                      <a:ext uri="{FF2B5EF4-FFF2-40B4-BE49-F238E27FC236}">
                        <a16:creationId xmlns:a16="http://schemas.microsoft.com/office/drawing/2014/main" id="{FCFDA784-A4F1-4A09-932F-3E9607AF8C8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85">
                    <a:extLst>
                      <a:ext uri="{FF2B5EF4-FFF2-40B4-BE49-F238E27FC236}">
                        <a16:creationId xmlns:a16="http://schemas.microsoft.com/office/drawing/2014/main" id="{36031D4B-4134-4DE7-85CF-CDA087867B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86">
                    <a:extLst>
                      <a:ext uri="{FF2B5EF4-FFF2-40B4-BE49-F238E27FC236}">
                        <a16:creationId xmlns:a16="http://schemas.microsoft.com/office/drawing/2014/main" id="{E16C20CB-B37E-44DF-852F-663DCD11DDF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87">
                    <a:extLst>
                      <a:ext uri="{FF2B5EF4-FFF2-40B4-BE49-F238E27FC236}">
                        <a16:creationId xmlns:a16="http://schemas.microsoft.com/office/drawing/2014/main" id="{2B4DCE7F-16E1-4C1C-8611-6ABCF440EB0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2" name="Group 411">
              <a:extLst>
                <a:ext uri="{FF2B5EF4-FFF2-40B4-BE49-F238E27FC236}">
                  <a16:creationId xmlns:a16="http://schemas.microsoft.com/office/drawing/2014/main" id="{AD1A30FC-AAA6-45FF-9B24-69D45A990FDC}"/>
                </a:ext>
              </a:extLst>
            </p:cNvPr>
            <p:cNvGrpSpPr/>
            <p:nvPr/>
          </p:nvGrpSpPr>
          <p:grpSpPr>
            <a:xfrm>
              <a:off x="7744485" y="3845865"/>
              <a:ext cx="1015120" cy="696482"/>
              <a:chOff x="3480816" y="1417320"/>
              <a:chExt cx="4105975" cy="2871216"/>
            </a:xfrm>
          </p:grpSpPr>
          <p:grpSp>
            <p:nvGrpSpPr>
              <p:cNvPr id="516" name="Group 515">
                <a:extLst>
                  <a:ext uri="{FF2B5EF4-FFF2-40B4-BE49-F238E27FC236}">
                    <a16:creationId xmlns:a16="http://schemas.microsoft.com/office/drawing/2014/main" id="{B88262B7-A64B-46A4-B88D-739A71B74D8A}"/>
                  </a:ext>
                </a:extLst>
              </p:cNvPr>
              <p:cNvGrpSpPr/>
              <p:nvPr/>
            </p:nvGrpSpPr>
            <p:grpSpPr>
              <a:xfrm>
                <a:off x="4489705" y="1779294"/>
                <a:ext cx="1630864" cy="1887450"/>
                <a:chOff x="7653422" y="1435608"/>
                <a:chExt cx="2769586" cy="3757446"/>
              </a:xfrm>
            </p:grpSpPr>
            <p:sp>
              <p:nvSpPr>
                <p:cNvPr id="526" name="Rectangle 2">
                  <a:extLst>
                    <a:ext uri="{FF2B5EF4-FFF2-40B4-BE49-F238E27FC236}">
                      <a16:creationId xmlns:a16="http://schemas.microsoft.com/office/drawing/2014/main" id="{D6B39D6E-7861-4268-98A1-8AF1D3744AE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4DF181DC-2C42-415C-A7C5-12AA5EF78B8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7" name="Group 516">
                <a:extLst>
                  <a:ext uri="{FF2B5EF4-FFF2-40B4-BE49-F238E27FC236}">
                    <a16:creationId xmlns:a16="http://schemas.microsoft.com/office/drawing/2014/main" id="{AD94CE1B-4841-4824-817C-F9800DEFD865}"/>
                  </a:ext>
                </a:extLst>
              </p:cNvPr>
              <p:cNvGrpSpPr/>
              <p:nvPr/>
            </p:nvGrpSpPr>
            <p:grpSpPr>
              <a:xfrm>
                <a:off x="5218177" y="1636776"/>
                <a:ext cx="1822482" cy="2109216"/>
                <a:chOff x="7653422" y="1435608"/>
                <a:chExt cx="2769586" cy="3757446"/>
              </a:xfrm>
            </p:grpSpPr>
            <p:sp>
              <p:nvSpPr>
                <p:cNvPr id="524" name="Rectangle 2">
                  <a:extLst>
                    <a:ext uri="{FF2B5EF4-FFF2-40B4-BE49-F238E27FC236}">
                      <a16:creationId xmlns:a16="http://schemas.microsoft.com/office/drawing/2014/main" id="{739F1246-86D5-4CBB-A743-62BD4B3037E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5839C4F5-58B7-4FAC-B5D7-C2E083A1111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8" name="Group 517">
                <a:extLst>
                  <a:ext uri="{FF2B5EF4-FFF2-40B4-BE49-F238E27FC236}">
                    <a16:creationId xmlns:a16="http://schemas.microsoft.com/office/drawing/2014/main" id="{2BE80FA4-608D-4071-B5D3-E68E49999D93}"/>
                  </a:ext>
                </a:extLst>
              </p:cNvPr>
              <p:cNvGrpSpPr/>
              <p:nvPr/>
            </p:nvGrpSpPr>
            <p:grpSpPr>
              <a:xfrm>
                <a:off x="3480816" y="1417320"/>
                <a:ext cx="2162223" cy="2502408"/>
                <a:chOff x="7653422" y="1435608"/>
                <a:chExt cx="2769586" cy="3757446"/>
              </a:xfrm>
            </p:grpSpPr>
            <p:sp>
              <p:nvSpPr>
                <p:cNvPr id="522" name="Rectangle 2">
                  <a:extLst>
                    <a:ext uri="{FF2B5EF4-FFF2-40B4-BE49-F238E27FC236}">
                      <a16:creationId xmlns:a16="http://schemas.microsoft.com/office/drawing/2014/main" id="{35346EB7-A873-4116-9823-A6C53F6530B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38871502-563B-4052-A066-8A1A1B87B16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9" name="Group 518">
                <a:extLst>
                  <a:ext uri="{FF2B5EF4-FFF2-40B4-BE49-F238E27FC236}">
                    <a16:creationId xmlns:a16="http://schemas.microsoft.com/office/drawing/2014/main" id="{ED800AE5-5306-4032-A8AE-78A43C26121A}"/>
                  </a:ext>
                </a:extLst>
              </p:cNvPr>
              <p:cNvGrpSpPr/>
              <p:nvPr/>
            </p:nvGrpSpPr>
            <p:grpSpPr>
              <a:xfrm>
                <a:off x="5394961" y="1751862"/>
                <a:ext cx="2191830" cy="2536674"/>
                <a:chOff x="7653422" y="1435608"/>
                <a:chExt cx="2769586" cy="3757446"/>
              </a:xfrm>
            </p:grpSpPr>
            <p:sp>
              <p:nvSpPr>
                <p:cNvPr id="520" name="Rectangle 2">
                  <a:extLst>
                    <a:ext uri="{FF2B5EF4-FFF2-40B4-BE49-F238E27FC236}">
                      <a16:creationId xmlns:a16="http://schemas.microsoft.com/office/drawing/2014/main" id="{FF5A3826-E9EE-4D29-9F15-C62E1B7C2CC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D6644D25-DE52-4935-96D0-6D44330A28C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13" name="Group 412">
              <a:extLst>
                <a:ext uri="{FF2B5EF4-FFF2-40B4-BE49-F238E27FC236}">
                  <a16:creationId xmlns:a16="http://schemas.microsoft.com/office/drawing/2014/main" id="{AEDBB35C-0DE8-4DF1-B8F8-B916F034B068}"/>
                </a:ext>
              </a:extLst>
            </p:cNvPr>
            <p:cNvGrpSpPr/>
            <p:nvPr/>
          </p:nvGrpSpPr>
          <p:grpSpPr>
            <a:xfrm>
              <a:off x="7961046" y="3963042"/>
              <a:ext cx="384925" cy="648379"/>
              <a:chOff x="1241184" y="770000"/>
              <a:chExt cx="2405441" cy="4129562"/>
            </a:xfrm>
          </p:grpSpPr>
          <p:grpSp>
            <p:nvGrpSpPr>
              <p:cNvPr id="424" name="Group 423">
                <a:extLst>
                  <a:ext uri="{FF2B5EF4-FFF2-40B4-BE49-F238E27FC236}">
                    <a16:creationId xmlns:a16="http://schemas.microsoft.com/office/drawing/2014/main" id="{E215A43A-FE0B-4319-8608-8577E178D84B}"/>
                  </a:ext>
                </a:extLst>
              </p:cNvPr>
              <p:cNvGrpSpPr/>
              <p:nvPr/>
            </p:nvGrpSpPr>
            <p:grpSpPr>
              <a:xfrm>
                <a:off x="2133600" y="2743200"/>
                <a:ext cx="1295400" cy="990600"/>
                <a:chOff x="4567827" y="970271"/>
                <a:chExt cx="1595182" cy="1230216"/>
              </a:xfrm>
            </p:grpSpPr>
            <p:grpSp>
              <p:nvGrpSpPr>
                <p:cNvPr id="504" name="Group 503">
                  <a:extLst>
                    <a:ext uri="{FF2B5EF4-FFF2-40B4-BE49-F238E27FC236}">
                      <a16:creationId xmlns:a16="http://schemas.microsoft.com/office/drawing/2014/main" id="{82683A42-06D8-46E1-BF0F-BB0B28ABE22E}"/>
                    </a:ext>
                  </a:extLst>
                </p:cNvPr>
                <p:cNvGrpSpPr/>
                <p:nvPr/>
              </p:nvGrpSpPr>
              <p:grpSpPr>
                <a:xfrm>
                  <a:off x="4567827" y="970271"/>
                  <a:ext cx="1176558" cy="776349"/>
                  <a:chOff x="4567827" y="970271"/>
                  <a:chExt cx="1176558" cy="776349"/>
                </a:xfrm>
                <a:solidFill>
                  <a:schemeClr val="accent3">
                    <a:lumMod val="50000"/>
                  </a:schemeClr>
                </a:solidFill>
              </p:grpSpPr>
              <p:sp>
                <p:nvSpPr>
                  <p:cNvPr id="511" name="Round Diagonal Corner Rectangle 2">
                    <a:extLst>
                      <a:ext uri="{FF2B5EF4-FFF2-40B4-BE49-F238E27FC236}">
                        <a16:creationId xmlns:a16="http://schemas.microsoft.com/office/drawing/2014/main" id="{C9990F74-5651-49A0-9C8F-9531BDEC85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3">
                    <a:extLst>
                      <a:ext uri="{FF2B5EF4-FFF2-40B4-BE49-F238E27FC236}">
                        <a16:creationId xmlns:a16="http://schemas.microsoft.com/office/drawing/2014/main" id="{FCE3A133-99B2-4B42-A020-6FF534BC5B2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4">
                    <a:extLst>
                      <a:ext uri="{FF2B5EF4-FFF2-40B4-BE49-F238E27FC236}">
                        <a16:creationId xmlns:a16="http://schemas.microsoft.com/office/drawing/2014/main" id="{0B1E3761-2F5C-458A-953F-2275B34EDBE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5">
                    <a:extLst>
                      <a:ext uri="{FF2B5EF4-FFF2-40B4-BE49-F238E27FC236}">
                        <a16:creationId xmlns:a16="http://schemas.microsoft.com/office/drawing/2014/main" id="{D7C76788-9C93-410D-837A-D2395B18A8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6">
                    <a:extLst>
                      <a:ext uri="{FF2B5EF4-FFF2-40B4-BE49-F238E27FC236}">
                        <a16:creationId xmlns:a16="http://schemas.microsoft.com/office/drawing/2014/main" id="{2AEB267D-C392-4DEA-A682-C62186EEC90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id="{8C0F7EA7-8029-47BB-89C2-10400AF3DC5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6" name="Round Diagonal Corner Rectangle 9">
                    <a:extLst>
                      <a:ext uri="{FF2B5EF4-FFF2-40B4-BE49-F238E27FC236}">
                        <a16:creationId xmlns:a16="http://schemas.microsoft.com/office/drawing/2014/main" id="{30F0D198-EE73-4180-A4AB-3DFBBA0782F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10">
                    <a:extLst>
                      <a:ext uri="{FF2B5EF4-FFF2-40B4-BE49-F238E27FC236}">
                        <a16:creationId xmlns:a16="http://schemas.microsoft.com/office/drawing/2014/main" id="{A9E56D98-EB93-4195-AF56-36EAA76542F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11">
                    <a:extLst>
                      <a:ext uri="{FF2B5EF4-FFF2-40B4-BE49-F238E27FC236}">
                        <a16:creationId xmlns:a16="http://schemas.microsoft.com/office/drawing/2014/main" id="{92503229-1D2A-424C-9A62-7D3BDBE7AC5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12">
                    <a:extLst>
                      <a:ext uri="{FF2B5EF4-FFF2-40B4-BE49-F238E27FC236}">
                        <a16:creationId xmlns:a16="http://schemas.microsoft.com/office/drawing/2014/main" id="{8991A043-36F1-4AA7-BE08-E15E1DD4968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13">
                    <a:extLst>
                      <a:ext uri="{FF2B5EF4-FFF2-40B4-BE49-F238E27FC236}">
                        <a16:creationId xmlns:a16="http://schemas.microsoft.com/office/drawing/2014/main" id="{7C9932A3-435B-4ECA-B78E-EE682202D66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5" name="Double Wave 424">
                <a:extLst>
                  <a:ext uri="{FF2B5EF4-FFF2-40B4-BE49-F238E27FC236}">
                    <a16:creationId xmlns:a16="http://schemas.microsoft.com/office/drawing/2014/main" id="{D565D808-9366-496B-9FA9-3FBE27C1DCA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425">
                <a:extLst>
                  <a:ext uri="{FF2B5EF4-FFF2-40B4-BE49-F238E27FC236}">
                    <a16:creationId xmlns:a16="http://schemas.microsoft.com/office/drawing/2014/main" id="{407E047A-68FF-4FCE-8A35-C8C6CFF677DB}"/>
                  </a:ext>
                </a:extLst>
              </p:cNvPr>
              <p:cNvGrpSpPr/>
              <p:nvPr/>
            </p:nvGrpSpPr>
            <p:grpSpPr>
              <a:xfrm rot="3721982">
                <a:off x="2072705" y="1965154"/>
                <a:ext cx="1219200" cy="940256"/>
                <a:chOff x="4567827" y="970271"/>
                <a:chExt cx="1595182" cy="1230216"/>
              </a:xfrm>
            </p:grpSpPr>
            <p:grpSp>
              <p:nvGrpSpPr>
                <p:cNvPr id="492" name="Group 7">
                  <a:extLst>
                    <a:ext uri="{FF2B5EF4-FFF2-40B4-BE49-F238E27FC236}">
                      <a16:creationId xmlns:a16="http://schemas.microsoft.com/office/drawing/2014/main" id="{CCBD6F8B-49A0-41A4-8E02-D497FCB10451}"/>
                    </a:ext>
                  </a:extLst>
                </p:cNvPr>
                <p:cNvGrpSpPr/>
                <p:nvPr/>
              </p:nvGrpSpPr>
              <p:grpSpPr>
                <a:xfrm>
                  <a:off x="4567827" y="970271"/>
                  <a:ext cx="1176558" cy="776349"/>
                  <a:chOff x="4567827" y="970271"/>
                  <a:chExt cx="1176558" cy="776349"/>
                </a:xfrm>
                <a:solidFill>
                  <a:schemeClr val="accent3">
                    <a:lumMod val="50000"/>
                  </a:schemeClr>
                </a:solidFill>
              </p:grpSpPr>
              <p:sp>
                <p:nvSpPr>
                  <p:cNvPr id="499" name="Round Diagonal Corner Rectangle 2">
                    <a:extLst>
                      <a:ext uri="{FF2B5EF4-FFF2-40B4-BE49-F238E27FC236}">
                        <a16:creationId xmlns:a16="http://schemas.microsoft.com/office/drawing/2014/main" id="{E23D4E66-CC44-4AAB-8631-001C8603B15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3">
                    <a:extLst>
                      <a:ext uri="{FF2B5EF4-FFF2-40B4-BE49-F238E27FC236}">
                        <a16:creationId xmlns:a16="http://schemas.microsoft.com/office/drawing/2014/main" id="{B490942D-58AF-4E94-8AC8-F2240367CC1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4">
                    <a:extLst>
                      <a:ext uri="{FF2B5EF4-FFF2-40B4-BE49-F238E27FC236}">
                        <a16:creationId xmlns:a16="http://schemas.microsoft.com/office/drawing/2014/main" id="{A0DCB636-D210-4F21-B966-FF1B8EDE1CA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5">
                    <a:extLst>
                      <a:ext uri="{FF2B5EF4-FFF2-40B4-BE49-F238E27FC236}">
                        <a16:creationId xmlns:a16="http://schemas.microsoft.com/office/drawing/2014/main" id="{17DA597F-30C8-4A89-BE3E-9F6CE1410AB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6">
                    <a:extLst>
                      <a:ext uri="{FF2B5EF4-FFF2-40B4-BE49-F238E27FC236}">
                        <a16:creationId xmlns:a16="http://schemas.microsoft.com/office/drawing/2014/main" id="{CD7C9836-A66C-430E-AEE7-C9794DABAF4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8">
                  <a:extLst>
                    <a:ext uri="{FF2B5EF4-FFF2-40B4-BE49-F238E27FC236}">
                      <a16:creationId xmlns:a16="http://schemas.microsoft.com/office/drawing/2014/main" id="{85C6E8AF-3A06-4918-94F1-FE5EA7C8F76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4" name="Round Diagonal Corner Rectangle 18">
                    <a:extLst>
                      <a:ext uri="{FF2B5EF4-FFF2-40B4-BE49-F238E27FC236}">
                        <a16:creationId xmlns:a16="http://schemas.microsoft.com/office/drawing/2014/main" id="{59845ABF-3E31-4688-B70B-09DDC42998C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19">
                    <a:extLst>
                      <a:ext uri="{FF2B5EF4-FFF2-40B4-BE49-F238E27FC236}">
                        <a16:creationId xmlns:a16="http://schemas.microsoft.com/office/drawing/2014/main" id="{A5469E8D-3E52-4D17-8C57-406427E5540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20">
                    <a:extLst>
                      <a:ext uri="{FF2B5EF4-FFF2-40B4-BE49-F238E27FC236}">
                        <a16:creationId xmlns:a16="http://schemas.microsoft.com/office/drawing/2014/main" id="{FCD1213A-901C-4C7E-9B6B-13BC1B1CAF5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21">
                    <a:extLst>
                      <a:ext uri="{FF2B5EF4-FFF2-40B4-BE49-F238E27FC236}">
                        <a16:creationId xmlns:a16="http://schemas.microsoft.com/office/drawing/2014/main" id="{3C4495A6-B50E-4411-8D0C-E81CCD2615E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22">
                    <a:extLst>
                      <a:ext uri="{FF2B5EF4-FFF2-40B4-BE49-F238E27FC236}">
                        <a16:creationId xmlns:a16="http://schemas.microsoft.com/office/drawing/2014/main" id="{E9D8BD1B-F251-44E2-B9E7-AE4BFC74393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7" name="Group 426">
                <a:extLst>
                  <a:ext uri="{FF2B5EF4-FFF2-40B4-BE49-F238E27FC236}">
                    <a16:creationId xmlns:a16="http://schemas.microsoft.com/office/drawing/2014/main" id="{8E5FD69C-59DB-449E-807D-32BF0C96D8B8}"/>
                  </a:ext>
                </a:extLst>
              </p:cNvPr>
              <p:cNvGrpSpPr/>
              <p:nvPr/>
            </p:nvGrpSpPr>
            <p:grpSpPr>
              <a:xfrm rot="20253845">
                <a:off x="1241184" y="1553241"/>
                <a:ext cx="1595182" cy="1230216"/>
                <a:chOff x="4567827" y="970271"/>
                <a:chExt cx="1595182" cy="1230216"/>
              </a:xfrm>
            </p:grpSpPr>
            <p:grpSp>
              <p:nvGrpSpPr>
                <p:cNvPr id="480" name="Group 7">
                  <a:extLst>
                    <a:ext uri="{FF2B5EF4-FFF2-40B4-BE49-F238E27FC236}">
                      <a16:creationId xmlns:a16="http://schemas.microsoft.com/office/drawing/2014/main" id="{42E8C008-0A2D-4867-A868-4EC221ABFF15}"/>
                    </a:ext>
                  </a:extLst>
                </p:cNvPr>
                <p:cNvGrpSpPr/>
                <p:nvPr/>
              </p:nvGrpSpPr>
              <p:grpSpPr>
                <a:xfrm>
                  <a:off x="4567827" y="970271"/>
                  <a:ext cx="1176558" cy="776349"/>
                  <a:chOff x="4567827" y="970271"/>
                  <a:chExt cx="1176558" cy="776349"/>
                </a:xfrm>
                <a:solidFill>
                  <a:schemeClr val="accent3">
                    <a:lumMod val="50000"/>
                  </a:schemeClr>
                </a:solidFill>
              </p:grpSpPr>
              <p:sp>
                <p:nvSpPr>
                  <p:cNvPr id="487" name="Round Diagonal Corner Rectangle 2">
                    <a:extLst>
                      <a:ext uri="{FF2B5EF4-FFF2-40B4-BE49-F238E27FC236}">
                        <a16:creationId xmlns:a16="http://schemas.microsoft.com/office/drawing/2014/main" id="{0838EFA2-7189-4585-B50D-DAC75DBC35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3">
                    <a:extLst>
                      <a:ext uri="{FF2B5EF4-FFF2-40B4-BE49-F238E27FC236}">
                        <a16:creationId xmlns:a16="http://schemas.microsoft.com/office/drawing/2014/main" id="{DF8DEE60-13D9-47C8-8430-AA10DB6E156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
                    <a:extLst>
                      <a:ext uri="{FF2B5EF4-FFF2-40B4-BE49-F238E27FC236}">
                        <a16:creationId xmlns:a16="http://schemas.microsoft.com/office/drawing/2014/main" id="{C6BA702C-945B-4A73-B43F-11ADFE35F7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5">
                    <a:extLst>
                      <a:ext uri="{FF2B5EF4-FFF2-40B4-BE49-F238E27FC236}">
                        <a16:creationId xmlns:a16="http://schemas.microsoft.com/office/drawing/2014/main" id="{59ADAD8F-49C6-47D8-907B-EEDE05D78A4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6">
                    <a:extLst>
                      <a:ext uri="{FF2B5EF4-FFF2-40B4-BE49-F238E27FC236}">
                        <a16:creationId xmlns:a16="http://schemas.microsoft.com/office/drawing/2014/main" id="{67E49294-4CF8-4573-9B3D-9A52052FDD5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8">
                  <a:extLst>
                    <a:ext uri="{FF2B5EF4-FFF2-40B4-BE49-F238E27FC236}">
                      <a16:creationId xmlns:a16="http://schemas.microsoft.com/office/drawing/2014/main" id="{D670AF44-8AE3-4E42-B12E-98699E0CE4C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2" name="Round Diagonal Corner Rectangle 31">
                    <a:extLst>
                      <a:ext uri="{FF2B5EF4-FFF2-40B4-BE49-F238E27FC236}">
                        <a16:creationId xmlns:a16="http://schemas.microsoft.com/office/drawing/2014/main" id="{D664AC0F-0745-4DD3-A2E3-036FDB0B63E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32">
                    <a:extLst>
                      <a:ext uri="{FF2B5EF4-FFF2-40B4-BE49-F238E27FC236}">
                        <a16:creationId xmlns:a16="http://schemas.microsoft.com/office/drawing/2014/main" id="{8EFEEC38-E24A-47BE-AB27-D2028EE884F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 Diagonal Corner Rectangle 33">
                    <a:extLst>
                      <a:ext uri="{FF2B5EF4-FFF2-40B4-BE49-F238E27FC236}">
                        <a16:creationId xmlns:a16="http://schemas.microsoft.com/office/drawing/2014/main" id="{58CD8279-51EF-4242-B57F-93EC65D4F4A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 Diagonal Corner Rectangle 34">
                    <a:extLst>
                      <a:ext uri="{FF2B5EF4-FFF2-40B4-BE49-F238E27FC236}">
                        <a16:creationId xmlns:a16="http://schemas.microsoft.com/office/drawing/2014/main" id="{9C175AA1-506C-4740-B037-D3B0FEDD94C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 Diagonal Corner Rectangle 35">
                    <a:extLst>
                      <a:ext uri="{FF2B5EF4-FFF2-40B4-BE49-F238E27FC236}">
                        <a16:creationId xmlns:a16="http://schemas.microsoft.com/office/drawing/2014/main" id="{140C4692-8206-4E66-9EA4-79EA9967D5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8" name="Group 427">
                <a:extLst>
                  <a:ext uri="{FF2B5EF4-FFF2-40B4-BE49-F238E27FC236}">
                    <a16:creationId xmlns:a16="http://schemas.microsoft.com/office/drawing/2014/main" id="{F761114F-5932-4598-90B1-010E43047969}"/>
                  </a:ext>
                </a:extLst>
              </p:cNvPr>
              <p:cNvGrpSpPr/>
              <p:nvPr/>
            </p:nvGrpSpPr>
            <p:grpSpPr>
              <a:xfrm rot="8113811">
                <a:off x="1943792" y="770000"/>
                <a:ext cx="1446415" cy="1355079"/>
                <a:chOff x="4567827" y="970271"/>
                <a:chExt cx="1595182" cy="1230216"/>
              </a:xfrm>
            </p:grpSpPr>
            <p:grpSp>
              <p:nvGrpSpPr>
                <p:cNvPr id="468" name="Group 7">
                  <a:extLst>
                    <a:ext uri="{FF2B5EF4-FFF2-40B4-BE49-F238E27FC236}">
                      <a16:creationId xmlns:a16="http://schemas.microsoft.com/office/drawing/2014/main" id="{7C180E3F-B7EC-4316-BE6E-292DD77556FF}"/>
                    </a:ext>
                  </a:extLst>
                </p:cNvPr>
                <p:cNvGrpSpPr/>
                <p:nvPr/>
              </p:nvGrpSpPr>
              <p:grpSpPr>
                <a:xfrm>
                  <a:off x="4567827" y="970271"/>
                  <a:ext cx="1176558" cy="776349"/>
                  <a:chOff x="4567827" y="970271"/>
                  <a:chExt cx="1176558" cy="776349"/>
                </a:xfrm>
                <a:solidFill>
                  <a:schemeClr val="accent3">
                    <a:lumMod val="50000"/>
                  </a:schemeClr>
                </a:solidFill>
              </p:grpSpPr>
              <p:sp>
                <p:nvSpPr>
                  <p:cNvPr id="475" name="Round Diagonal Corner Rectangle 2">
                    <a:extLst>
                      <a:ext uri="{FF2B5EF4-FFF2-40B4-BE49-F238E27FC236}">
                        <a16:creationId xmlns:a16="http://schemas.microsoft.com/office/drawing/2014/main" id="{4068B86F-7D91-4E16-BE86-E3A12A7517C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3">
                    <a:extLst>
                      <a:ext uri="{FF2B5EF4-FFF2-40B4-BE49-F238E27FC236}">
                        <a16:creationId xmlns:a16="http://schemas.microsoft.com/office/drawing/2014/main" id="{D33B53EF-160B-4347-BB5A-AB0BD77C631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4">
                    <a:extLst>
                      <a:ext uri="{FF2B5EF4-FFF2-40B4-BE49-F238E27FC236}">
                        <a16:creationId xmlns:a16="http://schemas.microsoft.com/office/drawing/2014/main" id="{2EF358A9-96E9-43E7-BC1F-6130BCCE61B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 Diagonal Corner Rectangle 5">
                    <a:extLst>
                      <a:ext uri="{FF2B5EF4-FFF2-40B4-BE49-F238E27FC236}">
                        <a16:creationId xmlns:a16="http://schemas.microsoft.com/office/drawing/2014/main" id="{8EEFFD45-269B-44E8-9F19-3C10CEB45B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6">
                    <a:extLst>
                      <a:ext uri="{FF2B5EF4-FFF2-40B4-BE49-F238E27FC236}">
                        <a16:creationId xmlns:a16="http://schemas.microsoft.com/office/drawing/2014/main" id="{7811DB8C-00B1-4878-A7F6-564A04D6BAB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8">
                  <a:extLst>
                    <a:ext uri="{FF2B5EF4-FFF2-40B4-BE49-F238E27FC236}">
                      <a16:creationId xmlns:a16="http://schemas.microsoft.com/office/drawing/2014/main" id="{D3D01798-7EA7-48C7-89E1-2DF33AB21F8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0" name="Round Diagonal Corner Rectangle 44">
                    <a:extLst>
                      <a:ext uri="{FF2B5EF4-FFF2-40B4-BE49-F238E27FC236}">
                        <a16:creationId xmlns:a16="http://schemas.microsoft.com/office/drawing/2014/main" id="{3987E2E8-BE78-4E80-88EE-9A845888E90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45">
                    <a:extLst>
                      <a:ext uri="{FF2B5EF4-FFF2-40B4-BE49-F238E27FC236}">
                        <a16:creationId xmlns:a16="http://schemas.microsoft.com/office/drawing/2014/main" id="{AFB3D8C5-8C43-4672-AC57-C898736258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6">
                    <a:extLst>
                      <a:ext uri="{FF2B5EF4-FFF2-40B4-BE49-F238E27FC236}">
                        <a16:creationId xmlns:a16="http://schemas.microsoft.com/office/drawing/2014/main" id="{BA50A4B2-FA98-4768-8FFD-0A32382721C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
                    <a:extLst>
                      <a:ext uri="{FF2B5EF4-FFF2-40B4-BE49-F238E27FC236}">
                        <a16:creationId xmlns:a16="http://schemas.microsoft.com/office/drawing/2014/main" id="{6AEE096E-51CC-493D-8C20-659A26D49D7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48">
                    <a:extLst>
                      <a:ext uri="{FF2B5EF4-FFF2-40B4-BE49-F238E27FC236}">
                        <a16:creationId xmlns:a16="http://schemas.microsoft.com/office/drawing/2014/main" id="{B04CE54A-94DA-4B49-B699-5964FA0A75F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9" name="Group 428">
                <a:extLst>
                  <a:ext uri="{FF2B5EF4-FFF2-40B4-BE49-F238E27FC236}">
                    <a16:creationId xmlns:a16="http://schemas.microsoft.com/office/drawing/2014/main" id="{50F071BD-16CC-4D6A-96DF-2911933D48E2}"/>
                  </a:ext>
                </a:extLst>
              </p:cNvPr>
              <p:cNvGrpSpPr/>
              <p:nvPr/>
            </p:nvGrpSpPr>
            <p:grpSpPr>
              <a:xfrm rot="8113811">
                <a:off x="1438523" y="2207715"/>
                <a:ext cx="1390153" cy="762604"/>
                <a:chOff x="4567827" y="970271"/>
                <a:chExt cx="1595182" cy="1230216"/>
              </a:xfrm>
            </p:grpSpPr>
            <p:grpSp>
              <p:nvGrpSpPr>
                <p:cNvPr id="456" name="Group 7">
                  <a:extLst>
                    <a:ext uri="{FF2B5EF4-FFF2-40B4-BE49-F238E27FC236}">
                      <a16:creationId xmlns:a16="http://schemas.microsoft.com/office/drawing/2014/main" id="{2C983663-7412-4D36-8098-DA5F9E92DE00}"/>
                    </a:ext>
                  </a:extLst>
                </p:cNvPr>
                <p:cNvGrpSpPr/>
                <p:nvPr/>
              </p:nvGrpSpPr>
              <p:grpSpPr>
                <a:xfrm>
                  <a:off x="4567827" y="970271"/>
                  <a:ext cx="1176558" cy="776349"/>
                  <a:chOff x="4567827" y="970271"/>
                  <a:chExt cx="1176558" cy="776349"/>
                </a:xfrm>
                <a:solidFill>
                  <a:schemeClr val="accent3">
                    <a:lumMod val="50000"/>
                  </a:schemeClr>
                </a:solidFill>
              </p:grpSpPr>
              <p:sp>
                <p:nvSpPr>
                  <p:cNvPr id="463" name="Round Diagonal Corner Rectangle 2">
                    <a:extLst>
                      <a:ext uri="{FF2B5EF4-FFF2-40B4-BE49-F238E27FC236}">
                        <a16:creationId xmlns:a16="http://schemas.microsoft.com/office/drawing/2014/main" id="{8A4439A7-0156-4FEE-B474-A3F31AD77FE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3">
                    <a:extLst>
                      <a:ext uri="{FF2B5EF4-FFF2-40B4-BE49-F238E27FC236}">
                        <a16:creationId xmlns:a16="http://schemas.microsoft.com/office/drawing/2014/main" id="{9E0E588C-D375-45CA-A1DE-1A3AF90ED03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4">
                    <a:extLst>
                      <a:ext uri="{FF2B5EF4-FFF2-40B4-BE49-F238E27FC236}">
                        <a16:creationId xmlns:a16="http://schemas.microsoft.com/office/drawing/2014/main" id="{BFC54FA6-6303-4C46-9672-1024824D502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5">
                    <a:extLst>
                      <a:ext uri="{FF2B5EF4-FFF2-40B4-BE49-F238E27FC236}">
                        <a16:creationId xmlns:a16="http://schemas.microsoft.com/office/drawing/2014/main" id="{A365A906-122B-4D99-B2A0-4F70F294279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6">
                    <a:extLst>
                      <a:ext uri="{FF2B5EF4-FFF2-40B4-BE49-F238E27FC236}">
                        <a16:creationId xmlns:a16="http://schemas.microsoft.com/office/drawing/2014/main" id="{F65DF6F2-7E83-40DA-B3F5-3AFF821D462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8">
                  <a:extLst>
                    <a:ext uri="{FF2B5EF4-FFF2-40B4-BE49-F238E27FC236}">
                      <a16:creationId xmlns:a16="http://schemas.microsoft.com/office/drawing/2014/main" id="{16C3CC7D-6A1C-4568-9B47-73A9E85BB04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8" name="Round Diagonal Corner Rectangle 57">
                    <a:extLst>
                      <a:ext uri="{FF2B5EF4-FFF2-40B4-BE49-F238E27FC236}">
                        <a16:creationId xmlns:a16="http://schemas.microsoft.com/office/drawing/2014/main" id="{448CB0C2-ECA5-43F4-9FA2-C1FD5A7158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58">
                    <a:extLst>
                      <a:ext uri="{FF2B5EF4-FFF2-40B4-BE49-F238E27FC236}">
                        <a16:creationId xmlns:a16="http://schemas.microsoft.com/office/drawing/2014/main" id="{96D3ECF3-61F4-457D-84FB-A465FFF2BA2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 Diagonal Corner Rectangle 59">
                    <a:extLst>
                      <a:ext uri="{FF2B5EF4-FFF2-40B4-BE49-F238E27FC236}">
                        <a16:creationId xmlns:a16="http://schemas.microsoft.com/office/drawing/2014/main" id="{0C96082E-12A4-4304-8039-F63D027FD5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60">
                    <a:extLst>
                      <a:ext uri="{FF2B5EF4-FFF2-40B4-BE49-F238E27FC236}">
                        <a16:creationId xmlns:a16="http://schemas.microsoft.com/office/drawing/2014/main" id="{557375CE-8193-4A2B-808D-9D2115DC62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61">
                    <a:extLst>
                      <a:ext uri="{FF2B5EF4-FFF2-40B4-BE49-F238E27FC236}">
                        <a16:creationId xmlns:a16="http://schemas.microsoft.com/office/drawing/2014/main" id="{8DC913F9-5796-49E6-8A44-0226DF9A527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429">
                <a:extLst>
                  <a:ext uri="{FF2B5EF4-FFF2-40B4-BE49-F238E27FC236}">
                    <a16:creationId xmlns:a16="http://schemas.microsoft.com/office/drawing/2014/main" id="{659D6A0F-15AD-48E9-B219-FAA2E144BB42}"/>
                  </a:ext>
                </a:extLst>
              </p:cNvPr>
              <p:cNvGrpSpPr/>
              <p:nvPr/>
            </p:nvGrpSpPr>
            <p:grpSpPr>
              <a:xfrm rot="9089938">
                <a:off x="2556363" y="1661184"/>
                <a:ext cx="1090262" cy="771324"/>
                <a:chOff x="4567827" y="970271"/>
                <a:chExt cx="1595182" cy="1230216"/>
              </a:xfrm>
            </p:grpSpPr>
            <p:grpSp>
              <p:nvGrpSpPr>
                <p:cNvPr id="444" name="Group 7">
                  <a:extLst>
                    <a:ext uri="{FF2B5EF4-FFF2-40B4-BE49-F238E27FC236}">
                      <a16:creationId xmlns:a16="http://schemas.microsoft.com/office/drawing/2014/main" id="{3A748BFF-937D-4D99-91A0-DC91983153F8}"/>
                    </a:ext>
                  </a:extLst>
                </p:cNvPr>
                <p:cNvGrpSpPr/>
                <p:nvPr/>
              </p:nvGrpSpPr>
              <p:grpSpPr>
                <a:xfrm>
                  <a:off x="4567827" y="970271"/>
                  <a:ext cx="1176558" cy="776349"/>
                  <a:chOff x="4567827" y="970271"/>
                  <a:chExt cx="1176558" cy="776349"/>
                </a:xfrm>
                <a:solidFill>
                  <a:schemeClr val="accent3">
                    <a:lumMod val="50000"/>
                  </a:schemeClr>
                </a:solidFill>
              </p:grpSpPr>
              <p:sp>
                <p:nvSpPr>
                  <p:cNvPr id="451" name="Round Diagonal Corner Rectangle 2">
                    <a:extLst>
                      <a:ext uri="{FF2B5EF4-FFF2-40B4-BE49-F238E27FC236}">
                        <a16:creationId xmlns:a16="http://schemas.microsoft.com/office/drawing/2014/main" id="{1A4AB086-75F8-4087-8A96-95272C46368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3">
                    <a:extLst>
                      <a:ext uri="{FF2B5EF4-FFF2-40B4-BE49-F238E27FC236}">
                        <a16:creationId xmlns:a16="http://schemas.microsoft.com/office/drawing/2014/main" id="{9446C74D-E211-40FB-B6A4-3C9340490C9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4">
                    <a:extLst>
                      <a:ext uri="{FF2B5EF4-FFF2-40B4-BE49-F238E27FC236}">
                        <a16:creationId xmlns:a16="http://schemas.microsoft.com/office/drawing/2014/main" id="{B474F06E-DDF2-4387-80AB-24C0E08929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5">
                    <a:extLst>
                      <a:ext uri="{FF2B5EF4-FFF2-40B4-BE49-F238E27FC236}">
                        <a16:creationId xmlns:a16="http://schemas.microsoft.com/office/drawing/2014/main" id="{A1D58040-4150-486F-8145-84FC02CCE5B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6">
                    <a:extLst>
                      <a:ext uri="{FF2B5EF4-FFF2-40B4-BE49-F238E27FC236}">
                        <a16:creationId xmlns:a16="http://schemas.microsoft.com/office/drawing/2014/main" id="{5AD7FEB7-4819-4031-A39A-A0631E06E9B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8">
                  <a:extLst>
                    <a:ext uri="{FF2B5EF4-FFF2-40B4-BE49-F238E27FC236}">
                      <a16:creationId xmlns:a16="http://schemas.microsoft.com/office/drawing/2014/main" id="{14313320-B8D9-429B-8957-018F83BCBFC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46" name="Round Diagonal Corner Rectangle 70">
                    <a:extLst>
                      <a:ext uri="{FF2B5EF4-FFF2-40B4-BE49-F238E27FC236}">
                        <a16:creationId xmlns:a16="http://schemas.microsoft.com/office/drawing/2014/main" id="{9B89C1BE-68CD-4366-96AA-D2768977D07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71">
                    <a:extLst>
                      <a:ext uri="{FF2B5EF4-FFF2-40B4-BE49-F238E27FC236}">
                        <a16:creationId xmlns:a16="http://schemas.microsoft.com/office/drawing/2014/main" id="{71AD7EE2-1207-44D8-8010-87E96E6187D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72">
                    <a:extLst>
                      <a:ext uri="{FF2B5EF4-FFF2-40B4-BE49-F238E27FC236}">
                        <a16:creationId xmlns:a16="http://schemas.microsoft.com/office/drawing/2014/main" id="{05291195-AFD4-41A1-9896-190B1B2CD76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73">
                    <a:extLst>
                      <a:ext uri="{FF2B5EF4-FFF2-40B4-BE49-F238E27FC236}">
                        <a16:creationId xmlns:a16="http://schemas.microsoft.com/office/drawing/2014/main" id="{86ECB649-1C38-4B19-99B0-CCDDA48B8C7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74">
                    <a:extLst>
                      <a:ext uri="{FF2B5EF4-FFF2-40B4-BE49-F238E27FC236}">
                        <a16:creationId xmlns:a16="http://schemas.microsoft.com/office/drawing/2014/main" id="{038AC96C-91F3-4E14-9A03-6C612FB48CB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a:extLst>
                  <a:ext uri="{FF2B5EF4-FFF2-40B4-BE49-F238E27FC236}">
                    <a16:creationId xmlns:a16="http://schemas.microsoft.com/office/drawing/2014/main" id="{56DD13E5-53A9-497F-A4E0-78F29253AC55}"/>
                  </a:ext>
                </a:extLst>
              </p:cNvPr>
              <p:cNvGrpSpPr/>
              <p:nvPr/>
            </p:nvGrpSpPr>
            <p:grpSpPr>
              <a:xfrm rot="13486189" flipH="1">
                <a:off x="1389306" y="2685691"/>
                <a:ext cx="1345945" cy="1037421"/>
                <a:chOff x="4567827" y="970271"/>
                <a:chExt cx="1595182" cy="1230216"/>
              </a:xfrm>
            </p:grpSpPr>
            <p:grpSp>
              <p:nvGrpSpPr>
                <p:cNvPr id="432" name="Group 7">
                  <a:extLst>
                    <a:ext uri="{FF2B5EF4-FFF2-40B4-BE49-F238E27FC236}">
                      <a16:creationId xmlns:a16="http://schemas.microsoft.com/office/drawing/2014/main" id="{D32E954A-7BB9-420B-B283-2A2BC3CE6568}"/>
                    </a:ext>
                  </a:extLst>
                </p:cNvPr>
                <p:cNvGrpSpPr/>
                <p:nvPr/>
              </p:nvGrpSpPr>
              <p:grpSpPr>
                <a:xfrm>
                  <a:off x="4567827" y="970271"/>
                  <a:ext cx="1176558" cy="776349"/>
                  <a:chOff x="4567827" y="970271"/>
                  <a:chExt cx="1176558" cy="776349"/>
                </a:xfrm>
                <a:solidFill>
                  <a:schemeClr val="accent3">
                    <a:lumMod val="50000"/>
                  </a:schemeClr>
                </a:solidFill>
              </p:grpSpPr>
              <p:sp>
                <p:nvSpPr>
                  <p:cNvPr id="439" name="Round Diagonal Corner Rectangle 2">
                    <a:extLst>
                      <a:ext uri="{FF2B5EF4-FFF2-40B4-BE49-F238E27FC236}">
                        <a16:creationId xmlns:a16="http://schemas.microsoft.com/office/drawing/2014/main" id="{833647CE-CF4F-431E-A6B1-881EB43CAB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3">
                    <a:extLst>
                      <a:ext uri="{FF2B5EF4-FFF2-40B4-BE49-F238E27FC236}">
                        <a16:creationId xmlns:a16="http://schemas.microsoft.com/office/drawing/2014/main" id="{B7A347D2-98F6-4866-98ED-7C82C7918D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4">
                    <a:extLst>
                      <a:ext uri="{FF2B5EF4-FFF2-40B4-BE49-F238E27FC236}">
                        <a16:creationId xmlns:a16="http://schemas.microsoft.com/office/drawing/2014/main" id="{4BEC4893-A469-4C2E-9E12-BD93D969D5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5">
                    <a:extLst>
                      <a:ext uri="{FF2B5EF4-FFF2-40B4-BE49-F238E27FC236}">
                        <a16:creationId xmlns:a16="http://schemas.microsoft.com/office/drawing/2014/main" id="{54AE7663-E6EC-402E-B5B9-C51296AD645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6">
                    <a:extLst>
                      <a:ext uri="{FF2B5EF4-FFF2-40B4-BE49-F238E27FC236}">
                        <a16:creationId xmlns:a16="http://schemas.microsoft.com/office/drawing/2014/main" id="{2D708757-A7FD-4D12-B164-9B3CF82EDE1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8">
                  <a:extLst>
                    <a:ext uri="{FF2B5EF4-FFF2-40B4-BE49-F238E27FC236}">
                      <a16:creationId xmlns:a16="http://schemas.microsoft.com/office/drawing/2014/main" id="{0E76DE71-1AB2-4684-B9FD-91F97CF1B95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4" name="Round Diagonal Corner Rectangle 83">
                    <a:extLst>
                      <a:ext uri="{FF2B5EF4-FFF2-40B4-BE49-F238E27FC236}">
                        <a16:creationId xmlns:a16="http://schemas.microsoft.com/office/drawing/2014/main" id="{C9C6F47C-0027-4506-AEE7-4C74C66D575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84">
                    <a:extLst>
                      <a:ext uri="{FF2B5EF4-FFF2-40B4-BE49-F238E27FC236}">
                        <a16:creationId xmlns:a16="http://schemas.microsoft.com/office/drawing/2014/main" id="{B0533482-30D0-443B-9234-D48AF1ED641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 Diagonal Corner Rectangle 85">
                    <a:extLst>
                      <a:ext uri="{FF2B5EF4-FFF2-40B4-BE49-F238E27FC236}">
                        <a16:creationId xmlns:a16="http://schemas.microsoft.com/office/drawing/2014/main" id="{1897B65D-8CA0-4902-9583-092EB4D6FED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 Diagonal Corner Rectangle 86">
                    <a:extLst>
                      <a:ext uri="{FF2B5EF4-FFF2-40B4-BE49-F238E27FC236}">
                        <a16:creationId xmlns:a16="http://schemas.microsoft.com/office/drawing/2014/main" id="{3CFBBDC0-EAC7-449A-8721-8AB960D43E0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87">
                    <a:extLst>
                      <a:ext uri="{FF2B5EF4-FFF2-40B4-BE49-F238E27FC236}">
                        <a16:creationId xmlns:a16="http://schemas.microsoft.com/office/drawing/2014/main" id="{06135CA3-922E-468F-A0E2-BF000C32ECE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4" name="Group 413">
              <a:extLst>
                <a:ext uri="{FF2B5EF4-FFF2-40B4-BE49-F238E27FC236}">
                  <a16:creationId xmlns:a16="http://schemas.microsoft.com/office/drawing/2014/main" id="{126595A3-C0A3-42AA-9B0D-AEAF3A58D51F}"/>
                </a:ext>
              </a:extLst>
            </p:cNvPr>
            <p:cNvGrpSpPr/>
            <p:nvPr/>
          </p:nvGrpSpPr>
          <p:grpSpPr>
            <a:xfrm>
              <a:off x="8519386" y="3770205"/>
              <a:ext cx="765692" cy="643248"/>
              <a:chOff x="4489705" y="1636776"/>
              <a:chExt cx="3097086" cy="2651760"/>
            </a:xfrm>
          </p:grpSpPr>
          <p:grpSp>
            <p:nvGrpSpPr>
              <p:cNvPr id="415" name="Group 414">
                <a:extLst>
                  <a:ext uri="{FF2B5EF4-FFF2-40B4-BE49-F238E27FC236}">
                    <a16:creationId xmlns:a16="http://schemas.microsoft.com/office/drawing/2014/main" id="{3C992DD1-A92F-437C-BC77-336B348F1DFE}"/>
                  </a:ext>
                </a:extLst>
              </p:cNvPr>
              <p:cNvGrpSpPr/>
              <p:nvPr/>
            </p:nvGrpSpPr>
            <p:grpSpPr>
              <a:xfrm>
                <a:off x="4489705" y="1779294"/>
                <a:ext cx="1630864" cy="1887450"/>
                <a:chOff x="7653422" y="1435608"/>
                <a:chExt cx="2769586" cy="3757446"/>
              </a:xfrm>
            </p:grpSpPr>
            <p:sp>
              <p:nvSpPr>
                <p:cNvPr id="422" name="Rectangle 2">
                  <a:extLst>
                    <a:ext uri="{FF2B5EF4-FFF2-40B4-BE49-F238E27FC236}">
                      <a16:creationId xmlns:a16="http://schemas.microsoft.com/office/drawing/2014/main" id="{A0BCBD39-763D-4608-B130-C027F107F61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023AD872-596A-4330-9803-183A38FD68C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6" name="Group 415">
                <a:extLst>
                  <a:ext uri="{FF2B5EF4-FFF2-40B4-BE49-F238E27FC236}">
                    <a16:creationId xmlns:a16="http://schemas.microsoft.com/office/drawing/2014/main" id="{BDFC7FC3-C0EB-41C9-A4D1-2D1857511EEB}"/>
                  </a:ext>
                </a:extLst>
              </p:cNvPr>
              <p:cNvGrpSpPr/>
              <p:nvPr/>
            </p:nvGrpSpPr>
            <p:grpSpPr>
              <a:xfrm>
                <a:off x="5218177" y="1636776"/>
                <a:ext cx="1822482" cy="2109216"/>
                <a:chOff x="7653422" y="1435608"/>
                <a:chExt cx="2769586" cy="3757446"/>
              </a:xfrm>
            </p:grpSpPr>
            <p:sp>
              <p:nvSpPr>
                <p:cNvPr id="420" name="Rectangle 2">
                  <a:extLst>
                    <a:ext uri="{FF2B5EF4-FFF2-40B4-BE49-F238E27FC236}">
                      <a16:creationId xmlns:a16="http://schemas.microsoft.com/office/drawing/2014/main" id="{D00C4EC5-0C41-4F28-8028-01B710DED6C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0BD7F49F-A875-46DC-BDBB-19E6602B2BF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7" name="Group 416">
                <a:extLst>
                  <a:ext uri="{FF2B5EF4-FFF2-40B4-BE49-F238E27FC236}">
                    <a16:creationId xmlns:a16="http://schemas.microsoft.com/office/drawing/2014/main" id="{DCCFB785-3C34-4E89-AFCE-C70E640ECE05}"/>
                  </a:ext>
                </a:extLst>
              </p:cNvPr>
              <p:cNvGrpSpPr/>
              <p:nvPr/>
            </p:nvGrpSpPr>
            <p:grpSpPr>
              <a:xfrm>
                <a:off x="5394961" y="1751862"/>
                <a:ext cx="2191830" cy="2536674"/>
                <a:chOff x="7653422" y="1435608"/>
                <a:chExt cx="2769586" cy="3757446"/>
              </a:xfrm>
            </p:grpSpPr>
            <p:sp>
              <p:nvSpPr>
                <p:cNvPr id="418" name="Rectangle 2">
                  <a:extLst>
                    <a:ext uri="{FF2B5EF4-FFF2-40B4-BE49-F238E27FC236}">
                      <a16:creationId xmlns:a16="http://schemas.microsoft.com/office/drawing/2014/main" id="{B467E82F-D406-4B1C-B670-4742E67B249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37013E3C-3489-4525-BB5E-81FF53343C3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1140" name="Arrow: Down 1139">
            <a:extLst>
              <a:ext uri="{FF2B5EF4-FFF2-40B4-BE49-F238E27FC236}">
                <a16:creationId xmlns:a16="http://schemas.microsoft.com/office/drawing/2014/main" id="{0A0519DF-DCBC-40B5-B1D5-2A203A629E72}"/>
              </a:ext>
            </a:extLst>
          </p:cNvPr>
          <p:cNvSpPr/>
          <p:nvPr/>
        </p:nvSpPr>
        <p:spPr>
          <a:xfrm>
            <a:off x="10963747" y="3956364"/>
            <a:ext cx="271603" cy="88724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TextBox 1140">
            <a:extLst>
              <a:ext uri="{FF2B5EF4-FFF2-40B4-BE49-F238E27FC236}">
                <a16:creationId xmlns:a16="http://schemas.microsoft.com/office/drawing/2014/main" id="{FD0E3CFD-17E4-49D8-AA48-7BC9866889AB}"/>
              </a:ext>
            </a:extLst>
          </p:cNvPr>
          <p:cNvSpPr txBox="1"/>
          <p:nvPr/>
        </p:nvSpPr>
        <p:spPr>
          <a:xfrm>
            <a:off x="10380458" y="3838955"/>
            <a:ext cx="863946" cy="338555"/>
          </a:xfrm>
          <a:prstGeom prst="rect">
            <a:avLst/>
          </a:prstGeom>
          <a:noFill/>
        </p:spPr>
        <p:txBody>
          <a:bodyPr wrap="square" rtlCol="0">
            <a:spAutoFit/>
          </a:bodyPr>
          <a:lstStyle/>
          <a:p>
            <a:r>
              <a:rPr lang="en-US" sz="1600" dirty="0">
                <a:solidFill>
                  <a:schemeClr val="bg1"/>
                </a:solidFill>
              </a:rPr>
              <a:t>South</a:t>
            </a:r>
          </a:p>
        </p:txBody>
      </p:sp>
      <p:grpSp>
        <p:nvGrpSpPr>
          <p:cNvPr id="1142" name="Group 1141">
            <a:extLst>
              <a:ext uri="{FF2B5EF4-FFF2-40B4-BE49-F238E27FC236}">
                <a16:creationId xmlns:a16="http://schemas.microsoft.com/office/drawing/2014/main" id="{62AFB256-E3AD-4366-A409-63FA47919FDD}"/>
              </a:ext>
            </a:extLst>
          </p:cNvPr>
          <p:cNvGrpSpPr/>
          <p:nvPr/>
        </p:nvGrpSpPr>
        <p:grpSpPr>
          <a:xfrm>
            <a:off x="6670044" y="5776111"/>
            <a:ext cx="925813" cy="476151"/>
            <a:chOff x="6670044" y="5776111"/>
            <a:chExt cx="925813" cy="476151"/>
          </a:xfrm>
        </p:grpSpPr>
        <p:sp>
          <p:nvSpPr>
            <p:cNvPr id="1143" name="TextBox 1142">
              <a:extLst>
                <a:ext uri="{FF2B5EF4-FFF2-40B4-BE49-F238E27FC236}">
                  <a16:creationId xmlns:a16="http://schemas.microsoft.com/office/drawing/2014/main" id="{108DD69E-19C7-446C-A6DE-A4D932618200}"/>
                </a:ext>
              </a:extLst>
            </p:cNvPr>
            <p:cNvSpPr txBox="1"/>
            <p:nvPr/>
          </p:nvSpPr>
          <p:spPr>
            <a:xfrm>
              <a:off x="6670044" y="5913707"/>
              <a:ext cx="925813" cy="338555"/>
            </a:xfrm>
            <a:prstGeom prst="rect">
              <a:avLst/>
            </a:prstGeom>
            <a:noFill/>
          </p:spPr>
          <p:txBody>
            <a:bodyPr wrap="square" rtlCol="0">
              <a:spAutoFit/>
            </a:bodyPr>
            <a:lstStyle/>
            <a:p>
              <a:r>
                <a:rPr lang="en-US" sz="1600" dirty="0">
                  <a:solidFill>
                    <a:schemeClr val="bg1"/>
                  </a:solidFill>
                </a:rPr>
                <a:t>Ishmael</a:t>
              </a:r>
            </a:p>
          </p:txBody>
        </p:sp>
        <p:sp>
          <p:nvSpPr>
            <p:cNvPr id="1144" name="Star: 5 Points 1143">
              <a:extLst>
                <a:ext uri="{FF2B5EF4-FFF2-40B4-BE49-F238E27FC236}">
                  <a16:creationId xmlns:a16="http://schemas.microsoft.com/office/drawing/2014/main" id="{22DFE2EB-8331-47D5-A6E6-31C210CA78E4}"/>
                </a:ext>
              </a:extLst>
            </p:cNvPr>
            <p:cNvSpPr/>
            <p:nvPr/>
          </p:nvSpPr>
          <p:spPr>
            <a:xfrm>
              <a:off x="6944008" y="5776111"/>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5" name="Group 1144">
            <a:extLst>
              <a:ext uri="{FF2B5EF4-FFF2-40B4-BE49-F238E27FC236}">
                <a16:creationId xmlns:a16="http://schemas.microsoft.com/office/drawing/2014/main" id="{1EFC819B-75D4-4C08-84DA-8E21EEC1D9C2}"/>
              </a:ext>
            </a:extLst>
          </p:cNvPr>
          <p:cNvGrpSpPr/>
          <p:nvPr/>
        </p:nvGrpSpPr>
        <p:grpSpPr>
          <a:xfrm>
            <a:off x="6894873" y="4923576"/>
            <a:ext cx="1072178" cy="439939"/>
            <a:chOff x="6894873" y="4996004"/>
            <a:chExt cx="1072178" cy="439939"/>
          </a:xfrm>
        </p:grpSpPr>
        <p:sp>
          <p:nvSpPr>
            <p:cNvPr id="1146" name="TextBox 1145">
              <a:extLst>
                <a:ext uri="{FF2B5EF4-FFF2-40B4-BE49-F238E27FC236}">
                  <a16:creationId xmlns:a16="http://schemas.microsoft.com/office/drawing/2014/main" id="{C2D3F639-3F75-4777-82B3-C1331EC71E54}"/>
                </a:ext>
              </a:extLst>
            </p:cNvPr>
            <p:cNvSpPr txBox="1"/>
            <p:nvPr/>
          </p:nvSpPr>
          <p:spPr>
            <a:xfrm>
              <a:off x="6894873" y="5097388"/>
              <a:ext cx="1072178" cy="338555"/>
            </a:xfrm>
            <a:prstGeom prst="rect">
              <a:avLst/>
            </a:prstGeom>
            <a:noFill/>
          </p:spPr>
          <p:txBody>
            <a:bodyPr wrap="square" rtlCol="0">
              <a:spAutoFit/>
            </a:bodyPr>
            <a:lstStyle/>
            <a:p>
              <a:r>
                <a:rPr lang="en-US" sz="1600" dirty="0" err="1">
                  <a:solidFill>
                    <a:schemeClr val="bg1"/>
                  </a:solidFill>
                </a:rPr>
                <a:t>Middoni</a:t>
              </a:r>
              <a:endParaRPr lang="en-US" sz="1600" dirty="0">
                <a:solidFill>
                  <a:schemeClr val="bg1"/>
                </a:solidFill>
              </a:endParaRPr>
            </a:p>
          </p:txBody>
        </p:sp>
        <p:sp>
          <p:nvSpPr>
            <p:cNvPr id="1147" name="Star: 5 Points 1146">
              <a:extLst>
                <a:ext uri="{FF2B5EF4-FFF2-40B4-BE49-F238E27FC236}">
                  <a16:creationId xmlns:a16="http://schemas.microsoft.com/office/drawing/2014/main" id="{FA5C940A-D38B-4266-B8B1-FCFC046B2879}"/>
                </a:ext>
              </a:extLst>
            </p:cNvPr>
            <p:cNvSpPr/>
            <p:nvPr/>
          </p:nvSpPr>
          <p:spPr>
            <a:xfrm>
              <a:off x="7195996" y="4996004"/>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1" name="Group 1150">
            <a:extLst>
              <a:ext uri="{FF2B5EF4-FFF2-40B4-BE49-F238E27FC236}">
                <a16:creationId xmlns:a16="http://schemas.microsoft.com/office/drawing/2014/main" id="{27635232-9F96-4B9C-B0A7-F7C3433F353D}"/>
              </a:ext>
            </a:extLst>
          </p:cNvPr>
          <p:cNvGrpSpPr/>
          <p:nvPr/>
        </p:nvGrpSpPr>
        <p:grpSpPr>
          <a:xfrm>
            <a:off x="7948094" y="4661026"/>
            <a:ext cx="707019" cy="461062"/>
            <a:chOff x="7948094" y="4661026"/>
            <a:chExt cx="707019" cy="461062"/>
          </a:xfrm>
        </p:grpSpPr>
        <p:sp>
          <p:nvSpPr>
            <p:cNvPr id="1152" name="TextBox 1151">
              <a:extLst>
                <a:ext uri="{FF2B5EF4-FFF2-40B4-BE49-F238E27FC236}">
                  <a16:creationId xmlns:a16="http://schemas.microsoft.com/office/drawing/2014/main" id="{198A9204-92A3-4828-8297-F530D23D7C92}"/>
                </a:ext>
              </a:extLst>
            </p:cNvPr>
            <p:cNvSpPr txBox="1"/>
            <p:nvPr/>
          </p:nvSpPr>
          <p:spPr>
            <a:xfrm>
              <a:off x="7948094" y="4783533"/>
              <a:ext cx="707019" cy="338555"/>
            </a:xfrm>
            <a:prstGeom prst="rect">
              <a:avLst/>
            </a:prstGeom>
            <a:noFill/>
          </p:spPr>
          <p:txBody>
            <a:bodyPr wrap="square" rtlCol="0">
              <a:spAutoFit/>
            </a:bodyPr>
            <a:lstStyle/>
            <a:p>
              <a:r>
                <a:rPr lang="en-US" sz="1600" dirty="0">
                  <a:solidFill>
                    <a:schemeClr val="bg1"/>
                  </a:solidFill>
                </a:rPr>
                <a:t>Nephi</a:t>
              </a:r>
            </a:p>
          </p:txBody>
        </p:sp>
        <p:sp>
          <p:nvSpPr>
            <p:cNvPr id="1153" name="Star: 5 Points 1152">
              <a:extLst>
                <a:ext uri="{FF2B5EF4-FFF2-40B4-BE49-F238E27FC236}">
                  <a16:creationId xmlns:a16="http://schemas.microsoft.com/office/drawing/2014/main" id="{79905863-1EBC-4E74-9A0C-CFB1C262D952}"/>
                </a:ext>
              </a:extLst>
            </p:cNvPr>
            <p:cNvSpPr/>
            <p:nvPr/>
          </p:nvSpPr>
          <p:spPr>
            <a:xfrm>
              <a:off x="8155663" y="4661026"/>
              <a:ext cx="204765"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4" name="Group 1153">
            <a:extLst>
              <a:ext uri="{FF2B5EF4-FFF2-40B4-BE49-F238E27FC236}">
                <a16:creationId xmlns:a16="http://schemas.microsoft.com/office/drawing/2014/main" id="{8261FC8F-30AB-43EA-AD5C-E5621CB468C4}"/>
              </a:ext>
            </a:extLst>
          </p:cNvPr>
          <p:cNvGrpSpPr/>
          <p:nvPr/>
        </p:nvGrpSpPr>
        <p:grpSpPr>
          <a:xfrm>
            <a:off x="8462633" y="4407529"/>
            <a:ext cx="998238" cy="432392"/>
            <a:chOff x="8462633" y="4407529"/>
            <a:chExt cx="998238" cy="432392"/>
          </a:xfrm>
        </p:grpSpPr>
        <p:sp>
          <p:nvSpPr>
            <p:cNvPr id="1155" name="TextBox 1154">
              <a:extLst>
                <a:ext uri="{FF2B5EF4-FFF2-40B4-BE49-F238E27FC236}">
                  <a16:creationId xmlns:a16="http://schemas.microsoft.com/office/drawing/2014/main" id="{FD308A22-843E-44FF-8659-16135E9A8146}"/>
                </a:ext>
              </a:extLst>
            </p:cNvPr>
            <p:cNvSpPr txBox="1"/>
            <p:nvPr/>
          </p:nvSpPr>
          <p:spPr>
            <a:xfrm>
              <a:off x="8462633" y="4501367"/>
              <a:ext cx="998238" cy="338554"/>
            </a:xfrm>
            <a:prstGeom prst="rect">
              <a:avLst/>
            </a:prstGeom>
            <a:noFill/>
          </p:spPr>
          <p:txBody>
            <a:bodyPr wrap="square" rtlCol="0">
              <a:spAutoFit/>
            </a:bodyPr>
            <a:lstStyle/>
            <a:p>
              <a:r>
                <a:rPr lang="en-US" sz="1600" dirty="0" err="1">
                  <a:solidFill>
                    <a:schemeClr val="bg1"/>
                  </a:solidFill>
                </a:rPr>
                <a:t>Shimlon</a:t>
              </a:r>
              <a:endParaRPr lang="en-US" sz="1600" dirty="0">
                <a:solidFill>
                  <a:schemeClr val="bg1"/>
                </a:solidFill>
              </a:endParaRPr>
            </a:p>
          </p:txBody>
        </p:sp>
        <p:sp>
          <p:nvSpPr>
            <p:cNvPr id="1156" name="Star: 5 Points 1155">
              <a:extLst>
                <a:ext uri="{FF2B5EF4-FFF2-40B4-BE49-F238E27FC236}">
                  <a16:creationId xmlns:a16="http://schemas.microsoft.com/office/drawing/2014/main" id="{C9A1C143-9496-4F45-981D-156E2732B5AD}"/>
                </a:ext>
              </a:extLst>
            </p:cNvPr>
            <p:cNvSpPr/>
            <p:nvPr/>
          </p:nvSpPr>
          <p:spPr>
            <a:xfrm>
              <a:off x="8753193" y="4407529"/>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7" name="Group 1156">
            <a:extLst>
              <a:ext uri="{FF2B5EF4-FFF2-40B4-BE49-F238E27FC236}">
                <a16:creationId xmlns:a16="http://schemas.microsoft.com/office/drawing/2014/main" id="{AF7C711D-8C15-4A1A-83F9-4788CB4111BC}"/>
              </a:ext>
            </a:extLst>
          </p:cNvPr>
          <p:cNvGrpSpPr/>
          <p:nvPr/>
        </p:nvGrpSpPr>
        <p:grpSpPr>
          <a:xfrm>
            <a:off x="8723675" y="4578036"/>
            <a:ext cx="936374" cy="450500"/>
            <a:chOff x="8723675" y="4578036"/>
            <a:chExt cx="936374" cy="450500"/>
          </a:xfrm>
        </p:grpSpPr>
        <p:sp>
          <p:nvSpPr>
            <p:cNvPr id="1158" name="TextBox 1157">
              <a:extLst>
                <a:ext uri="{FF2B5EF4-FFF2-40B4-BE49-F238E27FC236}">
                  <a16:creationId xmlns:a16="http://schemas.microsoft.com/office/drawing/2014/main" id="{77AC131C-F03C-453A-984F-0C6E72050416}"/>
                </a:ext>
              </a:extLst>
            </p:cNvPr>
            <p:cNvSpPr txBox="1"/>
            <p:nvPr/>
          </p:nvSpPr>
          <p:spPr>
            <a:xfrm>
              <a:off x="8723675" y="4689981"/>
              <a:ext cx="936374" cy="338555"/>
            </a:xfrm>
            <a:prstGeom prst="rect">
              <a:avLst/>
            </a:prstGeom>
            <a:noFill/>
          </p:spPr>
          <p:txBody>
            <a:bodyPr wrap="square" rtlCol="0">
              <a:spAutoFit/>
            </a:bodyPr>
            <a:lstStyle/>
            <a:p>
              <a:r>
                <a:rPr lang="en-US" sz="1600" dirty="0" err="1">
                  <a:solidFill>
                    <a:schemeClr val="bg1"/>
                  </a:solidFill>
                </a:rPr>
                <a:t>Shemlon</a:t>
              </a:r>
              <a:endParaRPr lang="en-US" sz="1600" dirty="0">
                <a:solidFill>
                  <a:schemeClr val="bg1"/>
                </a:solidFill>
              </a:endParaRPr>
            </a:p>
          </p:txBody>
        </p:sp>
        <p:sp>
          <p:nvSpPr>
            <p:cNvPr id="1159" name="Star: 5 Points 1158">
              <a:extLst>
                <a:ext uri="{FF2B5EF4-FFF2-40B4-BE49-F238E27FC236}">
                  <a16:creationId xmlns:a16="http://schemas.microsoft.com/office/drawing/2014/main" id="{ABD51AFA-74E5-40C5-8A39-6CC6E460C9B0}"/>
                </a:ext>
              </a:extLst>
            </p:cNvPr>
            <p:cNvSpPr/>
            <p:nvPr/>
          </p:nvSpPr>
          <p:spPr>
            <a:xfrm>
              <a:off x="9231517" y="457803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0" name="Group 1159">
            <a:extLst>
              <a:ext uri="{FF2B5EF4-FFF2-40B4-BE49-F238E27FC236}">
                <a16:creationId xmlns:a16="http://schemas.microsoft.com/office/drawing/2014/main" id="{01AC14EA-84B4-4EA3-AE0E-4983643012AF}"/>
              </a:ext>
            </a:extLst>
          </p:cNvPr>
          <p:cNvGrpSpPr/>
          <p:nvPr/>
        </p:nvGrpSpPr>
        <p:grpSpPr>
          <a:xfrm>
            <a:off x="8452071" y="5590515"/>
            <a:ext cx="863946" cy="497276"/>
            <a:chOff x="8452071" y="5590515"/>
            <a:chExt cx="863946" cy="497276"/>
          </a:xfrm>
        </p:grpSpPr>
        <p:sp>
          <p:nvSpPr>
            <p:cNvPr id="1161" name="TextBox 1160">
              <a:extLst>
                <a:ext uri="{FF2B5EF4-FFF2-40B4-BE49-F238E27FC236}">
                  <a16:creationId xmlns:a16="http://schemas.microsoft.com/office/drawing/2014/main" id="{6297CD01-E9CC-4AF2-AED9-BA15E2E12A92}"/>
                </a:ext>
              </a:extLst>
            </p:cNvPr>
            <p:cNvSpPr txBox="1"/>
            <p:nvPr/>
          </p:nvSpPr>
          <p:spPr>
            <a:xfrm>
              <a:off x="8452071" y="5749236"/>
              <a:ext cx="863946" cy="338555"/>
            </a:xfrm>
            <a:prstGeom prst="rect">
              <a:avLst/>
            </a:prstGeom>
            <a:noFill/>
          </p:spPr>
          <p:txBody>
            <a:bodyPr wrap="square" rtlCol="0">
              <a:spAutoFit/>
            </a:bodyPr>
            <a:lstStyle/>
            <a:p>
              <a:r>
                <a:rPr lang="en-US" sz="1600" dirty="0">
                  <a:solidFill>
                    <a:schemeClr val="bg1"/>
                  </a:solidFill>
                </a:rPr>
                <a:t>Lemuel</a:t>
              </a:r>
            </a:p>
          </p:txBody>
        </p:sp>
        <p:sp>
          <p:nvSpPr>
            <p:cNvPr id="1162" name="Star: 5 Points 1161">
              <a:extLst>
                <a:ext uri="{FF2B5EF4-FFF2-40B4-BE49-F238E27FC236}">
                  <a16:creationId xmlns:a16="http://schemas.microsoft.com/office/drawing/2014/main" id="{EFB89F35-6358-4E52-936C-429F4399F4B4}"/>
                </a:ext>
              </a:extLst>
            </p:cNvPr>
            <p:cNvSpPr/>
            <p:nvPr/>
          </p:nvSpPr>
          <p:spPr>
            <a:xfrm>
              <a:off x="8723014" y="5590515"/>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3" name="Group 1162">
            <a:extLst>
              <a:ext uri="{FF2B5EF4-FFF2-40B4-BE49-F238E27FC236}">
                <a16:creationId xmlns:a16="http://schemas.microsoft.com/office/drawing/2014/main" id="{FBCE8868-5C00-4E21-9DA6-11EC40CC4CD3}"/>
              </a:ext>
            </a:extLst>
          </p:cNvPr>
          <p:cNvGrpSpPr/>
          <p:nvPr/>
        </p:nvGrpSpPr>
        <p:grpSpPr>
          <a:xfrm>
            <a:off x="10103667" y="4882836"/>
            <a:ext cx="1077363" cy="468657"/>
            <a:chOff x="10103667" y="4882836"/>
            <a:chExt cx="1077363" cy="468657"/>
          </a:xfrm>
        </p:grpSpPr>
        <p:sp>
          <p:nvSpPr>
            <p:cNvPr id="1164" name="TextBox 1163">
              <a:extLst>
                <a:ext uri="{FF2B5EF4-FFF2-40B4-BE49-F238E27FC236}">
                  <a16:creationId xmlns:a16="http://schemas.microsoft.com/office/drawing/2014/main" id="{D9F25A74-2731-4752-832E-C4508A636052}"/>
                </a:ext>
              </a:extLst>
            </p:cNvPr>
            <p:cNvSpPr txBox="1"/>
            <p:nvPr/>
          </p:nvSpPr>
          <p:spPr>
            <a:xfrm>
              <a:off x="10103667" y="5012939"/>
              <a:ext cx="1077363" cy="338554"/>
            </a:xfrm>
            <a:prstGeom prst="rect">
              <a:avLst/>
            </a:prstGeom>
            <a:noFill/>
          </p:spPr>
          <p:txBody>
            <a:bodyPr wrap="square" rtlCol="0">
              <a:spAutoFit/>
            </a:bodyPr>
            <a:lstStyle/>
            <a:p>
              <a:r>
                <a:rPr lang="en-US" sz="1600" dirty="0">
                  <a:solidFill>
                    <a:schemeClr val="bg1"/>
                  </a:solidFill>
                </a:rPr>
                <a:t>Jerusalem</a:t>
              </a:r>
            </a:p>
          </p:txBody>
        </p:sp>
        <p:sp>
          <p:nvSpPr>
            <p:cNvPr id="1165" name="Star: 5 Points 1164">
              <a:extLst>
                <a:ext uri="{FF2B5EF4-FFF2-40B4-BE49-F238E27FC236}">
                  <a16:creationId xmlns:a16="http://schemas.microsoft.com/office/drawing/2014/main" id="{89AE570F-2907-463A-B344-734363A76A83}"/>
                </a:ext>
              </a:extLst>
            </p:cNvPr>
            <p:cNvSpPr/>
            <p:nvPr/>
          </p:nvSpPr>
          <p:spPr>
            <a:xfrm>
              <a:off x="10459770" y="488283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6" name="Group 1165">
            <a:extLst>
              <a:ext uri="{FF2B5EF4-FFF2-40B4-BE49-F238E27FC236}">
                <a16:creationId xmlns:a16="http://schemas.microsoft.com/office/drawing/2014/main" id="{E66D6749-0749-4CE7-9ABD-200451197809}"/>
              </a:ext>
            </a:extLst>
          </p:cNvPr>
          <p:cNvGrpSpPr/>
          <p:nvPr/>
        </p:nvGrpSpPr>
        <p:grpSpPr>
          <a:xfrm>
            <a:off x="9502272" y="5859102"/>
            <a:ext cx="1144603" cy="473133"/>
            <a:chOff x="9502272" y="5859102"/>
            <a:chExt cx="1144603" cy="473133"/>
          </a:xfrm>
        </p:grpSpPr>
        <p:sp>
          <p:nvSpPr>
            <p:cNvPr id="1167" name="TextBox 1166">
              <a:extLst>
                <a:ext uri="{FF2B5EF4-FFF2-40B4-BE49-F238E27FC236}">
                  <a16:creationId xmlns:a16="http://schemas.microsoft.com/office/drawing/2014/main" id="{C72CF7DE-A1CB-4BC4-B653-84B6E11A9002}"/>
                </a:ext>
              </a:extLst>
            </p:cNvPr>
            <p:cNvSpPr txBox="1"/>
            <p:nvPr/>
          </p:nvSpPr>
          <p:spPr>
            <a:xfrm>
              <a:off x="9502272" y="5993680"/>
              <a:ext cx="1144603" cy="338555"/>
            </a:xfrm>
            <a:prstGeom prst="rect">
              <a:avLst/>
            </a:prstGeom>
            <a:noFill/>
          </p:spPr>
          <p:txBody>
            <a:bodyPr wrap="square" rtlCol="0">
              <a:spAutoFit/>
            </a:bodyPr>
            <a:lstStyle/>
            <a:p>
              <a:r>
                <a:rPr lang="en-US" sz="1600" dirty="0" err="1">
                  <a:solidFill>
                    <a:schemeClr val="bg1"/>
                  </a:solidFill>
                </a:rPr>
                <a:t>Shimnilom</a:t>
              </a:r>
              <a:endParaRPr lang="en-US" sz="1600" dirty="0">
                <a:solidFill>
                  <a:schemeClr val="bg1"/>
                </a:solidFill>
              </a:endParaRPr>
            </a:p>
          </p:txBody>
        </p:sp>
        <p:sp>
          <p:nvSpPr>
            <p:cNvPr id="1168" name="Star: 5 Points 1167">
              <a:extLst>
                <a:ext uri="{FF2B5EF4-FFF2-40B4-BE49-F238E27FC236}">
                  <a16:creationId xmlns:a16="http://schemas.microsoft.com/office/drawing/2014/main" id="{94861247-7C22-4DC5-9571-BA77FFE35CD8}"/>
                </a:ext>
              </a:extLst>
            </p:cNvPr>
            <p:cNvSpPr/>
            <p:nvPr/>
          </p:nvSpPr>
          <p:spPr>
            <a:xfrm>
              <a:off x="9851679" y="5859102"/>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9" name="Group 1168">
            <a:extLst>
              <a:ext uri="{FF2B5EF4-FFF2-40B4-BE49-F238E27FC236}">
                <a16:creationId xmlns:a16="http://schemas.microsoft.com/office/drawing/2014/main" id="{E829F1B4-EC9B-4CF3-A65E-AB126696E18B}"/>
              </a:ext>
            </a:extLst>
          </p:cNvPr>
          <p:cNvGrpSpPr/>
          <p:nvPr/>
        </p:nvGrpSpPr>
        <p:grpSpPr>
          <a:xfrm>
            <a:off x="7632216" y="3094776"/>
            <a:ext cx="1086271" cy="501275"/>
            <a:chOff x="7632216" y="3094776"/>
            <a:chExt cx="1086271" cy="501275"/>
          </a:xfrm>
        </p:grpSpPr>
        <p:sp>
          <p:nvSpPr>
            <p:cNvPr id="1170" name="TextBox 1169">
              <a:extLst>
                <a:ext uri="{FF2B5EF4-FFF2-40B4-BE49-F238E27FC236}">
                  <a16:creationId xmlns:a16="http://schemas.microsoft.com/office/drawing/2014/main" id="{7FE7E5DB-599C-49E4-A4DE-8A9E536D5F4B}"/>
                </a:ext>
              </a:extLst>
            </p:cNvPr>
            <p:cNvSpPr txBox="1"/>
            <p:nvPr/>
          </p:nvSpPr>
          <p:spPr>
            <a:xfrm>
              <a:off x="7632216" y="3257496"/>
              <a:ext cx="1086271" cy="338555"/>
            </a:xfrm>
            <a:prstGeom prst="rect">
              <a:avLst/>
            </a:prstGeom>
            <a:noFill/>
          </p:spPr>
          <p:txBody>
            <a:bodyPr wrap="square" rtlCol="0">
              <a:spAutoFit/>
            </a:bodyPr>
            <a:lstStyle/>
            <a:p>
              <a:r>
                <a:rPr lang="en-US" sz="1600" dirty="0">
                  <a:solidFill>
                    <a:schemeClr val="bg1"/>
                  </a:solidFill>
                </a:rPr>
                <a:t>Zarahemla</a:t>
              </a:r>
            </a:p>
          </p:txBody>
        </p:sp>
        <p:sp>
          <p:nvSpPr>
            <p:cNvPr id="1171" name="Star: 5 Points 1170">
              <a:extLst>
                <a:ext uri="{FF2B5EF4-FFF2-40B4-BE49-F238E27FC236}">
                  <a16:creationId xmlns:a16="http://schemas.microsoft.com/office/drawing/2014/main" id="{6FD3F2D4-6048-4A98-849A-0A8D22DAA016}"/>
                </a:ext>
              </a:extLst>
            </p:cNvPr>
            <p:cNvSpPr/>
            <p:nvPr/>
          </p:nvSpPr>
          <p:spPr>
            <a:xfrm>
              <a:off x="7992701" y="3094776"/>
              <a:ext cx="235390" cy="22633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87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6">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6">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1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6">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5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6">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6">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6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6">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EF298C-AD6F-4CA6-96B1-76650BA3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3" y="0"/>
            <a:ext cx="12391695" cy="6858000"/>
          </a:xfrm>
          <a:prstGeom prst="rect">
            <a:avLst/>
          </a:prstGeom>
        </p:spPr>
      </p:pic>
      <p:sp>
        <p:nvSpPr>
          <p:cNvPr id="21" name="TextBox 20"/>
          <p:cNvSpPr txBox="1"/>
          <p:nvPr/>
        </p:nvSpPr>
        <p:spPr>
          <a:xfrm>
            <a:off x="161544" y="6488668"/>
            <a:ext cx="1600200" cy="369332"/>
          </a:xfrm>
          <a:prstGeom prst="rect">
            <a:avLst/>
          </a:prstGeom>
          <a:noFill/>
        </p:spPr>
        <p:txBody>
          <a:bodyPr wrap="square" rtlCol="0">
            <a:spAutoFit/>
          </a:bodyPr>
          <a:lstStyle/>
          <a:p>
            <a:r>
              <a:rPr lang="en-US" dirty="0">
                <a:solidFill>
                  <a:schemeClr val="bg1"/>
                </a:solidFill>
              </a:rPr>
              <a:t>Alma 23:6  </a:t>
            </a:r>
          </a:p>
        </p:txBody>
      </p:sp>
      <p:sp>
        <p:nvSpPr>
          <p:cNvPr id="27" name="TextBox 26"/>
          <p:cNvSpPr txBox="1"/>
          <p:nvPr/>
        </p:nvSpPr>
        <p:spPr>
          <a:xfrm>
            <a:off x="1524000" y="0"/>
            <a:ext cx="9372600" cy="830997"/>
          </a:xfrm>
          <a:prstGeom prst="rect">
            <a:avLst/>
          </a:prstGeom>
          <a:noFill/>
        </p:spPr>
        <p:txBody>
          <a:bodyPr wrap="square" rtlCol="0">
            <a:spAutoFit/>
          </a:bodyPr>
          <a:lstStyle/>
          <a:p>
            <a:pPr algn="ctr">
              <a:tabLst>
                <a:tab pos="2054225" algn="l"/>
              </a:tabLst>
            </a:pPr>
            <a:r>
              <a:rPr lang="en-US" sz="4800" dirty="0">
                <a:solidFill>
                  <a:schemeClr val="bg1"/>
                </a:solidFill>
                <a:latin typeface="Estrangelo Edessa" pitchFamily="66" charset="0"/>
                <a:cs typeface="Estrangelo Edessa" pitchFamily="66" charset="0"/>
              </a:rPr>
              <a:t>Converted Unto the Lord</a:t>
            </a:r>
          </a:p>
        </p:txBody>
      </p:sp>
      <p:sp>
        <p:nvSpPr>
          <p:cNvPr id="86" name="TextBox 85"/>
          <p:cNvSpPr txBox="1"/>
          <p:nvPr/>
        </p:nvSpPr>
        <p:spPr>
          <a:xfrm>
            <a:off x="2008632" y="850393"/>
            <a:ext cx="8726424" cy="830997"/>
          </a:xfrm>
          <a:prstGeom prst="rect">
            <a:avLst/>
          </a:prstGeom>
          <a:noFill/>
        </p:spPr>
        <p:txBody>
          <a:bodyPr wrap="square" rtlCol="0">
            <a:spAutoFit/>
          </a:bodyPr>
          <a:lstStyle/>
          <a:p>
            <a:pPr algn="ctr"/>
            <a:r>
              <a:rPr lang="en-US" sz="2400" dirty="0">
                <a:solidFill>
                  <a:schemeClr val="bg1"/>
                </a:solidFill>
                <a:latin typeface="Estrangelo Edessa" pitchFamily="66" charset="0"/>
                <a:cs typeface="Estrangelo Edessa" pitchFamily="66" charset="0"/>
              </a:rPr>
              <a:t>They were converted unto the Lord and not to the Church and not to the missionaries that taught them</a:t>
            </a:r>
          </a:p>
        </p:txBody>
      </p:sp>
      <p:sp>
        <p:nvSpPr>
          <p:cNvPr id="326" name="TextBox 325"/>
          <p:cNvSpPr txBox="1"/>
          <p:nvPr/>
        </p:nvSpPr>
        <p:spPr>
          <a:xfrm>
            <a:off x="4248912" y="1929384"/>
            <a:ext cx="7543800" cy="3416320"/>
          </a:xfrm>
          <a:prstGeom prst="rect">
            <a:avLst/>
          </a:prstGeom>
          <a:noFill/>
        </p:spPr>
        <p:txBody>
          <a:bodyPr wrap="square" rtlCol="0">
            <a:spAutoFit/>
          </a:bodyPr>
          <a:lstStyle/>
          <a:p>
            <a:r>
              <a:rPr lang="en-US" sz="2400" dirty="0">
                <a:solidFill>
                  <a:srgbClr val="FFFF00"/>
                </a:solidFill>
              </a:rPr>
              <a:t>When have you experienced the power of God helping you become converted? </a:t>
            </a:r>
          </a:p>
          <a:p>
            <a:endParaRPr lang="en-US" sz="2400" dirty="0">
              <a:solidFill>
                <a:srgbClr val="FFFF00"/>
              </a:solidFill>
            </a:endParaRPr>
          </a:p>
          <a:p>
            <a:r>
              <a:rPr lang="en-US" sz="2400" dirty="0">
                <a:solidFill>
                  <a:srgbClr val="FFFF00"/>
                </a:solidFill>
              </a:rPr>
              <a:t>When have you seen the power of God working to help someone else become converted?</a:t>
            </a:r>
          </a:p>
          <a:p>
            <a:endParaRPr lang="en-US" sz="2400" dirty="0">
              <a:solidFill>
                <a:srgbClr val="FFFF00"/>
              </a:solidFill>
              <a:latin typeface="Estrangelo Edessa" pitchFamily="66" charset="0"/>
              <a:cs typeface="Estrangelo Edessa" pitchFamily="66" charset="0"/>
            </a:endParaRPr>
          </a:p>
          <a:p>
            <a:r>
              <a:rPr lang="en-US" sz="2400" dirty="0">
                <a:solidFill>
                  <a:srgbClr val="FFFF00"/>
                </a:solidFill>
              </a:rPr>
              <a:t>When we face difficult circumstances and adversity, why is it important that we be converted to the Lord rather than to other people or ideas?</a:t>
            </a:r>
            <a:endParaRPr lang="en-US" sz="2400" dirty="0">
              <a:solidFill>
                <a:srgbClr val="FFFF00"/>
              </a:solidFill>
              <a:latin typeface="Estrangelo Edessa" pitchFamily="66" charset="0"/>
              <a:cs typeface="Estrangelo Edessa" pitchFamily="66" charset="0"/>
            </a:endParaRPr>
          </a:p>
        </p:txBody>
      </p:sp>
      <p:sp>
        <p:nvSpPr>
          <p:cNvPr id="331" name="TextBox 330"/>
          <p:cNvSpPr txBox="1"/>
          <p:nvPr/>
        </p:nvSpPr>
        <p:spPr>
          <a:xfrm>
            <a:off x="1524000" y="5486400"/>
            <a:ext cx="9372600" cy="830997"/>
          </a:xfrm>
          <a:prstGeom prst="rect">
            <a:avLst/>
          </a:prstGeom>
          <a:noFill/>
        </p:spPr>
        <p:txBody>
          <a:bodyPr wrap="square" rtlCol="0">
            <a:spAutoFit/>
          </a:bodyPr>
          <a:lstStyle/>
          <a:p>
            <a:pPr algn="ctr">
              <a:tabLst>
                <a:tab pos="2054225" algn="l"/>
              </a:tabLst>
            </a:pPr>
            <a:r>
              <a:rPr lang="en-US" sz="4800" dirty="0">
                <a:solidFill>
                  <a:schemeClr val="bg1"/>
                </a:solidFill>
                <a:latin typeface="Estrangelo Edessa" pitchFamily="66" charset="0"/>
                <a:cs typeface="Estrangelo Edessa" pitchFamily="66" charset="0"/>
              </a:rPr>
              <a:t>Never did they fall away</a:t>
            </a:r>
          </a:p>
        </p:txBody>
      </p:sp>
      <p:grpSp>
        <p:nvGrpSpPr>
          <p:cNvPr id="9" name="Group 8">
            <a:extLst>
              <a:ext uri="{FF2B5EF4-FFF2-40B4-BE49-F238E27FC236}">
                <a16:creationId xmlns:a16="http://schemas.microsoft.com/office/drawing/2014/main" id="{633BEB6B-81CB-4B4F-8F7C-4AEB3C0B3C6B}"/>
              </a:ext>
            </a:extLst>
          </p:cNvPr>
          <p:cNvGrpSpPr/>
          <p:nvPr/>
        </p:nvGrpSpPr>
        <p:grpSpPr>
          <a:xfrm>
            <a:off x="438913" y="2545080"/>
            <a:ext cx="3244939" cy="1752600"/>
            <a:chOff x="152400" y="4953000"/>
            <a:chExt cx="3244939" cy="1752600"/>
          </a:xfrm>
        </p:grpSpPr>
        <p:grpSp>
          <p:nvGrpSpPr>
            <p:cNvPr id="10" name="Group 184">
              <a:extLst>
                <a:ext uri="{FF2B5EF4-FFF2-40B4-BE49-F238E27FC236}">
                  <a16:creationId xmlns:a16="http://schemas.microsoft.com/office/drawing/2014/main" id="{16177CA0-5850-4715-ABA5-8A839D4BCE05}"/>
                </a:ext>
              </a:extLst>
            </p:cNvPr>
            <p:cNvGrpSpPr/>
            <p:nvPr/>
          </p:nvGrpSpPr>
          <p:grpSpPr>
            <a:xfrm flipH="1">
              <a:off x="609600" y="5029200"/>
              <a:ext cx="730863" cy="1490833"/>
              <a:chOff x="304800" y="762000"/>
              <a:chExt cx="2545737" cy="5192861"/>
            </a:xfrm>
          </p:grpSpPr>
          <p:grpSp>
            <p:nvGrpSpPr>
              <p:cNvPr id="249" name="Group 69">
                <a:extLst>
                  <a:ext uri="{FF2B5EF4-FFF2-40B4-BE49-F238E27FC236}">
                    <a16:creationId xmlns:a16="http://schemas.microsoft.com/office/drawing/2014/main" id="{9323FF63-16AC-4F36-83E0-763759E55D2B}"/>
                  </a:ext>
                </a:extLst>
              </p:cNvPr>
              <p:cNvGrpSpPr/>
              <p:nvPr/>
            </p:nvGrpSpPr>
            <p:grpSpPr>
              <a:xfrm flipH="1">
                <a:off x="1143000" y="4468471"/>
                <a:ext cx="609601" cy="1447801"/>
                <a:chOff x="4222137" y="4305789"/>
                <a:chExt cx="609601" cy="1447801"/>
              </a:xfrm>
            </p:grpSpPr>
            <p:sp>
              <p:nvSpPr>
                <p:cNvPr id="328" name="Oval 327">
                  <a:extLst>
                    <a:ext uri="{FF2B5EF4-FFF2-40B4-BE49-F238E27FC236}">
                      <a16:creationId xmlns:a16="http://schemas.microsoft.com/office/drawing/2014/main" id="{9FFAFB32-3070-4D91-8325-2980731066A2}"/>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71">
                  <a:extLst>
                    <a:ext uri="{FF2B5EF4-FFF2-40B4-BE49-F238E27FC236}">
                      <a16:creationId xmlns:a16="http://schemas.microsoft.com/office/drawing/2014/main" id="{6E290FBF-C0B7-4A75-915D-F3DBDC3328AF}"/>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68">
                <a:extLst>
                  <a:ext uri="{FF2B5EF4-FFF2-40B4-BE49-F238E27FC236}">
                    <a16:creationId xmlns:a16="http://schemas.microsoft.com/office/drawing/2014/main" id="{AFA6818E-3D90-4875-A47C-446552A1B6A4}"/>
                  </a:ext>
                </a:extLst>
              </p:cNvPr>
              <p:cNvGrpSpPr/>
              <p:nvPr/>
            </p:nvGrpSpPr>
            <p:grpSpPr>
              <a:xfrm>
                <a:off x="1555137" y="4507060"/>
                <a:ext cx="609601" cy="1447801"/>
                <a:chOff x="4222137" y="4305789"/>
                <a:chExt cx="609601" cy="1447801"/>
              </a:xfrm>
            </p:grpSpPr>
            <p:sp>
              <p:nvSpPr>
                <p:cNvPr id="325" name="Oval 66">
                  <a:extLst>
                    <a:ext uri="{FF2B5EF4-FFF2-40B4-BE49-F238E27FC236}">
                      <a16:creationId xmlns:a16="http://schemas.microsoft.com/office/drawing/2014/main" id="{4E55B75A-C2DE-41F8-939A-770D9B7B4BF3}"/>
                    </a:ext>
                  </a:extLst>
                </p:cNvPr>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67">
                  <a:extLst>
                    <a:ext uri="{FF2B5EF4-FFF2-40B4-BE49-F238E27FC236}">
                      <a16:creationId xmlns:a16="http://schemas.microsoft.com/office/drawing/2014/main" id="{7C138557-7C82-4FA7-922A-46F90DA08605}"/>
                    </a:ext>
                  </a:extLst>
                </p:cNvPr>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Oval 250">
                <a:extLst>
                  <a:ext uri="{FF2B5EF4-FFF2-40B4-BE49-F238E27FC236}">
                    <a16:creationId xmlns:a16="http://schemas.microsoft.com/office/drawing/2014/main" id="{3F58DC86-70C6-4CE8-80C0-915B42979CE3}"/>
                  </a:ext>
                </a:extLst>
              </p:cNvPr>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4A6701D9-D1BD-416B-86F1-306E78620266}"/>
                  </a:ext>
                </a:extLst>
              </p:cNvPr>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320">
                <a:extLst>
                  <a:ext uri="{FF2B5EF4-FFF2-40B4-BE49-F238E27FC236}">
                    <a16:creationId xmlns:a16="http://schemas.microsoft.com/office/drawing/2014/main" id="{EE3CDFA4-31E8-47C2-B722-97E9D7EC296A}"/>
                  </a:ext>
                </a:extLst>
              </p:cNvPr>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34">
                <a:extLst>
                  <a:ext uri="{FF2B5EF4-FFF2-40B4-BE49-F238E27FC236}">
                    <a16:creationId xmlns:a16="http://schemas.microsoft.com/office/drawing/2014/main" id="{13178045-C194-4E9B-9CC5-B30E8958F6FA}"/>
                  </a:ext>
                </a:extLst>
              </p:cNvPr>
              <p:cNvGrpSpPr/>
              <p:nvPr/>
            </p:nvGrpSpPr>
            <p:grpSpPr>
              <a:xfrm rot="18918069">
                <a:off x="1754044" y="2367296"/>
                <a:ext cx="992712" cy="1453296"/>
                <a:chOff x="1977877" y="1457884"/>
                <a:chExt cx="992712" cy="1453296"/>
              </a:xfrm>
            </p:grpSpPr>
            <p:sp>
              <p:nvSpPr>
                <p:cNvPr id="313" name="Trapezoid 35">
                  <a:extLst>
                    <a:ext uri="{FF2B5EF4-FFF2-40B4-BE49-F238E27FC236}">
                      <a16:creationId xmlns:a16="http://schemas.microsoft.com/office/drawing/2014/main" id="{2F84D977-F6E0-4566-9048-F7439EB1D466}"/>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Group 32">
                  <a:extLst>
                    <a:ext uri="{FF2B5EF4-FFF2-40B4-BE49-F238E27FC236}">
                      <a16:creationId xmlns:a16="http://schemas.microsoft.com/office/drawing/2014/main" id="{3830A561-F5EC-4494-A877-86D9B86769FE}"/>
                    </a:ext>
                  </a:extLst>
                </p:cNvPr>
                <p:cNvGrpSpPr/>
                <p:nvPr/>
              </p:nvGrpSpPr>
              <p:grpSpPr>
                <a:xfrm rot="1329619">
                  <a:off x="1977877" y="2670865"/>
                  <a:ext cx="750562" cy="222094"/>
                  <a:chOff x="1398494" y="4038600"/>
                  <a:chExt cx="1192306" cy="434340"/>
                </a:xfrm>
              </p:grpSpPr>
              <p:sp>
                <p:nvSpPr>
                  <p:cNvPr id="315" name="Pentagon 382">
                    <a:extLst>
                      <a:ext uri="{FF2B5EF4-FFF2-40B4-BE49-F238E27FC236}">
                        <a16:creationId xmlns:a16="http://schemas.microsoft.com/office/drawing/2014/main" id="{85DE2C24-34DF-4E30-A7B2-1F5DF0B90C27}"/>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Pentagon 383">
                    <a:extLst>
                      <a:ext uri="{FF2B5EF4-FFF2-40B4-BE49-F238E27FC236}">
                        <a16:creationId xmlns:a16="http://schemas.microsoft.com/office/drawing/2014/main" id="{A14DBCE8-F3C5-4302-893A-AB41536252B8}"/>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a:extLst>
                      <a:ext uri="{FF2B5EF4-FFF2-40B4-BE49-F238E27FC236}">
                        <a16:creationId xmlns:a16="http://schemas.microsoft.com/office/drawing/2014/main" id="{EB882199-CEBD-4D9D-8603-6EDB04178118}"/>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15">
                    <a:extLst>
                      <a:ext uri="{FF2B5EF4-FFF2-40B4-BE49-F238E27FC236}">
                        <a16:creationId xmlns:a16="http://schemas.microsoft.com/office/drawing/2014/main" id="{BFD0EA8A-6C13-4969-B119-83D8D5CB6A98}"/>
                      </a:ext>
                    </a:extLst>
                  </p:cNvPr>
                  <p:cNvGrpSpPr/>
                  <p:nvPr/>
                </p:nvGrpSpPr>
                <p:grpSpPr>
                  <a:xfrm>
                    <a:off x="1909482" y="4043875"/>
                    <a:ext cx="681318" cy="429065"/>
                    <a:chOff x="685800" y="1524000"/>
                    <a:chExt cx="1219200" cy="609600"/>
                  </a:xfrm>
                </p:grpSpPr>
                <p:sp>
                  <p:nvSpPr>
                    <p:cNvPr id="320" name="Pentagon 10">
                      <a:extLst>
                        <a:ext uri="{FF2B5EF4-FFF2-40B4-BE49-F238E27FC236}">
                          <a16:creationId xmlns:a16="http://schemas.microsoft.com/office/drawing/2014/main" id="{D80C556B-13C5-4844-9583-8AB24130A397}"/>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Pentagon 388">
                      <a:extLst>
                        <a:ext uri="{FF2B5EF4-FFF2-40B4-BE49-F238E27FC236}">
                          <a16:creationId xmlns:a16="http://schemas.microsoft.com/office/drawing/2014/main" id="{5C72FC14-D192-4816-A2D7-5565AF615EF9}"/>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Pentagon 389">
                      <a:extLst>
                        <a:ext uri="{FF2B5EF4-FFF2-40B4-BE49-F238E27FC236}">
                          <a16:creationId xmlns:a16="http://schemas.microsoft.com/office/drawing/2014/main" id="{BC32FFDE-AF9E-4FCC-96DD-EE4F82A603BD}"/>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283">
                      <a:extLst>
                        <a:ext uri="{FF2B5EF4-FFF2-40B4-BE49-F238E27FC236}">
                          <a16:creationId xmlns:a16="http://schemas.microsoft.com/office/drawing/2014/main" id="{068241DB-008F-4F71-8C0C-7214D790F336}"/>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a:extLst>
                        <a:ext uri="{FF2B5EF4-FFF2-40B4-BE49-F238E27FC236}">
                          <a16:creationId xmlns:a16="http://schemas.microsoft.com/office/drawing/2014/main" id="{BE5C1244-EBF6-49C2-A614-964DAC25D5A5}"/>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Diamond 318">
                    <a:extLst>
                      <a:ext uri="{FF2B5EF4-FFF2-40B4-BE49-F238E27FC236}">
                        <a16:creationId xmlns:a16="http://schemas.microsoft.com/office/drawing/2014/main" id="{6430E6E5-6EEB-46BD-B44F-2904ACAAC764}"/>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5" name="Group 33">
                <a:extLst>
                  <a:ext uri="{FF2B5EF4-FFF2-40B4-BE49-F238E27FC236}">
                    <a16:creationId xmlns:a16="http://schemas.microsoft.com/office/drawing/2014/main" id="{6B513A33-C37C-43EA-8FBE-761FEE78AE94}"/>
                  </a:ext>
                </a:extLst>
              </p:cNvPr>
              <p:cNvGrpSpPr/>
              <p:nvPr/>
            </p:nvGrpSpPr>
            <p:grpSpPr>
              <a:xfrm>
                <a:off x="304800" y="2258671"/>
                <a:ext cx="992712" cy="1453296"/>
                <a:chOff x="1977877" y="1457884"/>
                <a:chExt cx="992712" cy="1453296"/>
              </a:xfrm>
            </p:grpSpPr>
            <p:sp>
              <p:nvSpPr>
                <p:cNvPr id="301" name="Trapezoid 18">
                  <a:extLst>
                    <a:ext uri="{FF2B5EF4-FFF2-40B4-BE49-F238E27FC236}">
                      <a16:creationId xmlns:a16="http://schemas.microsoft.com/office/drawing/2014/main" id="{96FB00AB-9196-40D0-A6FA-BCD78644378E}"/>
                    </a:ext>
                  </a:extLst>
                </p:cNvPr>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32">
                  <a:extLst>
                    <a:ext uri="{FF2B5EF4-FFF2-40B4-BE49-F238E27FC236}">
                      <a16:creationId xmlns:a16="http://schemas.microsoft.com/office/drawing/2014/main" id="{1207F1CD-EA26-44E8-BD78-461DD52F66F7}"/>
                    </a:ext>
                  </a:extLst>
                </p:cNvPr>
                <p:cNvGrpSpPr/>
                <p:nvPr/>
              </p:nvGrpSpPr>
              <p:grpSpPr>
                <a:xfrm rot="1329619">
                  <a:off x="1977877" y="2670865"/>
                  <a:ext cx="750562" cy="222094"/>
                  <a:chOff x="1398494" y="4038600"/>
                  <a:chExt cx="1192306" cy="434340"/>
                </a:xfrm>
              </p:grpSpPr>
              <p:sp>
                <p:nvSpPr>
                  <p:cNvPr id="303" name="Pentagon 21">
                    <a:extLst>
                      <a:ext uri="{FF2B5EF4-FFF2-40B4-BE49-F238E27FC236}">
                        <a16:creationId xmlns:a16="http://schemas.microsoft.com/office/drawing/2014/main" id="{ED3933BD-2C92-4C1B-A576-B5B809A3BF1C}"/>
                      </a:ext>
                    </a:extLst>
                  </p:cNvPr>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Pentagon 22">
                    <a:extLst>
                      <a:ext uri="{FF2B5EF4-FFF2-40B4-BE49-F238E27FC236}">
                        <a16:creationId xmlns:a16="http://schemas.microsoft.com/office/drawing/2014/main" id="{02197A68-AFCB-4C25-9ADF-4EA32DCB2BDF}"/>
                      </a:ext>
                    </a:extLst>
                  </p:cNvPr>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24">
                    <a:extLst>
                      <a:ext uri="{FF2B5EF4-FFF2-40B4-BE49-F238E27FC236}">
                        <a16:creationId xmlns:a16="http://schemas.microsoft.com/office/drawing/2014/main" id="{441A0F95-D7A6-484D-A209-F21DDBC59CB6}"/>
                      </a:ext>
                    </a:extLst>
                  </p:cNvPr>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15">
                    <a:extLst>
                      <a:ext uri="{FF2B5EF4-FFF2-40B4-BE49-F238E27FC236}">
                        <a16:creationId xmlns:a16="http://schemas.microsoft.com/office/drawing/2014/main" id="{2D05C404-E006-4F6A-9F74-9E3D5DC17071}"/>
                      </a:ext>
                    </a:extLst>
                  </p:cNvPr>
                  <p:cNvGrpSpPr/>
                  <p:nvPr/>
                </p:nvGrpSpPr>
                <p:grpSpPr>
                  <a:xfrm>
                    <a:off x="1909482" y="4043875"/>
                    <a:ext cx="681318" cy="429065"/>
                    <a:chOff x="685800" y="1524000"/>
                    <a:chExt cx="1219200" cy="609600"/>
                  </a:xfrm>
                </p:grpSpPr>
                <p:sp>
                  <p:nvSpPr>
                    <p:cNvPr id="308" name="Pentagon 10">
                      <a:extLst>
                        <a:ext uri="{FF2B5EF4-FFF2-40B4-BE49-F238E27FC236}">
                          <a16:creationId xmlns:a16="http://schemas.microsoft.com/office/drawing/2014/main" id="{653CF9C3-B859-4036-ABBC-A2A296D16E29}"/>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Pentagon 28">
                      <a:extLst>
                        <a:ext uri="{FF2B5EF4-FFF2-40B4-BE49-F238E27FC236}">
                          <a16:creationId xmlns:a16="http://schemas.microsoft.com/office/drawing/2014/main" id="{B28F4ACC-C4CE-424B-A12D-77F57DEDF924}"/>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Pentagon 29">
                      <a:extLst>
                        <a:ext uri="{FF2B5EF4-FFF2-40B4-BE49-F238E27FC236}">
                          <a16:creationId xmlns:a16="http://schemas.microsoft.com/office/drawing/2014/main" id="{BC32EC58-68D8-4E68-975F-B11BC612382C}"/>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0">
                      <a:extLst>
                        <a:ext uri="{FF2B5EF4-FFF2-40B4-BE49-F238E27FC236}">
                          <a16:creationId xmlns:a16="http://schemas.microsoft.com/office/drawing/2014/main" id="{79448DAD-B494-49D5-9B2F-7A9B09DD2578}"/>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
                      <a:extLst>
                        <a:ext uri="{FF2B5EF4-FFF2-40B4-BE49-F238E27FC236}">
                          <a16:creationId xmlns:a16="http://schemas.microsoft.com/office/drawing/2014/main" id="{6259765E-EB35-4535-978F-EF3936BB6407}"/>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Diamond 26">
                    <a:extLst>
                      <a:ext uri="{FF2B5EF4-FFF2-40B4-BE49-F238E27FC236}">
                        <a16:creationId xmlns:a16="http://schemas.microsoft.com/office/drawing/2014/main" id="{9EF92C8E-5BD7-443E-A791-22D2FB419BB9}"/>
                      </a:ext>
                    </a:extLst>
                  </p:cNvPr>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6" name="Trapezoid 3">
                <a:extLst>
                  <a:ext uri="{FF2B5EF4-FFF2-40B4-BE49-F238E27FC236}">
                    <a16:creationId xmlns:a16="http://schemas.microsoft.com/office/drawing/2014/main" id="{6A197D7D-D22F-4FE7-906D-F3DC40BE5834}"/>
                  </a:ext>
                </a:extLst>
              </p:cNvPr>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17">
                <a:extLst>
                  <a:ext uri="{FF2B5EF4-FFF2-40B4-BE49-F238E27FC236}">
                    <a16:creationId xmlns:a16="http://schemas.microsoft.com/office/drawing/2014/main" id="{37FEE020-8899-4C7C-87A1-A845A806074B}"/>
                  </a:ext>
                </a:extLst>
              </p:cNvPr>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7">
                <a:extLst>
                  <a:ext uri="{FF2B5EF4-FFF2-40B4-BE49-F238E27FC236}">
                    <a16:creationId xmlns:a16="http://schemas.microsoft.com/office/drawing/2014/main" id="{1A5890BF-7B93-40D9-9C53-4BF9D7DCFFA6}"/>
                  </a:ext>
                </a:extLst>
              </p:cNvPr>
              <p:cNvGrpSpPr/>
              <p:nvPr/>
            </p:nvGrpSpPr>
            <p:grpSpPr>
              <a:xfrm>
                <a:off x="914400" y="4925671"/>
                <a:ext cx="1447800" cy="434340"/>
                <a:chOff x="533400" y="1364105"/>
                <a:chExt cx="2590800" cy="617095"/>
              </a:xfrm>
            </p:grpSpPr>
            <p:sp>
              <p:nvSpPr>
                <p:cNvPr id="289" name="Pentagon 356">
                  <a:extLst>
                    <a:ext uri="{FF2B5EF4-FFF2-40B4-BE49-F238E27FC236}">
                      <a16:creationId xmlns:a16="http://schemas.microsoft.com/office/drawing/2014/main" id="{7595E5BB-0C5D-4DCA-A478-97FD1EE250F2}"/>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Pentagon 250">
                  <a:extLst>
                    <a:ext uri="{FF2B5EF4-FFF2-40B4-BE49-F238E27FC236}">
                      <a16:creationId xmlns:a16="http://schemas.microsoft.com/office/drawing/2014/main" id="{61517082-ABB0-4810-AE05-8B4D60537802}"/>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Pentagon 7">
                  <a:extLst>
                    <a:ext uri="{FF2B5EF4-FFF2-40B4-BE49-F238E27FC236}">
                      <a16:creationId xmlns:a16="http://schemas.microsoft.com/office/drawing/2014/main" id="{A00897E3-9E66-4D90-9E0B-1AB4335C0004}"/>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8">
                  <a:extLst>
                    <a:ext uri="{FF2B5EF4-FFF2-40B4-BE49-F238E27FC236}">
                      <a16:creationId xmlns:a16="http://schemas.microsoft.com/office/drawing/2014/main" id="{D2A5BD23-81D6-4CBB-945D-58EA196268D1}"/>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9">
                  <a:extLst>
                    <a:ext uri="{FF2B5EF4-FFF2-40B4-BE49-F238E27FC236}">
                      <a16:creationId xmlns:a16="http://schemas.microsoft.com/office/drawing/2014/main" id="{C4272452-A71E-4833-AC22-2BBA7D522F2A}"/>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5">
                  <a:extLst>
                    <a:ext uri="{FF2B5EF4-FFF2-40B4-BE49-F238E27FC236}">
                      <a16:creationId xmlns:a16="http://schemas.microsoft.com/office/drawing/2014/main" id="{D4349378-423E-47AD-9F88-34A1A34EFC81}"/>
                    </a:ext>
                  </a:extLst>
                </p:cNvPr>
                <p:cNvGrpSpPr/>
                <p:nvPr/>
              </p:nvGrpSpPr>
              <p:grpSpPr>
                <a:xfrm>
                  <a:off x="1905000" y="1371600"/>
                  <a:ext cx="1219200" cy="609600"/>
                  <a:chOff x="685800" y="1524000"/>
                  <a:chExt cx="1219200" cy="609600"/>
                </a:xfrm>
              </p:grpSpPr>
              <p:sp>
                <p:nvSpPr>
                  <p:cNvPr id="296" name="Pentagon 10">
                    <a:extLst>
                      <a:ext uri="{FF2B5EF4-FFF2-40B4-BE49-F238E27FC236}">
                        <a16:creationId xmlns:a16="http://schemas.microsoft.com/office/drawing/2014/main" id="{A6BD123A-4A38-41A6-ABED-5BDF858EF684}"/>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Pentagon 11">
                    <a:extLst>
                      <a:ext uri="{FF2B5EF4-FFF2-40B4-BE49-F238E27FC236}">
                        <a16:creationId xmlns:a16="http://schemas.microsoft.com/office/drawing/2014/main" id="{9879960B-AE80-401E-B1BE-6D97C7C1BE64}"/>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Pentagon 12">
                    <a:extLst>
                      <a:ext uri="{FF2B5EF4-FFF2-40B4-BE49-F238E27FC236}">
                        <a16:creationId xmlns:a16="http://schemas.microsoft.com/office/drawing/2014/main" id="{674C304C-BF1E-4866-AC8F-EC41983E6AAF}"/>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13">
                    <a:extLst>
                      <a:ext uri="{FF2B5EF4-FFF2-40B4-BE49-F238E27FC236}">
                        <a16:creationId xmlns:a16="http://schemas.microsoft.com/office/drawing/2014/main" id="{6CDCCD67-211F-4A57-A5B6-F8734823F175}"/>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14">
                    <a:extLst>
                      <a:ext uri="{FF2B5EF4-FFF2-40B4-BE49-F238E27FC236}">
                        <a16:creationId xmlns:a16="http://schemas.microsoft.com/office/drawing/2014/main" id="{3E21F92B-73C9-4432-9D0F-8887188291B2}"/>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Diamond 16">
                  <a:extLst>
                    <a:ext uri="{FF2B5EF4-FFF2-40B4-BE49-F238E27FC236}">
                      <a16:creationId xmlns:a16="http://schemas.microsoft.com/office/drawing/2014/main" id="{57174D3D-9C48-4DE5-B2CA-92C5D1033263}"/>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19">
                <a:extLst>
                  <a:ext uri="{FF2B5EF4-FFF2-40B4-BE49-F238E27FC236}">
                    <a16:creationId xmlns:a16="http://schemas.microsoft.com/office/drawing/2014/main" id="{77CACDEE-1163-42AB-8CEB-96FF115FE60D}"/>
                  </a:ext>
                </a:extLst>
              </p:cNvPr>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20">
                <a:extLst>
                  <a:ext uri="{FF2B5EF4-FFF2-40B4-BE49-F238E27FC236}">
                    <a16:creationId xmlns:a16="http://schemas.microsoft.com/office/drawing/2014/main" id="{3D55D3AA-F2B3-49D3-B72E-5B50BDF416B7}"/>
                  </a:ext>
                </a:extLst>
              </p:cNvPr>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50">
                <a:extLst>
                  <a:ext uri="{FF2B5EF4-FFF2-40B4-BE49-F238E27FC236}">
                    <a16:creationId xmlns:a16="http://schemas.microsoft.com/office/drawing/2014/main" id="{D460A82A-4485-4B87-9ECF-BBCEC5B3EFC7}"/>
                  </a:ext>
                </a:extLst>
              </p:cNvPr>
              <p:cNvGrpSpPr/>
              <p:nvPr/>
            </p:nvGrpSpPr>
            <p:grpSpPr>
              <a:xfrm>
                <a:off x="914400" y="1344271"/>
                <a:ext cx="1447800" cy="434340"/>
                <a:chOff x="533400" y="1364105"/>
                <a:chExt cx="2590800" cy="617095"/>
              </a:xfrm>
            </p:grpSpPr>
            <p:sp>
              <p:nvSpPr>
                <p:cNvPr id="277" name="Pentagon 344">
                  <a:extLst>
                    <a:ext uri="{FF2B5EF4-FFF2-40B4-BE49-F238E27FC236}">
                      <a16:creationId xmlns:a16="http://schemas.microsoft.com/office/drawing/2014/main" id="{CFD93C8C-60CA-4835-9402-5E1439EE1FD6}"/>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Pentagon 238">
                  <a:extLst>
                    <a:ext uri="{FF2B5EF4-FFF2-40B4-BE49-F238E27FC236}">
                      <a16:creationId xmlns:a16="http://schemas.microsoft.com/office/drawing/2014/main" id="{AC593029-4B3E-4F3B-B967-B3A2808B78E2}"/>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entagon 239">
                  <a:extLst>
                    <a:ext uri="{FF2B5EF4-FFF2-40B4-BE49-F238E27FC236}">
                      <a16:creationId xmlns:a16="http://schemas.microsoft.com/office/drawing/2014/main" id="{3E9F72D1-FB63-4BCD-9F7F-D05F7296597B}"/>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a:extLst>
                    <a:ext uri="{FF2B5EF4-FFF2-40B4-BE49-F238E27FC236}">
                      <a16:creationId xmlns:a16="http://schemas.microsoft.com/office/drawing/2014/main" id="{B9FAB8BF-B406-4CF4-BE7A-1369D9D488E2}"/>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a:extLst>
                    <a:ext uri="{FF2B5EF4-FFF2-40B4-BE49-F238E27FC236}">
                      <a16:creationId xmlns:a16="http://schemas.microsoft.com/office/drawing/2014/main" id="{CB1D3F2E-CF0D-4AC0-88EE-42C9645A12DE}"/>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5">
                  <a:extLst>
                    <a:ext uri="{FF2B5EF4-FFF2-40B4-BE49-F238E27FC236}">
                      <a16:creationId xmlns:a16="http://schemas.microsoft.com/office/drawing/2014/main" id="{F6167281-CB57-46C8-B00B-26BA0E9E1855}"/>
                    </a:ext>
                  </a:extLst>
                </p:cNvPr>
                <p:cNvGrpSpPr/>
                <p:nvPr/>
              </p:nvGrpSpPr>
              <p:grpSpPr>
                <a:xfrm>
                  <a:off x="1905000" y="1371600"/>
                  <a:ext cx="1219200" cy="609600"/>
                  <a:chOff x="685800" y="1524000"/>
                  <a:chExt cx="1219200" cy="609600"/>
                </a:xfrm>
              </p:grpSpPr>
              <p:sp>
                <p:nvSpPr>
                  <p:cNvPr id="284" name="Pentagon 10">
                    <a:extLst>
                      <a:ext uri="{FF2B5EF4-FFF2-40B4-BE49-F238E27FC236}">
                        <a16:creationId xmlns:a16="http://schemas.microsoft.com/office/drawing/2014/main" id="{D968D5E9-BA58-4C96-8F00-62617A56DA75}"/>
                      </a:ext>
                    </a:extLst>
                  </p:cNvPr>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entagon 352">
                    <a:extLst>
                      <a:ext uri="{FF2B5EF4-FFF2-40B4-BE49-F238E27FC236}">
                        <a16:creationId xmlns:a16="http://schemas.microsoft.com/office/drawing/2014/main" id="{63F4161F-70DA-4E2C-AF35-3F58382815CD}"/>
                      </a:ext>
                    </a:extLst>
                  </p:cNvPr>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entagon 353">
                    <a:extLst>
                      <a:ext uri="{FF2B5EF4-FFF2-40B4-BE49-F238E27FC236}">
                        <a16:creationId xmlns:a16="http://schemas.microsoft.com/office/drawing/2014/main" id="{AC2A625E-ADB6-40FE-8ED3-88C55EC57DB3}"/>
                      </a:ext>
                    </a:extLst>
                  </p:cNvPr>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47">
                    <a:extLst>
                      <a:ext uri="{FF2B5EF4-FFF2-40B4-BE49-F238E27FC236}">
                        <a16:creationId xmlns:a16="http://schemas.microsoft.com/office/drawing/2014/main" id="{C271AE51-7819-4AB0-8FC1-8F111C04D250}"/>
                      </a:ext>
                    </a:extLst>
                  </p:cNvPr>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a:extLst>
                      <a:ext uri="{FF2B5EF4-FFF2-40B4-BE49-F238E27FC236}">
                        <a16:creationId xmlns:a16="http://schemas.microsoft.com/office/drawing/2014/main" id="{0702E851-7E1A-49B3-9E73-5FD0A9A0C37B}"/>
                      </a:ext>
                    </a:extLst>
                  </p:cNvPr>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Diamond 243">
                  <a:extLst>
                    <a:ext uri="{FF2B5EF4-FFF2-40B4-BE49-F238E27FC236}">
                      <a16:creationId xmlns:a16="http://schemas.microsoft.com/office/drawing/2014/main" id="{614D1A44-85D7-4699-8F0D-08C741CB4661}"/>
                    </a:ext>
                  </a:extLst>
                </p:cNvPr>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Chord 261">
                <a:extLst>
                  <a:ext uri="{FF2B5EF4-FFF2-40B4-BE49-F238E27FC236}">
                    <a16:creationId xmlns:a16="http://schemas.microsoft.com/office/drawing/2014/main" id="{81D14510-ECBA-4F25-922E-269276FF2B5F}"/>
                  </a:ext>
                </a:extLst>
              </p:cNvPr>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179">
                <a:extLst>
                  <a:ext uri="{FF2B5EF4-FFF2-40B4-BE49-F238E27FC236}">
                    <a16:creationId xmlns:a16="http://schemas.microsoft.com/office/drawing/2014/main" id="{925864C7-0F89-4D4F-863C-F05C284D000C}"/>
                  </a:ext>
                </a:extLst>
              </p:cNvPr>
              <p:cNvGrpSpPr/>
              <p:nvPr/>
            </p:nvGrpSpPr>
            <p:grpSpPr>
              <a:xfrm rot="4546340">
                <a:off x="877474" y="2680435"/>
                <a:ext cx="759652" cy="200444"/>
                <a:chOff x="3200400" y="381000"/>
                <a:chExt cx="2057400" cy="304800"/>
              </a:xfrm>
            </p:grpSpPr>
            <p:sp>
              <p:nvSpPr>
                <p:cNvPr id="274" name="Donut 341">
                  <a:extLst>
                    <a:ext uri="{FF2B5EF4-FFF2-40B4-BE49-F238E27FC236}">
                      <a16:creationId xmlns:a16="http://schemas.microsoft.com/office/drawing/2014/main" id="{710D1768-65EB-469D-8824-C0CA143DFD05}"/>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Donut 342">
                  <a:extLst>
                    <a:ext uri="{FF2B5EF4-FFF2-40B4-BE49-F238E27FC236}">
                      <a16:creationId xmlns:a16="http://schemas.microsoft.com/office/drawing/2014/main" id="{35EDB1C7-5ED1-4A98-B441-E3CE8B5751AC}"/>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Donut 343">
                  <a:extLst>
                    <a:ext uri="{FF2B5EF4-FFF2-40B4-BE49-F238E27FC236}">
                      <a16:creationId xmlns:a16="http://schemas.microsoft.com/office/drawing/2014/main" id="{457946EB-5E6F-461B-BA2F-1F9B29D95F06}"/>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4" name="Group 180">
                <a:extLst>
                  <a:ext uri="{FF2B5EF4-FFF2-40B4-BE49-F238E27FC236}">
                    <a16:creationId xmlns:a16="http://schemas.microsoft.com/office/drawing/2014/main" id="{76D9A3EC-1936-4694-942B-8AD75ACA840A}"/>
                  </a:ext>
                </a:extLst>
              </p:cNvPr>
              <p:cNvGrpSpPr/>
              <p:nvPr/>
            </p:nvGrpSpPr>
            <p:grpSpPr>
              <a:xfrm rot="6411433">
                <a:off x="1502634" y="2730746"/>
                <a:ext cx="759652" cy="200444"/>
                <a:chOff x="3200400" y="381000"/>
                <a:chExt cx="2057400" cy="304800"/>
              </a:xfrm>
            </p:grpSpPr>
            <p:sp>
              <p:nvSpPr>
                <p:cNvPr id="271" name="Donut 338">
                  <a:extLst>
                    <a:ext uri="{FF2B5EF4-FFF2-40B4-BE49-F238E27FC236}">
                      <a16:creationId xmlns:a16="http://schemas.microsoft.com/office/drawing/2014/main" id="{31D14FF4-EBC5-42D3-982C-9AF8DF3D299D}"/>
                    </a:ext>
                  </a:extLst>
                </p:cNvPr>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Donut 339">
                  <a:extLst>
                    <a:ext uri="{FF2B5EF4-FFF2-40B4-BE49-F238E27FC236}">
                      <a16:creationId xmlns:a16="http://schemas.microsoft.com/office/drawing/2014/main" id="{49A6C57E-EC84-4D08-B621-104DAE4BE7EF}"/>
                    </a:ext>
                  </a:extLst>
                </p:cNvPr>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Donut 340">
                  <a:extLst>
                    <a:ext uri="{FF2B5EF4-FFF2-40B4-BE49-F238E27FC236}">
                      <a16:creationId xmlns:a16="http://schemas.microsoft.com/office/drawing/2014/main" id="{3BF176FF-6EDD-48E7-98C1-6D21ADD9563F}"/>
                    </a:ext>
                  </a:extLst>
                </p:cNvPr>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5" name="Group 17">
                <a:extLst>
                  <a:ext uri="{FF2B5EF4-FFF2-40B4-BE49-F238E27FC236}">
                    <a16:creationId xmlns:a16="http://schemas.microsoft.com/office/drawing/2014/main" id="{4A0DF733-02F7-474B-A351-E2978F0B2607}"/>
                  </a:ext>
                </a:extLst>
              </p:cNvPr>
              <p:cNvGrpSpPr/>
              <p:nvPr/>
            </p:nvGrpSpPr>
            <p:grpSpPr>
              <a:xfrm>
                <a:off x="1295400" y="2895600"/>
                <a:ext cx="681318" cy="429065"/>
                <a:chOff x="533400" y="1371600"/>
                <a:chExt cx="1219200" cy="609600"/>
              </a:xfrm>
            </p:grpSpPr>
            <p:sp>
              <p:nvSpPr>
                <p:cNvPr id="266" name="Pentagon 333">
                  <a:extLst>
                    <a:ext uri="{FF2B5EF4-FFF2-40B4-BE49-F238E27FC236}">
                      <a16:creationId xmlns:a16="http://schemas.microsoft.com/office/drawing/2014/main" id="{A8A543C0-D1E9-46CF-A7E5-C961472ED8B2}"/>
                    </a:ext>
                  </a:extLst>
                </p:cNvPr>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entagon 334">
                  <a:extLst>
                    <a:ext uri="{FF2B5EF4-FFF2-40B4-BE49-F238E27FC236}">
                      <a16:creationId xmlns:a16="http://schemas.microsoft.com/office/drawing/2014/main" id="{94C817CF-7E2C-4F55-8D78-A76A9018B812}"/>
                    </a:ext>
                  </a:extLst>
                </p:cNvPr>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Pentagon 335">
                  <a:extLst>
                    <a:ext uri="{FF2B5EF4-FFF2-40B4-BE49-F238E27FC236}">
                      <a16:creationId xmlns:a16="http://schemas.microsoft.com/office/drawing/2014/main" id="{27DF8CFA-94EB-496C-B1A6-5E5F1203CAF1}"/>
                    </a:ext>
                  </a:extLst>
                </p:cNvPr>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a:extLst>
                    <a:ext uri="{FF2B5EF4-FFF2-40B4-BE49-F238E27FC236}">
                      <a16:creationId xmlns:a16="http://schemas.microsoft.com/office/drawing/2014/main" id="{B134A258-469D-4E80-9EF0-51AE4821E1A7}"/>
                    </a:ext>
                  </a:extLst>
                </p:cNvPr>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a:extLst>
                    <a:ext uri="{FF2B5EF4-FFF2-40B4-BE49-F238E27FC236}">
                      <a16:creationId xmlns:a16="http://schemas.microsoft.com/office/drawing/2014/main" id="{15D5FE1C-2197-4FDB-9185-CA2A4C13D40C}"/>
                    </a:ext>
                  </a:extLst>
                </p:cNvPr>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214">
              <a:extLst>
                <a:ext uri="{FF2B5EF4-FFF2-40B4-BE49-F238E27FC236}">
                  <a16:creationId xmlns:a16="http://schemas.microsoft.com/office/drawing/2014/main" id="{4FD1EBD8-FCC8-4363-9A73-42B15645BDD8}"/>
                </a:ext>
              </a:extLst>
            </p:cNvPr>
            <p:cNvGrpSpPr/>
            <p:nvPr/>
          </p:nvGrpSpPr>
          <p:grpSpPr>
            <a:xfrm flipH="1">
              <a:off x="1219200" y="5181600"/>
              <a:ext cx="682868" cy="1370633"/>
              <a:chOff x="3031639" y="1219200"/>
              <a:chExt cx="2378561" cy="4774178"/>
            </a:xfrm>
          </p:grpSpPr>
          <p:sp>
            <p:nvSpPr>
              <p:cNvPr id="186" name="Oval 185">
                <a:extLst>
                  <a:ext uri="{FF2B5EF4-FFF2-40B4-BE49-F238E27FC236}">
                    <a16:creationId xmlns:a16="http://schemas.microsoft.com/office/drawing/2014/main" id="{EF57EEC8-688B-4668-A5AB-B4BC75FBE336}"/>
                  </a:ext>
                </a:extLst>
              </p:cNvPr>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242E4C2B-EF97-44C9-AF71-EB62B42308C9}"/>
                  </a:ext>
                </a:extLst>
              </p:cNvPr>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87">
                <a:extLst>
                  <a:ext uri="{FF2B5EF4-FFF2-40B4-BE49-F238E27FC236}">
                    <a16:creationId xmlns:a16="http://schemas.microsoft.com/office/drawing/2014/main" id="{9F728F23-6953-4BC7-86CE-DF740F50FC39}"/>
                  </a:ext>
                </a:extLst>
              </p:cNvPr>
              <p:cNvGrpSpPr/>
              <p:nvPr/>
            </p:nvGrpSpPr>
            <p:grpSpPr>
              <a:xfrm rot="1905584" flipH="1">
                <a:off x="3809560" y="4970130"/>
                <a:ext cx="549476" cy="1023248"/>
                <a:chOff x="6213924" y="4956136"/>
                <a:chExt cx="549476" cy="1023248"/>
              </a:xfrm>
            </p:grpSpPr>
            <p:sp>
              <p:nvSpPr>
                <p:cNvPr id="247" name="Oval 246">
                  <a:extLst>
                    <a:ext uri="{FF2B5EF4-FFF2-40B4-BE49-F238E27FC236}">
                      <a16:creationId xmlns:a16="http://schemas.microsoft.com/office/drawing/2014/main" id="{953DD49F-FA19-47DB-A314-AB79CCC1E1A3}"/>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8D23BE9E-A7CD-4677-8B5C-181336BE3853}"/>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93">
                <a:extLst>
                  <a:ext uri="{FF2B5EF4-FFF2-40B4-BE49-F238E27FC236}">
                    <a16:creationId xmlns:a16="http://schemas.microsoft.com/office/drawing/2014/main" id="{575BE00C-FE40-4875-BD94-6D65DA549A4F}"/>
                  </a:ext>
                </a:extLst>
              </p:cNvPr>
              <p:cNvGrpSpPr/>
              <p:nvPr/>
            </p:nvGrpSpPr>
            <p:grpSpPr>
              <a:xfrm rot="19694416">
                <a:off x="4419600" y="4902128"/>
                <a:ext cx="549476" cy="1023248"/>
                <a:chOff x="6213924" y="4956136"/>
                <a:chExt cx="549476" cy="1023248"/>
              </a:xfrm>
            </p:grpSpPr>
            <p:sp>
              <p:nvSpPr>
                <p:cNvPr id="245" name="Oval 244">
                  <a:extLst>
                    <a:ext uri="{FF2B5EF4-FFF2-40B4-BE49-F238E27FC236}">
                      <a16:creationId xmlns:a16="http://schemas.microsoft.com/office/drawing/2014/main" id="{7E539F9D-D9BE-4F86-B863-2AA7FB5719CC}"/>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85">
                  <a:extLst>
                    <a:ext uri="{FF2B5EF4-FFF2-40B4-BE49-F238E27FC236}">
                      <a16:creationId xmlns:a16="http://schemas.microsoft.com/office/drawing/2014/main" id="{99339D3D-CE67-46B8-8C8C-7836378C2695}"/>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rapezoid 189">
                <a:extLst>
                  <a:ext uri="{FF2B5EF4-FFF2-40B4-BE49-F238E27FC236}">
                    <a16:creationId xmlns:a16="http://schemas.microsoft.com/office/drawing/2014/main" id="{77CD6F68-7A23-4615-90B2-C09A8105B84D}"/>
                  </a:ext>
                </a:extLst>
              </p:cNvPr>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a:extLst>
                  <a:ext uri="{FF2B5EF4-FFF2-40B4-BE49-F238E27FC236}">
                    <a16:creationId xmlns:a16="http://schemas.microsoft.com/office/drawing/2014/main" id="{00832043-634E-44CF-9273-59456FF911A0}"/>
                  </a:ext>
                </a:extLst>
              </p:cNvPr>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a:extLst>
                  <a:ext uri="{FF2B5EF4-FFF2-40B4-BE49-F238E27FC236}">
                    <a16:creationId xmlns:a16="http://schemas.microsoft.com/office/drawing/2014/main" id="{D6AE58AE-0919-446B-B18E-2CD1DCAB8FF4}"/>
                  </a:ext>
                </a:extLst>
              </p:cNvPr>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Isosceles Triangle 192">
                <a:extLst>
                  <a:ext uri="{FF2B5EF4-FFF2-40B4-BE49-F238E27FC236}">
                    <a16:creationId xmlns:a16="http://schemas.microsoft.com/office/drawing/2014/main" id="{E97B14F0-2036-4537-88B1-DC62B3A0A56C}"/>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261">
                <a:extLst>
                  <a:ext uri="{FF2B5EF4-FFF2-40B4-BE49-F238E27FC236}">
                    <a16:creationId xmlns:a16="http://schemas.microsoft.com/office/drawing/2014/main" id="{CD032F0E-8FAC-4028-BB09-AC9DFD9C9965}"/>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262">
                <a:extLst>
                  <a:ext uri="{FF2B5EF4-FFF2-40B4-BE49-F238E27FC236}">
                    <a16:creationId xmlns:a16="http://schemas.microsoft.com/office/drawing/2014/main" id="{78E76F91-F2E4-4B5B-92F9-E3BDCF4F98FA}"/>
                  </a:ext>
                </a:extLst>
              </p:cNvPr>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263">
                <a:extLst>
                  <a:ext uri="{FF2B5EF4-FFF2-40B4-BE49-F238E27FC236}">
                    <a16:creationId xmlns:a16="http://schemas.microsoft.com/office/drawing/2014/main" id="{E7D09D88-74C8-45FB-AFCA-495E7B1B39AB}"/>
                  </a:ext>
                </a:extLst>
              </p:cNvPr>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79">
                <a:extLst>
                  <a:ext uri="{FF2B5EF4-FFF2-40B4-BE49-F238E27FC236}">
                    <a16:creationId xmlns:a16="http://schemas.microsoft.com/office/drawing/2014/main" id="{22B1CF45-4051-4931-A6EF-8E7B65783533}"/>
                  </a:ext>
                </a:extLst>
              </p:cNvPr>
              <p:cNvGrpSpPr/>
              <p:nvPr/>
            </p:nvGrpSpPr>
            <p:grpSpPr>
              <a:xfrm rot="5586705">
                <a:off x="2355134" y="3756017"/>
                <a:ext cx="2724728" cy="734972"/>
                <a:chOff x="4909631" y="1981200"/>
                <a:chExt cx="1491169" cy="789622"/>
              </a:xfrm>
            </p:grpSpPr>
            <p:sp>
              <p:nvSpPr>
                <p:cNvPr id="243" name="Moon 76">
                  <a:extLst>
                    <a:ext uri="{FF2B5EF4-FFF2-40B4-BE49-F238E27FC236}">
                      <a16:creationId xmlns:a16="http://schemas.microsoft.com/office/drawing/2014/main" id="{D1045A89-BCFB-46DF-B57F-D4D5F1C4555D}"/>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75">
                  <a:extLst>
                    <a:ext uri="{FF2B5EF4-FFF2-40B4-BE49-F238E27FC236}">
                      <a16:creationId xmlns:a16="http://schemas.microsoft.com/office/drawing/2014/main" id="{ABF4D4BE-9C5F-448B-AAEE-59D0C1B70E5D}"/>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79">
                <a:extLst>
                  <a:ext uri="{FF2B5EF4-FFF2-40B4-BE49-F238E27FC236}">
                    <a16:creationId xmlns:a16="http://schemas.microsoft.com/office/drawing/2014/main" id="{B9B9B16F-8412-448D-B5C4-D63E68D33E48}"/>
                  </a:ext>
                </a:extLst>
              </p:cNvPr>
              <p:cNvGrpSpPr/>
              <p:nvPr/>
            </p:nvGrpSpPr>
            <p:grpSpPr>
              <a:xfrm rot="16507467" flipH="1">
                <a:off x="3392538" y="3765457"/>
                <a:ext cx="2724728" cy="734972"/>
                <a:chOff x="4909631" y="1981200"/>
                <a:chExt cx="1491169" cy="789622"/>
              </a:xfrm>
            </p:grpSpPr>
            <p:sp>
              <p:nvSpPr>
                <p:cNvPr id="241" name="Moon 240">
                  <a:extLst>
                    <a:ext uri="{FF2B5EF4-FFF2-40B4-BE49-F238E27FC236}">
                      <a16:creationId xmlns:a16="http://schemas.microsoft.com/office/drawing/2014/main" id="{B1A0E4ED-121F-4E7B-B271-7F1567FF9FDD}"/>
                    </a:ext>
                  </a:extLst>
                </p:cNvPr>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D752E9E4-9B0B-461B-BA0C-3BB7DD3D0196}"/>
                    </a:ext>
                  </a:extLst>
                </p:cNvPr>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Oval 198">
                <a:extLst>
                  <a:ext uri="{FF2B5EF4-FFF2-40B4-BE49-F238E27FC236}">
                    <a16:creationId xmlns:a16="http://schemas.microsoft.com/office/drawing/2014/main" id="{A58DC538-3B3F-47DF-99F3-9C357D101123}"/>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267">
                <a:extLst>
                  <a:ext uri="{FF2B5EF4-FFF2-40B4-BE49-F238E27FC236}">
                    <a16:creationId xmlns:a16="http://schemas.microsoft.com/office/drawing/2014/main" id="{4FC4EED6-04A6-4281-8105-19082E6E2EED}"/>
                  </a:ext>
                </a:extLst>
              </p:cNvPr>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 Diagonal Corner Rectangle 268">
                <a:extLst>
                  <a:ext uri="{FF2B5EF4-FFF2-40B4-BE49-F238E27FC236}">
                    <a16:creationId xmlns:a16="http://schemas.microsoft.com/office/drawing/2014/main" id="{FACFB8EA-B6DD-490F-981D-1D47EBA9F1C5}"/>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109">
                <a:extLst>
                  <a:ext uri="{FF2B5EF4-FFF2-40B4-BE49-F238E27FC236}">
                    <a16:creationId xmlns:a16="http://schemas.microsoft.com/office/drawing/2014/main" id="{34863BDB-4ED5-49E3-8C90-6E2605A5A536}"/>
                  </a:ext>
                </a:extLst>
              </p:cNvPr>
              <p:cNvGrpSpPr/>
              <p:nvPr/>
            </p:nvGrpSpPr>
            <p:grpSpPr>
              <a:xfrm>
                <a:off x="3429000" y="1752600"/>
                <a:ext cx="1600200" cy="381000"/>
                <a:chOff x="6858000" y="914400"/>
                <a:chExt cx="1752600" cy="533400"/>
              </a:xfrm>
            </p:grpSpPr>
            <p:sp>
              <p:nvSpPr>
                <p:cNvPr id="227" name="Rounded Rectangle 95">
                  <a:extLst>
                    <a:ext uri="{FF2B5EF4-FFF2-40B4-BE49-F238E27FC236}">
                      <a16:creationId xmlns:a16="http://schemas.microsoft.com/office/drawing/2014/main" id="{04723D83-B0A4-4BD6-B7C8-3255C990B35C}"/>
                    </a:ext>
                  </a:extLst>
                </p:cNvPr>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08">
                  <a:extLst>
                    <a:ext uri="{FF2B5EF4-FFF2-40B4-BE49-F238E27FC236}">
                      <a16:creationId xmlns:a16="http://schemas.microsoft.com/office/drawing/2014/main" id="{92054F1B-B931-4728-B80F-E8EA3EB65433}"/>
                    </a:ext>
                  </a:extLst>
                </p:cNvPr>
                <p:cNvGrpSpPr/>
                <p:nvPr/>
              </p:nvGrpSpPr>
              <p:grpSpPr>
                <a:xfrm>
                  <a:off x="6880485" y="973111"/>
                  <a:ext cx="1676400" cy="457200"/>
                  <a:chOff x="5791200" y="5562600"/>
                  <a:chExt cx="5025452" cy="1182974"/>
                </a:xfrm>
              </p:grpSpPr>
              <p:grpSp>
                <p:nvGrpSpPr>
                  <p:cNvPr id="229" name="Group 99">
                    <a:extLst>
                      <a:ext uri="{FF2B5EF4-FFF2-40B4-BE49-F238E27FC236}">
                        <a16:creationId xmlns:a16="http://schemas.microsoft.com/office/drawing/2014/main" id="{33CDE03C-101A-4581-9E3A-116DB4227C0A}"/>
                      </a:ext>
                    </a:extLst>
                  </p:cNvPr>
                  <p:cNvGrpSpPr/>
                  <p:nvPr/>
                </p:nvGrpSpPr>
                <p:grpSpPr>
                  <a:xfrm>
                    <a:off x="5791200" y="5562600"/>
                    <a:ext cx="1524000" cy="1156741"/>
                    <a:chOff x="5791200" y="5562600"/>
                    <a:chExt cx="1524000" cy="1156741"/>
                  </a:xfrm>
                </p:grpSpPr>
                <p:sp>
                  <p:nvSpPr>
                    <p:cNvPr id="238" name="L-Shape 96">
                      <a:extLst>
                        <a:ext uri="{FF2B5EF4-FFF2-40B4-BE49-F238E27FC236}">
                          <a16:creationId xmlns:a16="http://schemas.microsoft.com/office/drawing/2014/main" id="{054ECF7E-EFA9-4FC0-B9DB-704038BF6401}"/>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Shape 238">
                      <a:extLst>
                        <a:ext uri="{FF2B5EF4-FFF2-40B4-BE49-F238E27FC236}">
                          <a16:creationId xmlns:a16="http://schemas.microsoft.com/office/drawing/2014/main" id="{7C10C6E8-45C0-4A7E-8164-BF2BD4E7FF42}"/>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6D7E1330-1DB1-4074-863D-1D3ABA7B5797}"/>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00">
                    <a:extLst>
                      <a:ext uri="{FF2B5EF4-FFF2-40B4-BE49-F238E27FC236}">
                        <a16:creationId xmlns:a16="http://schemas.microsoft.com/office/drawing/2014/main" id="{6EF42315-9E51-4CD1-B580-94C7CAD29BE4}"/>
                      </a:ext>
                    </a:extLst>
                  </p:cNvPr>
                  <p:cNvGrpSpPr/>
                  <p:nvPr/>
                </p:nvGrpSpPr>
                <p:grpSpPr>
                  <a:xfrm>
                    <a:off x="7522564" y="5581338"/>
                    <a:ext cx="1524000" cy="1156741"/>
                    <a:chOff x="5791200" y="5562600"/>
                    <a:chExt cx="1524000" cy="1156741"/>
                  </a:xfrm>
                </p:grpSpPr>
                <p:sp>
                  <p:nvSpPr>
                    <p:cNvPr id="235" name="L-Shape 101">
                      <a:extLst>
                        <a:ext uri="{FF2B5EF4-FFF2-40B4-BE49-F238E27FC236}">
                          <a16:creationId xmlns:a16="http://schemas.microsoft.com/office/drawing/2014/main" id="{4F0F478E-FA81-4AB1-9BF8-46C3F69E2D4F}"/>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Shape 102">
                      <a:extLst>
                        <a:ext uri="{FF2B5EF4-FFF2-40B4-BE49-F238E27FC236}">
                          <a16:creationId xmlns:a16="http://schemas.microsoft.com/office/drawing/2014/main" id="{4AB93A6C-F2EC-4EC8-9C51-1007975D0AA2}"/>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103">
                      <a:extLst>
                        <a:ext uri="{FF2B5EF4-FFF2-40B4-BE49-F238E27FC236}">
                          <a16:creationId xmlns:a16="http://schemas.microsoft.com/office/drawing/2014/main" id="{4D55EC05-B0A6-4C15-A106-2117069DE6CD}"/>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04">
                    <a:extLst>
                      <a:ext uri="{FF2B5EF4-FFF2-40B4-BE49-F238E27FC236}">
                        <a16:creationId xmlns:a16="http://schemas.microsoft.com/office/drawing/2014/main" id="{3811B7FA-70C5-42E3-8E37-973D71B00932}"/>
                      </a:ext>
                    </a:extLst>
                  </p:cNvPr>
                  <p:cNvGrpSpPr/>
                  <p:nvPr/>
                </p:nvGrpSpPr>
                <p:grpSpPr>
                  <a:xfrm>
                    <a:off x="9292652" y="5588833"/>
                    <a:ext cx="1524000" cy="1156741"/>
                    <a:chOff x="5791200" y="5562600"/>
                    <a:chExt cx="1524000" cy="1156741"/>
                  </a:xfrm>
                </p:grpSpPr>
                <p:sp>
                  <p:nvSpPr>
                    <p:cNvPr id="232" name="L-Shape 105">
                      <a:extLst>
                        <a:ext uri="{FF2B5EF4-FFF2-40B4-BE49-F238E27FC236}">
                          <a16:creationId xmlns:a16="http://schemas.microsoft.com/office/drawing/2014/main" id="{5B8388FF-E867-49F7-87AF-EE4A7D2AF8AF}"/>
                        </a:ext>
                      </a:extLst>
                    </p:cNvPr>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L-Shape 232">
                      <a:extLst>
                        <a:ext uri="{FF2B5EF4-FFF2-40B4-BE49-F238E27FC236}">
                          <a16:creationId xmlns:a16="http://schemas.microsoft.com/office/drawing/2014/main" id="{0E831011-7AAC-4418-AADD-8C1E0B955846}"/>
                        </a:ext>
                      </a:extLst>
                    </p:cNvPr>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BEFFCBE9-4E0F-4D30-BDDF-341CC9769764}"/>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3" name="Group 202">
                <a:extLst>
                  <a:ext uri="{FF2B5EF4-FFF2-40B4-BE49-F238E27FC236}">
                    <a16:creationId xmlns:a16="http://schemas.microsoft.com/office/drawing/2014/main" id="{7ABF7292-443F-49DA-B810-412E8FE48684}"/>
                  </a:ext>
                </a:extLst>
              </p:cNvPr>
              <p:cNvGrpSpPr/>
              <p:nvPr/>
            </p:nvGrpSpPr>
            <p:grpSpPr>
              <a:xfrm>
                <a:off x="3200400" y="2057400"/>
                <a:ext cx="397565" cy="914400"/>
                <a:chOff x="5257800" y="0"/>
                <a:chExt cx="762000" cy="1752600"/>
              </a:xfrm>
            </p:grpSpPr>
            <p:sp>
              <p:nvSpPr>
                <p:cNvPr id="224" name="Diamond 223">
                  <a:extLst>
                    <a:ext uri="{FF2B5EF4-FFF2-40B4-BE49-F238E27FC236}">
                      <a16:creationId xmlns:a16="http://schemas.microsoft.com/office/drawing/2014/main" id="{139A3FF9-23BF-4A32-B399-8DB36EB72E05}"/>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a:extLst>
                    <a:ext uri="{FF2B5EF4-FFF2-40B4-BE49-F238E27FC236}">
                      <a16:creationId xmlns:a16="http://schemas.microsoft.com/office/drawing/2014/main" id="{EAAF39CB-891F-4C9D-9669-2DD1BAF5016E}"/>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52D8E70F-B0BB-4CB0-91B4-CEE74739FDD5}"/>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a:extLst>
                  <a:ext uri="{FF2B5EF4-FFF2-40B4-BE49-F238E27FC236}">
                    <a16:creationId xmlns:a16="http://schemas.microsoft.com/office/drawing/2014/main" id="{3C957B20-FDF6-4F34-8E45-05DB115F913C}"/>
                  </a:ext>
                </a:extLst>
              </p:cNvPr>
              <p:cNvGrpSpPr/>
              <p:nvPr/>
            </p:nvGrpSpPr>
            <p:grpSpPr>
              <a:xfrm>
                <a:off x="4800600" y="2057400"/>
                <a:ext cx="397565" cy="914400"/>
                <a:chOff x="5257800" y="0"/>
                <a:chExt cx="762000" cy="1752600"/>
              </a:xfrm>
            </p:grpSpPr>
            <p:sp>
              <p:nvSpPr>
                <p:cNvPr id="221" name="Diamond 220">
                  <a:extLst>
                    <a:ext uri="{FF2B5EF4-FFF2-40B4-BE49-F238E27FC236}">
                      <a16:creationId xmlns:a16="http://schemas.microsoft.com/office/drawing/2014/main" id="{9E46EAC4-E55F-4391-B91E-6C1E91AA387B}"/>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A01D5B09-1C5F-4E31-B3BC-B90AFDCC12C2}"/>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AFD3D137-74EB-4816-BBC0-332B94242A25}"/>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98">
                <a:extLst>
                  <a:ext uri="{FF2B5EF4-FFF2-40B4-BE49-F238E27FC236}">
                    <a16:creationId xmlns:a16="http://schemas.microsoft.com/office/drawing/2014/main" id="{491CE94C-FC9A-45DD-8F74-8685A1DD1BFA}"/>
                  </a:ext>
                </a:extLst>
              </p:cNvPr>
              <p:cNvGrpSpPr/>
              <p:nvPr/>
            </p:nvGrpSpPr>
            <p:grpSpPr>
              <a:xfrm rot="888542">
                <a:off x="3691656" y="2855022"/>
                <a:ext cx="397565" cy="914400"/>
                <a:chOff x="5257800" y="0"/>
                <a:chExt cx="762000" cy="1752600"/>
              </a:xfrm>
            </p:grpSpPr>
            <p:sp>
              <p:nvSpPr>
                <p:cNvPr id="218" name="Diamond 217">
                  <a:extLst>
                    <a:ext uri="{FF2B5EF4-FFF2-40B4-BE49-F238E27FC236}">
                      <a16:creationId xmlns:a16="http://schemas.microsoft.com/office/drawing/2014/main" id="{5776B426-A2B3-4A8D-B300-E237087D1C1D}"/>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a:extLst>
                    <a:ext uri="{FF2B5EF4-FFF2-40B4-BE49-F238E27FC236}">
                      <a16:creationId xmlns:a16="http://schemas.microsoft.com/office/drawing/2014/main" id="{D9DA373B-D606-42CA-8367-8A7E841026CD}"/>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5A976ADA-0A33-4DD3-B9F1-E69B9234FDAE}"/>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2">
                <a:extLst>
                  <a:ext uri="{FF2B5EF4-FFF2-40B4-BE49-F238E27FC236}">
                    <a16:creationId xmlns:a16="http://schemas.microsoft.com/office/drawing/2014/main" id="{FBA2467C-2099-4128-956A-4860292ED3D9}"/>
                  </a:ext>
                </a:extLst>
              </p:cNvPr>
              <p:cNvGrpSpPr/>
              <p:nvPr/>
            </p:nvGrpSpPr>
            <p:grpSpPr>
              <a:xfrm rot="428859">
                <a:off x="3505200" y="3733800"/>
                <a:ext cx="397565" cy="914400"/>
                <a:chOff x="5257800" y="0"/>
                <a:chExt cx="762000" cy="1752600"/>
              </a:xfrm>
            </p:grpSpPr>
            <p:sp>
              <p:nvSpPr>
                <p:cNvPr id="215" name="Diamond 214">
                  <a:extLst>
                    <a:ext uri="{FF2B5EF4-FFF2-40B4-BE49-F238E27FC236}">
                      <a16:creationId xmlns:a16="http://schemas.microsoft.com/office/drawing/2014/main" id="{0DCFB75F-5E3D-417E-A315-1CC842570555}"/>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a:extLst>
                    <a:ext uri="{FF2B5EF4-FFF2-40B4-BE49-F238E27FC236}">
                      <a16:creationId xmlns:a16="http://schemas.microsoft.com/office/drawing/2014/main" id="{DAD54B93-8535-42C2-BEE7-BD7D6F94A912}"/>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BF40EC85-36B8-4DBF-9483-418DE5EEAA09}"/>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C5ED2902-5D19-4EF8-BF6F-5A1F0749B593}"/>
                  </a:ext>
                </a:extLst>
              </p:cNvPr>
              <p:cNvGrpSpPr/>
              <p:nvPr/>
            </p:nvGrpSpPr>
            <p:grpSpPr>
              <a:xfrm rot="20899771">
                <a:off x="4507975" y="2850159"/>
                <a:ext cx="397565" cy="914400"/>
                <a:chOff x="5257800" y="0"/>
                <a:chExt cx="762000" cy="1752600"/>
              </a:xfrm>
            </p:grpSpPr>
            <p:sp>
              <p:nvSpPr>
                <p:cNvPr id="212" name="Diamond 211">
                  <a:extLst>
                    <a:ext uri="{FF2B5EF4-FFF2-40B4-BE49-F238E27FC236}">
                      <a16:creationId xmlns:a16="http://schemas.microsoft.com/office/drawing/2014/main" id="{27A490A9-C55C-46DF-B349-B9B0019F82CB}"/>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Diamond 212">
                  <a:extLst>
                    <a:ext uri="{FF2B5EF4-FFF2-40B4-BE49-F238E27FC236}">
                      <a16:creationId xmlns:a16="http://schemas.microsoft.com/office/drawing/2014/main" id="{43EEB9D5-5085-4218-B438-FABA4BF18419}"/>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5641B582-8363-4E64-827A-D03741175567}"/>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10">
                <a:extLst>
                  <a:ext uri="{FF2B5EF4-FFF2-40B4-BE49-F238E27FC236}">
                    <a16:creationId xmlns:a16="http://schemas.microsoft.com/office/drawing/2014/main" id="{6EE6E5E3-CFAB-4E9F-B002-5A7FEAC91F9E}"/>
                  </a:ext>
                </a:extLst>
              </p:cNvPr>
              <p:cNvGrpSpPr/>
              <p:nvPr/>
            </p:nvGrpSpPr>
            <p:grpSpPr>
              <a:xfrm>
                <a:off x="4648200" y="3733800"/>
                <a:ext cx="397565" cy="914400"/>
                <a:chOff x="5257800" y="0"/>
                <a:chExt cx="762000" cy="1752600"/>
              </a:xfrm>
            </p:grpSpPr>
            <p:sp>
              <p:nvSpPr>
                <p:cNvPr id="209" name="Diamond 208">
                  <a:extLst>
                    <a:ext uri="{FF2B5EF4-FFF2-40B4-BE49-F238E27FC236}">
                      <a16:creationId xmlns:a16="http://schemas.microsoft.com/office/drawing/2014/main" id="{8E763F19-CECF-4D44-8E38-25EAC2C49DD1}"/>
                    </a:ext>
                  </a:extLst>
                </p:cNvPr>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a:extLst>
                    <a:ext uri="{FF2B5EF4-FFF2-40B4-BE49-F238E27FC236}">
                      <a16:creationId xmlns:a16="http://schemas.microsoft.com/office/drawing/2014/main" id="{2358FD3D-AB48-4E18-A574-FAD1ABC02D48}"/>
                    </a:ext>
                  </a:extLst>
                </p:cNvPr>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71F6F0D5-6D79-4AA2-8795-9298C58C3911}"/>
                    </a:ext>
                  </a:extLst>
                </p:cNvPr>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353">
              <a:extLst>
                <a:ext uri="{FF2B5EF4-FFF2-40B4-BE49-F238E27FC236}">
                  <a16:creationId xmlns:a16="http://schemas.microsoft.com/office/drawing/2014/main" id="{9FC02A3D-74B4-4087-ADB1-5CBC44A0B651}"/>
                </a:ext>
              </a:extLst>
            </p:cNvPr>
            <p:cNvGrpSpPr/>
            <p:nvPr/>
          </p:nvGrpSpPr>
          <p:grpSpPr>
            <a:xfrm flipH="1">
              <a:off x="2209800" y="5181600"/>
              <a:ext cx="656294" cy="1370632"/>
              <a:chOff x="6248400" y="990600"/>
              <a:chExt cx="2286000" cy="4774178"/>
            </a:xfrm>
          </p:grpSpPr>
          <p:sp>
            <p:nvSpPr>
              <p:cNvPr id="144" name="Cloud 143">
                <a:extLst>
                  <a:ext uri="{FF2B5EF4-FFF2-40B4-BE49-F238E27FC236}">
                    <a16:creationId xmlns:a16="http://schemas.microsoft.com/office/drawing/2014/main" id="{578AA724-A0FC-4AD9-BB86-A1D8FF5FAE41}"/>
                  </a:ext>
                </a:extLst>
              </p:cNvPr>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45" name="Oval 144">
                <a:extLst>
                  <a:ext uri="{FF2B5EF4-FFF2-40B4-BE49-F238E27FC236}">
                    <a16:creationId xmlns:a16="http://schemas.microsoft.com/office/drawing/2014/main" id="{C5958768-4596-4F3D-9E04-B9941B32A7E9}"/>
                  </a:ext>
                </a:extLst>
              </p:cNvPr>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17AE6760-F2E4-4321-850D-F51BEC22B17D}"/>
                  </a:ext>
                </a:extLst>
              </p:cNvPr>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87">
                <a:extLst>
                  <a:ext uri="{FF2B5EF4-FFF2-40B4-BE49-F238E27FC236}">
                    <a16:creationId xmlns:a16="http://schemas.microsoft.com/office/drawing/2014/main" id="{FF7889BA-80DE-4337-9A13-81A3B36488C5}"/>
                  </a:ext>
                </a:extLst>
              </p:cNvPr>
              <p:cNvGrpSpPr/>
              <p:nvPr/>
            </p:nvGrpSpPr>
            <p:grpSpPr>
              <a:xfrm rot="1905584" flipH="1">
                <a:off x="6933760" y="4741530"/>
                <a:ext cx="549476" cy="1023248"/>
                <a:chOff x="6213924" y="4956136"/>
                <a:chExt cx="549476" cy="1023248"/>
              </a:xfrm>
            </p:grpSpPr>
            <p:sp>
              <p:nvSpPr>
                <p:cNvPr id="184" name="Oval 183">
                  <a:extLst>
                    <a:ext uri="{FF2B5EF4-FFF2-40B4-BE49-F238E27FC236}">
                      <a16:creationId xmlns:a16="http://schemas.microsoft.com/office/drawing/2014/main" id="{C8533A19-C604-4844-BDEC-62742412700E}"/>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7AAAAFC-46F2-4690-9B00-1348479AED3D}"/>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86">
                <a:extLst>
                  <a:ext uri="{FF2B5EF4-FFF2-40B4-BE49-F238E27FC236}">
                    <a16:creationId xmlns:a16="http://schemas.microsoft.com/office/drawing/2014/main" id="{99463AF2-4105-4D53-8DF9-7D3D51D8B455}"/>
                  </a:ext>
                </a:extLst>
              </p:cNvPr>
              <p:cNvGrpSpPr/>
              <p:nvPr/>
            </p:nvGrpSpPr>
            <p:grpSpPr>
              <a:xfrm rot="19694416">
                <a:off x="7543800" y="4673528"/>
                <a:ext cx="549476" cy="1023248"/>
                <a:chOff x="6213924" y="4956136"/>
                <a:chExt cx="549476" cy="1023248"/>
              </a:xfrm>
            </p:grpSpPr>
            <p:sp>
              <p:nvSpPr>
                <p:cNvPr id="182" name="Oval 181">
                  <a:extLst>
                    <a:ext uri="{FF2B5EF4-FFF2-40B4-BE49-F238E27FC236}">
                      <a16:creationId xmlns:a16="http://schemas.microsoft.com/office/drawing/2014/main" id="{C8DEF883-560A-4D7A-A9D0-AEBF52BE701F}"/>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941058E-B1A4-43E5-A920-46A431F5C24F}"/>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Trapezoid 148">
                <a:extLst>
                  <a:ext uri="{FF2B5EF4-FFF2-40B4-BE49-F238E27FC236}">
                    <a16:creationId xmlns:a16="http://schemas.microsoft.com/office/drawing/2014/main" id="{9ACAFA73-74BF-4229-B09C-479FA49B3E30}"/>
                  </a:ext>
                </a:extLst>
              </p:cNvPr>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a:extLst>
                  <a:ext uri="{FF2B5EF4-FFF2-40B4-BE49-F238E27FC236}">
                    <a16:creationId xmlns:a16="http://schemas.microsoft.com/office/drawing/2014/main" id="{01880524-5899-4BC5-8804-8D50B866371C}"/>
                  </a:ext>
                </a:extLst>
              </p:cNvPr>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a:extLst>
                  <a:ext uri="{FF2B5EF4-FFF2-40B4-BE49-F238E27FC236}">
                    <a16:creationId xmlns:a16="http://schemas.microsoft.com/office/drawing/2014/main" id="{FBE564C2-B63A-4A22-BA30-EEA7AA22A988}"/>
                  </a:ext>
                </a:extLst>
              </p:cNvPr>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a:extLst>
                  <a:ext uri="{FF2B5EF4-FFF2-40B4-BE49-F238E27FC236}">
                    <a16:creationId xmlns:a16="http://schemas.microsoft.com/office/drawing/2014/main" id="{F8036193-22B0-491F-BD09-4AC8A3C460A7}"/>
                  </a:ext>
                </a:extLst>
              </p:cNvPr>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0">
                <a:extLst>
                  <a:ext uri="{FF2B5EF4-FFF2-40B4-BE49-F238E27FC236}">
                    <a16:creationId xmlns:a16="http://schemas.microsoft.com/office/drawing/2014/main" id="{78AC248B-E49B-4AD8-8217-BA6793AF1A18}"/>
                  </a:ext>
                </a:extLst>
              </p:cNvPr>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C3E4AA4-DF2B-41CD-9CC4-279EE9D59196}"/>
                  </a:ext>
                </a:extLst>
              </p:cNvPr>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1">
                <a:extLst>
                  <a:ext uri="{FF2B5EF4-FFF2-40B4-BE49-F238E27FC236}">
                    <a16:creationId xmlns:a16="http://schemas.microsoft.com/office/drawing/2014/main" id="{9856F15B-07C8-4BCC-9C5D-ECF0708C13E6}"/>
                  </a:ext>
                </a:extLst>
              </p:cNvPr>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6" name="Group 159">
                <a:extLst>
                  <a:ext uri="{FF2B5EF4-FFF2-40B4-BE49-F238E27FC236}">
                    <a16:creationId xmlns:a16="http://schemas.microsoft.com/office/drawing/2014/main" id="{BEF965BE-586E-4540-BE3E-3193B4961F06}"/>
                  </a:ext>
                </a:extLst>
              </p:cNvPr>
              <p:cNvGrpSpPr/>
              <p:nvPr/>
            </p:nvGrpSpPr>
            <p:grpSpPr>
              <a:xfrm>
                <a:off x="6581933" y="4815590"/>
                <a:ext cx="1600200" cy="381000"/>
                <a:chOff x="4495800" y="381000"/>
                <a:chExt cx="3094220" cy="703289"/>
              </a:xfrm>
            </p:grpSpPr>
            <p:sp>
              <p:nvSpPr>
                <p:cNvPr id="177" name="Left-Right Arrow 160">
                  <a:extLst>
                    <a:ext uri="{FF2B5EF4-FFF2-40B4-BE49-F238E27FC236}">
                      <a16:creationId xmlns:a16="http://schemas.microsoft.com/office/drawing/2014/main" id="{AA502184-8C46-4604-B32D-E60CBB0ACFF5}"/>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Left-Right Arrow 161">
                  <a:extLst>
                    <a:ext uri="{FF2B5EF4-FFF2-40B4-BE49-F238E27FC236}">
                      <a16:creationId xmlns:a16="http://schemas.microsoft.com/office/drawing/2014/main" id="{19A29E3B-D165-49A5-AE30-8C8677555373}"/>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63F124F0-E631-4C84-8D77-ECB1DEE28A2A}"/>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63">
                  <a:extLst>
                    <a:ext uri="{FF2B5EF4-FFF2-40B4-BE49-F238E27FC236}">
                      <a16:creationId xmlns:a16="http://schemas.microsoft.com/office/drawing/2014/main" id="{74C14848-B020-4149-9D45-85B5CDA857AE}"/>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64">
                  <a:extLst>
                    <a:ext uri="{FF2B5EF4-FFF2-40B4-BE49-F238E27FC236}">
                      <a16:creationId xmlns:a16="http://schemas.microsoft.com/office/drawing/2014/main" id="{41DEDD2E-2FA2-4643-909C-64A38354D603}"/>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Moon 156">
                <a:extLst>
                  <a:ext uri="{FF2B5EF4-FFF2-40B4-BE49-F238E27FC236}">
                    <a16:creationId xmlns:a16="http://schemas.microsoft.com/office/drawing/2014/main" id="{C034E590-3CD2-4E53-A81A-FB6E06BE51B0}"/>
                  </a:ext>
                </a:extLst>
              </p:cNvPr>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69">
                <a:extLst>
                  <a:ext uri="{FF2B5EF4-FFF2-40B4-BE49-F238E27FC236}">
                    <a16:creationId xmlns:a16="http://schemas.microsoft.com/office/drawing/2014/main" id="{CDC5264F-1291-463A-B442-23471709C824}"/>
                  </a:ext>
                </a:extLst>
              </p:cNvPr>
              <p:cNvGrpSpPr/>
              <p:nvPr/>
            </p:nvGrpSpPr>
            <p:grpSpPr>
              <a:xfrm rot="3570060">
                <a:off x="6761193" y="3791286"/>
                <a:ext cx="1170140" cy="166579"/>
                <a:chOff x="4953000" y="457200"/>
                <a:chExt cx="1321634" cy="647074"/>
              </a:xfrm>
            </p:grpSpPr>
            <p:sp>
              <p:nvSpPr>
                <p:cNvPr id="173" name="Diamond 165">
                  <a:extLst>
                    <a:ext uri="{FF2B5EF4-FFF2-40B4-BE49-F238E27FC236}">
                      <a16:creationId xmlns:a16="http://schemas.microsoft.com/office/drawing/2014/main" id="{E673E428-70A8-4C0D-A5C9-DA62915589D3}"/>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a:extLst>
                    <a:ext uri="{FF2B5EF4-FFF2-40B4-BE49-F238E27FC236}">
                      <a16:creationId xmlns:a16="http://schemas.microsoft.com/office/drawing/2014/main" id="{B7D9133E-0731-4A3E-9C84-6556AB0454E9}"/>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a:extLst>
                    <a:ext uri="{FF2B5EF4-FFF2-40B4-BE49-F238E27FC236}">
                      <a16:creationId xmlns:a16="http://schemas.microsoft.com/office/drawing/2014/main" id="{965D559D-DD50-4B4D-A0E8-A8DA26CBF3B8}"/>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a:extLst>
                    <a:ext uri="{FF2B5EF4-FFF2-40B4-BE49-F238E27FC236}">
                      <a16:creationId xmlns:a16="http://schemas.microsoft.com/office/drawing/2014/main" id="{9D923B78-5864-4D7A-855D-DFC6013D190E}"/>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Round Diagonal Corner Rectangle 226">
                <a:extLst>
                  <a:ext uri="{FF2B5EF4-FFF2-40B4-BE49-F238E27FC236}">
                    <a16:creationId xmlns:a16="http://schemas.microsoft.com/office/drawing/2014/main" id="{0607B5DD-A629-40EB-9FBC-31C9BCA22D57}"/>
                  </a:ext>
                </a:extLst>
              </p:cNvPr>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220">
                <a:extLst>
                  <a:ext uri="{FF2B5EF4-FFF2-40B4-BE49-F238E27FC236}">
                    <a16:creationId xmlns:a16="http://schemas.microsoft.com/office/drawing/2014/main" id="{C14656EC-80A0-49BD-B094-A4B68E9060B0}"/>
                  </a:ext>
                </a:extLst>
              </p:cNvPr>
              <p:cNvGrpSpPr/>
              <p:nvPr/>
            </p:nvGrpSpPr>
            <p:grpSpPr>
              <a:xfrm>
                <a:off x="6477000" y="1600200"/>
                <a:ext cx="381000" cy="990600"/>
                <a:chOff x="5562600" y="5151620"/>
                <a:chExt cx="535898" cy="1306642"/>
              </a:xfrm>
            </p:grpSpPr>
            <p:sp>
              <p:nvSpPr>
                <p:cNvPr id="170" name="Diamond 169">
                  <a:extLst>
                    <a:ext uri="{FF2B5EF4-FFF2-40B4-BE49-F238E27FC236}">
                      <a16:creationId xmlns:a16="http://schemas.microsoft.com/office/drawing/2014/main" id="{39BF8938-EE87-4E2F-A34C-BF2C61E3E995}"/>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a:extLst>
                    <a:ext uri="{FF2B5EF4-FFF2-40B4-BE49-F238E27FC236}">
                      <a16:creationId xmlns:a16="http://schemas.microsoft.com/office/drawing/2014/main" id="{CADA5053-3704-48D9-8B9D-803F2AF1C149}"/>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EBD13EDE-C46C-441B-87EA-017ED29302C0}"/>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21">
                <a:extLst>
                  <a:ext uri="{FF2B5EF4-FFF2-40B4-BE49-F238E27FC236}">
                    <a16:creationId xmlns:a16="http://schemas.microsoft.com/office/drawing/2014/main" id="{74C31CFC-C168-42BE-90CE-5D61F037B1C7}"/>
                  </a:ext>
                </a:extLst>
              </p:cNvPr>
              <p:cNvGrpSpPr/>
              <p:nvPr/>
            </p:nvGrpSpPr>
            <p:grpSpPr>
              <a:xfrm>
                <a:off x="7848600" y="1600200"/>
                <a:ext cx="381000" cy="990600"/>
                <a:chOff x="5562600" y="5151620"/>
                <a:chExt cx="535898" cy="1306642"/>
              </a:xfrm>
            </p:grpSpPr>
            <p:sp>
              <p:nvSpPr>
                <p:cNvPr id="167" name="Diamond 166">
                  <a:extLst>
                    <a:ext uri="{FF2B5EF4-FFF2-40B4-BE49-F238E27FC236}">
                      <a16:creationId xmlns:a16="http://schemas.microsoft.com/office/drawing/2014/main" id="{F3DB5FD8-A60E-421D-89BE-DA0E023312FB}"/>
                    </a:ext>
                  </a:extLst>
                </p:cNvPr>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223">
                  <a:extLst>
                    <a:ext uri="{FF2B5EF4-FFF2-40B4-BE49-F238E27FC236}">
                      <a16:creationId xmlns:a16="http://schemas.microsoft.com/office/drawing/2014/main" id="{4DB8243A-9891-4955-AE2F-18D4C9B348D9}"/>
                    </a:ext>
                  </a:extLst>
                </p:cNvPr>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224">
                  <a:extLst>
                    <a:ext uri="{FF2B5EF4-FFF2-40B4-BE49-F238E27FC236}">
                      <a16:creationId xmlns:a16="http://schemas.microsoft.com/office/drawing/2014/main" id="{ED10208B-48E5-48B3-BF12-5A656DA7CBEC}"/>
                    </a:ext>
                  </a:extLst>
                </p:cNvPr>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9">
                <a:extLst>
                  <a:ext uri="{FF2B5EF4-FFF2-40B4-BE49-F238E27FC236}">
                    <a16:creationId xmlns:a16="http://schemas.microsoft.com/office/drawing/2014/main" id="{8BDCF6FA-773A-4BC0-A799-16F55B478718}"/>
                  </a:ext>
                </a:extLst>
              </p:cNvPr>
              <p:cNvGrpSpPr/>
              <p:nvPr/>
            </p:nvGrpSpPr>
            <p:grpSpPr>
              <a:xfrm>
                <a:off x="6712475" y="1389112"/>
                <a:ext cx="1170140" cy="166579"/>
                <a:chOff x="4953000" y="457200"/>
                <a:chExt cx="1321634" cy="647074"/>
              </a:xfrm>
            </p:grpSpPr>
            <p:sp>
              <p:nvSpPr>
                <p:cNvPr id="163" name="Diamond 162">
                  <a:extLst>
                    <a:ext uri="{FF2B5EF4-FFF2-40B4-BE49-F238E27FC236}">
                      <a16:creationId xmlns:a16="http://schemas.microsoft.com/office/drawing/2014/main" id="{CEEDE145-3867-4230-8FB6-A52815ACD85B}"/>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2007A295-D1FF-4F58-AA7D-A6E5AF96BB5F}"/>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1CF925CE-9465-4E7E-B901-E9EE40C20572}"/>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E61A41D4-62E8-427E-855F-A07FBED3295C}"/>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70">
              <a:extLst>
                <a:ext uri="{FF2B5EF4-FFF2-40B4-BE49-F238E27FC236}">
                  <a16:creationId xmlns:a16="http://schemas.microsoft.com/office/drawing/2014/main" id="{39315287-8DB8-4426-A298-B9634C4A7755}"/>
                </a:ext>
              </a:extLst>
            </p:cNvPr>
            <p:cNvGrpSpPr/>
            <p:nvPr/>
          </p:nvGrpSpPr>
          <p:grpSpPr>
            <a:xfrm>
              <a:off x="152400" y="4953000"/>
              <a:ext cx="839190" cy="1752600"/>
              <a:chOff x="5943600" y="1143000"/>
              <a:chExt cx="2286000" cy="4774178"/>
            </a:xfrm>
          </p:grpSpPr>
          <p:sp>
            <p:nvSpPr>
              <p:cNvPr id="110" name="Cloud 109">
                <a:extLst>
                  <a:ext uri="{FF2B5EF4-FFF2-40B4-BE49-F238E27FC236}">
                    <a16:creationId xmlns:a16="http://schemas.microsoft.com/office/drawing/2014/main" id="{5F3A5D04-E7E7-44F7-8E9A-310328FD708C}"/>
                  </a:ext>
                </a:extLst>
              </p:cNvPr>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11" name="Oval 110">
                <a:extLst>
                  <a:ext uri="{FF2B5EF4-FFF2-40B4-BE49-F238E27FC236}">
                    <a16:creationId xmlns:a16="http://schemas.microsoft.com/office/drawing/2014/main" id="{4F461E92-0E2F-4E87-9561-8FCFAC760EC8}"/>
                  </a:ext>
                </a:extLst>
              </p:cNvPr>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E7429A0-21E4-4C2E-A13F-5D288AB16043}"/>
                  </a:ext>
                </a:extLst>
              </p:cNvPr>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87">
                <a:extLst>
                  <a:ext uri="{FF2B5EF4-FFF2-40B4-BE49-F238E27FC236}">
                    <a16:creationId xmlns:a16="http://schemas.microsoft.com/office/drawing/2014/main" id="{DD893E3A-341F-49FB-BC99-4F623C288CC5}"/>
                  </a:ext>
                </a:extLst>
              </p:cNvPr>
              <p:cNvGrpSpPr/>
              <p:nvPr/>
            </p:nvGrpSpPr>
            <p:grpSpPr>
              <a:xfrm rot="1905584" flipH="1">
                <a:off x="6628960" y="4893930"/>
                <a:ext cx="549476" cy="1023248"/>
                <a:chOff x="6213924" y="4956136"/>
                <a:chExt cx="549476" cy="1023248"/>
              </a:xfrm>
            </p:grpSpPr>
            <p:sp>
              <p:nvSpPr>
                <p:cNvPr id="142" name="Oval 141">
                  <a:extLst>
                    <a:ext uri="{FF2B5EF4-FFF2-40B4-BE49-F238E27FC236}">
                      <a16:creationId xmlns:a16="http://schemas.microsoft.com/office/drawing/2014/main" id="{1B030519-F66F-4708-8AB4-4DA7E7B3A4EA}"/>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3F42CB64-2A74-4BE2-8088-7D83716FAE83}"/>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86">
                <a:extLst>
                  <a:ext uri="{FF2B5EF4-FFF2-40B4-BE49-F238E27FC236}">
                    <a16:creationId xmlns:a16="http://schemas.microsoft.com/office/drawing/2014/main" id="{08F1D2C3-6E73-429E-BCB5-6BECF4F0DF51}"/>
                  </a:ext>
                </a:extLst>
              </p:cNvPr>
              <p:cNvGrpSpPr/>
              <p:nvPr/>
            </p:nvGrpSpPr>
            <p:grpSpPr>
              <a:xfrm rot="19694416">
                <a:off x="7239000" y="4825928"/>
                <a:ext cx="549476" cy="1023248"/>
                <a:chOff x="6213924" y="4956136"/>
                <a:chExt cx="549476" cy="1023248"/>
              </a:xfrm>
            </p:grpSpPr>
            <p:sp>
              <p:nvSpPr>
                <p:cNvPr id="140" name="Oval 139">
                  <a:extLst>
                    <a:ext uri="{FF2B5EF4-FFF2-40B4-BE49-F238E27FC236}">
                      <a16:creationId xmlns:a16="http://schemas.microsoft.com/office/drawing/2014/main" id="{D3F4CCC5-4239-44CC-805C-AC77C30B96C4}"/>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974BCD40-5DB8-432A-918B-FBFB0A769F65}"/>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rapezoid 114">
                <a:extLst>
                  <a:ext uri="{FF2B5EF4-FFF2-40B4-BE49-F238E27FC236}">
                    <a16:creationId xmlns:a16="http://schemas.microsoft.com/office/drawing/2014/main" id="{9C43438C-C6CC-440B-AC6D-10E4CECEF680}"/>
                  </a:ext>
                </a:extLst>
              </p:cNvPr>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0B7BB62B-7EB2-4509-8BB7-C36AAD676235}"/>
                  </a:ext>
                </a:extLst>
              </p:cNvPr>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a:extLst>
                  <a:ext uri="{FF2B5EF4-FFF2-40B4-BE49-F238E27FC236}">
                    <a16:creationId xmlns:a16="http://schemas.microsoft.com/office/drawing/2014/main" id="{9A3BBB58-2E43-4990-9701-35777E04F104}"/>
                  </a:ext>
                </a:extLst>
              </p:cNvPr>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E166E032-6571-46AE-BDC4-9A2EFBA383BB}"/>
                  </a:ext>
                </a:extLst>
              </p:cNvPr>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a:extLst>
                  <a:ext uri="{FF2B5EF4-FFF2-40B4-BE49-F238E27FC236}">
                    <a16:creationId xmlns:a16="http://schemas.microsoft.com/office/drawing/2014/main" id="{2B1052EF-5E0C-490B-8340-B4D00FFD1116}"/>
                  </a:ext>
                </a:extLst>
              </p:cNvPr>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57BE3BD3-BDAE-4D6A-86E4-D36D3FAB4E80}"/>
                  </a:ext>
                </a:extLst>
              </p:cNvPr>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a:extLst>
                  <a:ext uri="{FF2B5EF4-FFF2-40B4-BE49-F238E27FC236}">
                    <a16:creationId xmlns:a16="http://schemas.microsoft.com/office/drawing/2014/main" id="{5270B1A4-6FD9-494C-A0F7-281A4A1710E0}"/>
                  </a:ext>
                </a:extLst>
              </p:cNvPr>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2" name="Group 158">
                <a:extLst>
                  <a:ext uri="{FF2B5EF4-FFF2-40B4-BE49-F238E27FC236}">
                    <a16:creationId xmlns:a16="http://schemas.microsoft.com/office/drawing/2014/main" id="{BBCC8420-A746-4EBA-8293-15BB60F19593}"/>
                  </a:ext>
                </a:extLst>
              </p:cNvPr>
              <p:cNvGrpSpPr/>
              <p:nvPr/>
            </p:nvGrpSpPr>
            <p:grpSpPr>
              <a:xfrm>
                <a:off x="6096000" y="1524000"/>
                <a:ext cx="1828799" cy="533400"/>
                <a:chOff x="4495800" y="381000"/>
                <a:chExt cx="3094220" cy="703289"/>
              </a:xfrm>
            </p:grpSpPr>
            <p:sp>
              <p:nvSpPr>
                <p:cNvPr id="135" name="Left-Right Arrow 202">
                  <a:extLst>
                    <a:ext uri="{FF2B5EF4-FFF2-40B4-BE49-F238E27FC236}">
                      <a16:creationId xmlns:a16="http://schemas.microsoft.com/office/drawing/2014/main" id="{75611144-EED6-4690-9E99-F36A26402DC1}"/>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eft-Right Arrow 203">
                  <a:extLst>
                    <a:ext uri="{FF2B5EF4-FFF2-40B4-BE49-F238E27FC236}">
                      <a16:creationId xmlns:a16="http://schemas.microsoft.com/office/drawing/2014/main" id="{B8325980-B734-48E6-AE60-B95052B4D3EF}"/>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a:extLst>
                    <a:ext uri="{FF2B5EF4-FFF2-40B4-BE49-F238E27FC236}">
                      <a16:creationId xmlns:a16="http://schemas.microsoft.com/office/drawing/2014/main" id="{D664113C-E662-4AFC-8D1A-1D65447695F8}"/>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AC98DA57-3ADA-4816-BBEC-4A6313C028F1}"/>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a:extLst>
                    <a:ext uri="{FF2B5EF4-FFF2-40B4-BE49-F238E27FC236}">
                      <a16:creationId xmlns:a16="http://schemas.microsoft.com/office/drawing/2014/main" id="{1A5446EA-B254-41C1-9A37-3C8D25CD6DCF}"/>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59">
                <a:extLst>
                  <a:ext uri="{FF2B5EF4-FFF2-40B4-BE49-F238E27FC236}">
                    <a16:creationId xmlns:a16="http://schemas.microsoft.com/office/drawing/2014/main" id="{9D684776-9FE4-4951-BAD9-4CC526DC725C}"/>
                  </a:ext>
                </a:extLst>
              </p:cNvPr>
              <p:cNvGrpSpPr/>
              <p:nvPr/>
            </p:nvGrpSpPr>
            <p:grpSpPr>
              <a:xfrm>
                <a:off x="6277133" y="4967990"/>
                <a:ext cx="1600200" cy="381000"/>
                <a:chOff x="4495800" y="381000"/>
                <a:chExt cx="3094220" cy="703289"/>
              </a:xfrm>
            </p:grpSpPr>
            <p:sp>
              <p:nvSpPr>
                <p:cNvPr id="130" name="Left-Right Arrow 197">
                  <a:extLst>
                    <a:ext uri="{FF2B5EF4-FFF2-40B4-BE49-F238E27FC236}">
                      <a16:creationId xmlns:a16="http://schemas.microsoft.com/office/drawing/2014/main" id="{A3EE1C28-8880-49E7-B1CF-F1C0C2944BCD}"/>
                    </a:ext>
                  </a:extLst>
                </p:cNvPr>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 Arrow 198">
                  <a:extLst>
                    <a:ext uri="{FF2B5EF4-FFF2-40B4-BE49-F238E27FC236}">
                      <a16:creationId xmlns:a16="http://schemas.microsoft.com/office/drawing/2014/main" id="{01AE28FE-BB13-4ABC-B967-B9ABFCBD5606}"/>
                    </a:ext>
                  </a:extLst>
                </p:cNvPr>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61B40D34-99D1-4987-9CF1-6566ABB69B06}"/>
                    </a:ext>
                  </a:extLst>
                </p:cNvPr>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a:extLst>
                    <a:ext uri="{FF2B5EF4-FFF2-40B4-BE49-F238E27FC236}">
                      <a16:creationId xmlns:a16="http://schemas.microsoft.com/office/drawing/2014/main" id="{40FFAB06-4CFA-45FB-B62F-DAC7094172E2}"/>
                    </a:ext>
                  </a:extLst>
                </p:cNvPr>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a:extLst>
                    <a:ext uri="{FF2B5EF4-FFF2-40B4-BE49-F238E27FC236}">
                      <a16:creationId xmlns:a16="http://schemas.microsoft.com/office/drawing/2014/main" id="{95DDA408-B102-4DD7-9B81-952A957FC43B}"/>
                    </a:ext>
                  </a:extLst>
                </p:cNvPr>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Moon 123">
                <a:extLst>
                  <a:ext uri="{FF2B5EF4-FFF2-40B4-BE49-F238E27FC236}">
                    <a16:creationId xmlns:a16="http://schemas.microsoft.com/office/drawing/2014/main" id="{B5B9FFE6-E2A3-4CF5-9CA0-64E033053DF5}"/>
                  </a:ext>
                </a:extLst>
              </p:cNvPr>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69">
                <a:extLst>
                  <a:ext uri="{FF2B5EF4-FFF2-40B4-BE49-F238E27FC236}">
                    <a16:creationId xmlns:a16="http://schemas.microsoft.com/office/drawing/2014/main" id="{CE73E230-218A-4806-BC4B-9780EB3DE0A9}"/>
                  </a:ext>
                </a:extLst>
              </p:cNvPr>
              <p:cNvGrpSpPr/>
              <p:nvPr/>
            </p:nvGrpSpPr>
            <p:grpSpPr>
              <a:xfrm rot="3570060">
                <a:off x="6456393" y="3943686"/>
                <a:ext cx="1170140" cy="166579"/>
                <a:chOff x="4953000" y="457200"/>
                <a:chExt cx="1321634" cy="647074"/>
              </a:xfrm>
            </p:grpSpPr>
            <p:sp>
              <p:nvSpPr>
                <p:cNvPr id="126" name="Diamond 125">
                  <a:extLst>
                    <a:ext uri="{FF2B5EF4-FFF2-40B4-BE49-F238E27FC236}">
                      <a16:creationId xmlns:a16="http://schemas.microsoft.com/office/drawing/2014/main" id="{563B0F60-310D-4F33-804C-B1B82417F95F}"/>
                    </a:ext>
                  </a:extLst>
                </p:cNvPr>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a:extLst>
                    <a:ext uri="{FF2B5EF4-FFF2-40B4-BE49-F238E27FC236}">
                      <a16:creationId xmlns:a16="http://schemas.microsoft.com/office/drawing/2014/main" id="{50F8C494-EE8C-4F8E-8F8F-4503490C650F}"/>
                    </a:ext>
                  </a:extLst>
                </p:cNvPr>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2604F4C0-31BE-4A8A-BCCC-A80A6F2F7AA1}"/>
                    </a:ext>
                  </a:extLst>
                </p:cNvPr>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CE374990-C090-467F-97D0-1450F029738B}"/>
                    </a:ext>
                  </a:extLst>
                </p:cNvPr>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431">
              <a:extLst>
                <a:ext uri="{FF2B5EF4-FFF2-40B4-BE49-F238E27FC236}">
                  <a16:creationId xmlns:a16="http://schemas.microsoft.com/office/drawing/2014/main" id="{A6F8B0AD-BDB0-4B88-B58F-74A037D3379D}"/>
                </a:ext>
              </a:extLst>
            </p:cNvPr>
            <p:cNvGrpSpPr/>
            <p:nvPr/>
          </p:nvGrpSpPr>
          <p:grpSpPr>
            <a:xfrm>
              <a:off x="2819400" y="4953000"/>
              <a:ext cx="577939" cy="1524000"/>
              <a:chOff x="3200400" y="1371851"/>
              <a:chExt cx="2133600" cy="4621527"/>
            </a:xfrm>
          </p:grpSpPr>
          <p:sp>
            <p:nvSpPr>
              <p:cNvPr id="60" name="Oval 59">
                <a:extLst>
                  <a:ext uri="{FF2B5EF4-FFF2-40B4-BE49-F238E27FC236}">
                    <a16:creationId xmlns:a16="http://schemas.microsoft.com/office/drawing/2014/main" id="{4B6F7D7C-77C1-4BF6-83A8-8811C72AD9DF}"/>
                  </a:ext>
                </a:extLst>
              </p:cNvPr>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592F79-934B-4778-85A1-9F87D7490DE1}"/>
                  </a:ext>
                </a:extLst>
              </p:cNvPr>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87">
                <a:extLst>
                  <a:ext uri="{FF2B5EF4-FFF2-40B4-BE49-F238E27FC236}">
                    <a16:creationId xmlns:a16="http://schemas.microsoft.com/office/drawing/2014/main" id="{FF9F1124-48AC-4D49-B22A-83EE410FFCBF}"/>
                  </a:ext>
                </a:extLst>
              </p:cNvPr>
              <p:cNvGrpSpPr/>
              <p:nvPr/>
            </p:nvGrpSpPr>
            <p:grpSpPr>
              <a:xfrm rot="1905584" flipH="1">
                <a:off x="3809560" y="4970130"/>
                <a:ext cx="549476" cy="1023248"/>
                <a:chOff x="6213924" y="4956136"/>
                <a:chExt cx="549476" cy="1023248"/>
              </a:xfrm>
            </p:grpSpPr>
            <p:sp>
              <p:nvSpPr>
                <p:cNvPr id="108" name="Oval 107">
                  <a:extLst>
                    <a:ext uri="{FF2B5EF4-FFF2-40B4-BE49-F238E27FC236}">
                      <a16:creationId xmlns:a16="http://schemas.microsoft.com/office/drawing/2014/main" id="{295FC652-2560-4BC8-A2C1-255D42909BD4}"/>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44995C9-1B73-49B2-BF77-7E2B1DFE8995}"/>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6">
                <a:extLst>
                  <a:ext uri="{FF2B5EF4-FFF2-40B4-BE49-F238E27FC236}">
                    <a16:creationId xmlns:a16="http://schemas.microsoft.com/office/drawing/2014/main" id="{0CD599D5-515B-4D4E-B9E0-CD019CAC1A12}"/>
                  </a:ext>
                </a:extLst>
              </p:cNvPr>
              <p:cNvGrpSpPr/>
              <p:nvPr/>
            </p:nvGrpSpPr>
            <p:grpSpPr>
              <a:xfrm rot="19694416">
                <a:off x="4419600" y="4902128"/>
                <a:ext cx="549476" cy="1023248"/>
                <a:chOff x="6213924" y="4956136"/>
                <a:chExt cx="549476" cy="1023248"/>
              </a:xfrm>
            </p:grpSpPr>
            <p:sp>
              <p:nvSpPr>
                <p:cNvPr id="106" name="Oval 105">
                  <a:extLst>
                    <a:ext uri="{FF2B5EF4-FFF2-40B4-BE49-F238E27FC236}">
                      <a16:creationId xmlns:a16="http://schemas.microsoft.com/office/drawing/2014/main" id="{F63A4407-1A72-400D-B9FB-CF6144876967}"/>
                    </a:ext>
                  </a:extLst>
                </p:cNvPr>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DCC08E3A-CB0C-4A42-ABC0-C02D70D610FA}"/>
                    </a:ext>
                  </a:extLst>
                </p:cNvPr>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rapezoid 63">
                <a:extLst>
                  <a:ext uri="{FF2B5EF4-FFF2-40B4-BE49-F238E27FC236}">
                    <a16:creationId xmlns:a16="http://schemas.microsoft.com/office/drawing/2014/main" id="{3622BD8E-D195-4276-BB5A-36E7A6877C69}"/>
                  </a:ext>
                </a:extLst>
              </p:cNvPr>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174B8129-78FE-43C4-BD28-8BCD548D85DD}"/>
                  </a:ext>
                </a:extLst>
              </p:cNvPr>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1F0FB23E-30AD-4479-887E-1C8C40BB9515}"/>
                  </a:ext>
                </a:extLst>
              </p:cNvPr>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E20C4C5F-5819-411B-9240-D2407EEAC897}"/>
                  </a:ext>
                </a:extLst>
              </p:cNvPr>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DA2867C-9610-4A31-9CD7-7556CFA3B088}"/>
                  </a:ext>
                </a:extLst>
              </p:cNvPr>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137">
                <a:extLst>
                  <a:ext uri="{FF2B5EF4-FFF2-40B4-BE49-F238E27FC236}">
                    <a16:creationId xmlns:a16="http://schemas.microsoft.com/office/drawing/2014/main" id="{0F6BBE86-704B-42A0-9C16-8CF8EDDAD43F}"/>
                  </a:ext>
                </a:extLst>
              </p:cNvPr>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138">
                <a:extLst>
                  <a:ext uri="{FF2B5EF4-FFF2-40B4-BE49-F238E27FC236}">
                    <a16:creationId xmlns:a16="http://schemas.microsoft.com/office/drawing/2014/main" id="{A98BA1A6-C80B-416B-8028-346D55245DEA}"/>
                  </a:ext>
                </a:extLst>
              </p:cNvPr>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9F8479CE-A173-4503-8390-1DFBB033654B}"/>
                  </a:ext>
                </a:extLst>
              </p:cNvPr>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41">
                <a:extLst>
                  <a:ext uri="{FF2B5EF4-FFF2-40B4-BE49-F238E27FC236}">
                    <a16:creationId xmlns:a16="http://schemas.microsoft.com/office/drawing/2014/main" id="{1D2C0204-5203-47C6-AB72-E3A32CD6B1AC}"/>
                  </a:ext>
                </a:extLst>
              </p:cNvPr>
              <p:cNvGrpSpPr/>
              <p:nvPr/>
            </p:nvGrpSpPr>
            <p:grpSpPr>
              <a:xfrm rot="6498823">
                <a:off x="3119839" y="3914776"/>
                <a:ext cx="2313367" cy="457200"/>
                <a:chOff x="381000" y="1600200"/>
                <a:chExt cx="9069049" cy="2819400"/>
              </a:xfrm>
            </p:grpSpPr>
            <p:grpSp>
              <p:nvGrpSpPr>
                <p:cNvPr id="92" name="Group 6">
                  <a:extLst>
                    <a:ext uri="{FF2B5EF4-FFF2-40B4-BE49-F238E27FC236}">
                      <a16:creationId xmlns:a16="http://schemas.microsoft.com/office/drawing/2014/main" id="{7F61B9E7-CEF2-420B-B6EF-9B42DF5CB7C0}"/>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102" name="Down Arrow Callout 2">
                    <a:extLst>
                      <a:ext uri="{FF2B5EF4-FFF2-40B4-BE49-F238E27FC236}">
                        <a16:creationId xmlns:a16="http://schemas.microsoft.com/office/drawing/2014/main" id="{8D97F8DB-78A5-49D4-B75C-E2A660797CE3}"/>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wn Arrow Callout 3">
                    <a:extLst>
                      <a:ext uri="{FF2B5EF4-FFF2-40B4-BE49-F238E27FC236}">
                        <a16:creationId xmlns:a16="http://schemas.microsoft.com/office/drawing/2014/main" id="{30C86E1E-1EBD-4B85-AFA4-7FEE57F6E25A}"/>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wn Arrow Callout 4">
                    <a:extLst>
                      <a:ext uri="{FF2B5EF4-FFF2-40B4-BE49-F238E27FC236}">
                        <a16:creationId xmlns:a16="http://schemas.microsoft.com/office/drawing/2014/main" id="{9D32F1A4-2B63-4965-8CAD-914EF1F7AD34}"/>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wn Arrow Callout 5">
                    <a:extLst>
                      <a:ext uri="{FF2B5EF4-FFF2-40B4-BE49-F238E27FC236}">
                        <a16:creationId xmlns:a16="http://schemas.microsoft.com/office/drawing/2014/main" id="{00DB0306-ECDF-41F1-A03B-91387E93A423}"/>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7">
                  <a:extLst>
                    <a:ext uri="{FF2B5EF4-FFF2-40B4-BE49-F238E27FC236}">
                      <a16:creationId xmlns:a16="http://schemas.microsoft.com/office/drawing/2014/main" id="{119B0867-174F-4819-92FE-8889CEC536BB}"/>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98" name="Down Arrow Callout 165">
                    <a:extLst>
                      <a:ext uri="{FF2B5EF4-FFF2-40B4-BE49-F238E27FC236}">
                        <a16:creationId xmlns:a16="http://schemas.microsoft.com/office/drawing/2014/main" id="{BB8495D4-DDF8-48CA-B86B-8D30596B2951}"/>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wn Arrow Callout 166">
                    <a:extLst>
                      <a:ext uri="{FF2B5EF4-FFF2-40B4-BE49-F238E27FC236}">
                        <a16:creationId xmlns:a16="http://schemas.microsoft.com/office/drawing/2014/main" id="{E404FB82-572D-4DEE-8CD9-409F417A434A}"/>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Callout 167">
                    <a:extLst>
                      <a:ext uri="{FF2B5EF4-FFF2-40B4-BE49-F238E27FC236}">
                        <a16:creationId xmlns:a16="http://schemas.microsoft.com/office/drawing/2014/main" id="{EB566EF9-9F21-4C56-9997-3B43F09C7C5F}"/>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Callout 168">
                    <a:extLst>
                      <a:ext uri="{FF2B5EF4-FFF2-40B4-BE49-F238E27FC236}">
                        <a16:creationId xmlns:a16="http://schemas.microsoft.com/office/drawing/2014/main" id="{4190B661-9674-4361-8282-389EA2EE45D0}"/>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Summing Junction 93">
                  <a:extLst>
                    <a:ext uri="{FF2B5EF4-FFF2-40B4-BE49-F238E27FC236}">
                      <a16:creationId xmlns:a16="http://schemas.microsoft.com/office/drawing/2014/main" id="{88180046-507F-4F87-B785-97C3B9331EB3}"/>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Summing Junction 94">
                  <a:extLst>
                    <a:ext uri="{FF2B5EF4-FFF2-40B4-BE49-F238E27FC236}">
                      <a16:creationId xmlns:a16="http://schemas.microsoft.com/office/drawing/2014/main" id="{2CBC0F68-9B0F-4C10-8EEF-24B8FC584ADE}"/>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a:extLst>
                    <a:ext uri="{FF2B5EF4-FFF2-40B4-BE49-F238E27FC236}">
                      <a16:creationId xmlns:a16="http://schemas.microsoft.com/office/drawing/2014/main" id="{1FA2F396-D9EE-4E9F-AE37-656BD882479B}"/>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Summing Junction 96">
                  <a:extLst>
                    <a:ext uri="{FF2B5EF4-FFF2-40B4-BE49-F238E27FC236}">
                      <a16:creationId xmlns:a16="http://schemas.microsoft.com/office/drawing/2014/main" id="{368EF50E-E178-435D-A610-9270C2CE3866}"/>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Flowchart: Summing Junction 72">
                <a:extLst>
                  <a:ext uri="{FF2B5EF4-FFF2-40B4-BE49-F238E27FC236}">
                    <a16:creationId xmlns:a16="http://schemas.microsoft.com/office/drawing/2014/main" id="{C9E1C3DC-4A72-43BC-85F0-7BC31CC794BC}"/>
                  </a:ext>
                </a:extLst>
              </p:cNvPr>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96">
                <a:extLst>
                  <a:ext uri="{FF2B5EF4-FFF2-40B4-BE49-F238E27FC236}">
                    <a16:creationId xmlns:a16="http://schemas.microsoft.com/office/drawing/2014/main" id="{2B1A7FA2-D8BC-4865-9B6D-FC4F5AA6B490}"/>
                  </a:ext>
                </a:extLst>
              </p:cNvPr>
              <p:cNvGrpSpPr/>
              <p:nvPr/>
            </p:nvGrpSpPr>
            <p:grpSpPr>
              <a:xfrm>
                <a:off x="3505200" y="1752600"/>
                <a:ext cx="1447800" cy="228602"/>
                <a:chOff x="3428999" y="685798"/>
                <a:chExt cx="1752601" cy="496456"/>
              </a:xfrm>
            </p:grpSpPr>
            <p:sp>
              <p:nvSpPr>
                <p:cNvPr id="75" name="Rounded Rectangle 143">
                  <a:extLst>
                    <a:ext uri="{FF2B5EF4-FFF2-40B4-BE49-F238E27FC236}">
                      <a16:creationId xmlns:a16="http://schemas.microsoft.com/office/drawing/2014/main" id="{F701FC28-4B68-4403-9674-94D1AE2663AE}"/>
                    </a:ext>
                  </a:extLst>
                </p:cNvPr>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81">
                  <a:extLst>
                    <a:ext uri="{FF2B5EF4-FFF2-40B4-BE49-F238E27FC236}">
                      <a16:creationId xmlns:a16="http://schemas.microsoft.com/office/drawing/2014/main" id="{F69438F7-1AFE-4C8F-97BE-DE10ED92F72E}"/>
                    </a:ext>
                  </a:extLst>
                </p:cNvPr>
                <p:cNvGrpSpPr/>
                <p:nvPr/>
              </p:nvGrpSpPr>
              <p:grpSpPr>
                <a:xfrm rot="10800000">
                  <a:off x="3428999" y="685798"/>
                  <a:ext cx="1752601" cy="496456"/>
                  <a:chOff x="381000" y="1600200"/>
                  <a:chExt cx="9069049" cy="2819400"/>
                </a:xfrm>
              </p:grpSpPr>
              <p:grpSp>
                <p:nvGrpSpPr>
                  <p:cNvPr id="77" name="Group 6">
                    <a:extLst>
                      <a:ext uri="{FF2B5EF4-FFF2-40B4-BE49-F238E27FC236}">
                        <a16:creationId xmlns:a16="http://schemas.microsoft.com/office/drawing/2014/main" id="{4ED83438-F28F-4D5E-84A1-F502D8E2C319}"/>
                      </a:ext>
                    </a:extLst>
                  </p:cNvPr>
                  <p:cNvGrpSpPr/>
                  <p:nvPr/>
                </p:nvGrpSpPr>
                <p:grpSpPr>
                  <a:xfrm>
                    <a:off x="381000" y="3124200"/>
                    <a:ext cx="9067800" cy="1295400"/>
                    <a:chOff x="381000" y="3124200"/>
                    <a:chExt cx="9067800" cy="1295400"/>
                  </a:xfrm>
                  <a:solidFill>
                    <a:schemeClr val="accent2">
                      <a:lumMod val="60000"/>
                      <a:lumOff val="40000"/>
                    </a:schemeClr>
                  </a:solidFill>
                </p:grpSpPr>
                <p:sp>
                  <p:nvSpPr>
                    <p:cNvPr id="88" name="Down Arrow Callout 2">
                      <a:extLst>
                        <a:ext uri="{FF2B5EF4-FFF2-40B4-BE49-F238E27FC236}">
                          <a16:creationId xmlns:a16="http://schemas.microsoft.com/office/drawing/2014/main" id="{99399357-6AAE-49EA-83D2-0B81794AAA85}"/>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wn Arrow Callout 3">
                      <a:extLst>
                        <a:ext uri="{FF2B5EF4-FFF2-40B4-BE49-F238E27FC236}">
                          <a16:creationId xmlns:a16="http://schemas.microsoft.com/office/drawing/2014/main" id="{7A877542-16E2-48F8-A106-4CEBF6762B2E}"/>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Callout 4">
                      <a:extLst>
                        <a:ext uri="{FF2B5EF4-FFF2-40B4-BE49-F238E27FC236}">
                          <a16:creationId xmlns:a16="http://schemas.microsoft.com/office/drawing/2014/main" id="{6AD1E3BE-3952-4337-A07D-7E994FB38D9C}"/>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wn Arrow Callout 5">
                      <a:extLst>
                        <a:ext uri="{FF2B5EF4-FFF2-40B4-BE49-F238E27FC236}">
                          <a16:creationId xmlns:a16="http://schemas.microsoft.com/office/drawing/2014/main" id="{B58EFCA5-45A8-478B-A4A1-4AC317255FA0}"/>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
                    <a:extLst>
                      <a:ext uri="{FF2B5EF4-FFF2-40B4-BE49-F238E27FC236}">
                        <a16:creationId xmlns:a16="http://schemas.microsoft.com/office/drawing/2014/main" id="{3BF56151-40F4-4093-97EE-31BE82AAEE8A}"/>
                      </a:ext>
                    </a:extLst>
                  </p:cNvPr>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83" name="Down Arrow Callout 151">
                      <a:extLst>
                        <a:ext uri="{FF2B5EF4-FFF2-40B4-BE49-F238E27FC236}">
                          <a16:creationId xmlns:a16="http://schemas.microsoft.com/office/drawing/2014/main" id="{B0084E65-E7DA-43BE-8EAF-C6CD3F96970A}"/>
                        </a:ext>
                      </a:extLst>
                    </p:cNvPr>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wn Arrow Callout 152">
                      <a:extLst>
                        <a:ext uri="{FF2B5EF4-FFF2-40B4-BE49-F238E27FC236}">
                          <a16:creationId xmlns:a16="http://schemas.microsoft.com/office/drawing/2014/main" id="{DDF4EA2C-992D-4FF6-8B94-2DF3F19807A7}"/>
                        </a:ext>
                      </a:extLst>
                    </p:cNvPr>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wn Arrow Callout 153">
                      <a:extLst>
                        <a:ext uri="{FF2B5EF4-FFF2-40B4-BE49-F238E27FC236}">
                          <a16:creationId xmlns:a16="http://schemas.microsoft.com/office/drawing/2014/main" id="{18E8506A-ED84-4792-B632-054328FE9FC9}"/>
                        </a:ext>
                      </a:extLst>
                    </p:cNvPr>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wn Arrow Callout 154">
                      <a:extLst>
                        <a:ext uri="{FF2B5EF4-FFF2-40B4-BE49-F238E27FC236}">
                          <a16:creationId xmlns:a16="http://schemas.microsoft.com/office/drawing/2014/main" id="{0287D2FD-5A3D-4E1A-8186-C4186013BDBC}"/>
                        </a:ext>
                      </a:extLst>
                    </p:cNvPr>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Summing Junction 78">
                    <a:extLst>
                      <a:ext uri="{FF2B5EF4-FFF2-40B4-BE49-F238E27FC236}">
                        <a16:creationId xmlns:a16="http://schemas.microsoft.com/office/drawing/2014/main" id="{A5A06B31-199D-4DB6-99C9-391C7D0D12DB}"/>
                      </a:ext>
                    </a:extLst>
                  </p:cNvPr>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79">
                    <a:extLst>
                      <a:ext uri="{FF2B5EF4-FFF2-40B4-BE49-F238E27FC236}">
                        <a16:creationId xmlns:a16="http://schemas.microsoft.com/office/drawing/2014/main" id="{5AD8F751-EFC3-401F-AEB0-0CE06B004B36}"/>
                      </a:ext>
                    </a:extLst>
                  </p:cNvPr>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a:extLst>
                      <a:ext uri="{FF2B5EF4-FFF2-40B4-BE49-F238E27FC236}">
                        <a16:creationId xmlns:a16="http://schemas.microsoft.com/office/drawing/2014/main" id="{F82920A0-1FD9-4D92-BFA0-5621AAE2AA23}"/>
                      </a:ext>
                    </a:extLst>
                  </p:cNvPr>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Summing Junction 81">
                    <a:extLst>
                      <a:ext uri="{FF2B5EF4-FFF2-40B4-BE49-F238E27FC236}">
                        <a16:creationId xmlns:a16="http://schemas.microsoft.com/office/drawing/2014/main" id="{2BB0C2EC-4AE4-4A19-88F3-A13E139657C1}"/>
                      </a:ext>
                    </a:extLst>
                  </p:cNvPr>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93">
              <a:extLst>
                <a:ext uri="{FF2B5EF4-FFF2-40B4-BE49-F238E27FC236}">
                  <a16:creationId xmlns:a16="http://schemas.microsoft.com/office/drawing/2014/main" id="{662A5AA5-5F71-4E30-9304-C6E2F9DBB82A}"/>
                </a:ext>
              </a:extLst>
            </p:cNvPr>
            <p:cNvGrpSpPr/>
            <p:nvPr/>
          </p:nvGrpSpPr>
          <p:grpSpPr>
            <a:xfrm flipH="1">
              <a:off x="1676399" y="5698836"/>
              <a:ext cx="429491" cy="845128"/>
              <a:chOff x="4796444" y="836392"/>
              <a:chExt cx="1380536" cy="3344532"/>
            </a:xfrm>
          </p:grpSpPr>
          <p:sp>
            <p:nvSpPr>
              <p:cNvPr id="48" name="Oval 47">
                <a:extLst>
                  <a:ext uri="{FF2B5EF4-FFF2-40B4-BE49-F238E27FC236}">
                    <a16:creationId xmlns:a16="http://schemas.microsoft.com/office/drawing/2014/main" id="{0066D061-9BD5-4B47-865A-F40383227369}"/>
                  </a:ext>
                </a:extLst>
              </p:cNvPr>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2826DB5-9CC0-49A5-9309-03583876DC89}"/>
                  </a:ext>
                </a:extLst>
              </p:cNvPr>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8B9C780-D910-429F-AB86-172EB112E471}"/>
                  </a:ext>
                </a:extLst>
              </p:cNvPr>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0DC955B-1A8B-4823-B08D-0D393A0061D2}"/>
                  </a:ext>
                </a:extLst>
              </p:cNvPr>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C2DCF649-10CD-48E4-89EC-A495B9970192}"/>
                  </a:ext>
                </a:extLst>
              </p:cNvPr>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7032CED5-29D3-40AC-9956-F3C1C174B295}"/>
                  </a:ext>
                </a:extLst>
              </p:cNvPr>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06D1D9D5-8277-44FC-BF74-62942E3AC145}"/>
                  </a:ext>
                </a:extLst>
              </p:cNvPr>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6A029C2-CA4F-477D-90B6-776DF8790F92}"/>
                  </a:ext>
                </a:extLst>
              </p:cNvPr>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D2E579FF-9FC9-441C-8672-96928DCC7609}"/>
                  </a:ext>
                </a:extLst>
              </p:cNvPr>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125">
                <a:extLst>
                  <a:ext uri="{FF2B5EF4-FFF2-40B4-BE49-F238E27FC236}">
                    <a16:creationId xmlns:a16="http://schemas.microsoft.com/office/drawing/2014/main" id="{C449D7B6-0160-4ADF-8EFC-9E2406B333B0}"/>
                  </a:ext>
                </a:extLst>
              </p:cNvPr>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126">
                <a:extLst>
                  <a:ext uri="{FF2B5EF4-FFF2-40B4-BE49-F238E27FC236}">
                    <a16:creationId xmlns:a16="http://schemas.microsoft.com/office/drawing/2014/main" id="{F32D2C92-5438-4ED2-BF59-17BF4B7A8138}"/>
                  </a:ext>
                </a:extLst>
              </p:cNvPr>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46566D1-0A5B-4CE5-BE5C-60E0643B8F89}"/>
                  </a:ext>
                </a:extLst>
              </p:cNvPr>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0">
              <a:extLst>
                <a:ext uri="{FF2B5EF4-FFF2-40B4-BE49-F238E27FC236}">
                  <a16:creationId xmlns:a16="http://schemas.microsoft.com/office/drawing/2014/main" id="{99DD5F85-CCB4-4946-9C19-B63E702EEEBC}"/>
                </a:ext>
              </a:extLst>
            </p:cNvPr>
            <p:cNvGrpSpPr/>
            <p:nvPr/>
          </p:nvGrpSpPr>
          <p:grpSpPr>
            <a:xfrm>
              <a:off x="838200" y="5791200"/>
              <a:ext cx="574123" cy="875145"/>
              <a:chOff x="609600" y="685800"/>
              <a:chExt cx="2438400" cy="4876800"/>
            </a:xfrm>
          </p:grpSpPr>
          <p:sp>
            <p:nvSpPr>
              <p:cNvPr id="38" name="Cloud 37">
                <a:extLst>
                  <a:ext uri="{FF2B5EF4-FFF2-40B4-BE49-F238E27FC236}">
                    <a16:creationId xmlns:a16="http://schemas.microsoft.com/office/drawing/2014/main" id="{56CFA61E-16A9-45A9-8E99-29FBA20C6FD2}"/>
                  </a:ext>
                </a:extLst>
              </p:cNvPr>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D325C3D-B2E7-4EF3-932C-D4AFAC35AF24}"/>
                  </a:ext>
                </a:extLst>
              </p:cNvPr>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EDAAE7B-7C4A-4272-BC69-C87FEA250231}"/>
                  </a:ext>
                </a:extLst>
              </p:cNvPr>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4B4BCCD-572A-4233-B0B1-2482792306DA}"/>
                  </a:ext>
                </a:extLst>
              </p:cNvPr>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024CBE-3D7E-400F-8777-E29AE63819F7}"/>
                  </a:ext>
                </a:extLst>
              </p:cNvPr>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8FD621CA-5C1F-452B-B9AA-8C26E64CBEAC}"/>
                  </a:ext>
                </a:extLst>
              </p:cNvPr>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F6053EA0-158C-4CCF-9A71-893E50225B86}"/>
                  </a:ext>
                </a:extLst>
              </p:cNvPr>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7E9F630A-15AE-49FE-A715-B665B393B119}"/>
                  </a:ext>
                </a:extLst>
              </p:cNvPr>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30D0096-0516-4D3A-ADBB-101ED9D2760F}"/>
                  </a:ext>
                </a:extLst>
              </p:cNvPr>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E6B6B8F-A95F-4D39-A50E-1494EC545C57}"/>
                  </a:ext>
                </a:extLst>
              </p:cNvPr>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9">
              <a:extLst>
                <a:ext uri="{FF2B5EF4-FFF2-40B4-BE49-F238E27FC236}">
                  <a16:creationId xmlns:a16="http://schemas.microsoft.com/office/drawing/2014/main" id="{095D2195-1D2F-4037-9B4B-834876B642CD}"/>
                </a:ext>
              </a:extLst>
            </p:cNvPr>
            <p:cNvGrpSpPr/>
            <p:nvPr/>
          </p:nvGrpSpPr>
          <p:grpSpPr>
            <a:xfrm>
              <a:off x="2133600" y="5715000"/>
              <a:ext cx="411018" cy="838200"/>
              <a:chOff x="1143000" y="1066800"/>
              <a:chExt cx="1127234" cy="2686339"/>
            </a:xfrm>
          </p:grpSpPr>
          <p:sp>
            <p:nvSpPr>
              <p:cNvPr id="18" name="Oval 17">
                <a:extLst>
                  <a:ext uri="{FF2B5EF4-FFF2-40B4-BE49-F238E27FC236}">
                    <a16:creationId xmlns:a16="http://schemas.microsoft.com/office/drawing/2014/main" id="{9AE7396D-093A-4648-9FEB-2A475C3FF066}"/>
                  </a:ext>
                </a:extLst>
              </p:cNvPr>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340A0CB-BB5D-48E0-8ED1-EB278C804C6F}"/>
                  </a:ext>
                </a:extLst>
              </p:cNvPr>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E46AA6-9C3A-4FAD-A548-EB9083622494}"/>
                  </a:ext>
                </a:extLst>
              </p:cNvPr>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E7699D-6FEE-4623-AB06-F59E538029C7}"/>
                  </a:ext>
                </a:extLst>
              </p:cNvPr>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5F625DB7-0210-4AC0-8693-96506EA4B7DF}"/>
                  </a:ext>
                </a:extLst>
              </p:cNvPr>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0BA0E138-7C95-4640-8CB0-5FB763C70520}"/>
                  </a:ext>
                </a:extLst>
              </p:cNvPr>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87E26B3E-A37F-4F4C-A885-27D942C4DBAC}"/>
                  </a:ext>
                </a:extLst>
              </p:cNvPr>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a:extLst>
                  <a:ext uri="{FF2B5EF4-FFF2-40B4-BE49-F238E27FC236}">
                    <a16:creationId xmlns:a16="http://schemas.microsoft.com/office/drawing/2014/main" id="{49544920-76B4-4D9C-8B01-87CBF957CF42}"/>
                  </a:ext>
                </a:extLst>
              </p:cNvPr>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D450A9B7-308F-4FCB-ABA3-1DF0D5AAFB4A}"/>
                  </a:ext>
                </a:extLst>
              </p:cNvPr>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F2501E6-BBAA-4AA3-9198-B82E262F9335}"/>
                  </a:ext>
                </a:extLst>
              </p:cNvPr>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alf Frame 29">
                <a:extLst>
                  <a:ext uri="{FF2B5EF4-FFF2-40B4-BE49-F238E27FC236}">
                    <a16:creationId xmlns:a16="http://schemas.microsoft.com/office/drawing/2014/main" id="{DE2E52F1-162C-414C-9E95-86BAF9412D96}"/>
                  </a:ext>
                </a:extLst>
              </p:cNvPr>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F3F3C9C1-670D-43D3-9A9B-4278D525F999}"/>
                  </a:ext>
                </a:extLst>
              </p:cNvPr>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33E81541-178D-4E4D-8653-A47B5E25BEE2}"/>
                  </a:ext>
                </a:extLst>
              </p:cNvPr>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101">
                <a:extLst>
                  <a:ext uri="{FF2B5EF4-FFF2-40B4-BE49-F238E27FC236}">
                    <a16:creationId xmlns:a16="http://schemas.microsoft.com/office/drawing/2014/main" id="{1B4889E3-76BA-4F8A-9074-0462EBC23837}"/>
                  </a:ext>
                </a:extLst>
              </p:cNvPr>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102">
                <a:extLst>
                  <a:ext uri="{FF2B5EF4-FFF2-40B4-BE49-F238E27FC236}">
                    <a16:creationId xmlns:a16="http://schemas.microsoft.com/office/drawing/2014/main" id="{2142A79A-8AAE-4619-908E-54F64A9911E4}"/>
                  </a:ext>
                </a:extLst>
              </p:cNvPr>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A8E98C24-547B-4318-BEA9-8FBD6F116A4F}"/>
                  </a:ext>
                </a:extLst>
              </p:cNvPr>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36D84AAD-B77F-4E85-A948-D0CBF07AE712}"/>
                  </a:ext>
                </a:extLst>
              </p:cNvPr>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7C61A09C-18BD-4C3F-82E0-72924C8AF07B}"/>
                  </a:ext>
                </a:extLst>
              </p:cNvPr>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97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wipe(down)">
                                      <p:cBhvr>
                                        <p:cTn id="23" dur="580">
                                          <p:stCondLst>
                                            <p:cond delay="0"/>
                                          </p:stCondLst>
                                        </p:cTn>
                                        <p:tgtEl>
                                          <p:spTgt spid="331"/>
                                        </p:tgtEl>
                                      </p:cBhvr>
                                    </p:animEffect>
                                    <p:anim calcmode="lin" valueType="num">
                                      <p:cBhvr>
                                        <p:cTn id="24" dur="1822" tmFilter="0,0; 0.14,0.36; 0.43,0.73; 0.71,0.91; 1.0,1.0">
                                          <p:stCondLst>
                                            <p:cond delay="0"/>
                                          </p:stCondLst>
                                        </p:cTn>
                                        <p:tgtEl>
                                          <p:spTgt spid="3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31"/>
                                        </p:tgtEl>
                                      </p:cBhvr>
                                      <p:to x="100000" y="60000"/>
                                    </p:animScale>
                                    <p:animScale>
                                      <p:cBhvr>
                                        <p:cTn id="30" dur="166" decel="50000">
                                          <p:stCondLst>
                                            <p:cond delay="676"/>
                                          </p:stCondLst>
                                        </p:cTn>
                                        <p:tgtEl>
                                          <p:spTgt spid="331"/>
                                        </p:tgtEl>
                                      </p:cBhvr>
                                      <p:to x="100000" y="100000"/>
                                    </p:animScale>
                                    <p:animScale>
                                      <p:cBhvr>
                                        <p:cTn id="31" dur="26">
                                          <p:stCondLst>
                                            <p:cond delay="1312"/>
                                          </p:stCondLst>
                                        </p:cTn>
                                        <p:tgtEl>
                                          <p:spTgt spid="331"/>
                                        </p:tgtEl>
                                      </p:cBhvr>
                                      <p:to x="100000" y="80000"/>
                                    </p:animScale>
                                    <p:animScale>
                                      <p:cBhvr>
                                        <p:cTn id="32" dur="166" decel="50000">
                                          <p:stCondLst>
                                            <p:cond delay="1338"/>
                                          </p:stCondLst>
                                        </p:cTn>
                                        <p:tgtEl>
                                          <p:spTgt spid="331"/>
                                        </p:tgtEl>
                                      </p:cBhvr>
                                      <p:to x="100000" y="100000"/>
                                    </p:animScale>
                                    <p:animScale>
                                      <p:cBhvr>
                                        <p:cTn id="33" dur="26">
                                          <p:stCondLst>
                                            <p:cond delay="1642"/>
                                          </p:stCondLst>
                                        </p:cTn>
                                        <p:tgtEl>
                                          <p:spTgt spid="331"/>
                                        </p:tgtEl>
                                      </p:cBhvr>
                                      <p:to x="100000" y="90000"/>
                                    </p:animScale>
                                    <p:animScale>
                                      <p:cBhvr>
                                        <p:cTn id="34" dur="166" decel="50000">
                                          <p:stCondLst>
                                            <p:cond delay="1668"/>
                                          </p:stCondLst>
                                        </p:cTn>
                                        <p:tgtEl>
                                          <p:spTgt spid="331"/>
                                        </p:tgtEl>
                                      </p:cBhvr>
                                      <p:to x="100000" y="100000"/>
                                    </p:animScale>
                                    <p:animScale>
                                      <p:cBhvr>
                                        <p:cTn id="35" dur="26">
                                          <p:stCondLst>
                                            <p:cond delay="1808"/>
                                          </p:stCondLst>
                                        </p:cTn>
                                        <p:tgtEl>
                                          <p:spTgt spid="331"/>
                                        </p:tgtEl>
                                      </p:cBhvr>
                                      <p:to x="100000" y="95000"/>
                                    </p:animScale>
                                    <p:animScale>
                                      <p:cBhvr>
                                        <p:cTn id="36" dur="166" decel="50000">
                                          <p:stCondLst>
                                            <p:cond delay="1834"/>
                                          </p:stCondLst>
                                        </p:cTn>
                                        <p:tgtEl>
                                          <p:spTgt spid="331"/>
                                        </p:tgtEl>
                                      </p:cBhvr>
                                      <p:to x="100000" y="100000"/>
                                    </p:animScale>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3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EF298C-AD6F-4CA6-96B1-76650BA3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3" y="0"/>
            <a:ext cx="12381186" cy="6858000"/>
          </a:xfrm>
          <a:prstGeom prst="rect">
            <a:avLst/>
          </a:prstGeom>
        </p:spPr>
      </p:pic>
      <p:sp>
        <p:nvSpPr>
          <p:cNvPr id="3" name="Rectangle 2">
            <a:extLst>
              <a:ext uri="{FF2B5EF4-FFF2-40B4-BE49-F238E27FC236}">
                <a16:creationId xmlns:a16="http://schemas.microsoft.com/office/drawing/2014/main" id="{98E56670-1934-4F84-8C46-0C83680BDE3D}"/>
              </a:ext>
            </a:extLst>
          </p:cNvPr>
          <p:cNvSpPr/>
          <p:nvPr/>
        </p:nvSpPr>
        <p:spPr>
          <a:xfrm>
            <a:off x="2186152" y="643869"/>
            <a:ext cx="6096000" cy="3416320"/>
          </a:xfrm>
          <a:prstGeom prst="rect">
            <a:avLst/>
          </a:prstGeom>
        </p:spPr>
        <p:txBody>
          <a:bodyPr>
            <a:spAutoFit/>
          </a:bodyPr>
          <a:lstStyle/>
          <a:p>
            <a:r>
              <a:rPr lang="en-US" b="0" i="0" dirty="0">
                <a:solidFill>
                  <a:schemeClr val="bg1"/>
                </a:solidFill>
                <a:effectLst/>
                <a:latin typeface="Open Sans"/>
              </a:rPr>
              <a:t>“To set aside cherished ‘weapons of rebellion’ such as selfishness, pride, and disobedience requires more than merely believing and knowing. </a:t>
            </a:r>
          </a:p>
          <a:p>
            <a:endParaRPr lang="en-US" dirty="0">
              <a:solidFill>
                <a:schemeClr val="bg1"/>
              </a:solidFill>
              <a:latin typeface="Open Sans"/>
            </a:endParaRPr>
          </a:p>
          <a:p>
            <a:r>
              <a:rPr lang="en-US" b="0" i="0" dirty="0">
                <a:solidFill>
                  <a:schemeClr val="bg1"/>
                </a:solidFill>
                <a:effectLst/>
                <a:latin typeface="Open Sans"/>
              </a:rPr>
              <a:t>Conviction, humility, repentance, and submissiveness precede the abandonment of our weapons of rebellion. </a:t>
            </a:r>
          </a:p>
          <a:p>
            <a:endParaRPr lang="en-US" dirty="0">
              <a:solidFill>
                <a:schemeClr val="bg1"/>
              </a:solidFill>
              <a:latin typeface="Open Sans"/>
            </a:endParaRPr>
          </a:p>
          <a:p>
            <a:r>
              <a:rPr lang="en-US" b="0" i="0" dirty="0">
                <a:solidFill>
                  <a:schemeClr val="bg1"/>
                </a:solidFill>
                <a:effectLst/>
                <a:latin typeface="Open Sans"/>
              </a:rPr>
              <a:t>Do you and I still possess weapons of rebellion that keep us from becoming converted unto the Lord?</a:t>
            </a:r>
          </a:p>
          <a:p>
            <a:endParaRPr lang="en-US" dirty="0">
              <a:solidFill>
                <a:schemeClr val="bg1"/>
              </a:solidFill>
              <a:latin typeface="Open Sans"/>
            </a:endParaRPr>
          </a:p>
          <a:p>
            <a:r>
              <a:rPr lang="en-US" b="0" i="0" dirty="0">
                <a:solidFill>
                  <a:schemeClr val="bg1"/>
                </a:solidFill>
                <a:effectLst/>
                <a:latin typeface="Open Sans"/>
              </a:rPr>
              <a:t> If so, then we need to repent now.” </a:t>
            </a:r>
          </a:p>
          <a:p>
            <a:r>
              <a:rPr lang="en-US" b="0" i="0" dirty="0">
                <a:solidFill>
                  <a:schemeClr val="bg1"/>
                </a:solidFill>
                <a:effectLst/>
                <a:latin typeface="Open Sans"/>
              </a:rPr>
              <a:t>David A. Bednar</a:t>
            </a:r>
            <a:endParaRPr lang="en-US" dirty="0">
              <a:solidFill>
                <a:schemeClr val="bg1"/>
              </a:solidFill>
            </a:endParaRPr>
          </a:p>
        </p:txBody>
      </p:sp>
      <p:pic>
        <p:nvPicPr>
          <p:cNvPr id="5" name="Picture 4">
            <a:extLst>
              <a:ext uri="{FF2B5EF4-FFF2-40B4-BE49-F238E27FC236}">
                <a16:creationId xmlns:a16="http://schemas.microsoft.com/office/drawing/2014/main" id="{9C0990A9-6387-47FC-A2BD-5D7C4E2BD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220" y="188896"/>
            <a:ext cx="1517004" cy="2018275"/>
          </a:xfrm>
          <a:prstGeom prst="rect">
            <a:avLst/>
          </a:prstGeom>
        </p:spPr>
      </p:pic>
      <p:pic>
        <p:nvPicPr>
          <p:cNvPr id="7" name="Picture 6">
            <a:extLst>
              <a:ext uri="{FF2B5EF4-FFF2-40B4-BE49-F238E27FC236}">
                <a16:creationId xmlns:a16="http://schemas.microsoft.com/office/drawing/2014/main" id="{D84409CF-4D29-4770-A44E-4E40626909E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28174" y="3405187"/>
            <a:ext cx="5495925" cy="3095625"/>
          </a:xfrm>
          <a:prstGeom prst="rect">
            <a:avLst/>
          </a:prstGeom>
        </p:spPr>
      </p:pic>
    </p:spTree>
    <p:extLst>
      <p:ext uri="{BB962C8B-B14F-4D97-AF65-F5344CB8AC3E}">
        <p14:creationId xmlns:p14="http://schemas.microsoft.com/office/powerpoint/2010/main" val="4880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EF298C-AD6F-4CA6-96B1-76650BA3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34" y="0"/>
            <a:ext cx="12423226" cy="6858000"/>
          </a:xfrm>
          <a:prstGeom prst="rect">
            <a:avLst/>
          </a:prstGeom>
        </p:spPr>
      </p:pic>
      <p:sp>
        <p:nvSpPr>
          <p:cNvPr id="6" name="TextBox 5">
            <a:extLst>
              <a:ext uri="{FF2B5EF4-FFF2-40B4-BE49-F238E27FC236}">
                <a16:creationId xmlns:a16="http://schemas.microsoft.com/office/drawing/2014/main" id="{FE98D6A8-5DCC-4B62-A85A-1F3AEAB8C1F0}"/>
              </a:ext>
            </a:extLst>
          </p:cNvPr>
          <p:cNvSpPr txBox="1"/>
          <p:nvPr/>
        </p:nvSpPr>
        <p:spPr>
          <a:xfrm>
            <a:off x="210207" y="0"/>
            <a:ext cx="11803117" cy="830997"/>
          </a:xfrm>
          <a:prstGeom prst="rect">
            <a:avLst/>
          </a:prstGeom>
          <a:noFill/>
        </p:spPr>
        <p:txBody>
          <a:bodyPr wrap="square" rtlCol="0">
            <a:spAutoFit/>
          </a:bodyPr>
          <a:lstStyle/>
          <a:p>
            <a:pPr algn="ctr">
              <a:tabLst>
                <a:tab pos="2054225" algn="l"/>
              </a:tabLst>
            </a:pPr>
            <a:r>
              <a:rPr lang="en-US" sz="4800" dirty="0">
                <a:solidFill>
                  <a:schemeClr val="bg1"/>
                </a:solidFill>
                <a:latin typeface="Estrangelo Edessa" pitchFamily="66" charset="0"/>
                <a:cs typeface="Estrangelo Edessa" pitchFamily="66" charset="0"/>
              </a:rPr>
              <a:t>What Are Our Weapons of Rebellion?</a:t>
            </a:r>
          </a:p>
        </p:txBody>
      </p:sp>
      <p:grpSp>
        <p:nvGrpSpPr>
          <p:cNvPr id="9" name="Group 8">
            <a:extLst>
              <a:ext uri="{FF2B5EF4-FFF2-40B4-BE49-F238E27FC236}">
                <a16:creationId xmlns:a16="http://schemas.microsoft.com/office/drawing/2014/main" id="{7A1F79B5-67C2-4BAF-8D26-3D388665C799}"/>
              </a:ext>
            </a:extLst>
          </p:cNvPr>
          <p:cNvGrpSpPr/>
          <p:nvPr/>
        </p:nvGrpSpPr>
        <p:grpSpPr>
          <a:xfrm rot="1410798">
            <a:off x="3268718" y="3256762"/>
            <a:ext cx="5326117" cy="1066800"/>
            <a:chOff x="2553842" y="891935"/>
            <a:chExt cx="3465958" cy="1066800"/>
          </a:xfrm>
        </p:grpSpPr>
        <p:sp>
          <p:nvSpPr>
            <p:cNvPr id="10" name="Lightning Bolt 9">
              <a:extLst>
                <a:ext uri="{FF2B5EF4-FFF2-40B4-BE49-F238E27FC236}">
                  <a16:creationId xmlns:a16="http://schemas.microsoft.com/office/drawing/2014/main" id="{AEA4FBD8-7E8D-4B98-AFDF-55626348878B}"/>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35">
              <a:extLst>
                <a:ext uri="{FF2B5EF4-FFF2-40B4-BE49-F238E27FC236}">
                  <a16:creationId xmlns:a16="http://schemas.microsoft.com/office/drawing/2014/main" id="{FE299D4E-0703-45B3-8D84-A54DA6AEA921}"/>
                </a:ext>
              </a:extLst>
            </p:cNvPr>
            <p:cNvSpPr/>
            <p:nvPr/>
          </p:nvSpPr>
          <p:spPr>
            <a:xfrm>
              <a:off x="2819400" y="1295400"/>
              <a:ext cx="3200400" cy="228600"/>
            </a:xfrm>
            <a:prstGeom prst="homePlate">
              <a:avLst>
                <a:gd name="adj" fmla="val 6421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ghtning Bolt 11">
              <a:extLst>
                <a:ext uri="{FF2B5EF4-FFF2-40B4-BE49-F238E27FC236}">
                  <a16:creationId xmlns:a16="http://schemas.microsoft.com/office/drawing/2014/main" id="{9F2D3240-ADE8-4974-BA70-A3F364ED0610}"/>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a:extLst>
                <a:ext uri="{FF2B5EF4-FFF2-40B4-BE49-F238E27FC236}">
                  <a16:creationId xmlns:a16="http://schemas.microsoft.com/office/drawing/2014/main" id="{577BA6E2-1882-4103-833F-E85FA20777F7}"/>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04814F-E18F-4E61-B6F4-ABCD8E52424B}"/>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83D04F-C909-469B-B216-47EF36DAFE0F}"/>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1">
            <a:extLst>
              <a:ext uri="{FF2B5EF4-FFF2-40B4-BE49-F238E27FC236}">
                <a16:creationId xmlns:a16="http://schemas.microsoft.com/office/drawing/2014/main" id="{506AC8D6-8AFE-4812-876F-F6EBA85DD77C}"/>
              </a:ext>
            </a:extLst>
          </p:cNvPr>
          <p:cNvGrpSpPr/>
          <p:nvPr/>
        </p:nvGrpSpPr>
        <p:grpSpPr>
          <a:xfrm rot="5400000">
            <a:off x="5915935" y="85476"/>
            <a:ext cx="334131" cy="1702950"/>
            <a:chOff x="4679408" y="1676400"/>
            <a:chExt cx="927343" cy="1987415"/>
          </a:xfrm>
        </p:grpSpPr>
        <p:sp>
          <p:nvSpPr>
            <p:cNvPr id="20" name="Pentagon 111">
              <a:extLst>
                <a:ext uri="{FF2B5EF4-FFF2-40B4-BE49-F238E27FC236}">
                  <a16:creationId xmlns:a16="http://schemas.microsoft.com/office/drawing/2014/main" id="{722395BB-4D77-4B26-B364-0490CDD0D94D}"/>
                </a:ext>
              </a:extLst>
            </p:cNvPr>
            <p:cNvSpPr/>
            <p:nvPr/>
          </p:nvSpPr>
          <p:spPr>
            <a:xfrm rot="16200000">
              <a:off x="4457700" y="2705100"/>
              <a:ext cx="1447800" cy="304800"/>
            </a:xfrm>
            <a:prstGeom prst="homePlate">
              <a:avLst/>
            </a:prstGeom>
            <a:solidFill>
              <a:srgbClr val="9966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ightning Bolt 43">
              <a:extLst>
                <a:ext uri="{FF2B5EF4-FFF2-40B4-BE49-F238E27FC236}">
                  <a16:creationId xmlns:a16="http://schemas.microsoft.com/office/drawing/2014/main" id="{37CD538A-6895-4F8E-8AE9-EA854118841D}"/>
                </a:ext>
              </a:extLst>
            </p:cNvPr>
            <p:cNvSpPr/>
            <p:nvPr/>
          </p:nvSpPr>
          <p:spPr>
            <a:xfrm rot="537820">
              <a:off x="5008201" y="3219636"/>
              <a:ext cx="598550" cy="431759"/>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ghtning Bolt 21">
              <a:extLst>
                <a:ext uri="{FF2B5EF4-FFF2-40B4-BE49-F238E27FC236}">
                  <a16:creationId xmlns:a16="http://schemas.microsoft.com/office/drawing/2014/main" id="{3F08A265-5ADB-4A71-B309-A4744471EC16}"/>
                </a:ext>
              </a:extLst>
            </p:cNvPr>
            <p:cNvSpPr/>
            <p:nvPr/>
          </p:nvSpPr>
          <p:spPr>
            <a:xfrm rot="21275730" flipH="1">
              <a:off x="4679408" y="3213234"/>
              <a:ext cx="626344" cy="450581"/>
            </a:xfrm>
            <a:prstGeom prst="lightningBolt">
              <a:avLst/>
            </a:prstGeom>
            <a:solidFill>
              <a:srgbClr val="D4433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4">
              <a:extLst>
                <a:ext uri="{FF2B5EF4-FFF2-40B4-BE49-F238E27FC236}">
                  <a16:creationId xmlns:a16="http://schemas.microsoft.com/office/drawing/2014/main" id="{A9B44419-CC8B-4563-B512-0DB9899CFE7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9EA8459-D196-4BB0-BDA1-AE4BE3E8D8D8}"/>
              </a:ext>
            </a:extLst>
          </p:cNvPr>
          <p:cNvGrpSpPr/>
          <p:nvPr/>
        </p:nvGrpSpPr>
        <p:grpSpPr>
          <a:xfrm rot="3098904">
            <a:off x="5733393" y="670035"/>
            <a:ext cx="609600" cy="5812972"/>
            <a:chOff x="2286000" y="1349828"/>
            <a:chExt cx="609600" cy="5812972"/>
          </a:xfrm>
        </p:grpSpPr>
        <p:sp>
          <p:nvSpPr>
            <p:cNvPr id="25" name="Pentagon 12">
              <a:extLst>
                <a:ext uri="{FF2B5EF4-FFF2-40B4-BE49-F238E27FC236}">
                  <a16:creationId xmlns:a16="http://schemas.microsoft.com/office/drawing/2014/main" id="{E44E6876-EDB1-42B6-8440-6FF4FA19A19D}"/>
                </a:ext>
              </a:extLst>
            </p:cNvPr>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01521B-BF70-40F0-B24E-EA6860145A83}"/>
                </a:ext>
              </a:extLst>
            </p:cNvPr>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D778C600-E176-4C5A-BD9E-BF055AA6AF0C}"/>
                </a:ext>
              </a:extLst>
            </p:cNvPr>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15">
              <a:extLst>
                <a:ext uri="{FF2B5EF4-FFF2-40B4-BE49-F238E27FC236}">
                  <a16:creationId xmlns:a16="http://schemas.microsoft.com/office/drawing/2014/main" id="{88DC72CA-551A-4835-A5EF-49020A488AE0}"/>
                </a:ext>
              </a:extLst>
            </p:cNvPr>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16">
              <a:extLst>
                <a:ext uri="{FF2B5EF4-FFF2-40B4-BE49-F238E27FC236}">
                  <a16:creationId xmlns:a16="http://schemas.microsoft.com/office/drawing/2014/main" id="{EE488311-F035-4526-A5BA-CB7DD7D2E951}"/>
                </a:ext>
              </a:extLst>
            </p:cNvPr>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BDB3DBAB-0D75-4405-A7F8-0D082DFDC3E1}"/>
              </a:ext>
            </a:extLst>
          </p:cNvPr>
          <p:cNvGrpSpPr/>
          <p:nvPr/>
        </p:nvGrpSpPr>
        <p:grpSpPr>
          <a:xfrm rot="18613426">
            <a:off x="5121166" y="880242"/>
            <a:ext cx="609600" cy="4800600"/>
            <a:chOff x="990600" y="457200"/>
            <a:chExt cx="609600" cy="4800600"/>
          </a:xfrm>
        </p:grpSpPr>
        <p:sp>
          <p:nvSpPr>
            <p:cNvPr id="31" name="Isosceles Triangle 30">
              <a:extLst>
                <a:ext uri="{FF2B5EF4-FFF2-40B4-BE49-F238E27FC236}">
                  <a16:creationId xmlns:a16="http://schemas.microsoft.com/office/drawing/2014/main" id="{24E5F049-3B9A-4FA4-BBA1-F1A54AF94958}"/>
                </a:ext>
              </a:extLst>
            </p:cNvPr>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EED757-D374-47E1-9AB3-8E5984B3AC45}"/>
                </a:ext>
              </a:extLst>
            </p:cNvPr>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4">
              <a:extLst>
                <a:ext uri="{FF2B5EF4-FFF2-40B4-BE49-F238E27FC236}">
                  <a16:creationId xmlns:a16="http://schemas.microsoft.com/office/drawing/2014/main" id="{EC4F0A96-9215-4E64-89BB-8C3D4935E737}"/>
                </a:ext>
              </a:extLst>
            </p:cNvPr>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F7E94F7-1264-4628-966A-6781D94A5EC6}"/>
              </a:ext>
            </a:extLst>
          </p:cNvPr>
          <p:cNvGrpSpPr/>
          <p:nvPr/>
        </p:nvGrpSpPr>
        <p:grpSpPr>
          <a:xfrm rot="9585548">
            <a:off x="3902185" y="3431183"/>
            <a:ext cx="2608531" cy="651476"/>
            <a:chOff x="824668" y="5994400"/>
            <a:chExt cx="1242797" cy="651476"/>
          </a:xfrm>
        </p:grpSpPr>
        <p:sp>
          <p:nvSpPr>
            <p:cNvPr id="17" name="Pentagon 89">
              <a:extLst>
                <a:ext uri="{FF2B5EF4-FFF2-40B4-BE49-F238E27FC236}">
                  <a16:creationId xmlns:a16="http://schemas.microsoft.com/office/drawing/2014/main" id="{AD5D71D4-7111-436C-8DB2-64B91C3C9187}"/>
                </a:ext>
              </a:extLst>
            </p:cNvPr>
            <p:cNvSpPr/>
            <p:nvPr/>
          </p:nvSpPr>
          <p:spPr>
            <a:xfrm>
              <a:off x="1163071" y="6244845"/>
              <a:ext cx="904394" cy="150585"/>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90">
              <a:extLst>
                <a:ext uri="{FF2B5EF4-FFF2-40B4-BE49-F238E27FC236}">
                  <a16:creationId xmlns:a16="http://schemas.microsoft.com/office/drawing/2014/main" id="{E387CD9D-3645-4075-A2A8-DF1543FA97AF}"/>
                </a:ext>
              </a:extLst>
            </p:cNvPr>
            <p:cNvSpPr/>
            <p:nvPr/>
          </p:nvSpPr>
          <p:spPr>
            <a:xfrm>
              <a:off x="824668" y="5994400"/>
              <a:ext cx="714400" cy="651476"/>
            </a:xfrm>
            <a:prstGeom prst="mathPlus">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D1B05B5A-9AC9-4BF0-9AE5-AA3AA137B982}"/>
              </a:ext>
            </a:extLst>
          </p:cNvPr>
          <p:cNvGrpSpPr/>
          <p:nvPr/>
        </p:nvGrpSpPr>
        <p:grpSpPr>
          <a:xfrm>
            <a:off x="415157" y="3946633"/>
            <a:ext cx="3116318" cy="2480442"/>
            <a:chOff x="436178" y="3946634"/>
            <a:chExt cx="3116318" cy="2480442"/>
          </a:xfrm>
        </p:grpSpPr>
        <p:grpSp>
          <p:nvGrpSpPr>
            <p:cNvPr id="124" name="Group 123">
              <a:extLst>
                <a:ext uri="{FF2B5EF4-FFF2-40B4-BE49-F238E27FC236}">
                  <a16:creationId xmlns:a16="http://schemas.microsoft.com/office/drawing/2014/main" id="{2566EE0D-B9CB-4A5F-BB33-E577250E9788}"/>
                </a:ext>
              </a:extLst>
            </p:cNvPr>
            <p:cNvGrpSpPr/>
            <p:nvPr/>
          </p:nvGrpSpPr>
          <p:grpSpPr>
            <a:xfrm>
              <a:off x="646386" y="3946634"/>
              <a:ext cx="2638096" cy="2480442"/>
              <a:chOff x="646386" y="3946634"/>
              <a:chExt cx="2638096" cy="2480442"/>
            </a:xfrm>
          </p:grpSpPr>
          <p:sp>
            <p:nvSpPr>
              <p:cNvPr id="62" name="Rectangle: Rounded Corners 61">
                <a:extLst>
                  <a:ext uri="{FF2B5EF4-FFF2-40B4-BE49-F238E27FC236}">
                    <a16:creationId xmlns:a16="http://schemas.microsoft.com/office/drawing/2014/main" id="{7728140C-EBFF-4436-A837-E2A41C9C8C74}"/>
                  </a:ext>
                </a:extLst>
              </p:cNvPr>
              <p:cNvSpPr/>
              <p:nvPr/>
            </p:nvSpPr>
            <p:spPr>
              <a:xfrm>
                <a:off x="646386" y="3946634"/>
                <a:ext cx="2638096" cy="2480442"/>
              </a:xfrm>
              <a:prstGeom prst="roundRect">
                <a:avLst>
                  <a:gd name="adj" fmla="val 128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2" descr="Image result for holding hand icon">
                <a:extLst>
                  <a:ext uri="{FF2B5EF4-FFF2-40B4-BE49-F238E27FC236}">
                    <a16:creationId xmlns:a16="http://schemas.microsoft.com/office/drawing/2014/main" id="{A5213F2B-BD1B-418A-9247-681F5DBE5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153" y="4275975"/>
                <a:ext cx="1588475" cy="1771534"/>
              </a:xfrm>
              <a:prstGeom prst="rect">
                <a:avLst/>
              </a:prstGeom>
              <a:noFill/>
              <a:extLst>
                <a:ext uri="{909E8E84-426E-40DD-AFC4-6F175D3DCCD1}">
                  <a14:hiddenFill xmlns:a14="http://schemas.microsoft.com/office/drawing/2010/main">
                    <a:solidFill>
                      <a:srgbClr val="FFFFFF"/>
                    </a:solidFill>
                  </a14:hiddenFill>
                </a:ext>
              </a:extLst>
            </p:spPr>
          </p:pic>
        </p:grpSp>
        <p:sp>
          <p:nvSpPr>
            <p:cNvPr id="140" name="TextBox 139">
              <a:extLst>
                <a:ext uri="{FF2B5EF4-FFF2-40B4-BE49-F238E27FC236}">
                  <a16:creationId xmlns:a16="http://schemas.microsoft.com/office/drawing/2014/main" id="{5D6B0DA5-05E9-4DEA-8D94-DD4E025145FD}"/>
                </a:ext>
              </a:extLst>
            </p:cNvPr>
            <p:cNvSpPr txBox="1"/>
            <p:nvPr/>
          </p:nvSpPr>
          <p:spPr>
            <a:xfrm>
              <a:off x="436178" y="6032937"/>
              <a:ext cx="3116318" cy="307777"/>
            </a:xfrm>
            <a:prstGeom prst="rect">
              <a:avLst/>
            </a:prstGeom>
            <a:noFill/>
          </p:spPr>
          <p:txBody>
            <a:bodyPr wrap="square" rtlCol="0">
              <a:spAutoFit/>
            </a:bodyPr>
            <a:lstStyle/>
            <a:p>
              <a:pPr algn="ctr">
                <a:tabLst>
                  <a:tab pos="2054225" algn="l"/>
                </a:tabLst>
              </a:pPr>
              <a:r>
                <a:rPr lang="en-US" sz="1400" dirty="0">
                  <a:solidFill>
                    <a:schemeClr val="bg1"/>
                  </a:solidFill>
                  <a:latin typeface="Estrangelo Edessa" pitchFamily="66" charset="0"/>
                  <a:cs typeface="Estrangelo Edessa" pitchFamily="66" charset="0"/>
                </a:rPr>
                <a:t>Inappropriate relationships</a:t>
              </a:r>
            </a:p>
          </p:txBody>
        </p:sp>
      </p:grpSp>
      <p:grpSp>
        <p:nvGrpSpPr>
          <p:cNvPr id="146" name="Group 145">
            <a:extLst>
              <a:ext uri="{FF2B5EF4-FFF2-40B4-BE49-F238E27FC236}">
                <a16:creationId xmlns:a16="http://schemas.microsoft.com/office/drawing/2014/main" id="{86F33BAE-A838-4594-AA8B-4B93E15995BD}"/>
              </a:ext>
            </a:extLst>
          </p:cNvPr>
          <p:cNvGrpSpPr/>
          <p:nvPr/>
        </p:nvGrpSpPr>
        <p:grpSpPr>
          <a:xfrm>
            <a:off x="8508125" y="783021"/>
            <a:ext cx="2638096" cy="2480442"/>
            <a:chOff x="8508125" y="783021"/>
            <a:chExt cx="2638096" cy="2480442"/>
          </a:xfrm>
        </p:grpSpPr>
        <p:sp>
          <p:nvSpPr>
            <p:cNvPr id="70" name="Rectangle: Rounded Corners 69">
              <a:extLst>
                <a:ext uri="{FF2B5EF4-FFF2-40B4-BE49-F238E27FC236}">
                  <a16:creationId xmlns:a16="http://schemas.microsoft.com/office/drawing/2014/main" id="{91C505CF-296F-4C53-BEB8-15EF878E456A}"/>
                </a:ext>
              </a:extLst>
            </p:cNvPr>
            <p:cNvSpPr/>
            <p:nvPr/>
          </p:nvSpPr>
          <p:spPr>
            <a:xfrm>
              <a:off x="8508125" y="783021"/>
              <a:ext cx="2638096" cy="2480442"/>
            </a:xfrm>
            <a:prstGeom prst="roundRect">
              <a:avLst>
                <a:gd name="adj" fmla="val 128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03B4768-38A6-4C2C-944A-17C01B4DAB8B}"/>
                </a:ext>
              </a:extLst>
            </p:cNvPr>
            <p:cNvGrpSpPr/>
            <p:nvPr/>
          </p:nvGrpSpPr>
          <p:grpSpPr>
            <a:xfrm>
              <a:off x="8940280" y="1420604"/>
              <a:ext cx="664095" cy="1743011"/>
              <a:chOff x="1813788" y="579776"/>
              <a:chExt cx="1000906" cy="2627017"/>
            </a:xfrm>
          </p:grpSpPr>
          <p:sp>
            <p:nvSpPr>
              <p:cNvPr id="126" name="Oval 125">
                <a:extLst>
                  <a:ext uri="{FF2B5EF4-FFF2-40B4-BE49-F238E27FC236}">
                    <a16:creationId xmlns:a16="http://schemas.microsoft.com/office/drawing/2014/main" id="{DF0DC151-AF20-4B7D-9CDB-1BE1D2E374F3}"/>
                  </a:ext>
                </a:extLst>
              </p:cNvPr>
              <p:cNvSpPr/>
              <p:nvPr/>
            </p:nvSpPr>
            <p:spPr>
              <a:xfrm>
                <a:off x="2052696" y="579776"/>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ACA30FA6-D6BE-4468-8970-35063752F24C}"/>
                  </a:ext>
                </a:extLst>
              </p:cNvPr>
              <p:cNvSpPr/>
              <p:nvPr/>
            </p:nvSpPr>
            <p:spPr>
              <a:xfrm rot="5400000">
                <a:off x="1664184" y="2555734"/>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3F3303A7-2E3B-49D2-947A-DDE8D5A18C35}"/>
                  </a:ext>
                </a:extLst>
              </p:cNvPr>
              <p:cNvSpPr/>
              <p:nvPr/>
            </p:nvSpPr>
            <p:spPr>
              <a:xfrm rot="5400000">
                <a:off x="1962459" y="2553734"/>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9F30080-19AA-4F35-8FF1-AE2D02AB13B9}"/>
                  </a:ext>
                </a:extLst>
              </p:cNvPr>
              <p:cNvSpPr/>
              <p:nvPr/>
            </p:nvSpPr>
            <p:spPr>
              <a:xfrm>
                <a:off x="1990831" y="1185151"/>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5C809AE4-A7DC-41AE-B106-279B5835194D}"/>
                  </a:ext>
                </a:extLst>
              </p:cNvPr>
              <p:cNvSpPr/>
              <p:nvPr/>
            </p:nvSpPr>
            <p:spPr>
              <a:xfrm rot="7223141">
                <a:off x="1486010" y="1632572"/>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51543903-87BE-4F17-9D3B-0D7E6843E282}"/>
                  </a:ext>
                </a:extLst>
              </p:cNvPr>
              <p:cNvSpPr/>
              <p:nvPr/>
            </p:nvSpPr>
            <p:spPr>
              <a:xfrm rot="5174172">
                <a:off x="2229606" y="1616770"/>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BEF1B60D-B608-42C6-8002-5C884389A50D}"/>
                  </a:ext>
                </a:extLst>
              </p:cNvPr>
              <p:cNvSpPr/>
              <p:nvPr/>
            </p:nvSpPr>
            <p:spPr>
              <a:xfrm>
                <a:off x="2108525" y="1285947"/>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107A5BF-0C30-4F02-AC5B-6170E92EBF1A}"/>
                  </a:ext>
                </a:extLst>
              </p:cNvPr>
              <p:cNvSpPr/>
              <p:nvPr/>
            </p:nvSpPr>
            <p:spPr>
              <a:xfrm>
                <a:off x="2271487" y="1156481"/>
                <a:ext cx="172016" cy="12192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8" name="Picture 137">
              <a:extLst>
                <a:ext uri="{FF2B5EF4-FFF2-40B4-BE49-F238E27FC236}">
                  <a16:creationId xmlns:a16="http://schemas.microsoft.com/office/drawing/2014/main" id="{44EF3780-BD97-487B-9A3B-5F1BBC8B0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7475" y="933357"/>
              <a:ext cx="1116035" cy="785150"/>
            </a:xfrm>
            <a:prstGeom prst="rect">
              <a:avLst/>
            </a:prstGeom>
          </p:spPr>
        </p:pic>
        <p:sp>
          <p:nvSpPr>
            <p:cNvPr id="141" name="TextBox 140">
              <a:extLst>
                <a:ext uri="{FF2B5EF4-FFF2-40B4-BE49-F238E27FC236}">
                  <a16:creationId xmlns:a16="http://schemas.microsoft.com/office/drawing/2014/main" id="{1BD16A7B-8753-459A-A555-8E5B2DA440BE}"/>
                </a:ext>
              </a:extLst>
            </p:cNvPr>
            <p:cNvSpPr txBox="1"/>
            <p:nvPr/>
          </p:nvSpPr>
          <p:spPr>
            <a:xfrm>
              <a:off x="9590689" y="2165130"/>
              <a:ext cx="1502979" cy="738664"/>
            </a:xfrm>
            <a:prstGeom prst="rect">
              <a:avLst/>
            </a:prstGeom>
            <a:noFill/>
          </p:spPr>
          <p:txBody>
            <a:bodyPr wrap="square" rtlCol="0">
              <a:spAutoFit/>
            </a:bodyPr>
            <a:lstStyle/>
            <a:p>
              <a:pPr algn="ctr">
                <a:tabLst>
                  <a:tab pos="2054225" algn="l"/>
                </a:tabLst>
              </a:pPr>
              <a:r>
                <a:rPr lang="en-US" sz="1400" dirty="0">
                  <a:solidFill>
                    <a:schemeClr val="bg1"/>
                  </a:solidFill>
                  <a:latin typeface="Estrangelo Edessa" pitchFamily="66" charset="0"/>
                  <a:cs typeface="Estrangelo Edessa" pitchFamily="66" charset="0"/>
                </a:rPr>
                <a:t>Inappropriate language or attitudes</a:t>
              </a:r>
            </a:p>
          </p:txBody>
        </p:sp>
      </p:grpSp>
      <p:grpSp>
        <p:nvGrpSpPr>
          <p:cNvPr id="143" name="Group 142">
            <a:extLst>
              <a:ext uri="{FF2B5EF4-FFF2-40B4-BE49-F238E27FC236}">
                <a16:creationId xmlns:a16="http://schemas.microsoft.com/office/drawing/2014/main" id="{01D4BB1F-3B94-400A-9444-B4DC88A6788D}"/>
              </a:ext>
            </a:extLst>
          </p:cNvPr>
          <p:cNvGrpSpPr/>
          <p:nvPr/>
        </p:nvGrpSpPr>
        <p:grpSpPr>
          <a:xfrm>
            <a:off x="8833946" y="4041227"/>
            <a:ext cx="2638096" cy="2480442"/>
            <a:chOff x="8833946" y="4041227"/>
            <a:chExt cx="2638096" cy="2480442"/>
          </a:xfrm>
        </p:grpSpPr>
        <p:grpSp>
          <p:nvGrpSpPr>
            <p:cNvPr id="120" name="Group 119">
              <a:extLst>
                <a:ext uri="{FF2B5EF4-FFF2-40B4-BE49-F238E27FC236}">
                  <a16:creationId xmlns:a16="http://schemas.microsoft.com/office/drawing/2014/main" id="{3F44669A-1AF8-4E38-B418-AA21FF9D5520}"/>
                </a:ext>
              </a:extLst>
            </p:cNvPr>
            <p:cNvGrpSpPr/>
            <p:nvPr/>
          </p:nvGrpSpPr>
          <p:grpSpPr>
            <a:xfrm>
              <a:off x="8833946" y="4041227"/>
              <a:ext cx="2638096" cy="2480442"/>
              <a:chOff x="2212428" y="3337034"/>
              <a:chExt cx="2638096" cy="2480442"/>
            </a:xfrm>
          </p:grpSpPr>
          <p:sp>
            <p:nvSpPr>
              <p:cNvPr id="77" name="Rectangle: Rounded Corners 76">
                <a:extLst>
                  <a:ext uri="{FF2B5EF4-FFF2-40B4-BE49-F238E27FC236}">
                    <a16:creationId xmlns:a16="http://schemas.microsoft.com/office/drawing/2014/main" id="{AA36C596-8DE1-4E8A-928E-9BAF9EC8C775}"/>
                  </a:ext>
                </a:extLst>
              </p:cNvPr>
              <p:cNvSpPr/>
              <p:nvPr/>
            </p:nvSpPr>
            <p:spPr>
              <a:xfrm>
                <a:off x="2212428" y="3337034"/>
                <a:ext cx="2638096" cy="2480442"/>
              </a:xfrm>
              <a:prstGeom prst="roundRect">
                <a:avLst>
                  <a:gd name="adj" fmla="val 128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ADAA734F-ED90-4A6D-B49F-679C4E8AEA2F}"/>
                  </a:ext>
                </a:extLst>
              </p:cNvPr>
              <p:cNvGrpSpPr/>
              <p:nvPr/>
            </p:nvGrpSpPr>
            <p:grpSpPr>
              <a:xfrm>
                <a:off x="2427889" y="3888828"/>
                <a:ext cx="1324362" cy="1608333"/>
                <a:chOff x="457200" y="838200"/>
                <a:chExt cx="3639265" cy="4419600"/>
              </a:xfrm>
            </p:grpSpPr>
            <p:grpSp>
              <p:nvGrpSpPr>
                <p:cNvPr id="79" name="Group 78">
                  <a:extLst>
                    <a:ext uri="{FF2B5EF4-FFF2-40B4-BE49-F238E27FC236}">
                      <a16:creationId xmlns:a16="http://schemas.microsoft.com/office/drawing/2014/main" id="{E48D12A1-B535-4B66-9CF8-A6CF5F4DF6D1}"/>
                    </a:ext>
                  </a:extLst>
                </p:cNvPr>
                <p:cNvGrpSpPr/>
                <p:nvPr/>
              </p:nvGrpSpPr>
              <p:grpSpPr>
                <a:xfrm>
                  <a:off x="838200" y="838200"/>
                  <a:ext cx="3258265" cy="2723804"/>
                  <a:chOff x="838200" y="838200"/>
                  <a:chExt cx="3258265" cy="2723804"/>
                </a:xfrm>
              </p:grpSpPr>
              <p:grpSp>
                <p:nvGrpSpPr>
                  <p:cNvPr id="84" name="Group 122">
                    <a:extLst>
                      <a:ext uri="{FF2B5EF4-FFF2-40B4-BE49-F238E27FC236}">
                        <a16:creationId xmlns:a16="http://schemas.microsoft.com/office/drawing/2014/main" id="{23601F0B-BBBC-4ADF-975F-8D9B7CE2228D}"/>
                      </a:ext>
                    </a:extLst>
                  </p:cNvPr>
                  <p:cNvGrpSpPr/>
                  <p:nvPr/>
                </p:nvGrpSpPr>
                <p:grpSpPr>
                  <a:xfrm>
                    <a:off x="838200" y="838200"/>
                    <a:ext cx="1371600" cy="2723804"/>
                    <a:chOff x="1371600" y="1295400"/>
                    <a:chExt cx="1371600" cy="2723804"/>
                  </a:xfrm>
                </p:grpSpPr>
                <p:sp>
                  <p:nvSpPr>
                    <p:cNvPr id="93" name="Rounded Rectangle 11">
                      <a:extLst>
                        <a:ext uri="{FF2B5EF4-FFF2-40B4-BE49-F238E27FC236}">
                          <a16:creationId xmlns:a16="http://schemas.microsoft.com/office/drawing/2014/main" id="{AE0A646B-A899-4AEC-81E3-B338D3DE2370}"/>
                        </a:ext>
                      </a:extLst>
                    </p:cNvPr>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elay 93">
                      <a:extLst>
                        <a:ext uri="{FF2B5EF4-FFF2-40B4-BE49-F238E27FC236}">
                          <a16:creationId xmlns:a16="http://schemas.microsoft.com/office/drawing/2014/main" id="{C117A6B9-AC20-42D3-9F6D-4AB2D7F0C801}"/>
                        </a:ext>
                      </a:extLst>
                    </p:cNvPr>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a:extLst>
                        <a:ext uri="{FF2B5EF4-FFF2-40B4-BE49-F238E27FC236}">
                          <a16:creationId xmlns:a16="http://schemas.microsoft.com/office/drawing/2014/main" id="{7C09569B-2EB8-4C87-81FD-6B6773010843}"/>
                        </a:ext>
                      </a:extLst>
                    </p:cNvPr>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278B7F6-57BB-4911-B893-D4AC2C0EB3C3}"/>
                        </a:ext>
                      </a:extLst>
                    </p:cNvPr>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32">
                    <a:extLst>
                      <a:ext uri="{FF2B5EF4-FFF2-40B4-BE49-F238E27FC236}">
                        <a16:creationId xmlns:a16="http://schemas.microsoft.com/office/drawing/2014/main" id="{C04AC55B-96E2-4EF6-8702-4B1197855B13}"/>
                      </a:ext>
                    </a:extLst>
                  </p:cNvPr>
                  <p:cNvGrpSpPr/>
                  <p:nvPr/>
                </p:nvGrpSpPr>
                <p:grpSpPr>
                  <a:xfrm rot="18087768">
                    <a:off x="2695159" y="2023056"/>
                    <a:ext cx="323014" cy="1676400"/>
                    <a:chOff x="5029200" y="1295400"/>
                    <a:chExt cx="990600" cy="2438400"/>
                  </a:xfrm>
                </p:grpSpPr>
                <p:sp>
                  <p:nvSpPr>
                    <p:cNvPr id="90" name="Rounded Rectangle 8">
                      <a:extLst>
                        <a:ext uri="{FF2B5EF4-FFF2-40B4-BE49-F238E27FC236}">
                          <a16:creationId xmlns:a16="http://schemas.microsoft.com/office/drawing/2014/main" id="{489E1AFF-09A1-4002-A584-8169AA85AB4F}"/>
                        </a:ext>
                      </a:extLst>
                    </p:cNvPr>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1B2EF45-0954-4361-8814-2567699E9D84}"/>
                        </a:ext>
                      </a:extLst>
                    </p:cNvPr>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10">
                      <a:extLst>
                        <a:ext uri="{FF2B5EF4-FFF2-40B4-BE49-F238E27FC236}">
                          <a16:creationId xmlns:a16="http://schemas.microsoft.com/office/drawing/2014/main" id="{158334EB-E6DC-4D6A-B0A9-9F8E2DE808E4}"/>
                        </a:ext>
                      </a:extLst>
                    </p:cNvPr>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133">
                    <a:extLst>
                      <a:ext uri="{FF2B5EF4-FFF2-40B4-BE49-F238E27FC236}">
                        <a16:creationId xmlns:a16="http://schemas.microsoft.com/office/drawing/2014/main" id="{C78E21D4-7222-4A60-8B8C-5306FA88357A}"/>
                      </a:ext>
                    </a:extLst>
                  </p:cNvPr>
                  <p:cNvGrpSpPr/>
                  <p:nvPr/>
                </p:nvGrpSpPr>
                <p:grpSpPr>
                  <a:xfrm rot="2745629">
                    <a:off x="3001537" y="1947661"/>
                    <a:ext cx="284855" cy="1905000"/>
                    <a:chOff x="5029200" y="1295400"/>
                    <a:chExt cx="990600" cy="2438400"/>
                  </a:xfrm>
                </p:grpSpPr>
                <p:sp>
                  <p:nvSpPr>
                    <p:cNvPr id="87" name="Rounded Rectangle 5">
                      <a:extLst>
                        <a:ext uri="{FF2B5EF4-FFF2-40B4-BE49-F238E27FC236}">
                          <a16:creationId xmlns:a16="http://schemas.microsoft.com/office/drawing/2014/main" id="{FB9997F6-6CED-4B7C-9E63-22CA9D944BCB}"/>
                        </a:ext>
                      </a:extLst>
                    </p:cNvPr>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98374F3-D1C0-40EA-8634-053EF2AAE18E}"/>
                        </a:ext>
                      </a:extLst>
                    </p:cNvPr>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7">
                      <a:extLst>
                        <a:ext uri="{FF2B5EF4-FFF2-40B4-BE49-F238E27FC236}">
                          <a16:creationId xmlns:a16="http://schemas.microsoft.com/office/drawing/2014/main" id="{31A641F2-16F2-478A-8F19-2E43E1D3D9DB}"/>
                        </a:ext>
                      </a:extLst>
                    </p:cNvPr>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3B7ECEC2-67B9-4961-93B5-08EEA27E2652}"/>
                    </a:ext>
                  </a:extLst>
                </p:cNvPr>
                <p:cNvGrpSpPr/>
                <p:nvPr/>
              </p:nvGrpSpPr>
              <p:grpSpPr>
                <a:xfrm>
                  <a:off x="457200" y="3657600"/>
                  <a:ext cx="1898820" cy="1600200"/>
                  <a:chOff x="914400" y="4419600"/>
                  <a:chExt cx="1898820" cy="1600200"/>
                </a:xfrm>
              </p:grpSpPr>
              <p:sp>
                <p:nvSpPr>
                  <p:cNvPr id="81" name="Circular Arrow 64">
                    <a:extLst>
                      <a:ext uri="{FF2B5EF4-FFF2-40B4-BE49-F238E27FC236}">
                        <a16:creationId xmlns:a16="http://schemas.microsoft.com/office/drawing/2014/main" id="{0260F6A9-0A44-4BA2-9D7C-229833540E4C}"/>
                      </a:ext>
                    </a:extLst>
                  </p:cNvPr>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Rounded Rectangle 61">
                    <a:extLst>
                      <a:ext uri="{FF2B5EF4-FFF2-40B4-BE49-F238E27FC236}">
                        <a16:creationId xmlns:a16="http://schemas.microsoft.com/office/drawing/2014/main" id="{8F2FF42C-9493-4CB6-9C13-8808B9B2453D}"/>
                      </a:ext>
                    </a:extLst>
                  </p:cNvPr>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E4D21E4-0959-452A-B43D-A56FE8978F34}"/>
                      </a:ext>
                    </a:extLst>
                  </p:cNvPr>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9F64FA81-FAEB-44E0-B118-C8C7D5F4399C}"/>
                  </a:ext>
                </a:extLst>
              </p:cNvPr>
              <p:cNvGrpSpPr/>
              <p:nvPr/>
            </p:nvGrpSpPr>
            <p:grpSpPr>
              <a:xfrm>
                <a:off x="3724521" y="4168886"/>
                <a:ext cx="732722" cy="1433128"/>
                <a:chOff x="6207339" y="2886624"/>
                <a:chExt cx="1770869" cy="3463636"/>
              </a:xfrm>
            </p:grpSpPr>
            <p:pic>
              <p:nvPicPr>
                <p:cNvPr id="98" name="Picture 2" descr="https://upload.wikimedia.org/wikipedia/commons/thumb/4/44/Cannabis_leaf_2.svg/444px-Cannabis_leaf_2.svg.png">
                  <a:extLst>
                    <a:ext uri="{FF2B5EF4-FFF2-40B4-BE49-F238E27FC236}">
                      <a16:creationId xmlns:a16="http://schemas.microsoft.com/office/drawing/2014/main" id="{2737A0D5-09F7-4C13-8F2C-290F10F836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95097">
                  <a:off x="6706099" y="4881187"/>
                  <a:ext cx="972106" cy="105092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C128DC3A-93A7-49AA-9BD8-247A1BBEB6F5}"/>
                    </a:ext>
                  </a:extLst>
                </p:cNvPr>
                <p:cNvGrpSpPr/>
                <p:nvPr/>
              </p:nvGrpSpPr>
              <p:grpSpPr>
                <a:xfrm>
                  <a:off x="6207339" y="2886624"/>
                  <a:ext cx="1770869" cy="3463636"/>
                  <a:chOff x="6237130" y="2918981"/>
                  <a:chExt cx="1770869" cy="3463636"/>
                </a:xfrm>
              </p:grpSpPr>
              <p:grpSp>
                <p:nvGrpSpPr>
                  <p:cNvPr id="100" name="Group 99">
                    <a:extLst>
                      <a:ext uri="{FF2B5EF4-FFF2-40B4-BE49-F238E27FC236}">
                        <a16:creationId xmlns:a16="http://schemas.microsoft.com/office/drawing/2014/main" id="{5C3C33CB-1866-4A6D-9BF4-873BF6B8D1A9}"/>
                      </a:ext>
                    </a:extLst>
                  </p:cNvPr>
                  <p:cNvGrpSpPr/>
                  <p:nvPr/>
                </p:nvGrpSpPr>
                <p:grpSpPr>
                  <a:xfrm rot="1638786">
                    <a:off x="6237130" y="2918981"/>
                    <a:ext cx="685800" cy="3463636"/>
                    <a:chOff x="609600" y="346364"/>
                    <a:chExt cx="685800" cy="3463636"/>
                  </a:xfrm>
                </p:grpSpPr>
                <p:sp>
                  <p:nvSpPr>
                    <p:cNvPr id="114" name="Rounded Rectangle 56">
                      <a:extLst>
                        <a:ext uri="{FF2B5EF4-FFF2-40B4-BE49-F238E27FC236}">
                          <a16:creationId xmlns:a16="http://schemas.microsoft.com/office/drawing/2014/main" id="{7AD6E57D-5DBE-441B-8F7F-5DC748AC517E}"/>
                        </a:ext>
                      </a:extLst>
                    </p:cNvPr>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a:extLst>
                        <a:ext uri="{FF2B5EF4-FFF2-40B4-BE49-F238E27FC236}">
                          <a16:creationId xmlns:a16="http://schemas.microsoft.com/office/drawing/2014/main" id="{255F9A4D-14AE-40CD-985C-C3DB329BF4A9}"/>
                        </a:ext>
                      </a:extLst>
                    </p:cNvPr>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58">
                      <a:extLst>
                        <a:ext uri="{FF2B5EF4-FFF2-40B4-BE49-F238E27FC236}">
                          <a16:creationId xmlns:a16="http://schemas.microsoft.com/office/drawing/2014/main" id="{13D66F1F-7CC1-4CA6-A41D-3E5880A17489}"/>
                        </a:ext>
                      </a:extLst>
                    </p:cNvPr>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59">
                      <a:extLst>
                        <a:ext uri="{FF2B5EF4-FFF2-40B4-BE49-F238E27FC236}">
                          <a16:creationId xmlns:a16="http://schemas.microsoft.com/office/drawing/2014/main" id="{514ED100-50F6-477E-8FF6-B58B419375F3}"/>
                        </a:ext>
                      </a:extLst>
                    </p:cNvPr>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60">
                      <a:extLst>
                        <a:ext uri="{FF2B5EF4-FFF2-40B4-BE49-F238E27FC236}">
                          <a16:creationId xmlns:a16="http://schemas.microsoft.com/office/drawing/2014/main" id="{4A33A4B4-267A-4857-A0DA-3AD5B27DDD4C}"/>
                        </a:ext>
                      </a:extLst>
                    </p:cNvPr>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a:extLst>
                      <a:ext uri="{FF2B5EF4-FFF2-40B4-BE49-F238E27FC236}">
                        <a16:creationId xmlns:a16="http://schemas.microsoft.com/office/drawing/2014/main" id="{56BA04F8-0828-4D84-8D17-32492663BC1D}"/>
                      </a:ext>
                    </a:extLst>
                  </p:cNvPr>
                  <p:cNvSpPr/>
                  <p:nvPr/>
                </p:nvSpPr>
                <p:spPr>
                  <a:xfrm>
                    <a:off x="7389078" y="577041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5E8FEAE-2FE6-4B66-916F-DB1085391F0A}"/>
                      </a:ext>
                    </a:extLst>
                  </p:cNvPr>
                  <p:cNvSpPr/>
                  <p:nvPr/>
                </p:nvSpPr>
                <p:spPr>
                  <a:xfrm>
                    <a:off x="7501362" y="5716081"/>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09ABA3E-05E4-42E8-B497-4590F00C20DE}"/>
                      </a:ext>
                    </a:extLst>
                  </p:cNvPr>
                  <p:cNvSpPr/>
                  <p:nvPr/>
                </p:nvSpPr>
                <p:spPr>
                  <a:xfrm>
                    <a:off x="7543800" y="584645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9D7FBA0-279B-4C95-B255-4181570725AC}"/>
                      </a:ext>
                    </a:extLst>
                  </p:cNvPr>
                  <p:cNvSpPr/>
                  <p:nvPr/>
                </p:nvSpPr>
                <p:spPr>
                  <a:xfrm>
                    <a:off x="7424001" y="5845537"/>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A120638-A486-47FD-9886-E7697C1A0CDD}"/>
                      </a:ext>
                    </a:extLst>
                  </p:cNvPr>
                  <p:cNvSpPr/>
                  <p:nvPr/>
                </p:nvSpPr>
                <p:spPr>
                  <a:xfrm>
                    <a:off x="7576401" y="5799816"/>
                    <a:ext cx="157044" cy="148076"/>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B12D9E9-A619-468B-9BC0-9EE0B1672323}"/>
                      </a:ext>
                    </a:extLst>
                  </p:cNvPr>
                  <p:cNvSpPr/>
                  <p:nvPr/>
                </p:nvSpPr>
                <p:spPr>
                  <a:xfrm>
                    <a:off x="7621194" y="5903893"/>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D60EF8B-5574-45EE-AD43-F27274D35FA0}"/>
                      </a:ext>
                    </a:extLst>
                  </p:cNvPr>
                  <p:cNvSpPr/>
                  <p:nvPr/>
                </p:nvSpPr>
                <p:spPr>
                  <a:xfrm>
                    <a:off x="7315475"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92934CE3-7126-491F-B8B1-EB7BBA6DC725}"/>
                      </a:ext>
                    </a:extLst>
                  </p:cNvPr>
                  <p:cNvSpPr/>
                  <p:nvPr/>
                </p:nvSpPr>
                <p:spPr>
                  <a:xfrm>
                    <a:off x="7508877" y="5941438"/>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2DDAD07-C7AE-4AC7-9D3A-59DAB4736F61}"/>
                      </a:ext>
                    </a:extLst>
                  </p:cNvPr>
                  <p:cNvSpPr/>
                  <p:nvPr/>
                </p:nvSpPr>
                <p:spPr>
                  <a:xfrm>
                    <a:off x="7733478" y="5914124"/>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18406276-4F32-47A1-A281-894544E69C42}"/>
                      </a:ext>
                    </a:extLst>
                  </p:cNvPr>
                  <p:cNvSpPr/>
                  <p:nvPr/>
                </p:nvSpPr>
                <p:spPr>
                  <a:xfrm>
                    <a:off x="7733445" y="579977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6B1ED79C-23AE-4B9A-82CA-E5CFB867135F}"/>
                      </a:ext>
                    </a:extLst>
                  </p:cNvPr>
                  <p:cNvSpPr/>
                  <p:nvPr/>
                </p:nvSpPr>
                <p:spPr>
                  <a:xfrm>
                    <a:off x="7853277" y="5931000"/>
                    <a:ext cx="154722" cy="150238"/>
                  </a:xfrm>
                  <a:prstGeom prst="ellipse">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38">
                    <a:extLst>
                      <a:ext uri="{FF2B5EF4-FFF2-40B4-BE49-F238E27FC236}">
                        <a16:creationId xmlns:a16="http://schemas.microsoft.com/office/drawing/2014/main" id="{94BBABFA-5DE6-4F61-A1FD-74213ED9EDDF}"/>
                      </a:ext>
                    </a:extLst>
                  </p:cNvPr>
                  <p:cNvSpPr/>
                  <p:nvPr/>
                </p:nvSpPr>
                <p:spPr>
                  <a:xfrm rot="20240275">
                    <a:off x="6553200" y="5638800"/>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62">
                    <a:extLst>
                      <a:ext uri="{FF2B5EF4-FFF2-40B4-BE49-F238E27FC236}">
                        <a16:creationId xmlns:a16="http://schemas.microsoft.com/office/drawing/2014/main" id="{21CE4816-737B-4F2A-BE4E-8991BB074BC7}"/>
                      </a:ext>
                    </a:extLst>
                  </p:cNvPr>
                  <p:cNvSpPr/>
                  <p:nvPr/>
                </p:nvSpPr>
                <p:spPr>
                  <a:xfrm rot="2068382">
                    <a:off x="6818614" y="5789038"/>
                    <a:ext cx="505420" cy="263236"/>
                  </a:xfrm>
                  <a:prstGeom prst="roundRect">
                    <a:avLst>
                      <a:gd name="adj" fmla="val 500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Freeform 80">
                <a:extLst>
                  <a:ext uri="{FF2B5EF4-FFF2-40B4-BE49-F238E27FC236}">
                    <a16:creationId xmlns:a16="http://schemas.microsoft.com/office/drawing/2014/main" id="{977B7BE3-ACEA-4A73-89D7-411982626CEE}"/>
                  </a:ext>
                </a:extLst>
              </p:cNvPr>
              <p:cNvSpPr/>
              <p:nvPr/>
            </p:nvSpPr>
            <p:spPr>
              <a:xfrm>
                <a:off x="4253498" y="3817883"/>
                <a:ext cx="441998" cy="1237593"/>
              </a:xfrm>
              <a:custGeom>
                <a:avLst/>
                <a:gdLst>
                  <a:gd name="connsiteX0" fmla="*/ 264547 w 762000"/>
                  <a:gd name="connsiteY0" fmla="*/ 0 h 2133600"/>
                  <a:gd name="connsiteX1" fmla="*/ 497453 w 762000"/>
                  <a:gd name="connsiteY1" fmla="*/ 0 h 2133600"/>
                  <a:gd name="connsiteX2" fmla="*/ 609600 w 762000"/>
                  <a:gd name="connsiteY2" fmla="*/ 112147 h 2133600"/>
                  <a:gd name="connsiteX3" fmla="*/ 609600 w 762000"/>
                  <a:gd name="connsiteY3" fmla="*/ 845168 h 2133600"/>
                  <a:gd name="connsiteX4" fmla="*/ 647843 w 762000"/>
                  <a:gd name="connsiteY4" fmla="*/ 852889 h 2133600"/>
                  <a:gd name="connsiteX5" fmla="*/ 762000 w 762000"/>
                  <a:gd name="connsiteY5" fmla="*/ 1025111 h 2133600"/>
                  <a:gd name="connsiteX6" fmla="*/ 762000 w 762000"/>
                  <a:gd name="connsiteY6" fmla="*/ 1946689 h 2133600"/>
                  <a:gd name="connsiteX7" fmla="*/ 575089 w 762000"/>
                  <a:gd name="connsiteY7" fmla="*/ 2133600 h 2133600"/>
                  <a:gd name="connsiteX8" fmla="*/ 186911 w 762000"/>
                  <a:gd name="connsiteY8" fmla="*/ 2133600 h 2133600"/>
                  <a:gd name="connsiteX9" fmla="*/ 0 w 762000"/>
                  <a:gd name="connsiteY9" fmla="*/ 1946689 h 2133600"/>
                  <a:gd name="connsiteX10" fmla="*/ 0 w 762000"/>
                  <a:gd name="connsiteY10" fmla="*/ 1025111 h 2133600"/>
                  <a:gd name="connsiteX11" fmla="*/ 114157 w 762000"/>
                  <a:gd name="connsiteY11" fmla="*/ 852889 h 2133600"/>
                  <a:gd name="connsiteX12" fmla="*/ 152400 w 762000"/>
                  <a:gd name="connsiteY12" fmla="*/ 845168 h 2133600"/>
                  <a:gd name="connsiteX13" fmla="*/ 152400 w 762000"/>
                  <a:gd name="connsiteY13" fmla="*/ 112147 h 2133600"/>
                  <a:gd name="connsiteX14" fmla="*/ 264547 w 76200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000" h="2133600">
                    <a:moveTo>
                      <a:pt x="264547" y="0"/>
                    </a:moveTo>
                    <a:lnTo>
                      <a:pt x="497453" y="0"/>
                    </a:lnTo>
                    <a:cubicBezTo>
                      <a:pt x="559390" y="0"/>
                      <a:pt x="609600" y="50210"/>
                      <a:pt x="609600" y="112147"/>
                    </a:cubicBezTo>
                    <a:lnTo>
                      <a:pt x="609600" y="845168"/>
                    </a:lnTo>
                    <a:lnTo>
                      <a:pt x="647843" y="852889"/>
                    </a:lnTo>
                    <a:cubicBezTo>
                      <a:pt x="714929" y="881263"/>
                      <a:pt x="762000" y="947690"/>
                      <a:pt x="762000" y="1025111"/>
                    </a:cubicBezTo>
                    <a:lnTo>
                      <a:pt x="762000" y="1946689"/>
                    </a:lnTo>
                    <a:cubicBezTo>
                      <a:pt x="762000" y="2049917"/>
                      <a:pt x="678317" y="2133600"/>
                      <a:pt x="575089" y="2133600"/>
                    </a:cubicBezTo>
                    <a:lnTo>
                      <a:pt x="186911" y="2133600"/>
                    </a:lnTo>
                    <a:cubicBezTo>
                      <a:pt x="83683" y="2133600"/>
                      <a:pt x="0" y="2049917"/>
                      <a:pt x="0" y="1946689"/>
                    </a:cubicBezTo>
                    <a:lnTo>
                      <a:pt x="0" y="1025111"/>
                    </a:lnTo>
                    <a:cubicBezTo>
                      <a:pt x="0" y="947690"/>
                      <a:pt x="47072" y="881263"/>
                      <a:pt x="114157" y="852889"/>
                    </a:cubicBezTo>
                    <a:lnTo>
                      <a:pt x="152400" y="845168"/>
                    </a:lnTo>
                    <a:lnTo>
                      <a:pt x="152400" y="112147"/>
                    </a:lnTo>
                    <a:cubicBezTo>
                      <a:pt x="152400" y="50210"/>
                      <a:pt x="202610" y="0"/>
                      <a:pt x="264547"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a:extLst>
                <a:ext uri="{FF2B5EF4-FFF2-40B4-BE49-F238E27FC236}">
                  <a16:creationId xmlns:a16="http://schemas.microsoft.com/office/drawing/2014/main" id="{04B76FE6-082A-44D1-A585-B100D70AF3C0}"/>
                </a:ext>
              </a:extLst>
            </p:cNvPr>
            <p:cNvSpPr txBox="1"/>
            <p:nvPr/>
          </p:nvSpPr>
          <p:spPr>
            <a:xfrm>
              <a:off x="9012620" y="4120055"/>
              <a:ext cx="2317532" cy="523220"/>
            </a:xfrm>
            <a:prstGeom prst="rect">
              <a:avLst/>
            </a:prstGeom>
            <a:noFill/>
          </p:spPr>
          <p:txBody>
            <a:bodyPr wrap="square" rtlCol="0">
              <a:spAutoFit/>
            </a:bodyPr>
            <a:lstStyle/>
            <a:p>
              <a:pPr algn="ctr">
                <a:tabLst>
                  <a:tab pos="2054225" algn="l"/>
                </a:tabLst>
              </a:pPr>
              <a:r>
                <a:rPr lang="en-US" sz="1400" dirty="0">
                  <a:solidFill>
                    <a:schemeClr val="bg1"/>
                  </a:solidFill>
                  <a:latin typeface="Estrangelo Edessa" pitchFamily="66" charset="0"/>
                  <a:cs typeface="Estrangelo Edessa" pitchFamily="66" charset="0"/>
                </a:rPr>
                <a:t>Inappropriate use of drugs</a:t>
              </a:r>
            </a:p>
          </p:txBody>
        </p:sp>
      </p:grpSp>
      <p:grpSp>
        <p:nvGrpSpPr>
          <p:cNvPr id="147" name="Group 146">
            <a:extLst>
              <a:ext uri="{FF2B5EF4-FFF2-40B4-BE49-F238E27FC236}">
                <a16:creationId xmlns:a16="http://schemas.microsoft.com/office/drawing/2014/main" id="{98C7F782-ECB5-423D-A532-5B03CB83FE47}"/>
              </a:ext>
            </a:extLst>
          </p:cNvPr>
          <p:cNvGrpSpPr/>
          <p:nvPr/>
        </p:nvGrpSpPr>
        <p:grpSpPr>
          <a:xfrm>
            <a:off x="693683" y="861848"/>
            <a:ext cx="2638096" cy="2480442"/>
            <a:chOff x="693683" y="861848"/>
            <a:chExt cx="2638096" cy="2480442"/>
          </a:xfrm>
        </p:grpSpPr>
        <p:grpSp>
          <p:nvGrpSpPr>
            <p:cNvPr id="145" name="Group 144">
              <a:extLst>
                <a:ext uri="{FF2B5EF4-FFF2-40B4-BE49-F238E27FC236}">
                  <a16:creationId xmlns:a16="http://schemas.microsoft.com/office/drawing/2014/main" id="{3245A73B-000A-43E3-98BD-F22E8B2A1679}"/>
                </a:ext>
              </a:extLst>
            </p:cNvPr>
            <p:cNvGrpSpPr/>
            <p:nvPr/>
          </p:nvGrpSpPr>
          <p:grpSpPr>
            <a:xfrm>
              <a:off x="693683" y="861848"/>
              <a:ext cx="2638096" cy="2480442"/>
              <a:chOff x="704194" y="746234"/>
              <a:chExt cx="2638096" cy="2480442"/>
            </a:xfrm>
          </p:grpSpPr>
          <p:grpSp>
            <p:nvGrpSpPr>
              <p:cNvPr id="61" name="Group 60">
                <a:extLst>
                  <a:ext uri="{FF2B5EF4-FFF2-40B4-BE49-F238E27FC236}">
                    <a16:creationId xmlns:a16="http://schemas.microsoft.com/office/drawing/2014/main" id="{4D32C645-D346-4A21-9F0A-551C77D1869F}"/>
                  </a:ext>
                </a:extLst>
              </p:cNvPr>
              <p:cNvGrpSpPr/>
              <p:nvPr/>
            </p:nvGrpSpPr>
            <p:grpSpPr>
              <a:xfrm>
                <a:off x="704194" y="746234"/>
                <a:ext cx="2638096" cy="2480442"/>
                <a:chOff x="2060028" y="3184634"/>
                <a:chExt cx="2638096" cy="2480442"/>
              </a:xfrm>
            </p:grpSpPr>
            <p:sp>
              <p:nvSpPr>
                <p:cNvPr id="4" name="Rectangle: Rounded Corners 3">
                  <a:extLst>
                    <a:ext uri="{FF2B5EF4-FFF2-40B4-BE49-F238E27FC236}">
                      <a16:creationId xmlns:a16="http://schemas.microsoft.com/office/drawing/2014/main" id="{BCA1B29A-D2DE-41F9-ACCA-32AB4FB743C8}"/>
                    </a:ext>
                  </a:extLst>
                </p:cNvPr>
                <p:cNvSpPr/>
                <p:nvPr/>
              </p:nvSpPr>
              <p:spPr>
                <a:xfrm>
                  <a:off x="2060028" y="3184634"/>
                  <a:ext cx="2638096" cy="2480442"/>
                </a:xfrm>
                <a:prstGeom prst="roundRect">
                  <a:avLst>
                    <a:gd name="adj" fmla="val 1285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B19B9B2-55CB-4BCB-84B9-B37A5DD59042}"/>
                    </a:ext>
                  </a:extLst>
                </p:cNvPr>
                <p:cNvGrpSpPr/>
                <p:nvPr/>
              </p:nvGrpSpPr>
              <p:grpSpPr>
                <a:xfrm>
                  <a:off x="2427890" y="3478925"/>
                  <a:ext cx="1978572" cy="1966793"/>
                  <a:chOff x="1371600" y="1219200"/>
                  <a:chExt cx="4800600" cy="4772021"/>
                </a:xfrm>
              </p:grpSpPr>
              <p:grpSp>
                <p:nvGrpSpPr>
                  <p:cNvPr id="41" name="Group 40">
                    <a:extLst>
                      <a:ext uri="{FF2B5EF4-FFF2-40B4-BE49-F238E27FC236}">
                        <a16:creationId xmlns:a16="http://schemas.microsoft.com/office/drawing/2014/main" id="{10F97BA1-4FFD-4B8F-9099-C72B9CA02C94}"/>
                      </a:ext>
                    </a:extLst>
                  </p:cNvPr>
                  <p:cNvGrpSpPr/>
                  <p:nvPr/>
                </p:nvGrpSpPr>
                <p:grpSpPr>
                  <a:xfrm>
                    <a:off x="1371600" y="1219200"/>
                    <a:ext cx="4800600" cy="3780503"/>
                    <a:chOff x="1371600" y="1219200"/>
                    <a:chExt cx="4800600" cy="3780503"/>
                  </a:xfrm>
                </p:grpSpPr>
                <p:sp>
                  <p:nvSpPr>
                    <p:cNvPr id="42" name="Rounded Rectangle 3">
                      <a:extLst>
                        <a:ext uri="{FF2B5EF4-FFF2-40B4-BE49-F238E27FC236}">
                          <a16:creationId xmlns:a16="http://schemas.microsoft.com/office/drawing/2014/main" id="{6E30DCFB-120D-405D-B3BC-E142444BB8C2}"/>
                        </a:ext>
                      </a:extLst>
                    </p:cNvPr>
                    <p:cNvSpPr/>
                    <p:nvPr/>
                  </p:nvSpPr>
                  <p:spPr>
                    <a:xfrm>
                      <a:off x="3384140" y="3795252"/>
                      <a:ext cx="647700" cy="9525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
                      <a:extLst>
                        <a:ext uri="{FF2B5EF4-FFF2-40B4-BE49-F238E27FC236}">
                          <a16:creationId xmlns:a16="http://schemas.microsoft.com/office/drawing/2014/main" id="{AD78B49B-805F-4CE9-9D21-5F2A13743541}"/>
                        </a:ext>
                      </a:extLst>
                    </p:cNvPr>
                    <p:cNvSpPr/>
                    <p:nvPr/>
                  </p:nvSpPr>
                  <p:spPr>
                    <a:xfrm>
                      <a:off x="1371600" y="1219200"/>
                      <a:ext cx="4800600" cy="2743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
                      <a:extLst>
                        <a:ext uri="{FF2B5EF4-FFF2-40B4-BE49-F238E27FC236}">
                          <a16:creationId xmlns:a16="http://schemas.microsoft.com/office/drawing/2014/main" id="{3123BECF-ACC7-4285-A0F2-EC5E28D6169A}"/>
                        </a:ext>
                      </a:extLst>
                    </p:cNvPr>
                    <p:cNvSpPr/>
                    <p:nvPr/>
                  </p:nvSpPr>
                  <p:spPr>
                    <a:xfrm>
                      <a:off x="1524000" y="1371600"/>
                      <a:ext cx="4495800" cy="243840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
                      <a:extLst>
                        <a:ext uri="{FF2B5EF4-FFF2-40B4-BE49-F238E27FC236}">
                          <a16:creationId xmlns:a16="http://schemas.microsoft.com/office/drawing/2014/main" id="{DEB670AD-AB97-4AEE-B641-DB24CCA1ED8E}"/>
                        </a:ext>
                      </a:extLst>
                    </p:cNvPr>
                    <p:cNvSpPr/>
                    <p:nvPr/>
                  </p:nvSpPr>
                  <p:spPr>
                    <a:xfrm>
                      <a:off x="2050025" y="4715797"/>
                      <a:ext cx="3480619" cy="2839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EAEA5662-B3F1-4219-8A04-E32FF5354781}"/>
                      </a:ext>
                    </a:extLst>
                  </p:cNvPr>
                  <p:cNvGrpSpPr/>
                  <p:nvPr/>
                </p:nvGrpSpPr>
                <p:grpSpPr>
                  <a:xfrm>
                    <a:off x="2050025" y="5514978"/>
                    <a:ext cx="3104265" cy="476243"/>
                    <a:chOff x="4580058" y="3229863"/>
                    <a:chExt cx="3104265" cy="1006235"/>
                  </a:xfrm>
                </p:grpSpPr>
                <p:sp>
                  <p:nvSpPr>
                    <p:cNvPr id="47" name="Cube 46">
                      <a:extLst>
                        <a:ext uri="{FF2B5EF4-FFF2-40B4-BE49-F238E27FC236}">
                          <a16:creationId xmlns:a16="http://schemas.microsoft.com/office/drawing/2014/main" id="{EDF06AE3-C29E-451F-8C6A-BF9FC5E13BB9}"/>
                        </a:ext>
                      </a:extLst>
                    </p:cNvPr>
                    <p:cNvSpPr/>
                    <p:nvPr/>
                  </p:nvSpPr>
                  <p:spPr>
                    <a:xfrm>
                      <a:off x="4580058" y="3229863"/>
                      <a:ext cx="3104265" cy="1006235"/>
                    </a:xfrm>
                    <a:prstGeom prst="cube">
                      <a:avLst>
                        <a:gd name="adj" fmla="val 47578"/>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69000D44-F3D5-4A18-A60E-79E7F193D9B4}"/>
                        </a:ext>
                      </a:extLst>
                    </p:cNvPr>
                    <p:cNvGrpSpPr/>
                    <p:nvPr/>
                  </p:nvGrpSpPr>
                  <p:grpSpPr>
                    <a:xfrm>
                      <a:off x="4958113" y="3279814"/>
                      <a:ext cx="2511297" cy="316561"/>
                      <a:chOff x="4958113" y="3279814"/>
                      <a:chExt cx="2511297" cy="316561"/>
                    </a:xfrm>
                  </p:grpSpPr>
                  <p:sp>
                    <p:nvSpPr>
                      <p:cNvPr id="49" name="Rectangle 48">
                        <a:extLst>
                          <a:ext uri="{FF2B5EF4-FFF2-40B4-BE49-F238E27FC236}">
                            <a16:creationId xmlns:a16="http://schemas.microsoft.com/office/drawing/2014/main" id="{FA553CC2-9DBF-454C-B32B-C453AF1AEBD5}"/>
                          </a:ext>
                        </a:extLst>
                      </p:cNvPr>
                      <p:cNvSpPr/>
                      <p:nvPr/>
                    </p:nvSpPr>
                    <p:spPr>
                      <a:xfrm>
                        <a:off x="5064750" y="3286867"/>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710B4FD-6DE1-46C7-8DC9-AA40E20D96F7}"/>
                          </a:ext>
                        </a:extLst>
                      </p:cNvPr>
                      <p:cNvSpPr/>
                      <p:nvPr/>
                    </p:nvSpPr>
                    <p:spPr>
                      <a:xfrm>
                        <a:off x="4958113" y="3456599"/>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146F5A6-DB72-4B27-B1DC-2419979A3628}"/>
                          </a:ext>
                        </a:extLst>
                      </p:cNvPr>
                      <p:cNvSpPr/>
                      <p:nvPr/>
                    </p:nvSpPr>
                    <p:spPr>
                      <a:xfrm>
                        <a:off x="5512782" y="3291241"/>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C4F790E-6CEB-4630-9318-2BBF38C69F29}"/>
                          </a:ext>
                        </a:extLst>
                      </p:cNvPr>
                      <p:cNvSpPr/>
                      <p:nvPr/>
                    </p:nvSpPr>
                    <p:spPr>
                      <a:xfrm>
                        <a:off x="5382287"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9CA0B75-C19F-4414-92F7-1E8A29719361}"/>
                          </a:ext>
                        </a:extLst>
                      </p:cNvPr>
                      <p:cNvSpPr/>
                      <p:nvPr/>
                    </p:nvSpPr>
                    <p:spPr>
                      <a:xfrm>
                        <a:off x="5916624" y="3288887"/>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0FFE766-079C-469B-9B42-3D61B3E40600}"/>
                          </a:ext>
                        </a:extLst>
                      </p:cNvPr>
                      <p:cNvSpPr/>
                      <p:nvPr/>
                    </p:nvSpPr>
                    <p:spPr>
                      <a:xfrm>
                        <a:off x="5802712" y="3489995"/>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0B4D27F-47E2-4449-A23A-5F8C4109C3A7}"/>
                          </a:ext>
                        </a:extLst>
                      </p:cNvPr>
                      <p:cNvSpPr/>
                      <p:nvPr/>
                    </p:nvSpPr>
                    <p:spPr>
                      <a:xfrm>
                        <a:off x="6364656" y="3293261"/>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CB35E0E-63CD-4416-9535-BB3B068C3416}"/>
                          </a:ext>
                        </a:extLst>
                      </p:cNvPr>
                      <p:cNvSpPr/>
                      <p:nvPr/>
                    </p:nvSpPr>
                    <p:spPr>
                      <a:xfrm>
                        <a:off x="6231181"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F6802EA-62EA-4BA0-851D-EE0A176EEAD8}"/>
                          </a:ext>
                        </a:extLst>
                      </p:cNvPr>
                      <p:cNvSpPr/>
                      <p:nvPr/>
                    </p:nvSpPr>
                    <p:spPr>
                      <a:xfrm>
                        <a:off x="6722047" y="3279814"/>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7262857-BAF2-4516-A29B-4AC5A6A8E2F5}"/>
                          </a:ext>
                        </a:extLst>
                      </p:cNvPr>
                      <p:cNvSpPr/>
                      <p:nvPr/>
                    </p:nvSpPr>
                    <p:spPr>
                      <a:xfrm>
                        <a:off x="6637499" y="3486422"/>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E838122-BDD2-4B1B-92EB-20295267DAA5}"/>
                          </a:ext>
                        </a:extLst>
                      </p:cNvPr>
                      <p:cNvSpPr/>
                      <p:nvPr/>
                    </p:nvSpPr>
                    <p:spPr>
                      <a:xfrm>
                        <a:off x="7170079" y="3284188"/>
                        <a:ext cx="299331" cy="1063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258E3C2-85D2-4C19-98A5-338D23563EB5}"/>
                          </a:ext>
                        </a:extLst>
                      </p:cNvPr>
                      <p:cNvSpPr/>
                      <p:nvPr/>
                    </p:nvSpPr>
                    <p:spPr>
                      <a:xfrm>
                        <a:off x="7039808" y="3454319"/>
                        <a:ext cx="299331" cy="10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39" name="TextBox 138">
                <a:extLst>
                  <a:ext uri="{FF2B5EF4-FFF2-40B4-BE49-F238E27FC236}">
                    <a16:creationId xmlns:a16="http://schemas.microsoft.com/office/drawing/2014/main" id="{BE40E586-2E6A-4EF1-8F5A-9058C225EB64}"/>
                  </a:ext>
                </a:extLst>
              </p:cNvPr>
              <p:cNvSpPr txBox="1"/>
              <p:nvPr/>
            </p:nvSpPr>
            <p:spPr>
              <a:xfrm>
                <a:off x="1303282" y="1298027"/>
                <a:ext cx="1502979" cy="738664"/>
              </a:xfrm>
              <a:prstGeom prst="rect">
                <a:avLst/>
              </a:prstGeom>
              <a:noFill/>
            </p:spPr>
            <p:txBody>
              <a:bodyPr wrap="square" rtlCol="0">
                <a:spAutoFit/>
              </a:bodyPr>
              <a:lstStyle/>
              <a:p>
                <a:pPr algn="ctr">
                  <a:tabLst>
                    <a:tab pos="2054225" algn="l"/>
                  </a:tabLst>
                </a:pPr>
                <a:r>
                  <a:rPr lang="en-US" sz="1400" dirty="0">
                    <a:solidFill>
                      <a:schemeClr val="bg1"/>
                    </a:solidFill>
                    <a:latin typeface="Estrangelo Edessa" pitchFamily="66" charset="0"/>
                    <a:cs typeface="Estrangelo Edessa" pitchFamily="66" charset="0"/>
                  </a:rPr>
                  <a:t>Inappropriate use of electronics</a:t>
                </a:r>
              </a:p>
            </p:txBody>
          </p:sp>
        </p:grpSp>
        <p:grpSp>
          <p:nvGrpSpPr>
            <p:cNvPr id="71" name="Group 70">
              <a:extLst>
                <a:ext uri="{FF2B5EF4-FFF2-40B4-BE49-F238E27FC236}">
                  <a16:creationId xmlns:a16="http://schemas.microsoft.com/office/drawing/2014/main" id="{A3E07F69-7F44-4801-A394-7F8BDD98EFE8}"/>
                </a:ext>
              </a:extLst>
            </p:cNvPr>
            <p:cNvGrpSpPr/>
            <p:nvPr/>
          </p:nvGrpSpPr>
          <p:grpSpPr>
            <a:xfrm rot="1110479">
              <a:off x="2585546" y="2403282"/>
              <a:ext cx="500779" cy="732103"/>
              <a:chOff x="609600" y="914400"/>
              <a:chExt cx="4114800" cy="3505200"/>
            </a:xfrm>
          </p:grpSpPr>
          <p:sp>
            <p:nvSpPr>
              <p:cNvPr id="72" name="Rounded Rectangle 172">
                <a:extLst>
                  <a:ext uri="{FF2B5EF4-FFF2-40B4-BE49-F238E27FC236}">
                    <a16:creationId xmlns:a16="http://schemas.microsoft.com/office/drawing/2014/main" id="{E62253F0-5FBC-41CD-905E-01FFD9C7E216}"/>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73">
                <a:extLst>
                  <a:ext uri="{FF2B5EF4-FFF2-40B4-BE49-F238E27FC236}">
                    <a16:creationId xmlns:a16="http://schemas.microsoft.com/office/drawing/2014/main" id="{6F4BC51E-9C05-4B34-BDED-B99EEDEB12C5}"/>
                  </a:ext>
                </a:extLst>
              </p:cNvPr>
              <p:cNvSpPr/>
              <p:nvPr/>
            </p:nvSpPr>
            <p:spPr>
              <a:xfrm>
                <a:off x="833562" y="1061183"/>
                <a:ext cx="3693337" cy="2362200"/>
              </a:xfrm>
              <a:prstGeom prst="roundRect">
                <a:avLst>
                  <a:gd name="adj" fmla="val 950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FDAD2BF-99F0-46DB-9AD5-319835674D6D}"/>
                  </a:ext>
                </a:extLst>
              </p:cNvPr>
              <p:cNvGrpSpPr/>
              <p:nvPr/>
            </p:nvGrpSpPr>
            <p:grpSpPr>
              <a:xfrm>
                <a:off x="1447800" y="3200400"/>
                <a:ext cx="2590800" cy="1143000"/>
                <a:chOff x="1447800" y="4724400"/>
                <a:chExt cx="2590800" cy="1143000"/>
              </a:xfrm>
            </p:grpSpPr>
            <p:sp>
              <p:nvSpPr>
                <p:cNvPr id="75" name="Rounded Rectangle 175">
                  <a:extLst>
                    <a:ext uri="{FF2B5EF4-FFF2-40B4-BE49-F238E27FC236}">
                      <a16:creationId xmlns:a16="http://schemas.microsoft.com/office/drawing/2014/main" id="{94BA2A37-5FBC-4E73-B955-DB1036308E0A}"/>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Keyboard.png">
                  <a:extLst>
                    <a:ext uri="{FF2B5EF4-FFF2-40B4-BE49-F238E27FC236}">
                      <a16:creationId xmlns:a16="http://schemas.microsoft.com/office/drawing/2014/main" id="{A28A92DB-AC18-4E0D-9396-5346A6CAF5BC}"/>
                    </a:ext>
                  </a:extLst>
                </p:cNvPr>
                <p:cNvPicPr>
                  <a:picLocks noChangeAspect="1"/>
                </p:cNvPicPr>
                <p:nvPr/>
              </p:nvPicPr>
              <p:blipFill>
                <a:blip r:embed="rId6" cstate="print"/>
                <a:stretch>
                  <a:fillRect/>
                </a:stretch>
              </p:blipFill>
              <p:spPr>
                <a:xfrm>
                  <a:off x="1524000" y="4800600"/>
                  <a:ext cx="2438400" cy="946150"/>
                </a:xfrm>
                <a:prstGeom prst="rect">
                  <a:avLst/>
                </a:prstGeom>
              </p:spPr>
            </p:pic>
          </p:grpSp>
        </p:grpSp>
      </p:grpSp>
    </p:spTree>
    <p:extLst>
      <p:ext uri="{BB962C8B-B14F-4D97-AF65-F5344CB8AC3E}">
        <p14:creationId xmlns:p14="http://schemas.microsoft.com/office/powerpoint/2010/main" val="33235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1250" fill="hold"/>
                                        <p:tgtEl>
                                          <p:spTgt spid="147"/>
                                        </p:tgtEl>
                                        <p:attrNameLst>
                                          <p:attrName>ppt_x</p:attrName>
                                        </p:attrNameLst>
                                      </p:cBhvr>
                                      <p:tavLst>
                                        <p:tav tm="0">
                                          <p:val>
                                            <p:strVal val="1+#ppt_w/2"/>
                                          </p:val>
                                        </p:tav>
                                        <p:tav tm="100000">
                                          <p:val>
                                            <p:strVal val="#ppt_x"/>
                                          </p:val>
                                        </p:tav>
                                      </p:tavLst>
                                    </p:anim>
                                    <p:anim calcmode="lin" valueType="num">
                                      <p:cBhvr additive="base">
                                        <p:cTn id="8" dur="1250" fill="hold"/>
                                        <p:tgtEl>
                                          <p:spTgt spid="14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250" fill="hold"/>
                                        <p:tgtEl>
                                          <p:spTgt spid="30"/>
                                        </p:tgtEl>
                                        <p:attrNameLst>
                                          <p:attrName>ppt_x</p:attrName>
                                        </p:attrNameLst>
                                      </p:cBhvr>
                                      <p:tavLst>
                                        <p:tav tm="0">
                                          <p:val>
                                            <p:strVal val="1+#ppt_w/2"/>
                                          </p:val>
                                        </p:tav>
                                        <p:tav tm="100000">
                                          <p:val>
                                            <p:strVal val="#ppt_x"/>
                                          </p:val>
                                        </p:tav>
                                      </p:tavLst>
                                    </p:anim>
                                    <p:anim calcmode="lin" valueType="num">
                                      <p:cBhvr additive="base">
                                        <p:cTn id="12" dur="125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1250" fill="hold"/>
                                        <p:tgtEl>
                                          <p:spTgt spid="146"/>
                                        </p:tgtEl>
                                        <p:attrNameLst>
                                          <p:attrName>ppt_x</p:attrName>
                                        </p:attrNameLst>
                                      </p:cBhvr>
                                      <p:tavLst>
                                        <p:tav tm="0">
                                          <p:val>
                                            <p:strVal val="0-#ppt_w/2"/>
                                          </p:val>
                                        </p:tav>
                                        <p:tav tm="100000">
                                          <p:val>
                                            <p:strVal val="#ppt_x"/>
                                          </p:val>
                                        </p:tav>
                                      </p:tavLst>
                                    </p:anim>
                                    <p:anim calcmode="lin" valueType="num">
                                      <p:cBhvr additive="base">
                                        <p:cTn id="18" dur="1250" fill="hold"/>
                                        <p:tgtEl>
                                          <p:spTgt spid="146"/>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250" fill="hold"/>
                                        <p:tgtEl>
                                          <p:spTgt spid="24"/>
                                        </p:tgtEl>
                                        <p:attrNameLst>
                                          <p:attrName>ppt_x</p:attrName>
                                        </p:attrNameLst>
                                      </p:cBhvr>
                                      <p:tavLst>
                                        <p:tav tm="0">
                                          <p:val>
                                            <p:strVal val="0-#ppt_w/2"/>
                                          </p:val>
                                        </p:tav>
                                        <p:tav tm="100000">
                                          <p:val>
                                            <p:strVal val="#ppt_x"/>
                                          </p:val>
                                        </p:tav>
                                      </p:tavLst>
                                    </p:anim>
                                    <p:anim calcmode="lin" valueType="num">
                                      <p:cBhvr additive="base">
                                        <p:cTn id="22" dur="1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250" fill="hold"/>
                                        <p:tgtEl>
                                          <p:spTgt spid="9"/>
                                        </p:tgtEl>
                                        <p:attrNameLst>
                                          <p:attrName>ppt_x</p:attrName>
                                        </p:attrNameLst>
                                      </p:cBhvr>
                                      <p:tavLst>
                                        <p:tav tm="0">
                                          <p:val>
                                            <p:strVal val="0-#ppt_w/2"/>
                                          </p:val>
                                        </p:tav>
                                        <p:tav tm="100000">
                                          <p:val>
                                            <p:strVal val="#ppt_x"/>
                                          </p:val>
                                        </p:tav>
                                      </p:tavLst>
                                    </p:anim>
                                    <p:anim calcmode="lin" valueType="num">
                                      <p:cBhvr additive="base">
                                        <p:cTn id="28" dur="125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1250" fill="hold"/>
                                        <p:tgtEl>
                                          <p:spTgt spid="143"/>
                                        </p:tgtEl>
                                        <p:attrNameLst>
                                          <p:attrName>ppt_x</p:attrName>
                                        </p:attrNameLst>
                                      </p:cBhvr>
                                      <p:tavLst>
                                        <p:tav tm="0">
                                          <p:val>
                                            <p:strVal val="0-#ppt_w/2"/>
                                          </p:val>
                                        </p:tav>
                                        <p:tav tm="100000">
                                          <p:val>
                                            <p:strVal val="#ppt_x"/>
                                          </p:val>
                                        </p:tav>
                                      </p:tavLst>
                                    </p:anim>
                                    <p:anim calcmode="lin" valueType="num">
                                      <p:cBhvr additive="base">
                                        <p:cTn id="32" dur="1250" fill="hold"/>
                                        <p:tgtEl>
                                          <p:spTgt spid="14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250" fill="hold"/>
                                        <p:tgtEl>
                                          <p:spTgt spid="16"/>
                                        </p:tgtEl>
                                        <p:attrNameLst>
                                          <p:attrName>ppt_x</p:attrName>
                                        </p:attrNameLst>
                                      </p:cBhvr>
                                      <p:tavLst>
                                        <p:tav tm="0">
                                          <p:val>
                                            <p:strVal val="1+#ppt_w/2"/>
                                          </p:val>
                                        </p:tav>
                                        <p:tav tm="100000">
                                          <p:val>
                                            <p:strVal val="#ppt_x"/>
                                          </p:val>
                                        </p:tav>
                                      </p:tavLst>
                                    </p:anim>
                                    <p:anim calcmode="lin" valueType="num">
                                      <p:cBhvr additive="base">
                                        <p:cTn id="38" dur="125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144"/>
                                        </p:tgtEl>
                                        <p:attrNameLst>
                                          <p:attrName>style.visibility</p:attrName>
                                        </p:attrNameLst>
                                      </p:cBhvr>
                                      <p:to>
                                        <p:strVal val="visible"/>
                                      </p:to>
                                    </p:set>
                                    <p:anim calcmode="lin" valueType="num">
                                      <p:cBhvr additive="base">
                                        <p:cTn id="41" dur="1250" fill="hold"/>
                                        <p:tgtEl>
                                          <p:spTgt spid="144"/>
                                        </p:tgtEl>
                                        <p:attrNameLst>
                                          <p:attrName>ppt_x</p:attrName>
                                        </p:attrNameLst>
                                      </p:cBhvr>
                                      <p:tavLst>
                                        <p:tav tm="0">
                                          <p:val>
                                            <p:strVal val="1+#ppt_w/2"/>
                                          </p:val>
                                        </p:tav>
                                        <p:tav tm="100000">
                                          <p:val>
                                            <p:strVal val="#ppt_x"/>
                                          </p:val>
                                        </p:tav>
                                      </p:tavLst>
                                    </p:anim>
                                    <p:anim calcmode="lin" valueType="num">
                                      <p:cBhvr additive="base">
                                        <p:cTn id="42" dur="1250" fill="hold"/>
                                        <p:tgtEl>
                                          <p:spTgt spid="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330">
            <a:extLst>
              <a:ext uri="{FF2B5EF4-FFF2-40B4-BE49-F238E27FC236}">
                <a16:creationId xmlns:a16="http://schemas.microsoft.com/office/drawing/2014/main" id="{D59EEBE4-2669-4742-A352-84C6BFD7E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0"/>
            <a:ext cx="12433738" cy="6858000"/>
          </a:xfrm>
          <a:prstGeom prst="rect">
            <a:avLst/>
          </a:prstGeom>
        </p:spPr>
      </p:pic>
      <p:sp>
        <p:nvSpPr>
          <p:cNvPr id="21" name="TextBox 20"/>
          <p:cNvSpPr txBox="1"/>
          <p:nvPr/>
        </p:nvSpPr>
        <p:spPr>
          <a:xfrm>
            <a:off x="152400" y="6488668"/>
            <a:ext cx="1600200" cy="369332"/>
          </a:xfrm>
          <a:prstGeom prst="rect">
            <a:avLst/>
          </a:prstGeom>
          <a:noFill/>
        </p:spPr>
        <p:txBody>
          <a:bodyPr wrap="square" rtlCol="0">
            <a:spAutoFit/>
          </a:bodyPr>
          <a:lstStyle/>
          <a:p>
            <a:r>
              <a:rPr lang="en-US" dirty="0">
                <a:solidFill>
                  <a:schemeClr val="bg1"/>
                </a:solidFill>
              </a:rPr>
              <a:t>Alma 23:6-17  </a:t>
            </a:r>
          </a:p>
        </p:txBody>
      </p:sp>
      <p:sp>
        <p:nvSpPr>
          <p:cNvPr id="27" name="TextBox 26"/>
          <p:cNvSpPr txBox="1"/>
          <p:nvPr/>
        </p:nvSpPr>
        <p:spPr>
          <a:xfrm>
            <a:off x="1524000" y="0"/>
            <a:ext cx="9372600" cy="830997"/>
          </a:xfrm>
          <a:prstGeom prst="rect">
            <a:avLst/>
          </a:prstGeom>
          <a:noFill/>
        </p:spPr>
        <p:txBody>
          <a:bodyPr wrap="square" rtlCol="0">
            <a:spAutoFit/>
          </a:bodyPr>
          <a:lstStyle/>
          <a:p>
            <a:pPr algn="ctr"/>
            <a:r>
              <a:rPr lang="en-US" sz="4800" dirty="0">
                <a:solidFill>
                  <a:schemeClr val="bg1"/>
                </a:solidFill>
                <a:latin typeface="Estrangelo Edessa" pitchFamily="66" charset="0"/>
                <a:cs typeface="Estrangelo Edessa" pitchFamily="66" charset="0"/>
              </a:rPr>
              <a:t>Name Change</a:t>
            </a:r>
          </a:p>
        </p:txBody>
      </p:sp>
      <p:sp>
        <p:nvSpPr>
          <p:cNvPr id="86" name="TextBox 85"/>
          <p:cNvSpPr txBox="1"/>
          <p:nvPr/>
        </p:nvSpPr>
        <p:spPr>
          <a:xfrm>
            <a:off x="5862144" y="1145628"/>
            <a:ext cx="3657600" cy="1631216"/>
          </a:xfrm>
          <a:prstGeom prst="rect">
            <a:avLst/>
          </a:prstGeom>
          <a:noFill/>
        </p:spPr>
        <p:txBody>
          <a:bodyPr wrap="square" rtlCol="0">
            <a:spAutoFit/>
          </a:bodyPr>
          <a:lstStyle/>
          <a:p>
            <a:r>
              <a:rPr lang="en-US" sz="2000" dirty="0">
                <a:solidFill>
                  <a:schemeClr val="bg1"/>
                </a:solidFill>
                <a:latin typeface="Estrangelo Edessa" pitchFamily="66" charset="0"/>
                <a:cs typeface="Estrangelo Edessa" pitchFamily="66" charset="0"/>
              </a:rPr>
              <a:t>The </a:t>
            </a:r>
            <a:r>
              <a:rPr lang="en-US" sz="2000" dirty="0" err="1">
                <a:solidFill>
                  <a:schemeClr val="bg1"/>
                </a:solidFill>
                <a:latin typeface="Estrangelo Edessa" pitchFamily="66" charset="0"/>
                <a:cs typeface="Estrangelo Edessa" pitchFamily="66" charset="0"/>
              </a:rPr>
              <a:t>Amalekites</a:t>
            </a:r>
            <a:r>
              <a:rPr lang="en-US" sz="2000" dirty="0">
                <a:solidFill>
                  <a:schemeClr val="bg1"/>
                </a:solidFill>
                <a:latin typeface="Estrangelo Edessa" pitchFamily="66" charset="0"/>
                <a:cs typeface="Estrangelo Edessa" pitchFamily="66" charset="0"/>
              </a:rPr>
              <a:t> were not converted, save only one</a:t>
            </a:r>
          </a:p>
          <a:p>
            <a:endParaRPr lang="en-US" sz="2000" dirty="0">
              <a:solidFill>
                <a:schemeClr val="bg1"/>
              </a:solidFill>
              <a:latin typeface="Estrangelo Edessa" pitchFamily="66" charset="0"/>
              <a:cs typeface="Estrangelo Edessa" pitchFamily="66" charset="0"/>
            </a:endParaRPr>
          </a:p>
          <a:p>
            <a:r>
              <a:rPr lang="en-US" sz="2000" dirty="0">
                <a:solidFill>
                  <a:schemeClr val="bg1"/>
                </a:solidFill>
                <a:latin typeface="Estrangelo Edessa" pitchFamily="66" charset="0"/>
                <a:cs typeface="Estrangelo Edessa" pitchFamily="66" charset="0"/>
              </a:rPr>
              <a:t>The </a:t>
            </a:r>
            <a:r>
              <a:rPr lang="en-US" sz="2000" dirty="0" err="1">
                <a:solidFill>
                  <a:schemeClr val="bg1"/>
                </a:solidFill>
                <a:latin typeface="Estrangelo Edessa" pitchFamily="66" charset="0"/>
                <a:cs typeface="Estrangelo Edessa" pitchFamily="66" charset="0"/>
              </a:rPr>
              <a:t>Amulonites</a:t>
            </a:r>
            <a:r>
              <a:rPr lang="en-US" sz="2000" dirty="0">
                <a:solidFill>
                  <a:schemeClr val="bg1"/>
                </a:solidFill>
                <a:latin typeface="Estrangelo Edessa" pitchFamily="66" charset="0"/>
                <a:cs typeface="Estrangelo Edessa" pitchFamily="66" charset="0"/>
              </a:rPr>
              <a:t> also were not converted</a:t>
            </a:r>
          </a:p>
        </p:txBody>
      </p:sp>
      <p:grpSp>
        <p:nvGrpSpPr>
          <p:cNvPr id="3" name="Group 64"/>
          <p:cNvGrpSpPr/>
          <p:nvPr/>
        </p:nvGrpSpPr>
        <p:grpSpPr>
          <a:xfrm>
            <a:off x="4593022" y="3334408"/>
            <a:ext cx="3244939" cy="1752600"/>
            <a:chOff x="152400" y="4953000"/>
            <a:chExt cx="3244939" cy="1752600"/>
          </a:xfrm>
        </p:grpSpPr>
        <p:grpSp>
          <p:nvGrpSpPr>
            <p:cNvPr id="4" name="Group 184"/>
            <p:cNvGrpSpPr/>
            <p:nvPr/>
          </p:nvGrpSpPr>
          <p:grpSpPr>
            <a:xfrm flipH="1">
              <a:off x="609600" y="5029200"/>
              <a:ext cx="730863" cy="1490833"/>
              <a:chOff x="304800" y="762000"/>
              <a:chExt cx="2545737" cy="5192861"/>
            </a:xfrm>
          </p:grpSpPr>
          <p:grpSp>
            <p:nvGrpSpPr>
              <p:cNvPr id="5" name="Group 69"/>
              <p:cNvGrpSpPr/>
              <p:nvPr/>
            </p:nvGrpSpPr>
            <p:grpSpPr>
              <a:xfrm flipH="1">
                <a:off x="1143000" y="4468471"/>
                <a:ext cx="609601" cy="1447801"/>
                <a:chOff x="4222137" y="4305789"/>
                <a:chExt cx="609601" cy="1447801"/>
              </a:xfrm>
            </p:grpSpPr>
            <p:sp>
              <p:nvSpPr>
                <p:cNvPr id="395" name="Oval 394"/>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8"/>
              <p:cNvGrpSpPr/>
              <p:nvPr/>
            </p:nvGrpSpPr>
            <p:grpSpPr>
              <a:xfrm>
                <a:off x="1555137" y="4507060"/>
                <a:ext cx="609601" cy="1447801"/>
                <a:chOff x="4222137" y="4305789"/>
                <a:chExt cx="609601" cy="1447801"/>
              </a:xfrm>
            </p:grpSpPr>
            <p:sp>
              <p:nvSpPr>
                <p:cNvPr id="393"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4"/>
              <p:cNvGrpSpPr/>
              <p:nvPr/>
            </p:nvGrpSpPr>
            <p:grpSpPr>
              <a:xfrm rot="18918069">
                <a:off x="1754044" y="2367296"/>
                <a:ext cx="992712" cy="1453296"/>
                <a:chOff x="1977877" y="1457884"/>
                <a:chExt cx="992712" cy="1453296"/>
              </a:xfrm>
            </p:grpSpPr>
            <p:sp>
              <p:nvSpPr>
                <p:cNvPr id="381"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2"/>
                <p:cNvGrpSpPr/>
                <p:nvPr/>
              </p:nvGrpSpPr>
              <p:grpSpPr>
                <a:xfrm rot="1329619">
                  <a:off x="1977877" y="2670865"/>
                  <a:ext cx="750562" cy="222094"/>
                  <a:chOff x="1398494" y="4038600"/>
                  <a:chExt cx="1192306" cy="434340"/>
                </a:xfrm>
              </p:grpSpPr>
              <p:sp>
                <p:nvSpPr>
                  <p:cNvPr id="383" name="Pentagon 382"/>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Pentagon 383"/>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5"/>
                  <p:cNvGrpSpPr/>
                  <p:nvPr/>
                </p:nvGrpSpPr>
                <p:grpSpPr>
                  <a:xfrm>
                    <a:off x="1909482" y="4043875"/>
                    <a:ext cx="681318" cy="429065"/>
                    <a:chOff x="685800" y="1524000"/>
                    <a:chExt cx="1219200" cy="609600"/>
                  </a:xfrm>
                </p:grpSpPr>
                <p:sp>
                  <p:nvSpPr>
                    <p:cNvPr id="38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entagon 38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Pentagon 38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Diamond 38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33"/>
              <p:cNvGrpSpPr/>
              <p:nvPr/>
            </p:nvGrpSpPr>
            <p:grpSpPr>
              <a:xfrm>
                <a:off x="304800" y="2258671"/>
                <a:ext cx="992712" cy="1453296"/>
                <a:chOff x="1977877" y="1457884"/>
                <a:chExt cx="992712" cy="1453296"/>
              </a:xfrm>
            </p:grpSpPr>
            <p:sp>
              <p:nvSpPr>
                <p:cNvPr id="369"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2"/>
                <p:cNvGrpSpPr/>
                <p:nvPr/>
              </p:nvGrpSpPr>
              <p:grpSpPr>
                <a:xfrm rot="1329619">
                  <a:off x="1977877" y="2670865"/>
                  <a:ext cx="750562" cy="222094"/>
                  <a:chOff x="1398494" y="4038600"/>
                  <a:chExt cx="1192306" cy="434340"/>
                </a:xfrm>
              </p:grpSpPr>
              <p:sp>
                <p:nvSpPr>
                  <p:cNvPr id="371"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5"/>
                  <p:cNvGrpSpPr/>
                  <p:nvPr/>
                </p:nvGrpSpPr>
                <p:grpSpPr>
                  <a:xfrm>
                    <a:off x="1909482" y="4043875"/>
                    <a:ext cx="681318" cy="429065"/>
                    <a:chOff x="685800" y="1524000"/>
                    <a:chExt cx="1219200" cy="609600"/>
                  </a:xfrm>
                </p:grpSpPr>
                <p:sp>
                  <p:nvSpPr>
                    <p:cNvPr id="37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7"/>
              <p:cNvGrpSpPr/>
              <p:nvPr/>
            </p:nvGrpSpPr>
            <p:grpSpPr>
              <a:xfrm>
                <a:off x="914400" y="4925671"/>
                <a:ext cx="1447800" cy="434340"/>
                <a:chOff x="533400" y="1364105"/>
                <a:chExt cx="2590800" cy="617095"/>
              </a:xfrm>
            </p:grpSpPr>
            <p:sp>
              <p:nvSpPr>
                <p:cNvPr id="357" name="Pentagon 35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p:cNvGrpSpPr/>
                <p:nvPr/>
              </p:nvGrpSpPr>
              <p:grpSpPr>
                <a:xfrm>
                  <a:off x="1905000" y="1371600"/>
                  <a:ext cx="1219200" cy="609600"/>
                  <a:chOff x="685800" y="1524000"/>
                  <a:chExt cx="1219200" cy="609600"/>
                </a:xfrm>
              </p:grpSpPr>
              <p:sp>
                <p:nvSpPr>
                  <p:cNvPr id="36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0"/>
              <p:cNvGrpSpPr/>
              <p:nvPr/>
            </p:nvGrpSpPr>
            <p:grpSpPr>
              <a:xfrm>
                <a:off x="914400" y="1344271"/>
                <a:ext cx="1447800" cy="434340"/>
                <a:chOff x="533400" y="1364105"/>
                <a:chExt cx="2590800" cy="617095"/>
              </a:xfrm>
            </p:grpSpPr>
            <p:sp>
              <p:nvSpPr>
                <p:cNvPr id="345" name="Pentagon 34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905000" y="1371600"/>
                  <a:ext cx="1219200" cy="609600"/>
                  <a:chOff x="685800" y="1524000"/>
                  <a:chExt cx="1219200" cy="609600"/>
                </a:xfrm>
              </p:grpSpPr>
              <p:sp>
                <p:nvSpPr>
                  <p:cNvPr id="35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Pentagon 35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Pentagon 35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1"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Chord 329"/>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79"/>
              <p:cNvGrpSpPr/>
              <p:nvPr/>
            </p:nvGrpSpPr>
            <p:grpSpPr>
              <a:xfrm rot="4546340">
                <a:off x="877474" y="2680435"/>
                <a:ext cx="759652" cy="200444"/>
                <a:chOff x="3200400" y="381000"/>
                <a:chExt cx="2057400" cy="304800"/>
              </a:xfrm>
            </p:grpSpPr>
            <p:sp>
              <p:nvSpPr>
                <p:cNvPr id="342" name="Donut 34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80"/>
              <p:cNvGrpSpPr/>
              <p:nvPr/>
            </p:nvGrpSpPr>
            <p:grpSpPr>
              <a:xfrm rot="6411433">
                <a:off x="1502634" y="2730746"/>
                <a:ext cx="759652" cy="200444"/>
                <a:chOff x="3200400" y="381000"/>
                <a:chExt cx="2057400" cy="304800"/>
              </a:xfrm>
            </p:grpSpPr>
            <p:sp>
              <p:nvSpPr>
                <p:cNvPr id="339" name="Donut 33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Donut 33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Donut 34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7"/>
              <p:cNvGrpSpPr/>
              <p:nvPr/>
            </p:nvGrpSpPr>
            <p:grpSpPr>
              <a:xfrm>
                <a:off x="1295400" y="2895600"/>
                <a:ext cx="681318" cy="429065"/>
                <a:chOff x="533400" y="1371600"/>
                <a:chExt cx="1219200" cy="609600"/>
              </a:xfrm>
            </p:grpSpPr>
            <p:sp>
              <p:nvSpPr>
                <p:cNvPr id="334" name="Pentagon 33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Pentagon 33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214"/>
            <p:cNvGrpSpPr/>
            <p:nvPr/>
          </p:nvGrpSpPr>
          <p:grpSpPr>
            <a:xfrm flipH="1">
              <a:off x="1219200" y="5181600"/>
              <a:ext cx="682868" cy="1370633"/>
              <a:chOff x="3031639" y="1219200"/>
              <a:chExt cx="2378561" cy="4774178"/>
            </a:xfrm>
          </p:grpSpPr>
          <p:sp>
            <p:nvSpPr>
              <p:cNvPr id="254" name="Oval 253"/>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87"/>
              <p:cNvGrpSpPr/>
              <p:nvPr/>
            </p:nvGrpSpPr>
            <p:grpSpPr>
              <a:xfrm rot="1905584" flipH="1">
                <a:off x="3809560" y="4970130"/>
                <a:ext cx="549476" cy="1023248"/>
                <a:chOff x="6213924" y="4956136"/>
                <a:chExt cx="549476" cy="1023248"/>
              </a:xfrm>
            </p:grpSpPr>
            <p:sp>
              <p:nvSpPr>
                <p:cNvPr id="315" name="Oval 31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93"/>
              <p:cNvGrpSpPr/>
              <p:nvPr/>
            </p:nvGrpSpPr>
            <p:grpSpPr>
              <a:xfrm rot="19694416">
                <a:off x="4419600" y="4902128"/>
                <a:ext cx="549476" cy="1023248"/>
                <a:chOff x="6213924" y="4956136"/>
                <a:chExt cx="549476" cy="1023248"/>
              </a:xfrm>
            </p:grpSpPr>
            <p:sp>
              <p:nvSpPr>
                <p:cNvPr id="313" name="Oval 31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rapezoid 257"/>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262"/>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263"/>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9"/>
              <p:cNvGrpSpPr/>
              <p:nvPr/>
            </p:nvGrpSpPr>
            <p:grpSpPr>
              <a:xfrm rot="5586705">
                <a:off x="2355134" y="3756017"/>
                <a:ext cx="2724728" cy="734972"/>
                <a:chOff x="4909631" y="1981200"/>
                <a:chExt cx="1491169" cy="789622"/>
              </a:xfrm>
            </p:grpSpPr>
            <p:sp>
              <p:nvSpPr>
                <p:cNvPr id="311"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79"/>
              <p:cNvGrpSpPr/>
              <p:nvPr/>
            </p:nvGrpSpPr>
            <p:grpSpPr>
              <a:xfrm rot="16507467" flipH="1">
                <a:off x="3392538" y="3765457"/>
                <a:ext cx="2724728" cy="734972"/>
                <a:chOff x="4909631" y="1981200"/>
                <a:chExt cx="1491169" cy="789622"/>
              </a:xfrm>
            </p:grpSpPr>
            <p:sp>
              <p:nvSpPr>
                <p:cNvPr id="309" name="Moon 308"/>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Oval 26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9"/>
              <p:cNvGrpSpPr/>
              <p:nvPr/>
            </p:nvGrpSpPr>
            <p:grpSpPr>
              <a:xfrm>
                <a:off x="3429000" y="1752600"/>
                <a:ext cx="1600200" cy="381000"/>
                <a:chOff x="6858000" y="914400"/>
                <a:chExt cx="1752600" cy="533400"/>
              </a:xfrm>
            </p:grpSpPr>
            <p:sp>
              <p:nvSpPr>
                <p:cNvPr id="295"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08"/>
                <p:cNvGrpSpPr/>
                <p:nvPr/>
              </p:nvGrpSpPr>
              <p:grpSpPr>
                <a:xfrm>
                  <a:off x="6880485" y="973111"/>
                  <a:ext cx="1676400" cy="457200"/>
                  <a:chOff x="5791200" y="5562600"/>
                  <a:chExt cx="5025452" cy="1182974"/>
                </a:xfrm>
              </p:grpSpPr>
              <p:grpSp>
                <p:nvGrpSpPr>
                  <p:cNvPr id="29" name="Group 99"/>
                  <p:cNvGrpSpPr/>
                  <p:nvPr/>
                </p:nvGrpSpPr>
                <p:grpSpPr>
                  <a:xfrm>
                    <a:off x="5791200" y="5562600"/>
                    <a:ext cx="1524000" cy="1156741"/>
                    <a:chOff x="5791200" y="5562600"/>
                    <a:chExt cx="1524000" cy="1156741"/>
                  </a:xfrm>
                </p:grpSpPr>
                <p:sp>
                  <p:nvSpPr>
                    <p:cNvPr id="306"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Shape 30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0"/>
                  <p:cNvGrpSpPr/>
                  <p:nvPr/>
                </p:nvGrpSpPr>
                <p:grpSpPr>
                  <a:xfrm>
                    <a:off x="7522564" y="5581338"/>
                    <a:ext cx="1524000" cy="1156741"/>
                    <a:chOff x="5791200" y="5562600"/>
                    <a:chExt cx="1524000" cy="1156741"/>
                  </a:xfrm>
                </p:grpSpPr>
                <p:sp>
                  <p:nvSpPr>
                    <p:cNvPr id="303"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04"/>
                  <p:cNvGrpSpPr/>
                  <p:nvPr/>
                </p:nvGrpSpPr>
                <p:grpSpPr>
                  <a:xfrm>
                    <a:off x="9292652" y="5588833"/>
                    <a:ext cx="1524000" cy="1156741"/>
                    <a:chOff x="5791200" y="5562600"/>
                    <a:chExt cx="1524000" cy="1156741"/>
                  </a:xfrm>
                </p:grpSpPr>
                <p:sp>
                  <p:nvSpPr>
                    <p:cNvPr id="300"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Shape 30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 name="Group 270"/>
              <p:cNvGrpSpPr/>
              <p:nvPr/>
            </p:nvGrpSpPr>
            <p:grpSpPr>
              <a:xfrm>
                <a:off x="3200400" y="2057400"/>
                <a:ext cx="397565" cy="914400"/>
                <a:chOff x="5257800" y="0"/>
                <a:chExt cx="762000" cy="1752600"/>
              </a:xfrm>
            </p:grpSpPr>
            <p:sp>
              <p:nvSpPr>
                <p:cNvPr id="292" name="Diamond 29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71"/>
              <p:cNvGrpSpPr/>
              <p:nvPr/>
            </p:nvGrpSpPr>
            <p:grpSpPr>
              <a:xfrm>
                <a:off x="4800600" y="2057400"/>
                <a:ext cx="397565" cy="914400"/>
                <a:chOff x="5257800" y="0"/>
                <a:chExt cx="762000" cy="1752600"/>
              </a:xfrm>
            </p:grpSpPr>
            <p:sp>
              <p:nvSpPr>
                <p:cNvPr id="289" name="Diamond 28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98"/>
              <p:cNvGrpSpPr/>
              <p:nvPr/>
            </p:nvGrpSpPr>
            <p:grpSpPr>
              <a:xfrm rot="888542">
                <a:off x="3691656" y="2855022"/>
                <a:ext cx="397565" cy="914400"/>
                <a:chOff x="5257800" y="0"/>
                <a:chExt cx="762000" cy="1752600"/>
              </a:xfrm>
            </p:grpSpPr>
            <p:sp>
              <p:nvSpPr>
                <p:cNvPr id="286" name="Diamond 28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02"/>
              <p:cNvGrpSpPr/>
              <p:nvPr/>
            </p:nvGrpSpPr>
            <p:grpSpPr>
              <a:xfrm rot="428859">
                <a:off x="3505200" y="3733800"/>
                <a:ext cx="397565" cy="914400"/>
                <a:chOff x="5257800" y="0"/>
                <a:chExt cx="762000" cy="1752600"/>
              </a:xfrm>
            </p:grpSpPr>
            <p:sp>
              <p:nvSpPr>
                <p:cNvPr id="283" name="Diamond 28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6"/>
              <p:cNvGrpSpPr/>
              <p:nvPr/>
            </p:nvGrpSpPr>
            <p:grpSpPr>
              <a:xfrm rot="20899771">
                <a:off x="4507975" y="2850159"/>
                <a:ext cx="397565" cy="914400"/>
                <a:chOff x="5257800" y="0"/>
                <a:chExt cx="762000" cy="1752600"/>
              </a:xfrm>
            </p:grpSpPr>
            <p:sp>
              <p:nvSpPr>
                <p:cNvPr id="280" name="Diamond 27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10"/>
              <p:cNvGrpSpPr/>
              <p:nvPr/>
            </p:nvGrpSpPr>
            <p:grpSpPr>
              <a:xfrm>
                <a:off x="4648200" y="3733800"/>
                <a:ext cx="397565" cy="914400"/>
                <a:chOff x="5257800" y="0"/>
                <a:chExt cx="762000" cy="1752600"/>
              </a:xfrm>
            </p:grpSpPr>
            <p:sp>
              <p:nvSpPr>
                <p:cNvPr id="277" name="Diamond 27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353"/>
            <p:cNvGrpSpPr/>
            <p:nvPr/>
          </p:nvGrpSpPr>
          <p:grpSpPr>
            <a:xfrm flipH="1">
              <a:off x="2209800" y="5181600"/>
              <a:ext cx="656294" cy="1370632"/>
              <a:chOff x="6248400" y="990600"/>
              <a:chExt cx="2286000" cy="4774178"/>
            </a:xfrm>
          </p:grpSpPr>
          <p:sp>
            <p:nvSpPr>
              <p:cNvPr id="212" name="Cloud 211"/>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3" name="Oval 212"/>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87"/>
              <p:cNvGrpSpPr/>
              <p:nvPr/>
            </p:nvGrpSpPr>
            <p:grpSpPr>
              <a:xfrm rot="1905584" flipH="1">
                <a:off x="6933760" y="4741530"/>
                <a:ext cx="549476" cy="1023248"/>
                <a:chOff x="6213924" y="4956136"/>
                <a:chExt cx="549476" cy="1023248"/>
              </a:xfrm>
            </p:grpSpPr>
            <p:sp>
              <p:nvSpPr>
                <p:cNvPr id="252" name="Oval 25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86"/>
              <p:cNvGrpSpPr/>
              <p:nvPr/>
            </p:nvGrpSpPr>
            <p:grpSpPr>
              <a:xfrm rot="19694416">
                <a:off x="7543800" y="4673528"/>
                <a:ext cx="549476" cy="1023248"/>
                <a:chOff x="6213924" y="4956136"/>
                <a:chExt cx="549476" cy="1023248"/>
              </a:xfrm>
            </p:grpSpPr>
            <p:sp>
              <p:nvSpPr>
                <p:cNvPr id="250" name="Oval 24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rapezoid 216"/>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3" name="Group 159"/>
              <p:cNvGrpSpPr/>
              <p:nvPr/>
            </p:nvGrpSpPr>
            <p:grpSpPr>
              <a:xfrm>
                <a:off x="6581933" y="4815590"/>
                <a:ext cx="1600200" cy="381000"/>
                <a:chOff x="4495800" y="381000"/>
                <a:chExt cx="3094220" cy="703289"/>
              </a:xfrm>
            </p:grpSpPr>
            <p:sp>
              <p:nvSpPr>
                <p:cNvPr id="245"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Moon 224"/>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69"/>
              <p:cNvGrpSpPr/>
              <p:nvPr/>
            </p:nvGrpSpPr>
            <p:grpSpPr>
              <a:xfrm rot="3570060">
                <a:off x="6761193" y="3791286"/>
                <a:ext cx="1170140" cy="166579"/>
                <a:chOff x="4953000" y="457200"/>
                <a:chExt cx="1321634" cy="647074"/>
              </a:xfrm>
            </p:grpSpPr>
            <p:sp>
              <p:nvSpPr>
                <p:cNvPr id="241"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Round Diagonal Corner Rectangle 226"/>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20"/>
              <p:cNvGrpSpPr/>
              <p:nvPr/>
            </p:nvGrpSpPr>
            <p:grpSpPr>
              <a:xfrm>
                <a:off x="6477000" y="1600200"/>
                <a:ext cx="381000" cy="990600"/>
                <a:chOff x="5562600" y="5151620"/>
                <a:chExt cx="535898" cy="1306642"/>
              </a:xfrm>
            </p:grpSpPr>
            <p:sp>
              <p:nvSpPr>
                <p:cNvPr id="238" name="Diamond 23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21"/>
              <p:cNvGrpSpPr/>
              <p:nvPr/>
            </p:nvGrpSpPr>
            <p:grpSpPr>
              <a:xfrm>
                <a:off x="7848600" y="1600200"/>
                <a:ext cx="381000" cy="990600"/>
                <a:chOff x="5562600" y="5151620"/>
                <a:chExt cx="535898" cy="1306642"/>
              </a:xfrm>
            </p:grpSpPr>
            <p:sp>
              <p:nvSpPr>
                <p:cNvPr id="235" name="Diamond 234"/>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69"/>
              <p:cNvGrpSpPr/>
              <p:nvPr/>
            </p:nvGrpSpPr>
            <p:grpSpPr>
              <a:xfrm>
                <a:off x="6712475" y="1389112"/>
                <a:ext cx="1170140" cy="166579"/>
                <a:chOff x="4953000" y="457200"/>
                <a:chExt cx="1321634" cy="647074"/>
              </a:xfrm>
            </p:grpSpPr>
            <p:sp>
              <p:nvSpPr>
                <p:cNvPr id="231" name="Diamond 230"/>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170"/>
            <p:cNvGrpSpPr/>
            <p:nvPr/>
          </p:nvGrpSpPr>
          <p:grpSpPr>
            <a:xfrm>
              <a:off x="152400" y="4953000"/>
              <a:ext cx="839190" cy="1752600"/>
              <a:chOff x="5943600" y="1143000"/>
              <a:chExt cx="2286000" cy="4774178"/>
            </a:xfrm>
          </p:grpSpPr>
          <p:sp>
            <p:nvSpPr>
              <p:cNvPr id="178" name="Cloud 177"/>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9" name="Oval 178"/>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87"/>
              <p:cNvGrpSpPr/>
              <p:nvPr/>
            </p:nvGrpSpPr>
            <p:grpSpPr>
              <a:xfrm rot="1905584" flipH="1">
                <a:off x="6628960" y="4893930"/>
                <a:ext cx="549476" cy="1023248"/>
                <a:chOff x="6213924" y="4956136"/>
                <a:chExt cx="549476" cy="1023248"/>
              </a:xfrm>
            </p:grpSpPr>
            <p:sp>
              <p:nvSpPr>
                <p:cNvPr id="210" name="Oval 20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6"/>
              <p:cNvGrpSpPr/>
              <p:nvPr/>
            </p:nvGrpSpPr>
            <p:grpSpPr>
              <a:xfrm rot="19694416">
                <a:off x="7239000" y="4825928"/>
                <a:ext cx="549476" cy="1023248"/>
                <a:chOff x="6213924" y="4956136"/>
                <a:chExt cx="549476" cy="1023248"/>
              </a:xfrm>
            </p:grpSpPr>
            <p:sp>
              <p:nvSpPr>
                <p:cNvPr id="208" name="Oval 20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rapezoid 182"/>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1" name="Group 158"/>
              <p:cNvGrpSpPr/>
              <p:nvPr/>
            </p:nvGrpSpPr>
            <p:grpSpPr>
              <a:xfrm>
                <a:off x="6096000" y="1524000"/>
                <a:ext cx="1828799" cy="533400"/>
                <a:chOff x="4495800" y="381000"/>
                <a:chExt cx="3094220" cy="703289"/>
              </a:xfrm>
            </p:grpSpPr>
            <p:sp>
              <p:nvSpPr>
                <p:cNvPr id="203" name="Left-Right Arrow 202"/>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203"/>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59"/>
              <p:cNvGrpSpPr/>
              <p:nvPr/>
            </p:nvGrpSpPr>
            <p:grpSpPr>
              <a:xfrm>
                <a:off x="6277133" y="4967990"/>
                <a:ext cx="1600200" cy="381000"/>
                <a:chOff x="4495800" y="381000"/>
                <a:chExt cx="3094220" cy="703289"/>
              </a:xfrm>
            </p:grpSpPr>
            <p:sp>
              <p:nvSpPr>
                <p:cNvPr id="198" name="Left-Right Arrow 197"/>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198"/>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Moon 191"/>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69"/>
              <p:cNvGrpSpPr/>
              <p:nvPr/>
            </p:nvGrpSpPr>
            <p:grpSpPr>
              <a:xfrm rot="3570060">
                <a:off x="6456393" y="3943686"/>
                <a:ext cx="1170140" cy="166579"/>
                <a:chOff x="4953000" y="457200"/>
                <a:chExt cx="1321634" cy="647074"/>
              </a:xfrm>
            </p:grpSpPr>
            <p:sp>
              <p:nvSpPr>
                <p:cNvPr id="194" name="Diamond 19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431"/>
            <p:cNvGrpSpPr/>
            <p:nvPr/>
          </p:nvGrpSpPr>
          <p:grpSpPr>
            <a:xfrm>
              <a:off x="2819400" y="4953000"/>
              <a:ext cx="577939" cy="1524000"/>
              <a:chOff x="3200400" y="1371851"/>
              <a:chExt cx="2133600" cy="4621527"/>
            </a:xfrm>
          </p:grpSpPr>
          <p:sp>
            <p:nvSpPr>
              <p:cNvPr id="129" name="Oval 128"/>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7"/>
              <p:cNvGrpSpPr/>
              <p:nvPr/>
            </p:nvGrpSpPr>
            <p:grpSpPr>
              <a:xfrm rot="1905584" flipH="1">
                <a:off x="3809560" y="4970130"/>
                <a:ext cx="549476" cy="1023248"/>
                <a:chOff x="6213924" y="4956136"/>
                <a:chExt cx="549476" cy="1023248"/>
              </a:xfrm>
            </p:grpSpPr>
            <p:sp>
              <p:nvSpPr>
                <p:cNvPr id="176" name="Oval 17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19694416">
                <a:off x="4419600" y="4902128"/>
                <a:ext cx="549476" cy="1023248"/>
                <a:chOff x="6213924" y="4956136"/>
                <a:chExt cx="549476" cy="1023248"/>
              </a:xfrm>
            </p:grpSpPr>
            <p:sp>
              <p:nvSpPr>
                <p:cNvPr id="174" name="Oval 17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41"/>
              <p:cNvGrpSpPr/>
              <p:nvPr/>
            </p:nvGrpSpPr>
            <p:grpSpPr>
              <a:xfrm rot="6498823">
                <a:off x="3119839" y="3914776"/>
                <a:ext cx="2313367" cy="457200"/>
                <a:chOff x="381000" y="1600200"/>
                <a:chExt cx="9069049" cy="2819400"/>
              </a:xfrm>
            </p:grpSpPr>
            <p:grpSp>
              <p:nvGrpSpPr>
                <p:cNvPr id="131"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66" name="Down Arrow Callout 165"/>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wn Arrow Callout 166"/>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wn Arrow Callout 167"/>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wn Arrow Callout 168"/>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Flowchart: Summing Junction 161"/>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Flowchart: Summing Junction 141"/>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96"/>
              <p:cNvGrpSpPr/>
              <p:nvPr/>
            </p:nvGrpSpPr>
            <p:grpSpPr>
              <a:xfrm>
                <a:off x="3505200" y="1752600"/>
                <a:ext cx="1447800" cy="228602"/>
                <a:chOff x="3428999" y="685798"/>
                <a:chExt cx="1752601" cy="496456"/>
              </a:xfrm>
            </p:grpSpPr>
            <p:sp>
              <p:nvSpPr>
                <p:cNvPr id="144" name="Rounded Rectangle 143"/>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81"/>
                <p:cNvGrpSpPr/>
                <p:nvPr/>
              </p:nvGrpSpPr>
              <p:grpSpPr>
                <a:xfrm rot="10800000">
                  <a:off x="3428999" y="685798"/>
                  <a:ext cx="1752601" cy="496456"/>
                  <a:chOff x="381000" y="1600200"/>
                  <a:chExt cx="9069049" cy="2819400"/>
                </a:xfrm>
              </p:grpSpPr>
              <p:grpSp>
                <p:nvGrpSpPr>
                  <p:cNvPr id="145"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56"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2" name="Down Arrow Callout 151"/>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wn Arrow Callout 152"/>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wn Arrow Callout 153"/>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own Arrow Callout 154"/>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lowchart: Summing Junction 147"/>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148"/>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7" name="Group 93"/>
            <p:cNvGrpSpPr/>
            <p:nvPr/>
          </p:nvGrpSpPr>
          <p:grpSpPr>
            <a:xfrm flipH="1">
              <a:off x="1676399" y="5698836"/>
              <a:ext cx="429491" cy="845128"/>
              <a:chOff x="4796444" y="836392"/>
              <a:chExt cx="1380536" cy="3344532"/>
            </a:xfrm>
          </p:grpSpPr>
          <p:sp>
            <p:nvSpPr>
              <p:cNvPr id="117" name="Oval 116"/>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20"/>
            <p:cNvGrpSpPr/>
            <p:nvPr/>
          </p:nvGrpSpPr>
          <p:grpSpPr>
            <a:xfrm>
              <a:off x="838200" y="5791200"/>
              <a:ext cx="574123" cy="875145"/>
              <a:chOff x="609600" y="685800"/>
              <a:chExt cx="2438400" cy="4876800"/>
            </a:xfrm>
          </p:grpSpPr>
          <p:sp>
            <p:nvSpPr>
              <p:cNvPr id="107" name="Cloud 10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9"/>
            <p:cNvGrpSpPr/>
            <p:nvPr/>
          </p:nvGrpSpPr>
          <p:grpSpPr>
            <a:xfrm>
              <a:off x="2133600" y="5715000"/>
              <a:ext cx="411018" cy="838200"/>
              <a:chOff x="1143000" y="1066800"/>
              <a:chExt cx="1127234" cy="2686339"/>
            </a:xfrm>
          </p:grpSpPr>
          <p:sp>
            <p:nvSpPr>
              <p:cNvPr id="89" name="Oval 88"/>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alf Frame 98"/>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6" name="TextBox 325"/>
          <p:cNvSpPr txBox="1"/>
          <p:nvPr/>
        </p:nvSpPr>
        <p:spPr>
          <a:xfrm>
            <a:off x="8019392" y="3415862"/>
            <a:ext cx="3796862" cy="1631216"/>
          </a:xfrm>
          <a:prstGeom prst="rect">
            <a:avLst/>
          </a:prstGeom>
          <a:noFill/>
        </p:spPr>
        <p:txBody>
          <a:bodyPr wrap="square" rtlCol="0">
            <a:spAutoFit/>
          </a:bodyPr>
          <a:lstStyle/>
          <a:p>
            <a:r>
              <a:rPr lang="en-US" sz="2000" dirty="0">
                <a:solidFill>
                  <a:schemeClr val="bg1"/>
                </a:solidFill>
                <a:latin typeface="Estrangelo Edessa" pitchFamily="66" charset="0"/>
                <a:cs typeface="Estrangelo Edessa" pitchFamily="66" charset="0"/>
              </a:rPr>
              <a:t>“And it came to pass that they called their names Anti-Nephi-</a:t>
            </a:r>
            <a:r>
              <a:rPr lang="en-US" sz="2000" dirty="0" err="1">
                <a:solidFill>
                  <a:schemeClr val="bg1"/>
                </a:solidFill>
                <a:latin typeface="Estrangelo Edessa" pitchFamily="66" charset="0"/>
                <a:cs typeface="Estrangelo Edessa" pitchFamily="66" charset="0"/>
              </a:rPr>
              <a:t>Lehies</a:t>
            </a:r>
            <a:r>
              <a:rPr lang="en-US" sz="2000" dirty="0">
                <a:solidFill>
                  <a:schemeClr val="bg1"/>
                </a:solidFill>
                <a:latin typeface="Estrangelo Edessa" pitchFamily="66" charset="0"/>
                <a:cs typeface="Estrangelo Edessa" pitchFamily="66" charset="0"/>
              </a:rPr>
              <a:t>; and they were called by this name and were no more called Lamanites.”</a:t>
            </a:r>
          </a:p>
        </p:txBody>
      </p:sp>
      <p:sp>
        <p:nvSpPr>
          <p:cNvPr id="329" name="TextBox 328"/>
          <p:cNvSpPr txBox="1"/>
          <p:nvPr/>
        </p:nvSpPr>
        <p:spPr>
          <a:xfrm>
            <a:off x="2683290" y="5242772"/>
            <a:ext cx="8720434" cy="1384995"/>
          </a:xfrm>
          <a:prstGeom prst="rect">
            <a:avLst/>
          </a:prstGeom>
          <a:noFill/>
        </p:spPr>
        <p:txBody>
          <a:bodyPr wrap="square" rtlCol="0">
            <a:spAutoFit/>
          </a:bodyPr>
          <a:lstStyle/>
          <a:p>
            <a:r>
              <a:rPr lang="en-US" sz="1400" dirty="0">
                <a:solidFill>
                  <a:schemeClr val="bg1"/>
                </a:solidFill>
                <a:latin typeface="Estrangelo Edessa" pitchFamily="66" charset="0"/>
                <a:cs typeface="Estrangelo Edessa" pitchFamily="66" charset="0"/>
              </a:rPr>
              <a:t>Anti—means “like” or “mirror image of”</a:t>
            </a:r>
          </a:p>
          <a:p>
            <a:r>
              <a:rPr lang="en-US" sz="1400" dirty="0">
                <a:solidFill>
                  <a:schemeClr val="bg1"/>
                </a:solidFill>
                <a:latin typeface="Estrangelo Edessa" pitchFamily="66" charset="0"/>
                <a:cs typeface="Estrangelo Edessa" pitchFamily="66" charset="0"/>
              </a:rPr>
              <a:t>Example: Anti-Christ would mean not just opposed to Christ but also deceptively </a:t>
            </a:r>
            <a:r>
              <a:rPr lang="en-US" sz="1400" dirty="0" err="1">
                <a:solidFill>
                  <a:schemeClr val="bg1"/>
                </a:solidFill>
                <a:latin typeface="Estrangelo Edessa" pitchFamily="66" charset="0"/>
                <a:cs typeface="Estrangelo Edessa" pitchFamily="66" charset="0"/>
              </a:rPr>
              <a:t>simialar</a:t>
            </a:r>
            <a:r>
              <a:rPr lang="en-US" sz="1400" dirty="0">
                <a:solidFill>
                  <a:schemeClr val="bg1"/>
                </a:solidFill>
                <a:latin typeface="Estrangelo Edessa" pitchFamily="66" charset="0"/>
                <a:cs typeface="Estrangelo Edessa" pitchFamily="66" charset="0"/>
              </a:rPr>
              <a:t> to Christ…</a:t>
            </a:r>
          </a:p>
          <a:p>
            <a:r>
              <a:rPr lang="en-US" sz="1400" dirty="0">
                <a:solidFill>
                  <a:schemeClr val="bg1"/>
                </a:solidFill>
                <a:latin typeface="Estrangelo Edessa" pitchFamily="66" charset="0"/>
                <a:cs typeface="Estrangelo Edessa" pitchFamily="66" charset="0"/>
              </a:rPr>
              <a:t>Perhaps the name Anti-Nephi-</a:t>
            </a:r>
            <a:r>
              <a:rPr lang="en-US" sz="1400" dirty="0" err="1">
                <a:solidFill>
                  <a:schemeClr val="bg1"/>
                </a:solidFill>
                <a:latin typeface="Estrangelo Edessa" pitchFamily="66" charset="0"/>
                <a:cs typeface="Estrangelo Edessa" pitchFamily="66" charset="0"/>
              </a:rPr>
              <a:t>Lehies</a:t>
            </a:r>
            <a:r>
              <a:rPr lang="en-US" sz="1400" dirty="0">
                <a:solidFill>
                  <a:schemeClr val="bg1"/>
                </a:solidFill>
                <a:latin typeface="Estrangelo Edessa" pitchFamily="66" charset="0"/>
                <a:cs typeface="Estrangelo Edessa" pitchFamily="66" charset="0"/>
              </a:rPr>
              <a:t> would symbolize their desire to be as Nephi and </a:t>
            </a:r>
            <a:r>
              <a:rPr lang="en-US" sz="1400" dirty="0" err="1">
                <a:solidFill>
                  <a:schemeClr val="bg1"/>
                </a:solidFill>
                <a:latin typeface="Estrangelo Edessa" pitchFamily="66" charset="0"/>
                <a:cs typeface="Estrangelo Edessa" pitchFamily="66" charset="0"/>
              </a:rPr>
              <a:t>Lehi</a:t>
            </a:r>
            <a:r>
              <a:rPr lang="en-US" sz="1400" dirty="0">
                <a:solidFill>
                  <a:schemeClr val="bg1"/>
                </a:solidFill>
                <a:latin typeface="Estrangelo Edessa" pitchFamily="66" charset="0"/>
                <a:cs typeface="Estrangelo Edessa" pitchFamily="66" charset="0"/>
              </a:rPr>
              <a:t> of old, that is, that they might remember the goodness and faithfulness of their first </a:t>
            </a:r>
            <a:r>
              <a:rPr lang="en-US" sz="1400" dirty="0" err="1">
                <a:solidFill>
                  <a:schemeClr val="bg1"/>
                </a:solidFill>
                <a:latin typeface="Estrangelo Edessa" pitchFamily="66" charset="0"/>
                <a:cs typeface="Estrangelo Edessa" pitchFamily="66" charset="0"/>
              </a:rPr>
              <a:t>Nephite</a:t>
            </a:r>
            <a:r>
              <a:rPr lang="en-US" sz="1400" dirty="0">
                <a:solidFill>
                  <a:schemeClr val="bg1"/>
                </a:solidFill>
                <a:latin typeface="Estrangelo Edessa" pitchFamily="66" charset="0"/>
                <a:cs typeface="Estrangelo Edessa" pitchFamily="66" charset="0"/>
              </a:rPr>
              <a:t> prophet leaders.” JFM and RLM</a:t>
            </a:r>
          </a:p>
          <a:p>
            <a:r>
              <a:rPr lang="en-US" sz="1400" dirty="0">
                <a:solidFill>
                  <a:schemeClr val="bg1"/>
                </a:solidFill>
                <a:latin typeface="Estrangelo Edessa" pitchFamily="66" charset="0"/>
                <a:cs typeface="Estrangelo Edessa" pitchFamily="66" charset="0"/>
              </a:rPr>
              <a:t>(Helaman 5:6)</a:t>
            </a:r>
          </a:p>
        </p:txBody>
      </p:sp>
      <p:grpSp>
        <p:nvGrpSpPr>
          <p:cNvPr id="226" name="Group 225">
            <a:extLst>
              <a:ext uri="{FF2B5EF4-FFF2-40B4-BE49-F238E27FC236}">
                <a16:creationId xmlns:a16="http://schemas.microsoft.com/office/drawing/2014/main" id="{F202B5BE-0973-4387-904C-B731896D9E28}"/>
              </a:ext>
            </a:extLst>
          </p:cNvPr>
          <p:cNvGrpSpPr/>
          <p:nvPr/>
        </p:nvGrpSpPr>
        <p:grpSpPr>
          <a:xfrm>
            <a:off x="520262" y="3697014"/>
            <a:ext cx="2133600" cy="2743200"/>
            <a:chOff x="520262" y="3697014"/>
            <a:chExt cx="2133600" cy="2743200"/>
          </a:xfrm>
        </p:grpSpPr>
        <p:grpSp>
          <p:nvGrpSpPr>
            <p:cNvPr id="332" name="Group 331">
              <a:extLst>
                <a:ext uri="{FF2B5EF4-FFF2-40B4-BE49-F238E27FC236}">
                  <a16:creationId xmlns:a16="http://schemas.microsoft.com/office/drawing/2014/main" id="{B8A38692-29DB-4351-AE15-4BBD999BF6C3}"/>
                </a:ext>
              </a:extLst>
            </p:cNvPr>
            <p:cNvGrpSpPr/>
            <p:nvPr/>
          </p:nvGrpSpPr>
          <p:grpSpPr>
            <a:xfrm>
              <a:off x="520262" y="3697014"/>
              <a:ext cx="2133600" cy="2743200"/>
              <a:chOff x="1676400" y="685800"/>
              <a:chExt cx="2133600" cy="2743200"/>
            </a:xfrm>
          </p:grpSpPr>
          <p:sp>
            <p:nvSpPr>
              <p:cNvPr id="333" name="Rounded Rectangle 9">
                <a:extLst>
                  <a:ext uri="{FF2B5EF4-FFF2-40B4-BE49-F238E27FC236}">
                    <a16:creationId xmlns:a16="http://schemas.microsoft.com/office/drawing/2014/main" id="{57CA6061-5E67-4BCB-8BD0-FB2F586C7AE2}"/>
                  </a:ext>
                </a:extLst>
              </p:cNvPr>
              <p:cNvSpPr/>
              <p:nvPr/>
            </p:nvSpPr>
            <p:spPr>
              <a:xfrm>
                <a:off x="1981200" y="698269"/>
                <a:ext cx="1828800" cy="273073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10">
                <a:extLst>
                  <a:ext uri="{FF2B5EF4-FFF2-40B4-BE49-F238E27FC236}">
                    <a16:creationId xmlns:a16="http://schemas.microsoft.com/office/drawing/2014/main" id="{E6341E2E-90A3-498D-81BF-7B578909F920}"/>
                  </a:ext>
                </a:extLst>
              </p:cNvPr>
              <p:cNvSpPr/>
              <p:nvPr/>
            </p:nvSpPr>
            <p:spPr>
              <a:xfrm>
                <a:off x="1828800" y="685800"/>
                <a:ext cx="1828800" cy="2667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11">
                <a:extLst>
                  <a:ext uri="{FF2B5EF4-FFF2-40B4-BE49-F238E27FC236}">
                    <a16:creationId xmlns:a16="http://schemas.microsoft.com/office/drawing/2014/main" id="{730A19B7-DFC1-4B51-856F-7D8388F88A82}"/>
                  </a:ext>
                </a:extLst>
              </p:cNvPr>
              <p:cNvSpPr/>
              <p:nvPr/>
            </p:nvSpPr>
            <p:spPr>
              <a:xfrm>
                <a:off x="1676400" y="685800"/>
                <a:ext cx="1828800" cy="272241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ectangle 223">
              <a:extLst>
                <a:ext uri="{FF2B5EF4-FFF2-40B4-BE49-F238E27FC236}">
                  <a16:creationId xmlns:a16="http://schemas.microsoft.com/office/drawing/2014/main" id="{6D2AEC09-2A2E-45B7-A192-5FF8AB5E9F6C}"/>
                </a:ext>
              </a:extLst>
            </p:cNvPr>
            <p:cNvSpPr/>
            <p:nvPr/>
          </p:nvSpPr>
          <p:spPr>
            <a:xfrm>
              <a:off x="674192" y="4410982"/>
              <a:ext cx="1638083" cy="923330"/>
            </a:xfrm>
            <a:prstGeom prst="rect">
              <a:avLst/>
            </a:prstGeom>
          </p:spPr>
          <p:txBody>
            <a:bodyPr wrap="square">
              <a:spAutoFit/>
            </a:bodyPr>
            <a:lstStyle/>
            <a:p>
              <a:pPr algn="ctr"/>
              <a:r>
                <a:rPr lang="en-US" dirty="0">
                  <a:solidFill>
                    <a:schemeClr val="bg1"/>
                  </a:solidFill>
                  <a:latin typeface="Estrangelo Edessa" pitchFamily="66" charset="0"/>
                  <a:cs typeface="Estrangelo Edessa" pitchFamily="66" charset="0"/>
                </a:rPr>
                <a:t>“1982 </a:t>
              </a:r>
            </a:p>
            <a:p>
              <a:pPr algn="ctr"/>
              <a:r>
                <a:rPr lang="en-US" dirty="0">
                  <a:solidFill>
                    <a:schemeClr val="bg1"/>
                  </a:solidFill>
                  <a:latin typeface="Estrangelo Edessa" pitchFamily="66" charset="0"/>
                  <a:cs typeface="Estrangelo Edessa" pitchFamily="66" charset="0"/>
                </a:rPr>
                <a:t>Webster’s Dictionary</a:t>
              </a:r>
              <a:endParaRPr lang="en-US" dirty="0"/>
            </a:p>
          </p:txBody>
        </p:sp>
        <p:pic>
          <p:nvPicPr>
            <p:cNvPr id="370" name="Picture 369">
              <a:extLst>
                <a:ext uri="{FF2B5EF4-FFF2-40B4-BE49-F238E27FC236}">
                  <a16:creationId xmlns:a16="http://schemas.microsoft.com/office/drawing/2014/main" id="{C6693443-E1E6-42DB-9B98-803FC029961C}"/>
                </a:ext>
              </a:extLst>
            </p:cNvPr>
            <p:cNvPicPr>
              <a:picLocks noChangeAspect="1"/>
            </p:cNvPicPr>
            <p:nvPr/>
          </p:nvPicPr>
          <p:blipFill rotWithShape="1">
            <a:blip r:embed="rId3">
              <a:extLst>
                <a:ext uri="{28A0092B-C50C-407E-A947-70E740481C1C}">
                  <a14:useLocalDpi xmlns:a14="http://schemas.microsoft.com/office/drawing/2010/main" val="0"/>
                </a:ext>
              </a:extLst>
            </a:blip>
            <a:srcRect t="1103" r="2382" b="10076"/>
            <a:stretch/>
          </p:blipFill>
          <p:spPr>
            <a:xfrm>
              <a:off x="1052911" y="5395066"/>
              <a:ext cx="928197" cy="616851"/>
            </a:xfrm>
            <a:prstGeom prst="rect">
              <a:avLst/>
            </a:prstGeom>
          </p:spPr>
        </p:pic>
      </p:grpSp>
      <p:pic>
        <p:nvPicPr>
          <p:cNvPr id="256" name="Picture 255">
            <a:extLst>
              <a:ext uri="{FF2B5EF4-FFF2-40B4-BE49-F238E27FC236}">
                <a16:creationId xmlns:a16="http://schemas.microsoft.com/office/drawing/2014/main" id="{E54FDE00-4F39-4177-8EAA-50B1B9BAD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5" y="788276"/>
            <a:ext cx="3352411" cy="2567650"/>
          </a:xfrm>
          <a:prstGeom prst="rect">
            <a:avLst/>
          </a:prstGeom>
        </p:spPr>
      </p:pic>
    </p:spTree>
    <p:extLst>
      <p:ext uri="{BB962C8B-B14F-4D97-AF65-F5344CB8AC3E}">
        <p14:creationId xmlns:p14="http://schemas.microsoft.com/office/powerpoint/2010/main" val="6191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3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 name="Picture 330">
            <a:extLst>
              <a:ext uri="{FF2B5EF4-FFF2-40B4-BE49-F238E27FC236}">
                <a16:creationId xmlns:a16="http://schemas.microsoft.com/office/drawing/2014/main" id="{9CC5A195-12C3-4FBB-85DA-295CE78DB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0"/>
            <a:ext cx="12402206" cy="6858000"/>
          </a:xfrm>
          <a:prstGeom prst="rect">
            <a:avLst/>
          </a:prstGeom>
        </p:spPr>
      </p:pic>
      <p:sp>
        <p:nvSpPr>
          <p:cNvPr id="21" name="TextBox 20"/>
          <p:cNvSpPr txBox="1"/>
          <p:nvPr/>
        </p:nvSpPr>
        <p:spPr>
          <a:xfrm>
            <a:off x="106680" y="6488668"/>
            <a:ext cx="1600200" cy="369332"/>
          </a:xfrm>
          <a:prstGeom prst="rect">
            <a:avLst/>
          </a:prstGeom>
          <a:noFill/>
        </p:spPr>
        <p:txBody>
          <a:bodyPr wrap="square" rtlCol="0">
            <a:spAutoFit/>
          </a:bodyPr>
          <a:lstStyle/>
          <a:p>
            <a:r>
              <a:rPr lang="en-US" dirty="0">
                <a:solidFill>
                  <a:schemeClr val="bg1"/>
                </a:solidFill>
              </a:rPr>
              <a:t>Alma 23:17-18  </a:t>
            </a:r>
          </a:p>
        </p:txBody>
      </p:sp>
      <p:sp>
        <p:nvSpPr>
          <p:cNvPr id="27" name="TextBox 26"/>
          <p:cNvSpPr txBox="1"/>
          <p:nvPr/>
        </p:nvSpPr>
        <p:spPr>
          <a:xfrm>
            <a:off x="1524000" y="0"/>
            <a:ext cx="9372600" cy="830997"/>
          </a:xfrm>
          <a:prstGeom prst="rect">
            <a:avLst/>
          </a:prstGeom>
          <a:noFill/>
        </p:spPr>
        <p:txBody>
          <a:bodyPr wrap="square" rtlCol="0">
            <a:spAutoFit/>
          </a:bodyPr>
          <a:lstStyle/>
          <a:p>
            <a:pPr algn="ctr">
              <a:tabLst>
                <a:tab pos="2054225" algn="l"/>
              </a:tabLst>
            </a:pPr>
            <a:r>
              <a:rPr lang="en-US" sz="4800" dirty="0">
                <a:solidFill>
                  <a:schemeClr val="bg1"/>
                </a:solidFill>
                <a:latin typeface="Estrangelo Edessa" pitchFamily="66" charset="0"/>
                <a:cs typeface="Estrangelo Edessa" pitchFamily="66" charset="0"/>
              </a:rPr>
              <a:t>An Industrious People</a:t>
            </a:r>
          </a:p>
        </p:txBody>
      </p:sp>
      <p:sp>
        <p:nvSpPr>
          <p:cNvPr id="86" name="TextBox 85"/>
          <p:cNvSpPr txBox="1"/>
          <p:nvPr/>
        </p:nvSpPr>
        <p:spPr>
          <a:xfrm>
            <a:off x="1078992" y="1295400"/>
            <a:ext cx="4331208" cy="1631216"/>
          </a:xfrm>
          <a:prstGeom prst="rect">
            <a:avLst/>
          </a:prstGeom>
          <a:noFill/>
        </p:spPr>
        <p:txBody>
          <a:bodyPr wrap="square" rtlCol="0">
            <a:spAutoFit/>
          </a:bodyPr>
          <a:lstStyle/>
          <a:p>
            <a:r>
              <a:rPr lang="en-US" sz="2000" dirty="0">
                <a:solidFill>
                  <a:schemeClr val="bg1"/>
                </a:solidFill>
                <a:cs typeface="Estrangelo Edessa" pitchFamily="66" charset="0"/>
              </a:rPr>
              <a:t>They had an open correspondence with the Nephites and were friendly with them.</a:t>
            </a:r>
          </a:p>
          <a:p>
            <a:endParaRPr lang="en-US" sz="2000" dirty="0">
              <a:solidFill>
                <a:schemeClr val="bg1"/>
              </a:solidFill>
              <a:cs typeface="Estrangelo Edessa" pitchFamily="66" charset="0"/>
            </a:endParaRPr>
          </a:p>
          <a:p>
            <a:r>
              <a:rPr lang="en-US" sz="2000" dirty="0">
                <a:solidFill>
                  <a:schemeClr val="bg1"/>
                </a:solidFill>
                <a:cs typeface="Estrangelo Edessa" pitchFamily="66" charset="0"/>
              </a:rPr>
              <a:t>The curse of God did not follow them.</a:t>
            </a:r>
          </a:p>
        </p:txBody>
      </p:sp>
      <p:grpSp>
        <p:nvGrpSpPr>
          <p:cNvPr id="5" name="Group 64"/>
          <p:cNvGrpSpPr/>
          <p:nvPr/>
        </p:nvGrpSpPr>
        <p:grpSpPr>
          <a:xfrm>
            <a:off x="6400801" y="990600"/>
            <a:ext cx="3244939" cy="1752600"/>
            <a:chOff x="152400" y="4953000"/>
            <a:chExt cx="3244939" cy="1752600"/>
          </a:xfrm>
        </p:grpSpPr>
        <p:grpSp>
          <p:nvGrpSpPr>
            <p:cNvPr id="6" name="Group 184"/>
            <p:cNvGrpSpPr/>
            <p:nvPr/>
          </p:nvGrpSpPr>
          <p:grpSpPr>
            <a:xfrm flipH="1">
              <a:off x="609600" y="5029200"/>
              <a:ext cx="730863" cy="1490833"/>
              <a:chOff x="304800" y="762000"/>
              <a:chExt cx="2545737" cy="5192861"/>
            </a:xfrm>
          </p:grpSpPr>
          <p:grpSp>
            <p:nvGrpSpPr>
              <p:cNvPr id="7" name="Group 69"/>
              <p:cNvGrpSpPr/>
              <p:nvPr/>
            </p:nvGrpSpPr>
            <p:grpSpPr>
              <a:xfrm flipH="1">
                <a:off x="1143000" y="4468471"/>
                <a:ext cx="609601" cy="1447801"/>
                <a:chOff x="4222137" y="4305789"/>
                <a:chExt cx="609601" cy="1447801"/>
              </a:xfrm>
            </p:grpSpPr>
            <p:sp>
              <p:nvSpPr>
                <p:cNvPr id="395" name="Oval 394"/>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8"/>
              <p:cNvGrpSpPr/>
              <p:nvPr/>
            </p:nvGrpSpPr>
            <p:grpSpPr>
              <a:xfrm>
                <a:off x="1555137" y="4507060"/>
                <a:ext cx="609601" cy="1447801"/>
                <a:chOff x="4222137" y="4305789"/>
                <a:chExt cx="609601" cy="1447801"/>
              </a:xfrm>
            </p:grpSpPr>
            <p:sp>
              <p:nvSpPr>
                <p:cNvPr id="393"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9" name="Oval 318"/>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4"/>
              <p:cNvGrpSpPr/>
              <p:nvPr/>
            </p:nvGrpSpPr>
            <p:grpSpPr>
              <a:xfrm rot="18918069">
                <a:off x="1754044" y="2367296"/>
                <a:ext cx="992712" cy="1453296"/>
                <a:chOff x="1977877" y="1457884"/>
                <a:chExt cx="992712" cy="1453296"/>
              </a:xfrm>
            </p:grpSpPr>
            <p:sp>
              <p:nvSpPr>
                <p:cNvPr id="381"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2"/>
                <p:cNvGrpSpPr/>
                <p:nvPr/>
              </p:nvGrpSpPr>
              <p:grpSpPr>
                <a:xfrm rot="1329619">
                  <a:off x="1977877" y="2670865"/>
                  <a:ext cx="750562" cy="222094"/>
                  <a:chOff x="1398494" y="4038600"/>
                  <a:chExt cx="1192306" cy="434340"/>
                </a:xfrm>
              </p:grpSpPr>
              <p:sp>
                <p:nvSpPr>
                  <p:cNvPr id="383" name="Pentagon 382"/>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Pentagon 383"/>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
                  <p:cNvGrpSpPr/>
                  <p:nvPr/>
                </p:nvGrpSpPr>
                <p:grpSpPr>
                  <a:xfrm>
                    <a:off x="1909482" y="4043875"/>
                    <a:ext cx="681318" cy="429065"/>
                    <a:chOff x="685800" y="1524000"/>
                    <a:chExt cx="1219200" cy="609600"/>
                  </a:xfrm>
                </p:grpSpPr>
                <p:sp>
                  <p:nvSpPr>
                    <p:cNvPr id="38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entagon 38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Pentagon 38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Diamond 38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33"/>
              <p:cNvGrpSpPr/>
              <p:nvPr/>
            </p:nvGrpSpPr>
            <p:grpSpPr>
              <a:xfrm>
                <a:off x="304800" y="2258671"/>
                <a:ext cx="992712" cy="1453296"/>
                <a:chOff x="1977877" y="1457884"/>
                <a:chExt cx="992712" cy="1453296"/>
              </a:xfrm>
            </p:grpSpPr>
            <p:sp>
              <p:nvSpPr>
                <p:cNvPr id="369"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2"/>
                <p:cNvGrpSpPr/>
                <p:nvPr/>
              </p:nvGrpSpPr>
              <p:grpSpPr>
                <a:xfrm rot="1329619">
                  <a:off x="1977877" y="2670865"/>
                  <a:ext cx="750562" cy="222094"/>
                  <a:chOff x="1398494" y="4038600"/>
                  <a:chExt cx="1192306" cy="434340"/>
                </a:xfrm>
              </p:grpSpPr>
              <p:sp>
                <p:nvSpPr>
                  <p:cNvPr id="371"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p:cNvGrpSpPr/>
                  <p:nvPr/>
                </p:nvGrpSpPr>
                <p:grpSpPr>
                  <a:xfrm>
                    <a:off x="1909482" y="4043875"/>
                    <a:ext cx="681318" cy="429065"/>
                    <a:chOff x="685800" y="1524000"/>
                    <a:chExt cx="1219200" cy="609600"/>
                  </a:xfrm>
                </p:grpSpPr>
                <p:sp>
                  <p:nvSpPr>
                    <p:cNvPr id="376"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7"/>
              <p:cNvGrpSpPr/>
              <p:nvPr/>
            </p:nvGrpSpPr>
            <p:grpSpPr>
              <a:xfrm>
                <a:off x="914400" y="4925671"/>
                <a:ext cx="1447800" cy="434340"/>
                <a:chOff x="533400" y="1364105"/>
                <a:chExt cx="2590800" cy="617095"/>
              </a:xfrm>
            </p:grpSpPr>
            <p:sp>
              <p:nvSpPr>
                <p:cNvPr id="357" name="Pentagon 35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905000" y="1371600"/>
                  <a:ext cx="1219200" cy="609600"/>
                  <a:chOff x="685800" y="1524000"/>
                  <a:chExt cx="1219200" cy="609600"/>
                </a:xfrm>
              </p:grpSpPr>
              <p:sp>
                <p:nvSpPr>
                  <p:cNvPr id="36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7"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50"/>
              <p:cNvGrpSpPr/>
              <p:nvPr/>
            </p:nvGrpSpPr>
            <p:grpSpPr>
              <a:xfrm>
                <a:off x="914400" y="1344271"/>
                <a:ext cx="1447800" cy="434340"/>
                <a:chOff x="533400" y="1364105"/>
                <a:chExt cx="2590800" cy="617095"/>
              </a:xfrm>
            </p:grpSpPr>
            <p:sp>
              <p:nvSpPr>
                <p:cNvPr id="345" name="Pentagon 344"/>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5"/>
                <p:cNvGrpSpPr/>
                <p:nvPr/>
              </p:nvGrpSpPr>
              <p:grpSpPr>
                <a:xfrm>
                  <a:off x="1905000" y="1371600"/>
                  <a:ext cx="1219200" cy="609600"/>
                  <a:chOff x="685800" y="1524000"/>
                  <a:chExt cx="1219200" cy="609600"/>
                </a:xfrm>
              </p:grpSpPr>
              <p:sp>
                <p:nvSpPr>
                  <p:cNvPr id="35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Pentagon 352"/>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Pentagon 353"/>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1"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0" name="Chord 329"/>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79"/>
              <p:cNvGrpSpPr/>
              <p:nvPr/>
            </p:nvGrpSpPr>
            <p:grpSpPr>
              <a:xfrm rot="4546340">
                <a:off x="877474" y="2680435"/>
                <a:ext cx="759652" cy="200444"/>
                <a:chOff x="3200400" y="381000"/>
                <a:chExt cx="2057400" cy="304800"/>
              </a:xfrm>
            </p:grpSpPr>
            <p:sp>
              <p:nvSpPr>
                <p:cNvPr id="342" name="Donut 34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80"/>
              <p:cNvGrpSpPr/>
              <p:nvPr/>
            </p:nvGrpSpPr>
            <p:grpSpPr>
              <a:xfrm rot="6411433">
                <a:off x="1502634" y="2730746"/>
                <a:ext cx="759652" cy="200444"/>
                <a:chOff x="3200400" y="381000"/>
                <a:chExt cx="2057400" cy="304800"/>
              </a:xfrm>
            </p:grpSpPr>
            <p:sp>
              <p:nvSpPr>
                <p:cNvPr id="339" name="Donut 338"/>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Donut 339"/>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Donut 340"/>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7"/>
              <p:cNvGrpSpPr/>
              <p:nvPr/>
            </p:nvGrpSpPr>
            <p:grpSpPr>
              <a:xfrm>
                <a:off x="1295400" y="2895600"/>
                <a:ext cx="681318" cy="429065"/>
                <a:chOff x="533400" y="1371600"/>
                <a:chExt cx="1219200" cy="609600"/>
              </a:xfrm>
            </p:grpSpPr>
            <p:sp>
              <p:nvSpPr>
                <p:cNvPr id="334" name="Pentagon 333"/>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Pentagon 335"/>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14"/>
            <p:cNvGrpSpPr/>
            <p:nvPr/>
          </p:nvGrpSpPr>
          <p:grpSpPr>
            <a:xfrm flipH="1">
              <a:off x="1219200" y="5181600"/>
              <a:ext cx="682868" cy="1370633"/>
              <a:chOff x="3031639" y="1219200"/>
              <a:chExt cx="2378561" cy="4774178"/>
            </a:xfrm>
          </p:grpSpPr>
          <p:sp>
            <p:nvSpPr>
              <p:cNvPr id="254" name="Oval 253"/>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87"/>
              <p:cNvGrpSpPr/>
              <p:nvPr/>
            </p:nvGrpSpPr>
            <p:grpSpPr>
              <a:xfrm rot="1905584" flipH="1">
                <a:off x="3809560" y="4970130"/>
                <a:ext cx="549476" cy="1023248"/>
                <a:chOff x="6213924" y="4956136"/>
                <a:chExt cx="549476" cy="1023248"/>
              </a:xfrm>
            </p:grpSpPr>
            <p:sp>
              <p:nvSpPr>
                <p:cNvPr id="315" name="Oval 31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93"/>
              <p:cNvGrpSpPr/>
              <p:nvPr/>
            </p:nvGrpSpPr>
            <p:grpSpPr>
              <a:xfrm rot="19694416">
                <a:off x="4419600" y="4902128"/>
                <a:ext cx="549476" cy="1023248"/>
                <a:chOff x="6213924" y="4956136"/>
                <a:chExt cx="549476" cy="1023248"/>
              </a:xfrm>
            </p:grpSpPr>
            <p:sp>
              <p:nvSpPr>
                <p:cNvPr id="313" name="Oval 31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8" name="Trapezoid 257"/>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262"/>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263"/>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9"/>
              <p:cNvGrpSpPr/>
              <p:nvPr/>
            </p:nvGrpSpPr>
            <p:grpSpPr>
              <a:xfrm rot="5586705">
                <a:off x="2355134" y="3756017"/>
                <a:ext cx="2724728" cy="734972"/>
                <a:chOff x="4909631" y="1981200"/>
                <a:chExt cx="1491169" cy="789622"/>
              </a:xfrm>
            </p:grpSpPr>
            <p:sp>
              <p:nvSpPr>
                <p:cNvPr id="311"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79"/>
              <p:cNvGrpSpPr/>
              <p:nvPr/>
            </p:nvGrpSpPr>
            <p:grpSpPr>
              <a:xfrm rot="16507467" flipH="1">
                <a:off x="3392538" y="3765457"/>
                <a:ext cx="2724728" cy="734972"/>
                <a:chOff x="4909631" y="1981200"/>
                <a:chExt cx="1491169" cy="789622"/>
              </a:xfrm>
            </p:grpSpPr>
            <p:sp>
              <p:nvSpPr>
                <p:cNvPr id="309" name="Moon 308"/>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Oval 26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09"/>
              <p:cNvGrpSpPr/>
              <p:nvPr/>
            </p:nvGrpSpPr>
            <p:grpSpPr>
              <a:xfrm>
                <a:off x="3429000" y="1752600"/>
                <a:ext cx="1600200" cy="381000"/>
                <a:chOff x="6858000" y="914400"/>
                <a:chExt cx="1752600" cy="533400"/>
              </a:xfrm>
            </p:grpSpPr>
            <p:sp>
              <p:nvSpPr>
                <p:cNvPr id="295"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08"/>
                <p:cNvGrpSpPr/>
                <p:nvPr/>
              </p:nvGrpSpPr>
              <p:grpSpPr>
                <a:xfrm>
                  <a:off x="6880485" y="973111"/>
                  <a:ext cx="1676400" cy="457200"/>
                  <a:chOff x="5791200" y="5562600"/>
                  <a:chExt cx="5025452" cy="1182974"/>
                </a:xfrm>
              </p:grpSpPr>
              <p:grpSp>
                <p:nvGrpSpPr>
                  <p:cNvPr id="64" name="Group 99"/>
                  <p:cNvGrpSpPr/>
                  <p:nvPr/>
                </p:nvGrpSpPr>
                <p:grpSpPr>
                  <a:xfrm>
                    <a:off x="5791200" y="5562600"/>
                    <a:ext cx="1524000" cy="1156741"/>
                    <a:chOff x="5791200" y="5562600"/>
                    <a:chExt cx="1524000" cy="1156741"/>
                  </a:xfrm>
                </p:grpSpPr>
                <p:sp>
                  <p:nvSpPr>
                    <p:cNvPr id="306"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Shape 30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00"/>
                  <p:cNvGrpSpPr/>
                  <p:nvPr/>
                </p:nvGrpSpPr>
                <p:grpSpPr>
                  <a:xfrm>
                    <a:off x="7522564" y="5581338"/>
                    <a:ext cx="1524000" cy="1156741"/>
                    <a:chOff x="5791200" y="5562600"/>
                    <a:chExt cx="1524000" cy="1156741"/>
                  </a:xfrm>
                </p:grpSpPr>
                <p:sp>
                  <p:nvSpPr>
                    <p:cNvPr id="303"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04"/>
                  <p:cNvGrpSpPr/>
                  <p:nvPr/>
                </p:nvGrpSpPr>
                <p:grpSpPr>
                  <a:xfrm>
                    <a:off x="9292652" y="5588833"/>
                    <a:ext cx="1524000" cy="1156741"/>
                    <a:chOff x="5791200" y="5562600"/>
                    <a:chExt cx="1524000" cy="1156741"/>
                  </a:xfrm>
                </p:grpSpPr>
                <p:sp>
                  <p:nvSpPr>
                    <p:cNvPr id="300"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Shape 300"/>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270"/>
              <p:cNvGrpSpPr/>
              <p:nvPr/>
            </p:nvGrpSpPr>
            <p:grpSpPr>
              <a:xfrm>
                <a:off x="3200400" y="2057400"/>
                <a:ext cx="397565" cy="914400"/>
                <a:chOff x="5257800" y="0"/>
                <a:chExt cx="762000" cy="1752600"/>
              </a:xfrm>
            </p:grpSpPr>
            <p:sp>
              <p:nvSpPr>
                <p:cNvPr id="292" name="Diamond 29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71"/>
              <p:cNvGrpSpPr/>
              <p:nvPr/>
            </p:nvGrpSpPr>
            <p:grpSpPr>
              <a:xfrm>
                <a:off x="4800600" y="2057400"/>
                <a:ext cx="397565" cy="914400"/>
                <a:chOff x="5257800" y="0"/>
                <a:chExt cx="762000" cy="1752600"/>
              </a:xfrm>
            </p:grpSpPr>
            <p:sp>
              <p:nvSpPr>
                <p:cNvPr id="289" name="Diamond 28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98"/>
              <p:cNvGrpSpPr/>
              <p:nvPr/>
            </p:nvGrpSpPr>
            <p:grpSpPr>
              <a:xfrm rot="888542">
                <a:off x="3691656" y="2855022"/>
                <a:ext cx="397565" cy="914400"/>
                <a:chOff x="5257800" y="0"/>
                <a:chExt cx="762000" cy="1752600"/>
              </a:xfrm>
            </p:grpSpPr>
            <p:sp>
              <p:nvSpPr>
                <p:cNvPr id="286" name="Diamond 28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02"/>
              <p:cNvGrpSpPr/>
              <p:nvPr/>
            </p:nvGrpSpPr>
            <p:grpSpPr>
              <a:xfrm rot="428859">
                <a:off x="3505200" y="3733800"/>
                <a:ext cx="397565" cy="914400"/>
                <a:chOff x="5257800" y="0"/>
                <a:chExt cx="762000" cy="1752600"/>
              </a:xfrm>
            </p:grpSpPr>
            <p:sp>
              <p:nvSpPr>
                <p:cNvPr id="283" name="Diamond 28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06"/>
              <p:cNvGrpSpPr/>
              <p:nvPr/>
            </p:nvGrpSpPr>
            <p:grpSpPr>
              <a:xfrm rot="20899771">
                <a:off x="4507975" y="2850159"/>
                <a:ext cx="397565" cy="914400"/>
                <a:chOff x="5257800" y="0"/>
                <a:chExt cx="762000" cy="1752600"/>
              </a:xfrm>
            </p:grpSpPr>
            <p:sp>
              <p:nvSpPr>
                <p:cNvPr id="280" name="Diamond 27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10"/>
              <p:cNvGrpSpPr/>
              <p:nvPr/>
            </p:nvGrpSpPr>
            <p:grpSpPr>
              <a:xfrm>
                <a:off x="4648200" y="3733800"/>
                <a:ext cx="397565" cy="914400"/>
                <a:chOff x="5257800" y="0"/>
                <a:chExt cx="762000" cy="1752600"/>
              </a:xfrm>
            </p:grpSpPr>
            <p:sp>
              <p:nvSpPr>
                <p:cNvPr id="277" name="Diamond 27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353"/>
            <p:cNvGrpSpPr/>
            <p:nvPr/>
          </p:nvGrpSpPr>
          <p:grpSpPr>
            <a:xfrm flipH="1">
              <a:off x="2209800" y="5181600"/>
              <a:ext cx="656294" cy="1370632"/>
              <a:chOff x="6248400" y="990600"/>
              <a:chExt cx="2286000" cy="4774178"/>
            </a:xfrm>
          </p:grpSpPr>
          <p:sp>
            <p:nvSpPr>
              <p:cNvPr id="212" name="Cloud 211"/>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3" name="Oval 212"/>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87"/>
              <p:cNvGrpSpPr/>
              <p:nvPr/>
            </p:nvGrpSpPr>
            <p:grpSpPr>
              <a:xfrm rot="1905584" flipH="1">
                <a:off x="6933760" y="4741530"/>
                <a:ext cx="549476" cy="1023248"/>
                <a:chOff x="6213924" y="4956136"/>
                <a:chExt cx="549476" cy="1023248"/>
              </a:xfrm>
            </p:grpSpPr>
            <p:sp>
              <p:nvSpPr>
                <p:cNvPr id="252" name="Oval 25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86"/>
              <p:cNvGrpSpPr/>
              <p:nvPr/>
            </p:nvGrpSpPr>
            <p:grpSpPr>
              <a:xfrm rot="19694416">
                <a:off x="7543800" y="4673528"/>
                <a:ext cx="549476" cy="1023248"/>
                <a:chOff x="6213924" y="4956136"/>
                <a:chExt cx="549476" cy="1023248"/>
              </a:xfrm>
            </p:grpSpPr>
            <p:sp>
              <p:nvSpPr>
                <p:cNvPr id="250" name="Oval 24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Trapezoid 216"/>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6" name="Group 159"/>
              <p:cNvGrpSpPr/>
              <p:nvPr/>
            </p:nvGrpSpPr>
            <p:grpSpPr>
              <a:xfrm>
                <a:off x="6581933" y="4815590"/>
                <a:ext cx="1600200" cy="381000"/>
                <a:chOff x="4495800" y="381000"/>
                <a:chExt cx="3094220" cy="703289"/>
              </a:xfrm>
            </p:grpSpPr>
            <p:sp>
              <p:nvSpPr>
                <p:cNvPr id="245"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Moon 224"/>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169"/>
              <p:cNvGrpSpPr/>
              <p:nvPr/>
            </p:nvGrpSpPr>
            <p:grpSpPr>
              <a:xfrm rot="3570060">
                <a:off x="6761193" y="3791286"/>
                <a:ext cx="1170140" cy="166579"/>
                <a:chOff x="4953000" y="457200"/>
                <a:chExt cx="1321634" cy="647074"/>
              </a:xfrm>
            </p:grpSpPr>
            <p:sp>
              <p:nvSpPr>
                <p:cNvPr id="241"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Round Diagonal Corner Rectangle 226"/>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220"/>
              <p:cNvGrpSpPr/>
              <p:nvPr/>
            </p:nvGrpSpPr>
            <p:grpSpPr>
              <a:xfrm>
                <a:off x="6477000" y="1600200"/>
                <a:ext cx="381000" cy="990600"/>
                <a:chOff x="5562600" y="5151620"/>
                <a:chExt cx="535898" cy="1306642"/>
              </a:xfrm>
            </p:grpSpPr>
            <p:sp>
              <p:nvSpPr>
                <p:cNvPr id="238" name="Diamond 23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21"/>
              <p:cNvGrpSpPr/>
              <p:nvPr/>
            </p:nvGrpSpPr>
            <p:grpSpPr>
              <a:xfrm>
                <a:off x="7848600" y="1600200"/>
                <a:ext cx="381000" cy="990600"/>
                <a:chOff x="5562600" y="5151620"/>
                <a:chExt cx="535898" cy="1306642"/>
              </a:xfrm>
            </p:grpSpPr>
            <p:sp>
              <p:nvSpPr>
                <p:cNvPr id="235" name="Diamond 234"/>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69"/>
              <p:cNvGrpSpPr/>
              <p:nvPr/>
            </p:nvGrpSpPr>
            <p:grpSpPr>
              <a:xfrm>
                <a:off x="6712475" y="1389112"/>
                <a:ext cx="1170140" cy="166579"/>
                <a:chOff x="4953000" y="457200"/>
                <a:chExt cx="1321634" cy="647074"/>
              </a:xfrm>
            </p:grpSpPr>
            <p:sp>
              <p:nvSpPr>
                <p:cNvPr id="231" name="Diamond 230"/>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170"/>
            <p:cNvGrpSpPr/>
            <p:nvPr/>
          </p:nvGrpSpPr>
          <p:grpSpPr>
            <a:xfrm>
              <a:off x="152400" y="4953000"/>
              <a:ext cx="839190" cy="1752600"/>
              <a:chOff x="5943600" y="1143000"/>
              <a:chExt cx="2286000" cy="4774178"/>
            </a:xfrm>
          </p:grpSpPr>
          <p:sp>
            <p:nvSpPr>
              <p:cNvPr id="178" name="Cloud 177"/>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9" name="Oval 178"/>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7"/>
              <p:cNvGrpSpPr/>
              <p:nvPr/>
            </p:nvGrpSpPr>
            <p:grpSpPr>
              <a:xfrm rot="1905584" flipH="1">
                <a:off x="6628960" y="4893930"/>
                <a:ext cx="549476" cy="1023248"/>
                <a:chOff x="6213924" y="4956136"/>
                <a:chExt cx="549476" cy="1023248"/>
              </a:xfrm>
            </p:grpSpPr>
            <p:sp>
              <p:nvSpPr>
                <p:cNvPr id="210" name="Oval 20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6"/>
              <p:cNvGrpSpPr/>
              <p:nvPr/>
            </p:nvGrpSpPr>
            <p:grpSpPr>
              <a:xfrm rot="19694416">
                <a:off x="7239000" y="4825928"/>
                <a:ext cx="549476" cy="1023248"/>
                <a:chOff x="6213924" y="4956136"/>
                <a:chExt cx="549476" cy="1023248"/>
              </a:xfrm>
            </p:grpSpPr>
            <p:sp>
              <p:nvSpPr>
                <p:cNvPr id="208" name="Oval 20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rapezoid 182"/>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84" name="Group 158"/>
              <p:cNvGrpSpPr/>
              <p:nvPr/>
            </p:nvGrpSpPr>
            <p:grpSpPr>
              <a:xfrm>
                <a:off x="6096000" y="1524000"/>
                <a:ext cx="1828799" cy="533400"/>
                <a:chOff x="4495800" y="381000"/>
                <a:chExt cx="3094220" cy="703289"/>
              </a:xfrm>
            </p:grpSpPr>
            <p:sp>
              <p:nvSpPr>
                <p:cNvPr id="203" name="Left-Right Arrow 202"/>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eft-Right Arrow 203"/>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59"/>
              <p:cNvGrpSpPr/>
              <p:nvPr/>
            </p:nvGrpSpPr>
            <p:grpSpPr>
              <a:xfrm>
                <a:off x="6277133" y="4967990"/>
                <a:ext cx="1600200" cy="381000"/>
                <a:chOff x="4495800" y="381000"/>
                <a:chExt cx="3094220" cy="703289"/>
              </a:xfrm>
            </p:grpSpPr>
            <p:sp>
              <p:nvSpPr>
                <p:cNvPr id="198" name="Left-Right Arrow 197"/>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 Arrow 198"/>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Moon 191"/>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69"/>
              <p:cNvGrpSpPr/>
              <p:nvPr/>
            </p:nvGrpSpPr>
            <p:grpSpPr>
              <a:xfrm rot="3570060">
                <a:off x="6456393" y="3943686"/>
                <a:ext cx="1170140" cy="166579"/>
                <a:chOff x="4953000" y="457200"/>
                <a:chExt cx="1321634" cy="647074"/>
              </a:xfrm>
            </p:grpSpPr>
            <p:sp>
              <p:nvSpPr>
                <p:cNvPr id="194" name="Diamond 19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431"/>
            <p:cNvGrpSpPr/>
            <p:nvPr/>
          </p:nvGrpSpPr>
          <p:grpSpPr>
            <a:xfrm>
              <a:off x="2819400" y="4953000"/>
              <a:ext cx="577939" cy="1524000"/>
              <a:chOff x="3200400" y="1371851"/>
              <a:chExt cx="2133600" cy="4621527"/>
            </a:xfrm>
          </p:grpSpPr>
          <p:sp>
            <p:nvSpPr>
              <p:cNvPr id="129" name="Oval 128"/>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87"/>
              <p:cNvGrpSpPr/>
              <p:nvPr/>
            </p:nvGrpSpPr>
            <p:grpSpPr>
              <a:xfrm rot="1905584" flipH="1">
                <a:off x="3809560" y="4970130"/>
                <a:ext cx="549476" cy="1023248"/>
                <a:chOff x="6213924" y="4956136"/>
                <a:chExt cx="549476" cy="1023248"/>
              </a:xfrm>
            </p:grpSpPr>
            <p:sp>
              <p:nvSpPr>
                <p:cNvPr id="176" name="Oval 17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86"/>
              <p:cNvGrpSpPr/>
              <p:nvPr/>
            </p:nvGrpSpPr>
            <p:grpSpPr>
              <a:xfrm rot="19694416">
                <a:off x="4419600" y="4902128"/>
                <a:ext cx="549476" cy="1023248"/>
                <a:chOff x="6213924" y="4956136"/>
                <a:chExt cx="549476" cy="1023248"/>
              </a:xfrm>
            </p:grpSpPr>
            <p:sp>
              <p:nvSpPr>
                <p:cNvPr id="174" name="Oval 17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1"/>
              <p:cNvGrpSpPr/>
              <p:nvPr/>
            </p:nvGrpSpPr>
            <p:grpSpPr>
              <a:xfrm rot="6498823">
                <a:off x="3119839" y="3914776"/>
                <a:ext cx="2313367" cy="457200"/>
                <a:chOff x="381000" y="1600200"/>
                <a:chExt cx="9069049" cy="2819400"/>
              </a:xfrm>
            </p:grpSpPr>
            <p:grpSp>
              <p:nvGrpSpPr>
                <p:cNvPr id="143"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7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66" name="Down Arrow Callout 165"/>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wn Arrow Callout 166"/>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wn Arrow Callout 167"/>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wn Arrow Callout 168"/>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Flowchart: Summing Junction 161"/>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Summing Junction 162"/>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Summing Junction 163"/>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Summing Junction 164"/>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Flowchart: Summing Junction 141"/>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96"/>
              <p:cNvGrpSpPr/>
              <p:nvPr/>
            </p:nvGrpSpPr>
            <p:grpSpPr>
              <a:xfrm>
                <a:off x="3505200" y="1752600"/>
                <a:ext cx="1447800" cy="228602"/>
                <a:chOff x="3428999" y="685798"/>
                <a:chExt cx="1752601" cy="496456"/>
              </a:xfrm>
            </p:grpSpPr>
            <p:sp>
              <p:nvSpPr>
                <p:cNvPr id="144" name="Rounded Rectangle 143"/>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81"/>
                <p:cNvGrpSpPr/>
                <p:nvPr/>
              </p:nvGrpSpPr>
              <p:grpSpPr>
                <a:xfrm rot="10800000">
                  <a:off x="3428999" y="685798"/>
                  <a:ext cx="1752601" cy="496456"/>
                  <a:chOff x="381000" y="1600200"/>
                  <a:chExt cx="9069049" cy="2819400"/>
                </a:xfrm>
              </p:grpSpPr>
              <p:grpSp>
                <p:nvGrpSpPr>
                  <p:cNvPr id="160"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56"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52" name="Down Arrow Callout 151"/>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wn Arrow Callout 152"/>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wn Arrow Callout 153"/>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own Arrow Callout 154"/>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Flowchart: Summing Junction 147"/>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Summing Junction 148"/>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Summing Junction 149"/>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umming Junction 150"/>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1" name="Group 93"/>
            <p:cNvGrpSpPr/>
            <p:nvPr/>
          </p:nvGrpSpPr>
          <p:grpSpPr>
            <a:xfrm flipH="1">
              <a:off x="1676399" y="5698836"/>
              <a:ext cx="429491" cy="845128"/>
              <a:chOff x="4796444" y="836392"/>
              <a:chExt cx="1380536" cy="3344532"/>
            </a:xfrm>
          </p:grpSpPr>
          <p:sp>
            <p:nvSpPr>
              <p:cNvPr id="117" name="Oval 116"/>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20"/>
            <p:cNvGrpSpPr/>
            <p:nvPr/>
          </p:nvGrpSpPr>
          <p:grpSpPr>
            <a:xfrm>
              <a:off x="838200" y="5791200"/>
              <a:ext cx="574123" cy="875145"/>
              <a:chOff x="609600" y="685800"/>
              <a:chExt cx="2438400" cy="4876800"/>
            </a:xfrm>
          </p:grpSpPr>
          <p:sp>
            <p:nvSpPr>
              <p:cNvPr id="107" name="Cloud 10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69"/>
            <p:cNvGrpSpPr/>
            <p:nvPr/>
          </p:nvGrpSpPr>
          <p:grpSpPr>
            <a:xfrm>
              <a:off x="2133600" y="5715000"/>
              <a:ext cx="411018" cy="838200"/>
              <a:chOff x="1143000" y="1066800"/>
              <a:chExt cx="1127234" cy="2686339"/>
            </a:xfrm>
          </p:grpSpPr>
          <p:sp>
            <p:nvSpPr>
              <p:cNvPr id="89" name="Oval 88"/>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alf Frame 98"/>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6" name="TextBox 325"/>
          <p:cNvSpPr txBox="1"/>
          <p:nvPr/>
        </p:nvSpPr>
        <p:spPr>
          <a:xfrm>
            <a:off x="5736780" y="3560064"/>
            <a:ext cx="5504244" cy="1631216"/>
          </a:xfrm>
          <a:prstGeom prst="rect">
            <a:avLst/>
          </a:prstGeom>
          <a:noFill/>
        </p:spPr>
        <p:txBody>
          <a:bodyPr wrap="square" rtlCol="0">
            <a:spAutoFit/>
          </a:bodyPr>
          <a:lstStyle/>
          <a:p>
            <a:r>
              <a:rPr lang="en-US" sz="2000" dirty="0">
                <a:solidFill>
                  <a:schemeClr val="bg1"/>
                </a:solidFill>
                <a:cs typeface="Estrangelo Edessa" pitchFamily="66" charset="0"/>
              </a:rPr>
              <a:t>They had their sins remitted, had their souls reoriented toward the things of God, and began to enjoy rich outpouring of is Spirit…It may also be that the mark of the curse, the dark skin (2 Nephi 5:21) was removed from them.</a:t>
            </a:r>
          </a:p>
        </p:txBody>
      </p:sp>
      <p:sp>
        <p:nvSpPr>
          <p:cNvPr id="329" name="TextBox 328"/>
          <p:cNvSpPr txBox="1"/>
          <p:nvPr/>
        </p:nvSpPr>
        <p:spPr>
          <a:xfrm>
            <a:off x="3566160" y="5919217"/>
            <a:ext cx="6629400" cy="584775"/>
          </a:xfrm>
          <a:prstGeom prst="rect">
            <a:avLst/>
          </a:prstGeom>
          <a:noFill/>
        </p:spPr>
        <p:txBody>
          <a:bodyPr wrap="square" rtlCol="0">
            <a:spAutoFit/>
          </a:bodyPr>
          <a:lstStyle/>
          <a:p>
            <a:r>
              <a:rPr lang="en-US" sz="3200" dirty="0">
                <a:solidFill>
                  <a:srgbClr val="FFFF00"/>
                </a:solidFill>
                <a:latin typeface="Estrangelo Edessa" pitchFamily="66" charset="0"/>
                <a:cs typeface="Estrangelo Edessa" pitchFamily="66" charset="0"/>
              </a:rPr>
              <a:t>Read 3 Nephi 2:14-16</a:t>
            </a:r>
          </a:p>
        </p:txBody>
      </p:sp>
    </p:spTree>
    <p:extLst>
      <p:ext uri="{BB962C8B-B14F-4D97-AF65-F5344CB8AC3E}">
        <p14:creationId xmlns:p14="http://schemas.microsoft.com/office/powerpoint/2010/main" val="7596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p:bldP spid="3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1682</Words>
  <Application>Microsoft Office PowerPoint</Application>
  <PresentationFormat>Widescreen</PresentationFormat>
  <Paragraphs>187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Estrangelo Edessa</vt:lpstr>
      <vt:lpstr>Tempus Sans ITC</vt:lpstr>
      <vt:lpstr>Open Sans</vt:lpstr>
      <vt:lpstr>AR CENA</vt:lpstr>
      <vt:lpstr>Calibri</vt:lpstr>
      <vt:lpstr>Calibri Light</vt:lpstr>
      <vt:lpstr>Child's 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2017-08-29T15:02:38Z</dcterms:created>
  <dcterms:modified xsi:type="dcterms:W3CDTF">2020-06-17T16:30:57Z</dcterms:modified>
</cp:coreProperties>
</file>