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76" r:id="rId11"/>
    <p:sldId id="277" r:id="rId12"/>
    <p:sldId id="266" r:id="rId13"/>
    <p:sldId id="267" r:id="rId14"/>
    <p:sldId id="268" r:id="rId15"/>
    <p:sldId id="269" r:id="rId16"/>
    <p:sldId id="270" r:id="rId17"/>
    <p:sldId id="278" r:id="rId18"/>
    <p:sldId id="272" r:id="rId19"/>
    <p:sldId id="273" r:id="rId20"/>
    <p:sldId id="275"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Rockwell" panose="02060603020205020403" pitchFamily="18"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49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59" d="100"/>
          <a:sy n="59" d="100"/>
        </p:scale>
        <p:origin x="92"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FE882-D0C4-4232-8C08-269A14E024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C49F1C6-DCAD-42A0-90CF-DB1275F019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110EA43-A8F6-4C84-BD72-1AC886C13FA8}"/>
              </a:ext>
            </a:extLst>
          </p:cNvPr>
          <p:cNvSpPr>
            <a:spLocks noGrp="1"/>
          </p:cNvSpPr>
          <p:nvPr>
            <p:ph type="dt" sz="half" idx="10"/>
          </p:nvPr>
        </p:nvSpPr>
        <p:spPr/>
        <p:txBody>
          <a:bodyPr/>
          <a:lstStyle/>
          <a:p>
            <a:fld id="{31E6906D-7984-4D05-894B-66F61A56D323}" type="datetimeFigureOut">
              <a:rPr lang="en-US" smtClean="0"/>
              <a:t>6/17/2020</a:t>
            </a:fld>
            <a:endParaRPr lang="en-US"/>
          </a:p>
        </p:txBody>
      </p:sp>
      <p:sp>
        <p:nvSpPr>
          <p:cNvPr id="5" name="Footer Placeholder 4">
            <a:extLst>
              <a:ext uri="{FF2B5EF4-FFF2-40B4-BE49-F238E27FC236}">
                <a16:creationId xmlns:a16="http://schemas.microsoft.com/office/drawing/2014/main" id="{1B67F20C-6E92-4F08-80AC-51C22F555C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BC3BD9-7A15-44BB-A0AE-7BFE846073B2}"/>
              </a:ext>
            </a:extLst>
          </p:cNvPr>
          <p:cNvSpPr>
            <a:spLocks noGrp="1"/>
          </p:cNvSpPr>
          <p:nvPr>
            <p:ph type="sldNum" sz="quarter" idx="12"/>
          </p:nvPr>
        </p:nvSpPr>
        <p:spPr/>
        <p:txBody>
          <a:bodyPr/>
          <a:lstStyle/>
          <a:p>
            <a:fld id="{E3AFA4C0-25A7-47CA-85F4-2CEC7EE7F322}" type="slidenum">
              <a:rPr lang="en-US" smtClean="0"/>
              <a:t>‹#›</a:t>
            </a:fld>
            <a:endParaRPr lang="en-US"/>
          </a:p>
        </p:txBody>
      </p:sp>
    </p:spTree>
    <p:extLst>
      <p:ext uri="{BB962C8B-B14F-4D97-AF65-F5344CB8AC3E}">
        <p14:creationId xmlns:p14="http://schemas.microsoft.com/office/powerpoint/2010/main" val="43270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3E291-EB16-4041-A0DB-52BBF0BD9F9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4CE6995-7E29-4F44-9B4C-E355C84951F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855501-364A-4861-8BDF-7D9829FC859D}"/>
              </a:ext>
            </a:extLst>
          </p:cNvPr>
          <p:cNvSpPr>
            <a:spLocks noGrp="1"/>
          </p:cNvSpPr>
          <p:nvPr>
            <p:ph type="dt" sz="half" idx="10"/>
          </p:nvPr>
        </p:nvSpPr>
        <p:spPr/>
        <p:txBody>
          <a:bodyPr/>
          <a:lstStyle/>
          <a:p>
            <a:fld id="{31E6906D-7984-4D05-894B-66F61A56D323}" type="datetimeFigureOut">
              <a:rPr lang="en-US" smtClean="0"/>
              <a:t>6/17/2020</a:t>
            </a:fld>
            <a:endParaRPr lang="en-US"/>
          </a:p>
        </p:txBody>
      </p:sp>
      <p:sp>
        <p:nvSpPr>
          <p:cNvPr id="5" name="Footer Placeholder 4">
            <a:extLst>
              <a:ext uri="{FF2B5EF4-FFF2-40B4-BE49-F238E27FC236}">
                <a16:creationId xmlns:a16="http://schemas.microsoft.com/office/drawing/2014/main" id="{B74A70F2-8ACF-4994-90DA-40538E8B5E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1BEC27-8DC8-4021-82EC-26F9D7105BB3}"/>
              </a:ext>
            </a:extLst>
          </p:cNvPr>
          <p:cNvSpPr>
            <a:spLocks noGrp="1"/>
          </p:cNvSpPr>
          <p:nvPr>
            <p:ph type="sldNum" sz="quarter" idx="12"/>
          </p:nvPr>
        </p:nvSpPr>
        <p:spPr/>
        <p:txBody>
          <a:bodyPr/>
          <a:lstStyle/>
          <a:p>
            <a:fld id="{E3AFA4C0-25A7-47CA-85F4-2CEC7EE7F322}" type="slidenum">
              <a:rPr lang="en-US" smtClean="0"/>
              <a:t>‹#›</a:t>
            </a:fld>
            <a:endParaRPr lang="en-US"/>
          </a:p>
        </p:txBody>
      </p:sp>
    </p:spTree>
    <p:extLst>
      <p:ext uri="{BB962C8B-B14F-4D97-AF65-F5344CB8AC3E}">
        <p14:creationId xmlns:p14="http://schemas.microsoft.com/office/powerpoint/2010/main" val="1699961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FE337-1681-4D77-9604-93F8A95963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ED74A0-73C9-425A-8564-0AE14109E2A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BBEE5-0769-4547-9F81-F8A815E38B78}"/>
              </a:ext>
            </a:extLst>
          </p:cNvPr>
          <p:cNvSpPr>
            <a:spLocks noGrp="1"/>
          </p:cNvSpPr>
          <p:nvPr>
            <p:ph type="dt" sz="half" idx="10"/>
          </p:nvPr>
        </p:nvSpPr>
        <p:spPr/>
        <p:txBody>
          <a:bodyPr/>
          <a:lstStyle/>
          <a:p>
            <a:fld id="{31E6906D-7984-4D05-894B-66F61A56D323}" type="datetimeFigureOut">
              <a:rPr lang="en-US" smtClean="0"/>
              <a:t>6/17/2020</a:t>
            </a:fld>
            <a:endParaRPr lang="en-US"/>
          </a:p>
        </p:txBody>
      </p:sp>
      <p:sp>
        <p:nvSpPr>
          <p:cNvPr id="5" name="Footer Placeholder 4">
            <a:extLst>
              <a:ext uri="{FF2B5EF4-FFF2-40B4-BE49-F238E27FC236}">
                <a16:creationId xmlns:a16="http://schemas.microsoft.com/office/drawing/2014/main" id="{3A2D3563-8907-4FBA-BE60-5A029C96FE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E22442-C73C-4E71-9EFA-716D26F71DE0}"/>
              </a:ext>
            </a:extLst>
          </p:cNvPr>
          <p:cNvSpPr>
            <a:spLocks noGrp="1"/>
          </p:cNvSpPr>
          <p:nvPr>
            <p:ph type="sldNum" sz="quarter" idx="12"/>
          </p:nvPr>
        </p:nvSpPr>
        <p:spPr/>
        <p:txBody>
          <a:bodyPr/>
          <a:lstStyle/>
          <a:p>
            <a:fld id="{E3AFA4C0-25A7-47CA-85F4-2CEC7EE7F322}" type="slidenum">
              <a:rPr lang="en-US" smtClean="0"/>
              <a:t>‹#›</a:t>
            </a:fld>
            <a:endParaRPr lang="en-US"/>
          </a:p>
        </p:txBody>
      </p:sp>
    </p:spTree>
    <p:extLst>
      <p:ext uri="{BB962C8B-B14F-4D97-AF65-F5344CB8AC3E}">
        <p14:creationId xmlns:p14="http://schemas.microsoft.com/office/powerpoint/2010/main" val="3084014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111A1-1E5E-4A85-8D8B-BE3417FF9F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2DAAB6-543C-490E-B62E-CC6DA46DE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7E85F-911A-4365-8E5B-3E828C9D96D9}"/>
              </a:ext>
            </a:extLst>
          </p:cNvPr>
          <p:cNvSpPr>
            <a:spLocks noGrp="1"/>
          </p:cNvSpPr>
          <p:nvPr>
            <p:ph type="dt" sz="half" idx="10"/>
          </p:nvPr>
        </p:nvSpPr>
        <p:spPr/>
        <p:txBody>
          <a:bodyPr/>
          <a:lstStyle/>
          <a:p>
            <a:fld id="{31E6906D-7984-4D05-894B-66F61A56D323}" type="datetimeFigureOut">
              <a:rPr lang="en-US" smtClean="0"/>
              <a:t>6/17/2020</a:t>
            </a:fld>
            <a:endParaRPr lang="en-US"/>
          </a:p>
        </p:txBody>
      </p:sp>
      <p:sp>
        <p:nvSpPr>
          <p:cNvPr id="5" name="Footer Placeholder 4">
            <a:extLst>
              <a:ext uri="{FF2B5EF4-FFF2-40B4-BE49-F238E27FC236}">
                <a16:creationId xmlns:a16="http://schemas.microsoft.com/office/drawing/2014/main" id="{2F61DE04-061B-4BE3-85F5-49B1111C7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CB51E-8267-448F-B785-7E5B834EA82D}"/>
              </a:ext>
            </a:extLst>
          </p:cNvPr>
          <p:cNvSpPr>
            <a:spLocks noGrp="1"/>
          </p:cNvSpPr>
          <p:nvPr>
            <p:ph type="sldNum" sz="quarter" idx="12"/>
          </p:nvPr>
        </p:nvSpPr>
        <p:spPr/>
        <p:txBody>
          <a:bodyPr/>
          <a:lstStyle/>
          <a:p>
            <a:fld id="{E3AFA4C0-25A7-47CA-85F4-2CEC7EE7F322}" type="slidenum">
              <a:rPr lang="en-US" smtClean="0"/>
              <a:t>‹#›</a:t>
            </a:fld>
            <a:endParaRPr lang="en-US"/>
          </a:p>
        </p:txBody>
      </p:sp>
    </p:spTree>
    <p:extLst>
      <p:ext uri="{BB962C8B-B14F-4D97-AF65-F5344CB8AC3E}">
        <p14:creationId xmlns:p14="http://schemas.microsoft.com/office/powerpoint/2010/main" val="43181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92A7-66EC-4FD8-9D87-2F3273A9B6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3D6D6F-BDA2-4803-BE10-43AE9F9832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3BF47FB-2FB2-4EA4-8550-99266BCF926D}"/>
              </a:ext>
            </a:extLst>
          </p:cNvPr>
          <p:cNvSpPr>
            <a:spLocks noGrp="1"/>
          </p:cNvSpPr>
          <p:nvPr>
            <p:ph type="dt" sz="half" idx="10"/>
          </p:nvPr>
        </p:nvSpPr>
        <p:spPr/>
        <p:txBody>
          <a:bodyPr/>
          <a:lstStyle/>
          <a:p>
            <a:fld id="{31E6906D-7984-4D05-894B-66F61A56D323}" type="datetimeFigureOut">
              <a:rPr lang="en-US" smtClean="0"/>
              <a:t>6/17/2020</a:t>
            </a:fld>
            <a:endParaRPr lang="en-US"/>
          </a:p>
        </p:txBody>
      </p:sp>
      <p:sp>
        <p:nvSpPr>
          <p:cNvPr id="5" name="Footer Placeholder 4">
            <a:extLst>
              <a:ext uri="{FF2B5EF4-FFF2-40B4-BE49-F238E27FC236}">
                <a16:creationId xmlns:a16="http://schemas.microsoft.com/office/drawing/2014/main" id="{1DD1895B-D0FD-4F9F-9A3F-1036714C25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19C24D-A16B-44B6-B2C4-36DA2EF5AD4E}"/>
              </a:ext>
            </a:extLst>
          </p:cNvPr>
          <p:cNvSpPr>
            <a:spLocks noGrp="1"/>
          </p:cNvSpPr>
          <p:nvPr>
            <p:ph type="sldNum" sz="quarter" idx="12"/>
          </p:nvPr>
        </p:nvSpPr>
        <p:spPr/>
        <p:txBody>
          <a:bodyPr/>
          <a:lstStyle/>
          <a:p>
            <a:fld id="{E3AFA4C0-25A7-47CA-85F4-2CEC7EE7F322}" type="slidenum">
              <a:rPr lang="en-US" smtClean="0"/>
              <a:t>‹#›</a:t>
            </a:fld>
            <a:endParaRPr lang="en-US"/>
          </a:p>
        </p:txBody>
      </p:sp>
    </p:spTree>
    <p:extLst>
      <p:ext uri="{BB962C8B-B14F-4D97-AF65-F5344CB8AC3E}">
        <p14:creationId xmlns:p14="http://schemas.microsoft.com/office/powerpoint/2010/main" val="1240053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99364-8DEA-479F-8C9F-E52DE6EF02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A70CED-4E74-4045-A388-BE8CD62603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8A13A5-FC6C-407E-BD71-A2629282B9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ABAC22-F1B4-4B9D-A034-2A9210E9100A}"/>
              </a:ext>
            </a:extLst>
          </p:cNvPr>
          <p:cNvSpPr>
            <a:spLocks noGrp="1"/>
          </p:cNvSpPr>
          <p:nvPr>
            <p:ph type="dt" sz="half" idx="10"/>
          </p:nvPr>
        </p:nvSpPr>
        <p:spPr/>
        <p:txBody>
          <a:bodyPr/>
          <a:lstStyle/>
          <a:p>
            <a:fld id="{31E6906D-7984-4D05-894B-66F61A56D323}" type="datetimeFigureOut">
              <a:rPr lang="en-US" smtClean="0"/>
              <a:t>6/17/2020</a:t>
            </a:fld>
            <a:endParaRPr lang="en-US"/>
          </a:p>
        </p:txBody>
      </p:sp>
      <p:sp>
        <p:nvSpPr>
          <p:cNvPr id="6" name="Footer Placeholder 5">
            <a:extLst>
              <a:ext uri="{FF2B5EF4-FFF2-40B4-BE49-F238E27FC236}">
                <a16:creationId xmlns:a16="http://schemas.microsoft.com/office/drawing/2014/main" id="{98E4D6CA-0226-4D81-A056-42114F9ACF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A79DFF-D8D5-4B6F-84DD-7F0F9AF90D80}"/>
              </a:ext>
            </a:extLst>
          </p:cNvPr>
          <p:cNvSpPr>
            <a:spLocks noGrp="1"/>
          </p:cNvSpPr>
          <p:nvPr>
            <p:ph type="sldNum" sz="quarter" idx="12"/>
          </p:nvPr>
        </p:nvSpPr>
        <p:spPr/>
        <p:txBody>
          <a:bodyPr/>
          <a:lstStyle/>
          <a:p>
            <a:fld id="{E3AFA4C0-25A7-47CA-85F4-2CEC7EE7F322}" type="slidenum">
              <a:rPr lang="en-US" smtClean="0"/>
              <a:t>‹#›</a:t>
            </a:fld>
            <a:endParaRPr lang="en-US"/>
          </a:p>
        </p:txBody>
      </p:sp>
    </p:spTree>
    <p:extLst>
      <p:ext uri="{BB962C8B-B14F-4D97-AF65-F5344CB8AC3E}">
        <p14:creationId xmlns:p14="http://schemas.microsoft.com/office/powerpoint/2010/main" val="1923141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56C84-A103-49D8-B2BC-36F37F482D4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055CB8-2491-44E9-BB58-90B49B8DDE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78A884-40BD-49CD-A044-1A59A38BD41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2A4D97-6BAE-4215-8484-5A20BED687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9611E3-44B5-4067-A439-6EF923D52E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29DF28-86E8-4F8B-B477-BE7225CE5DCA}"/>
              </a:ext>
            </a:extLst>
          </p:cNvPr>
          <p:cNvSpPr>
            <a:spLocks noGrp="1"/>
          </p:cNvSpPr>
          <p:nvPr>
            <p:ph type="dt" sz="half" idx="10"/>
          </p:nvPr>
        </p:nvSpPr>
        <p:spPr/>
        <p:txBody>
          <a:bodyPr/>
          <a:lstStyle/>
          <a:p>
            <a:fld id="{31E6906D-7984-4D05-894B-66F61A56D323}" type="datetimeFigureOut">
              <a:rPr lang="en-US" smtClean="0"/>
              <a:t>6/17/2020</a:t>
            </a:fld>
            <a:endParaRPr lang="en-US"/>
          </a:p>
        </p:txBody>
      </p:sp>
      <p:sp>
        <p:nvSpPr>
          <p:cNvPr id="8" name="Footer Placeholder 7">
            <a:extLst>
              <a:ext uri="{FF2B5EF4-FFF2-40B4-BE49-F238E27FC236}">
                <a16:creationId xmlns:a16="http://schemas.microsoft.com/office/drawing/2014/main" id="{B12759E1-09FC-4F10-AABC-B7CFD11937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DEA325-0F5A-4E15-9525-D6449EFFD1DE}"/>
              </a:ext>
            </a:extLst>
          </p:cNvPr>
          <p:cNvSpPr>
            <a:spLocks noGrp="1"/>
          </p:cNvSpPr>
          <p:nvPr>
            <p:ph type="sldNum" sz="quarter" idx="12"/>
          </p:nvPr>
        </p:nvSpPr>
        <p:spPr/>
        <p:txBody>
          <a:bodyPr/>
          <a:lstStyle/>
          <a:p>
            <a:fld id="{E3AFA4C0-25A7-47CA-85F4-2CEC7EE7F322}" type="slidenum">
              <a:rPr lang="en-US" smtClean="0"/>
              <a:t>‹#›</a:t>
            </a:fld>
            <a:endParaRPr lang="en-US"/>
          </a:p>
        </p:txBody>
      </p:sp>
    </p:spTree>
    <p:extLst>
      <p:ext uri="{BB962C8B-B14F-4D97-AF65-F5344CB8AC3E}">
        <p14:creationId xmlns:p14="http://schemas.microsoft.com/office/powerpoint/2010/main" val="1604166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618E-F10F-413C-AAA7-02FA5ED7B6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D65CF8-3481-4BBA-A960-B60005B9CC6C}"/>
              </a:ext>
            </a:extLst>
          </p:cNvPr>
          <p:cNvSpPr>
            <a:spLocks noGrp="1"/>
          </p:cNvSpPr>
          <p:nvPr>
            <p:ph type="dt" sz="half" idx="10"/>
          </p:nvPr>
        </p:nvSpPr>
        <p:spPr/>
        <p:txBody>
          <a:bodyPr/>
          <a:lstStyle/>
          <a:p>
            <a:fld id="{31E6906D-7984-4D05-894B-66F61A56D323}" type="datetimeFigureOut">
              <a:rPr lang="en-US" smtClean="0"/>
              <a:t>6/17/2020</a:t>
            </a:fld>
            <a:endParaRPr lang="en-US"/>
          </a:p>
        </p:txBody>
      </p:sp>
      <p:sp>
        <p:nvSpPr>
          <p:cNvPr id="4" name="Footer Placeholder 3">
            <a:extLst>
              <a:ext uri="{FF2B5EF4-FFF2-40B4-BE49-F238E27FC236}">
                <a16:creationId xmlns:a16="http://schemas.microsoft.com/office/drawing/2014/main" id="{E9CF1D55-6F98-4F4A-A86A-A1AE02C4CE3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5EF27C-1273-4CD9-8A5A-5088D0E0E083}"/>
              </a:ext>
            </a:extLst>
          </p:cNvPr>
          <p:cNvSpPr>
            <a:spLocks noGrp="1"/>
          </p:cNvSpPr>
          <p:nvPr>
            <p:ph type="sldNum" sz="quarter" idx="12"/>
          </p:nvPr>
        </p:nvSpPr>
        <p:spPr/>
        <p:txBody>
          <a:bodyPr/>
          <a:lstStyle/>
          <a:p>
            <a:fld id="{E3AFA4C0-25A7-47CA-85F4-2CEC7EE7F322}" type="slidenum">
              <a:rPr lang="en-US" smtClean="0"/>
              <a:t>‹#›</a:t>
            </a:fld>
            <a:endParaRPr lang="en-US"/>
          </a:p>
        </p:txBody>
      </p:sp>
    </p:spTree>
    <p:extLst>
      <p:ext uri="{BB962C8B-B14F-4D97-AF65-F5344CB8AC3E}">
        <p14:creationId xmlns:p14="http://schemas.microsoft.com/office/powerpoint/2010/main" val="2689893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37544E-D058-4BCB-B51C-C0B4C84EA664}"/>
              </a:ext>
            </a:extLst>
          </p:cNvPr>
          <p:cNvSpPr>
            <a:spLocks noGrp="1"/>
          </p:cNvSpPr>
          <p:nvPr>
            <p:ph type="dt" sz="half" idx="10"/>
          </p:nvPr>
        </p:nvSpPr>
        <p:spPr/>
        <p:txBody>
          <a:bodyPr/>
          <a:lstStyle/>
          <a:p>
            <a:fld id="{31E6906D-7984-4D05-894B-66F61A56D323}" type="datetimeFigureOut">
              <a:rPr lang="en-US" smtClean="0"/>
              <a:t>6/17/2020</a:t>
            </a:fld>
            <a:endParaRPr lang="en-US"/>
          </a:p>
        </p:txBody>
      </p:sp>
      <p:sp>
        <p:nvSpPr>
          <p:cNvPr id="3" name="Footer Placeholder 2">
            <a:extLst>
              <a:ext uri="{FF2B5EF4-FFF2-40B4-BE49-F238E27FC236}">
                <a16:creationId xmlns:a16="http://schemas.microsoft.com/office/drawing/2014/main" id="{16D69438-D1B2-42B9-811D-233AEC6364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22F8A0A-4BA1-45B4-A783-BC35A7916C88}"/>
              </a:ext>
            </a:extLst>
          </p:cNvPr>
          <p:cNvSpPr>
            <a:spLocks noGrp="1"/>
          </p:cNvSpPr>
          <p:nvPr>
            <p:ph type="sldNum" sz="quarter" idx="12"/>
          </p:nvPr>
        </p:nvSpPr>
        <p:spPr/>
        <p:txBody>
          <a:bodyPr/>
          <a:lstStyle/>
          <a:p>
            <a:fld id="{E3AFA4C0-25A7-47CA-85F4-2CEC7EE7F322}" type="slidenum">
              <a:rPr lang="en-US" smtClean="0"/>
              <a:t>‹#›</a:t>
            </a:fld>
            <a:endParaRPr lang="en-US"/>
          </a:p>
        </p:txBody>
      </p:sp>
    </p:spTree>
    <p:extLst>
      <p:ext uri="{BB962C8B-B14F-4D97-AF65-F5344CB8AC3E}">
        <p14:creationId xmlns:p14="http://schemas.microsoft.com/office/powerpoint/2010/main" val="3827496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3403F-0243-4539-8CF9-9BC352A624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16B6BE-F00F-4E35-B547-3F6C39533A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4F1FE0-8244-4620-BC47-A73A19083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0C3F06-0862-41CA-AB82-9312DA4C0418}"/>
              </a:ext>
            </a:extLst>
          </p:cNvPr>
          <p:cNvSpPr>
            <a:spLocks noGrp="1"/>
          </p:cNvSpPr>
          <p:nvPr>
            <p:ph type="dt" sz="half" idx="10"/>
          </p:nvPr>
        </p:nvSpPr>
        <p:spPr/>
        <p:txBody>
          <a:bodyPr/>
          <a:lstStyle/>
          <a:p>
            <a:fld id="{31E6906D-7984-4D05-894B-66F61A56D323}" type="datetimeFigureOut">
              <a:rPr lang="en-US" smtClean="0"/>
              <a:t>6/17/2020</a:t>
            </a:fld>
            <a:endParaRPr lang="en-US"/>
          </a:p>
        </p:txBody>
      </p:sp>
      <p:sp>
        <p:nvSpPr>
          <p:cNvPr id="6" name="Footer Placeholder 5">
            <a:extLst>
              <a:ext uri="{FF2B5EF4-FFF2-40B4-BE49-F238E27FC236}">
                <a16:creationId xmlns:a16="http://schemas.microsoft.com/office/drawing/2014/main" id="{4AE15C6D-1C2B-4DA2-BACA-24252CF58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B14963-23DD-47F5-97C2-55EE28FA6C9E}"/>
              </a:ext>
            </a:extLst>
          </p:cNvPr>
          <p:cNvSpPr>
            <a:spLocks noGrp="1"/>
          </p:cNvSpPr>
          <p:nvPr>
            <p:ph type="sldNum" sz="quarter" idx="12"/>
          </p:nvPr>
        </p:nvSpPr>
        <p:spPr/>
        <p:txBody>
          <a:bodyPr/>
          <a:lstStyle/>
          <a:p>
            <a:fld id="{E3AFA4C0-25A7-47CA-85F4-2CEC7EE7F322}" type="slidenum">
              <a:rPr lang="en-US" smtClean="0"/>
              <a:t>‹#›</a:t>
            </a:fld>
            <a:endParaRPr lang="en-US"/>
          </a:p>
        </p:txBody>
      </p:sp>
    </p:spTree>
    <p:extLst>
      <p:ext uri="{BB962C8B-B14F-4D97-AF65-F5344CB8AC3E}">
        <p14:creationId xmlns:p14="http://schemas.microsoft.com/office/powerpoint/2010/main" val="3082630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3975A-B64A-45D1-AFE8-833585F01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0EC768-CB48-408C-99B7-E614EF2FBF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6A2C1A-3E44-4A7F-8C66-A1F9F836A9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15E85A-D8B8-47B7-93B7-FECE659EF2F6}"/>
              </a:ext>
            </a:extLst>
          </p:cNvPr>
          <p:cNvSpPr>
            <a:spLocks noGrp="1"/>
          </p:cNvSpPr>
          <p:nvPr>
            <p:ph type="dt" sz="half" idx="10"/>
          </p:nvPr>
        </p:nvSpPr>
        <p:spPr/>
        <p:txBody>
          <a:bodyPr/>
          <a:lstStyle/>
          <a:p>
            <a:fld id="{31E6906D-7984-4D05-894B-66F61A56D323}" type="datetimeFigureOut">
              <a:rPr lang="en-US" smtClean="0"/>
              <a:t>6/17/2020</a:t>
            </a:fld>
            <a:endParaRPr lang="en-US"/>
          </a:p>
        </p:txBody>
      </p:sp>
      <p:sp>
        <p:nvSpPr>
          <p:cNvPr id="6" name="Footer Placeholder 5">
            <a:extLst>
              <a:ext uri="{FF2B5EF4-FFF2-40B4-BE49-F238E27FC236}">
                <a16:creationId xmlns:a16="http://schemas.microsoft.com/office/drawing/2014/main" id="{3FD237B9-879B-4782-9E01-552A6D33B6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7009E-D4D3-4137-A33B-5CF2449DE44F}"/>
              </a:ext>
            </a:extLst>
          </p:cNvPr>
          <p:cNvSpPr>
            <a:spLocks noGrp="1"/>
          </p:cNvSpPr>
          <p:nvPr>
            <p:ph type="sldNum" sz="quarter" idx="12"/>
          </p:nvPr>
        </p:nvSpPr>
        <p:spPr/>
        <p:txBody>
          <a:bodyPr/>
          <a:lstStyle/>
          <a:p>
            <a:fld id="{E3AFA4C0-25A7-47CA-85F4-2CEC7EE7F322}" type="slidenum">
              <a:rPr lang="en-US" smtClean="0"/>
              <a:t>‹#›</a:t>
            </a:fld>
            <a:endParaRPr lang="en-US"/>
          </a:p>
        </p:txBody>
      </p:sp>
    </p:spTree>
    <p:extLst>
      <p:ext uri="{BB962C8B-B14F-4D97-AF65-F5344CB8AC3E}">
        <p14:creationId xmlns:p14="http://schemas.microsoft.com/office/powerpoint/2010/main" val="1979807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E66BA11-ACC7-4067-ACF1-A2352A7940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72394DE-1A79-4B1D-9089-E72102F57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A7A7A4-1914-4E4F-BC02-FC88C5DDB4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6906D-7984-4D05-894B-66F61A56D323}" type="datetimeFigureOut">
              <a:rPr lang="en-US" smtClean="0"/>
              <a:t>6/17/2020</a:t>
            </a:fld>
            <a:endParaRPr lang="en-US"/>
          </a:p>
        </p:txBody>
      </p:sp>
      <p:sp>
        <p:nvSpPr>
          <p:cNvPr id="5" name="Footer Placeholder 4">
            <a:extLst>
              <a:ext uri="{FF2B5EF4-FFF2-40B4-BE49-F238E27FC236}">
                <a16:creationId xmlns:a16="http://schemas.microsoft.com/office/drawing/2014/main" id="{E13FECFD-564C-402D-A2A5-9E7CDF11EF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6650F35-964C-42DF-8653-439057E14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FA4C0-25A7-47CA-85F4-2CEC7EE7F322}" type="slidenum">
              <a:rPr lang="en-US" smtClean="0"/>
              <a:t>‹#›</a:t>
            </a:fld>
            <a:endParaRPr lang="en-US"/>
          </a:p>
        </p:txBody>
      </p:sp>
    </p:spTree>
    <p:extLst>
      <p:ext uri="{BB962C8B-B14F-4D97-AF65-F5344CB8AC3E}">
        <p14:creationId xmlns:p14="http://schemas.microsoft.com/office/powerpoint/2010/main" val="523264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D5B5C0-B5B1-4C82-8C2C-AA323D5D1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114769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Rockwell" pitchFamily="18" charset="0"/>
              </a:rPr>
              <a:t>Baptism and Temples</a:t>
            </a:r>
          </a:p>
        </p:txBody>
      </p:sp>
      <p:sp>
        <p:nvSpPr>
          <p:cNvPr id="32770" name="AutoShape 2" descr="data:image/jpeg;base64,/9j/4AAQSkZJRgABAQAAAQABAAD/2wCEAAkGBhQSERQUExQVFRQWGBQUGBcXGBcXFxUUFxQVFxUVGBcXHSYeFxkkGRUUHy8gIycpLCwsFR4xNTAqNSYrLCkBCQoKDgwOGg8PGjQkHyQsLCwsKSosLCwsLCwsLCwsLCwsLCwsLCwsLCwsLCwsLCwsLCwsLCwsLCwsLCwsLCwsLP/AABEIAMIBAwMBIgACEQEDEQH/xAAcAAACAgMBAQAAAAAAAAAAAAAEBQADAQIGBwj/xAA+EAABAwMBBQUGAgkFAAMAAAABAAIRAwQhMQUSQVFhInGBkaEGEzKxwfAU0RVCUmJygpLh8QcjM6KyFkNT/8QAGgEAAwEBAQEAAAAAAAAAAAAAAQIDBAAFBv/EAC8RAAIBAwIEAwgDAQEAAAAAAAABAgMRIRIxBBNBUSKRoRQyQmFxgdHwBbHB4VL/2gAMAwEAAhEDEQA/AO7uYrMdVAio2N8cCDjfA4aZSqoFfZXpY4Oae8cxxB6Iq+sN4GpS7VM5ga0+MOHADmvLNCwc/cJXcptdtSW6cjctFAzBLlvdVjEaD5q2yrhs4B70Tc+7eOAwsNWdpZR6FKPhwc3ctjj5JdcEzmU7rWw4FDXNsOq00qsUxJ02xfQvHNxwRVt/und0PNShswu5RxKZiyawYB5E8fTRNVqQW24sISe+wsv7cUzugglVCrIymN7sxoaXDQc0qRp2qR7gleLLbcgHontG2D2gpAwoy1v3MiDhY+I4dzzF5NVCuoYlsOPwAVN3RG74/QfkfJVU7l7j2pjnwRrW47+a81wlTfiN6nGovCIK9BUtpJ7d0GjvIBjhz+UJbXAGi0qpixHT1BH1IVdOrJVdVYoDK0xSSISd2NabsLV5W1Bq2qU4UU8nNApjise4DtIV3uJCrdbkcFW/zEZS+hCFNLKIeCo2nzVYtom8lDbOVsLREtEBRz0HOQdKBDSUFBFsYER7gDKSVSwyiKatBBVKKbVpOgwqXWypGpbcWUbiv8Oso80QoqcwXlnptO5TTZt+WPDh4jgRxB8JXJNvExsbuSqswaRzt6z3HuAHZ1b1adCDxH5Lj790Fdzf9u1pH9kvZ8nD0XDbWpwSlHpi11fKrqXZ0VFUod71KWTbBBp2hoi7d+9lJAE+2W7QRKy1cK6NMM7jFtkQ2WRMaJTeXtan2XQJ5RC6KlQcWkCQ5KrvZNVzv9zI79EvD1It+O3+i1oNLwiK6vX1I3jKqayUwudhvGQCR3QtKdkQYMdT04969eE6dvCzzpRnfxArW81fTpK1tIE/eqhZunBSz+Q0X3CNn1Nx4Pn3an0TKldB5AAMmPVKqb+X307kTSdukOGmSRy3Rvbs+XmsFWgp56mqlXcMF11dN3gAOnUdUsvqapFXtjvV1etPLllZnScZKxrVVSi7iuoFU0wrbgmZVTCtyWDHJjKxrjmjtUnpkExCc0LTdAJUJxSyPGXQzTogzzQ9VxHFWVroDRD1LmQkjF3C5IHc0krLmKNeo+or5JlbjCrNbksVAtJ5KiihLljZKvpNjUodhOi2eSOiSSvgZOxe5/AeapquA4zzQ7q0KkulBUjnMsdVMqLHuFE/hOyOReJns29yuUFwi7W9grQyOg9e2aW1rcU2nthxdBxvSAOyeYA0KRbY2MQSCCDyKU7G2xpld0NqsqNHvBvAiWkGHNzls8QDz6KbIWcGeY3uzCOCWOtl6vX2HTqz7pxLonccIJ5w4YJ6Llr7YcHRQm7I20ZqTsctb2clOtnDdcJwVW+33CFtUeXEGV586jk7PY9ONNWuh3U2oG6SeiDq+1cfC2e9KqlQzBQz2Hkr0eHpteIhVnJbBd9t2pV5N7kFTZJnitagKzRcQZXpQjGCtE8+d5PIwbs8lu9AjiAfLHktKtsTB8/PVQOM66j56evyWtu8mQP76j6fJLqk9xXFI0pUDMcdPNWXbt0FomJyf2o+Q6fYNt2GQTgAguOMZ68TBwgrhu8CdT8vvK5gTFdWlORjqdAqK1SIEzr/AIz3Ii6qBo3R0JPM506ZP3ouc6ShYpcIrEbqzb0pGFZbWjXNyYI9UVs+iWO3gJIUXLDSKWBG2ZBRxc46DIGe7n/ZNqVffw5o8oW/4HdnGTjrGZx5eanzG/eQXFdGc6WnkZVe4U7rWDuDYS64oETJA8VyqJnODQMFC3ErB/ytJVBTV7VndA6rG7KIIkDCLdgJXKjcRoENUYTxRpohZFMFKppbBcW9wAWkoqlZbupEo1tADJWj+YU3Vch1BIoIH2FFHN6rKAwja5btqKx1qVqaJWrmJlXRaGFhckELsdn35NE69lwP9bTI6R7ufHouGtW5XU7I7Tfd5Di4OaR+1ukAHlOM8Pl2q5nqU7ZOo2dtE4yugr0hXp7x/wCRgz++0HXvEriLG6II5812Ww74bw3sDIPccJNL6medllbnJ7U2cZ0SulSAOdPJd5tnZeoPD7BXMXdnGnkQPmsNSF2elQrYFFWkAZGR96ql7gi30CJS2rMoQvezLys1dG+4FllMcPyQ9QEcVowbzhJ+f0WuLa6mSaGZtiBJ0748Vq6h2ieByO45Vlrs97hAM/IZ6p5a7O3Gj3gnIIA5fvcgcdSB3FPGotr5M04NZAK9P4aciRgn94/Fpyw3n2Uourng0CDxOp7+XcPVdLe0gQCBDiXS7jMz4ajIXP1dn5hXi7rJntZiW4pkniEOy2MrsLLY73j4d4DG9gAd7jgeKIHso8z2NIzIAzkQSYOM4nVG5zmkI6Fk1zRILT80bSo7uk6CPvwTKlsGo34YdzDSHOHgM8tEwbsl26f9sg4mRJxOizypsoqqFNrUIOAJAcR1MYWluwudPieid0tjPHaIxB16jHVDV7CMQR4Y8tfmu5cbWBzJXuV1nw2SSOWde5Jr23Y7Vx8RPrCaPpkGYBHn6yYSm+eXHjHTjjxUY8PpeGX591kEpWlPTePktqlhSjDiPL6KPoiJGTPE5Vow3SD980s074bKxtbKQFWpsYOJ9IVFOoHnOB5Im4tHvOZQ34UDUnuVUopZeSbu3hYLHtaND6qplVoMkoe5qAcCOqFY4yqKmmsiOdmNHbQnDWk96Hfdu6BYbeYgha1Ko5Y8ykUEug2pvqUuuXKLf8WOn34KJ7fIW/zGbrZUPtM4TKmxEMtpXlc3SfRuFxZRsk32ZR3HAxMfUEce9bMtkfb2+V0OIdyFaimi19huuMQRiMgSCARqdYOiZWNUN1PpPqt7dktAIB4ZGYAxkaxoJQVQFp4jvW/2myPI9n1No6yjdtc3deTHBwyR0jkgr/ZkDQEHRw49x+iU2l51g8kyobZLccDqCAQeGhTRrU6mGSlQqUneIqrez7zOMdcepSa52Ic9F2x2ox4h7Af4ZafSR6KGxov+B0H98AA9JEx4o8tM5cRKO5w1HZBKPs/Z7MubP1XZW2xHCIAPWQfkjvw5aYYAzOJiXef0XOj2EfFnOCi2kAGUxvcebegPA9yEqWNVzp3C0OMyZgDi4u5RmU9ub0tnssnjLfpp6LltsbQqdqXOg5OfohGiosHOcjFztOmOz7sOaNHEua5x4kwSADyjGM6yurbYYPgpsbzLh7z/ANyB4BKLq4JwHDxMfNKHXrtCFoX1Bov0O1s9ukkHekjgT2QOQb8IGBgDgmbdvkwCAQMDoOIAGI6Lz2i86gx98U0sLwjMgxqJye5SnK2R1TvhHbtq0SMY54MjuBcsUnimT2mnrvACOERn0XJVtp7p5jHf4hbP2mCMSkhd7nSjbY65+1N3SMjvBB/wgqt+HaNnnl0eGceMpLb3RLMmBq2Y8R0n5gd6rftKBA3fFw+hWmMYJeEzy1N+IbVbdsSHRzaSAe6SQCO7lol13RbG9rw7PaA6EgxKU3N6/UnxBBg8sHCGF9UnDjPqjKn8xoSt0DKlw0GCCOcjTwKrZXDjAaT3CfQLUXLyIJJA03m7wHdOmVVTuXtPZgdzWifRSUI/cq6kgt9uMNJInicEcY5LLrVgHZgj71hWHavvey9knnkx3DyQVRjh8Lm+fzBgFRkpSdngrFxigatZE5QdxQjQIuXtMmSNOnnotHVZhMtUQYkAlrjy6aLdtqTqQEZWZy4IepU/dR5jewdC6lBs+UqIhjHRxUQ1vuHRE6aytSjm2yMtKBnLRHerBaQcHXmF8zOq2z6HmJYBqdqiqFOFeyBrqrfcz8Ovqui5XyQnUubsdIj74LFahLcjSAD549FvbsPHHf8A3WbmmQMc59M/L1WpSdjLdarIUvt+S1rUnAYlEPmeHmq6hdzjxhCFWzyzU43Qv/EvB9UTaX7jkA/MIW5pOn4tOqAq79OXAk8dcHmt8K91hmWpw982OnG03NE70N45WTtBxy0z0BBPfjK5l3taGt5yILS0HvEyh7f2lpbwOWfw72nLXSQqKrW7GZ8PSud1+nKkDf3XA8HtafXX1VG0rBtVpqUojBcziyceLZ4jnlJv0/Qc0Cd6Tva7sdxk+Se7I2zT/wDrBDt12pnIG9g8sFWo1pyxKJkrUYwzFnLHZLN4h4OdIx5pZtHZjaejXzH8Q7tMiOMr0G6ZQqQ4kUzxbDt09W7oMdyQ7ZsNwgtyHAlrwZB1BAODIyCCjOnJyuilKvFR0s4KpcYjc3eo496Gp1yF1N7sEuAJcD+9I0jTnhJbjZBbod7XRaKco2sCopblNO4J6dTofyRD7wNO6CD15IV9q4CCOqHNiTon0Jsnq6Dj8U7i6R0yFa233tHIS1tDuiRnmVcGuGgUnde6zrJ7oPtdmiYeZB1A6aGfE+aKOwgDLHRxGflhK2NMalFWck5JMciozlPfUUjGPRBdzSO7l4PdrrJlC0LHezqtru6Df1deM/31UoNa4gNe5h5es4+allRuilryyStalvCPvVC1qZ1Th2znvGHF/VKL0brt0nzSU6mp2uNOFlcCzONe5VVKRnT8kYQABBPWNUBcVs8ZWqLcngi0kslNatGAsNHEmAr6NqNTqrTRHJO5JYFSe4N+KUVn4boFhDwBvI9MZUHL0V8cgUM2sIwTPkq/eOC86HAyks28v+noyrRTsEGmZ0K3Bju7lpTuijBXgCRqmXCTg8WOdZMlG6Hz8wOK1quJ4yobkDMx6Kus7kZ9MKvss5KzSJKpFO4PWoNnj4LQ2jTxKsFTmFdTaO7xWCfAuO9zXGrdYYmuNlOd+sPMfVL6uw6mQPnr6rsfwrtWnHSFRcUXN0P/AFb+S6PD1YrEl6/gD4m+LHAXHsrWP6qG/wDilY43Su9fXeOP/Ufkqm7SqD9YHvGq1xjxdvC4v7szSqU+sTi6Ps65hPvHbg8yfJONmXLKUFvvSRzhsd2qejaNSZxHKBHgjqF0Khjc/wDMAcScYHVW0cWsyjf6MzyrUHhYF9ztmmAx24RvNmJAAhzmmBGJLJ8Vm19rKbAQA8A5gw5p/lOPRW7SfRdA3DAEAwM5JJjhklJK7KAOHPHTdP0cE7U08wl9icHTkveX3Q1fty0cZNBwPR4jOsBzcd0rNK4tCZbvtP7zA+f6XBJfcUNQT/SZ/wDSMtbm3ZkMcSOM/SVR3axTf9CYi/fQ0qWlGr8HuyeIqf7Tp5jJaR/NPRWW/s7uyTTpAcJcyD3OLoKU0rilkw8EzxBiVZT2lTb2ZqBp5wR/ZTlTdvca/fuNGo74mv3yGG0NlVIO41haBOCw44wAZMcccFzde1kHtR0AwevBNLa6aD2aoaJka7wPDtYjwW9Taxcf9xlOr+8QN4j+NhDvNUpRgsJfv3Eqyqbt/v2OUuaW7o6en3KXi4e09kkdy7at7PipJpHfbk7uPeNHIt1OOLZB6aJZdbB3cOBB1gggxzg8Fp8Pa5BSYgqbTqOEGI0+yqwXJpU2eGrRraY+KR3Z8+iZU7bI51L7sYbE23SpNLam/n9YZn1wr7zZ1B43w50k4aRk+fzSemKM9o9nWW690OQ9ztFkgML4HXhwE8lilwl53g2n17GlV7R8VmS+t910Y7hwQrWtnKsrbakRuMxpr9dUE+6J4rVToytaRCdVXwPrW1DmzMN5qp9ZuQ2TzPD01SeptPs7oBjlvGPJDm/dEcOWVNcK3lsp7Qtkhu65Z9hRKA55yGj0UTciPcXnS7HobKqLoXEcMffFausWt/Wceoa0jzDkO6wJPZuN0cjSz4wfku9pVvdfl+AuD/8ASHTbumR8JDlq9wiWyc5jOcDiUmo7FezS439YBgDxDzPRXW+wLkneFZjdZA3XAco3SSVF8VRhl3X1T/A+mT+JeYyBxLpHesVareBGMTI1Go81BsmsWgVKzQOPZEExEAEDH90CzYA32n3wg/GW72udIEREZOEi/kqX1DyG+pmrtGm3Wo0eIV9G4DstcD3EH5LZ/s1aUiX1DUggtO9AbJ0ILuPihrLY1vbu399x3hiRAAJ1lru0P8oLjlV+B2KRWjaXoHfi3c1ZSfU5E+CqrFgyHgaROJ7ua3pPkAtc7wyDzhaWoSjiJNVJXyzapYvd+rCqu9kwwSQDzOB5jXxR1OtAw8g9506YIVNwxtSQ6pUzgw47vlgeiwVozatBPHZFY1Ip3k0LmbLMEOqhhwQZx3SRBK0pXO7vMFUPndMkxJaSC0k4Ah0jhLQiGbJptEF5czQBxMAQdIPetRYUJImmCYgGdMaiROiNOrVi7vU/sCpCnJYsI9p7WeCQ1sEYIdqCNQgLt1WozeY3UkRne9NdV3lK3olpc1rHEfrNBcTutyOJJgc895lDvrU9ZLDpBbuz3g4VZcXUvaK82JChDqee2tdxJaXBjhPxQBjhJGDrhH0XPMgUyS2CYI0PHxCa7U2Nbl8l26SOAgEc8Ky2vbdjSxoM4Bw470aZSz4mvFXiiqoUJYYofe7o+E8DBwc8VVXvnASWyDOnTWUfXo0XyfdPd1BI06Ej0VQ2bR+JrKw6AkefZmPFWXGVWsr67fkn7LST/rf8Cj9N8N0Tw5Iy02tIkiI8lYGU6ZxTYTmN4EnPecon9MlmtJoadYBx1HIIyr1fhjf7oVUaXWVvsSntIcD6o+htmQWvJew6tLjgzO8053XdYzJmUmrXe/IFJgkzxmT1nCwxscI4RnB8VWFV2yrGepSXR3GO07PdMA7zTlruDmyYPTkRwII4JHcWpXRWG0HNED4e0YcA4AxqA4GDIGRyWz7xj/8Akptcf2mkU3eMNLXeU9VZVGQ02OLq0CEK9pXaXGyw4TSbvjiI7be9o1HUcsxokd1ZxPZjwR1sayEJWpTCpQ6Kk0SjqDYCMrAcRoSO5GGgtDR6I6kdpAzKiINJRHUdpO6o7Rqg5IKK/Hbxw0ecJI26c79eVewP5+q8rmtG3lJ9B4zfI+GPHCz7ur+0B99Ert7iq3Rzo5SmNptGoP2j/KD9EkuIkuoVQXYJtqtcOEP/AOxhX3G1qrMOg94Dh6hX0to0zG+yD1b+UJhFo8ZLgeOJHlKzuvGW8fOxzpNf8EtptTeJPumEnXsAT5Qr6t+0AyxjQ7B7LQD9f8pp+Ct47FUA9QR9Esvdl03avB+qCqUr+6vL8B0t9X6/6DmtQcI3KZxuwJAjWImB4K62q0WM922GNGYBnPE58OPBCfodg0Lo7sLH6Dp6gz6KuqmspW8ztMtmwoVmzAOPJbe9la0tm4w7HIGVivQhsa9YghaFxlsEXwty1tyYjMeClNwOox3BCW9ETk5PVWVbQtPxISrUpbrP0CqVSOz9RjQotGWANcDIkYB4HBV1zs9sGXOyJ3RoJ4QRplK6RcDj1CPrb87zdTDojmM94mQkUYvr6DOUk9vUArbHoSIYPIa+EKttozg0TMgxBnv4I6oHE5AHHSY8v7qOoHkPl6FUUY2swOpJC65hpn3TnxPw6yQZM4+ykN37QhjifdSCBDTMBw1PLTGOS6r3RHCPvRAXVqHGHMae8BTVHS/l9WivtKaze/mcXtPbIrQQwNcDMhoxpGYnmiqXtC7dANIuAxOJOOI+qc1thsGtKP6vzQ52TS/YA8XfmtCUbWS9SUql3dv0AHbWa5v/AB1A7uEefBU09pNGm8J1A/yndPZlHiwHxd+aYUKNsNaXyOniuctPw3FvF9bCaht6GOJLiPhgiZJzxPIFVHbLHngMmGjs+ZyAumq0rYgYA6FoS2vsyk7DQw+U+ihKsk7uDRaMNSspXBaW1WmQGtJON7wzpyhFUyKjSHjfe0Eg5BLWiS1x44BIOvZjIIhfV2YG8G+IW1vVc0tI3eyZAzHWRxkYKMakXsdODW/9C7aVs4mGYHdn5Z8Usda1Bq5vgujv6ZaOyw7rocDMxgS2f3XSPLmldR3NhnodfNWU2v1CWjLf/RU6g4qs0HhHPceIPSEM97uE+StGo2SdOwMaTuqivj+P0UTcw7lgzvbGgG4p1N7lLQPNAVfbar+o1re+XH8vRcxvLIctkeCpR6X+pmlxlSXW30Oope3lwBHYPWD9DCNtP9Sq7dWUz/UPqVxm8oHIS4KhLeKAuLqr4j1S3/1fYRFS3d/LUB+YC7X2c9o7K9AFOru1P/zfDX+AOHeBK+eA9bNqrBW/h6M14Lxfn6MsuNqdWfTdfY3V3khmbOaPiLv6SfUBeCWHtddUS007iqN3QFxc3u3XS0jwVNx7RXFR+++vVLue+7yGcDuXnx/ha6duYrfT9/s0LjlbP+H0G+3YBIz4kfRB1X6wYXilr7a3dMgiu89HEPB7w6ZTmh/qZUiHsbPEt+e6fzSy/i+Khs0/35minxlCWJY/fkekGu8aEH1WRf1BzXB0/bxozvjPDd+cBED20a7O+zxMeiR8NxC3j6F1Kg9pep2DtpE8AfBY/S7hwA++S5M+0Yf1/hdj0UG2GcW+q7kz6xC1HpI6xm1wdWtPmD6FF0doAtI0gFwzkaT4R8lxtPaDDzCPttpABx4BpHi7sj5z/KrQg10M9SHzOgbtLmZRI2qQPiP3ouOO1Qrv02IiYPh5Kul9iOj5nUO2qDrHf9/kqKt+AefFcq7aqtbtMOGudI6Dim0t9BdLQ6qbSH70cpP5rLds0+NMHxP1XN1L9vNDnaA5+am6TZRHT/iqZ4OA7x9QsPrNAnPTSeK59m0wBwVjtpD4fufvCrGMkTlFMY17tDC+g80qq3/ehztAcQUWm+h0YWOgO2TyUp7VPIecLnHbRby9VoNojr5pFQXYo5S7ncWW0Rhpb2SROfXvHND3dUCQW5EjhwXKU9pjqjKm0m1MkhruJMw7rgGDz4Z4LvZ7g5lgmvcM7v5f7oGrXHAjyQd1XIMHB+/MIGpeqseHsK6rY0971H9KiTG+WE/IBzGcgooovePENgVtB5KtW06xGhIQY0X3NVmUS3ajuIafCEbR2hSIlzQDPf8ARTcpLoXjCEvi8xTKzvJoNpUZ+DHOB8kXQbSeJaGnwSOo1vEeNFS2khDKyuhNqz9lvkFq6xpn9UJeeuw3sz7nPypvJ2dmU+XqVqdl0+R80efEHs8hOKhCvtb1zTgnu4FGu2Szr5qM2W3mfRdzYMHJmthpYX7nkBrZPIZTC62rut3RkDJIOC/v4gDA/mPFC7IsmgnJMtdjGSO03/s1p8EXXa2MAR3z3j74QovR0Q9qnVieptp05AWv6e5g+asuKLeSFNBqPg7DJT7hLdtt6jw/JF0toaEFKTbtWQ2NEHGPQZauo3fej7P5hUm66paT1WqGhA1MbNuuqtqXfXJH399UlBVjn41+/uEdCBrYfUu5GqHNfqgysQjoQNbC/frBrIWFqV2lHamGi4VjbtLCVgPTaEK5sdi43m7vEZb3Z3mj5x0PPK+rUVDK8EHllUXNwASAdCR6oqAjnYuNVRL/AMT3qJ+WLzQZREjZ9QxDTnRYfYPGrTrHPPgr3RDRLewOsyrBaP8A2T5ffJaPYQYIgogszVRRRcAitpXDm/CSP7aKpRduFNrYuq3LnRvEmFll24YDjEyqFmELIOp3vcfW98CwEkToZPFXl652kWg9oE9xhMqO1WgfC7+qfUiVlnR7G6nXuvEGl6jXJNUv370zHRE2e0ZIDvP5IOk0rhVeLdh/ZVDvNg5BB7ozPpKuqVdQDgkx0n4ULYzvty2JBGeE59JVNw7dHxDHmprcdo0rP6oZ9UDJWK900anXz9EJc3QLTHOPDmqRg2TlNRW4Sy6a7SSsfif3XeSWUq5bMcVmtcF0feearyskefj5hwvRxBHgtxWSxlYjitjcmZRdMVVe4y31qaqDpXxGuVa6/HAJdDG5iZmregaZ9FoNo9PVVvvJ4BRtw3i3yT6FbYm5u+GbnaJ4BVuvnHorBUpzp6LJ3Oi7C6HZfxA5uXcytPeHmUV7pp0WhoBMpIVxfcpDysFy3dSCrKZMRqxhRRREAR+Mf+27+oqfi3677p57xUURsg6mWPuX7re07V3E9PzPmhqjyTJJJ5nKiiFgts0UUUXCkUUUXHEWVFFxxkLBUUXBItmqKLjkH2Dj76nniz5rNw8y/JwPoJUUUnuVWwucsLCiqRIsrCi44iiii44iiii44iiii44iyoouOMLYFRRccYWFFFxxFFFFx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data:image/jpeg;base64,/9j/4AAQSkZJRgABAQAAAQABAAD/2wCEAAkGBhQSERQUExQVFRQWGBQUGBcXGBcXFxUUFxQVFxUVGBcXHSYeFxkkGRUUHy8gIycpLCwsFR4xNTAqNSYrLCkBCQoKDgwOGg8PGjQkHyQsLCwsKSosLCwsLCwsLCwsLCwsLCwsLCwsLCwsLCwsLCwsLCwsLCwsLCwsLCwsLCwsLP/AABEIAMIBAwMBIgACEQEDEQH/xAAcAAACAgMBAQAAAAAAAAAAAAAEBQADAQIGBwj/xAA+EAABAwMBBQUGAgkFAAMAAAABAAIRAwQhMQUSQVFhInGBkaEGEzKxwfAU0RVCUmJygpLh8QcjM6KyFkNT/8QAGgEAAwEBAQEAAAAAAAAAAAAAAQIDBAAFBv/EAC8RAAIBAwIEAwgDAQEAAAAAAAABAgMRIRIxBBNBUSKRoRQyQmFxgdHwBbHB4VL/2gAMAwEAAhEDEQA/AO7uYrMdVAio2N8cCDjfA4aZSqoFfZXpY4Oae8cxxB6Iq+sN4GpS7VM5ga0+MOHADmvLNCwc/cJXcptdtSW6cjctFAzBLlvdVjEaD5q2yrhs4B70Tc+7eOAwsNWdpZR6FKPhwc3ctjj5JdcEzmU7rWw4FDXNsOq00qsUxJ02xfQvHNxwRVt/und0PNShswu5RxKZiyawYB5E8fTRNVqQW24sISe+wsv7cUzugglVCrIymN7sxoaXDQc0qRp2qR7gleLLbcgHontG2D2gpAwoy1v3MiDhY+I4dzzF5NVCuoYlsOPwAVN3RG74/QfkfJVU7l7j2pjnwRrW47+a81wlTfiN6nGovCIK9BUtpJ7d0GjvIBjhz+UJbXAGi0qpixHT1BH1IVdOrJVdVYoDK0xSSISd2NabsLV5W1Bq2qU4UU8nNApjise4DtIV3uJCrdbkcFW/zEZS+hCFNLKIeCo2nzVYtom8lDbOVsLREtEBRz0HOQdKBDSUFBFsYER7gDKSVSwyiKatBBVKKbVpOgwqXWypGpbcWUbiv8Oso80QoqcwXlnptO5TTZt+WPDh4jgRxB8JXJNvExsbuSqswaRzt6z3HuAHZ1b1adCDxH5Lj790Fdzf9u1pH9kvZ8nD0XDbWpwSlHpi11fKrqXZ0VFUod71KWTbBBp2hoi7d+9lJAE+2W7QRKy1cK6NMM7jFtkQ2WRMaJTeXtan2XQJ5RC6KlQcWkCQ5KrvZNVzv9zI79EvD1It+O3+i1oNLwiK6vX1I3jKqayUwudhvGQCR3QtKdkQYMdT04969eE6dvCzzpRnfxArW81fTpK1tIE/eqhZunBSz+Q0X3CNn1Nx4Pn3an0TKldB5AAMmPVKqb+X307kTSdukOGmSRy3Rvbs+XmsFWgp56mqlXcMF11dN3gAOnUdUsvqapFXtjvV1etPLllZnScZKxrVVSi7iuoFU0wrbgmZVTCtyWDHJjKxrjmjtUnpkExCc0LTdAJUJxSyPGXQzTogzzQ9VxHFWVroDRD1LmQkjF3C5IHc0krLmKNeo+or5JlbjCrNbksVAtJ5KiihLljZKvpNjUodhOi2eSOiSSvgZOxe5/AeapquA4zzQ7q0KkulBUjnMsdVMqLHuFE/hOyOReJns29yuUFwi7W9grQyOg9e2aW1rcU2nthxdBxvSAOyeYA0KRbY2MQSCCDyKU7G2xpld0NqsqNHvBvAiWkGHNzls8QDz6KbIWcGeY3uzCOCWOtl6vX2HTqz7pxLonccIJ5w4YJ6Llr7YcHRQm7I20ZqTsctb2clOtnDdcJwVW+33CFtUeXEGV586jk7PY9ONNWuh3U2oG6SeiDq+1cfC2e9KqlQzBQz2Hkr0eHpteIhVnJbBd9t2pV5N7kFTZJnitagKzRcQZXpQjGCtE8+d5PIwbs8lu9AjiAfLHktKtsTB8/PVQOM66j56evyWtu8mQP76j6fJLqk9xXFI0pUDMcdPNWXbt0FomJyf2o+Q6fYNt2GQTgAguOMZ68TBwgrhu8CdT8vvK5gTFdWlORjqdAqK1SIEzr/AIz3Ii6qBo3R0JPM506ZP3ouc6ShYpcIrEbqzb0pGFZbWjXNyYI9UVs+iWO3gJIUXLDSKWBG2ZBRxc46DIGe7n/ZNqVffw5o8oW/4HdnGTjrGZx5eanzG/eQXFdGc6WnkZVe4U7rWDuDYS64oETJA8VyqJnODQMFC3ErB/ytJVBTV7VndA6rG7KIIkDCLdgJXKjcRoENUYTxRpohZFMFKppbBcW9wAWkoqlZbupEo1tADJWj+YU3Vch1BIoIH2FFHN6rKAwja5btqKx1qVqaJWrmJlXRaGFhckELsdn35NE69lwP9bTI6R7ufHouGtW5XU7I7Tfd5Di4OaR+1ukAHlOM8Pl2q5nqU7ZOo2dtE4yugr0hXp7x/wCRgz++0HXvEriLG6II5812Ww74bw3sDIPccJNL6medllbnJ7U2cZ0SulSAOdPJd5tnZeoPD7BXMXdnGnkQPmsNSF2elQrYFFWkAZGR96ql7gi30CJS2rMoQvezLys1dG+4FllMcPyQ9QEcVowbzhJ+f0WuLa6mSaGZtiBJ0748Vq6h2ieByO45Vlrs97hAM/IZ6p5a7O3Gj3gnIIA5fvcgcdSB3FPGotr5M04NZAK9P4aciRgn94/Fpyw3n2Uourng0CDxOp7+XcPVdLe0gQCBDiXS7jMz4ajIXP1dn5hXi7rJntZiW4pkniEOy2MrsLLY73j4d4DG9gAd7jgeKIHso8z2NIzIAzkQSYOM4nVG5zmkI6Fk1zRILT80bSo7uk6CPvwTKlsGo34YdzDSHOHgM8tEwbsl26f9sg4mRJxOizypsoqqFNrUIOAJAcR1MYWluwudPieid0tjPHaIxB16jHVDV7CMQR4Y8tfmu5cbWBzJXuV1nw2SSOWde5Jr23Y7Vx8RPrCaPpkGYBHn6yYSm+eXHjHTjjxUY8PpeGX591kEpWlPTePktqlhSjDiPL6KPoiJGTPE5Vow3SD980s074bKxtbKQFWpsYOJ9IVFOoHnOB5Im4tHvOZQ34UDUnuVUopZeSbu3hYLHtaND6qplVoMkoe5qAcCOqFY4yqKmmsiOdmNHbQnDWk96Hfdu6BYbeYgha1Ko5Y8ykUEug2pvqUuuXKLf8WOn34KJ7fIW/zGbrZUPtM4TKmxEMtpXlc3SfRuFxZRsk32ZR3HAxMfUEce9bMtkfb2+V0OIdyFaimi19huuMQRiMgSCARqdYOiZWNUN1PpPqt7dktAIB4ZGYAxkaxoJQVQFp4jvW/2myPI9n1No6yjdtc3deTHBwyR0jkgr/ZkDQEHRw49x+iU2l51g8kyobZLccDqCAQeGhTRrU6mGSlQqUneIqrez7zOMdcepSa52Ic9F2x2ox4h7Af4ZafSR6KGxov+B0H98AA9JEx4o8tM5cRKO5w1HZBKPs/Z7MubP1XZW2xHCIAPWQfkjvw5aYYAzOJiXef0XOj2EfFnOCi2kAGUxvcebegPA9yEqWNVzp3C0OMyZgDi4u5RmU9ub0tnssnjLfpp6LltsbQqdqXOg5OfohGiosHOcjFztOmOz7sOaNHEua5x4kwSADyjGM6yurbYYPgpsbzLh7z/ANyB4BKLq4JwHDxMfNKHXrtCFoX1Bov0O1s9ukkHekjgT2QOQb8IGBgDgmbdvkwCAQMDoOIAGI6Lz2i86gx98U0sLwjMgxqJye5SnK2R1TvhHbtq0SMY54MjuBcsUnimT2mnrvACOERn0XJVtp7p5jHf4hbP2mCMSkhd7nSjbY65+1N3SMjvBB/wgqt+HaNnnl0eGceMpLb3RLMmBq2Y8R0n5gd6rftKBA3fFw+hWmMYJeEzy1N+IbVbdsSHRzaSAe6SQCO7lol13RbG9rw7PaA6EgxKU3N6/UnxBBg8sHCGF9UnDjPqjKn8xoSt0DKlw0GCCOcjTwKrZXDjAaT3CfQLUXLyIJJA03m7wHdOmVVTuXtPZgdzWifRSUI/cq6kgt9uMNJInicEcY5LLrVgHZgj71hWHavvey9knnkx3DyQVRjh8Lm+fzBgFRkpSdngrFxigatZE5QdxQjQIuXtMmSNOnnotHVZhMtUQYkAlrjy6aLdtqTqQEZWZy4IepU/dR5jewdC6lBs+UqIhjHRxUQ1vuHRE6aytSjm2yMtKBnLRHerBaQcHXmF8zOq2z6HmJYBqdqiqFOFeyBrqrfcz8Ovqui5XyQnUubsdIj74LFahLcjSAD549FvbsPHHf8A3WbmmQMc59M/L1WpSdjLdarIUvt+S1rUnAYlEPmeHmq6hdzjxhCFWzyzU43Qv/EvB9UTaX7jkA/MIW5pOn4tOqAq79OXAk8dcHmt8K91hmWpw982OnG03NE70N45WTtBxy0z0BBPfjK5l3taGt5yILS0HvEyh7f2lpbwOWfw72nLXSQqKrW7GZ8PSud1+nKkDf3XA8HtafXX1VG0rBtVpqUojBcziyceLZ4jnlJv0/Qc0Cd6Tva7sdxk+Se7I2zT/wDrBDt12pnIG9g8sFWo1pyxKJkrUYwzFnLHZLN4h4OdIx5pZtHZjaejXzH8Q7tMiOMr0G6ZQqQ4kUzxbDt09W7oMdyQ7ZsNwgtyHAlrwZB1BAODIyCCjOnJyuilKvFR0s4KpcYjc3eo496Gp1yF1N7sEuAJcD+9I0jTnhJbjZBbod7XRaKco2sCopblNO4J6dTofyRD7wNO6CD15IV9q4CCOqHNiTon0Jsnq6Dj8U7i6R0yFa233tHIS1tDuiRnmVcGuGgUnde6zrJ7oPtdmiYeZB1A6aGfE+aKOwgDLHRxGflhK2NMalFWck5JMciozlPfUUjGPRBdzSO7l4PdrrJlC0LHezqtru6Df1deM/31UoNa4gNe5h5es4+allRuilryyStalvCPvVC1qZ1Th2znvGHF/VKL0brt0nzSU6mp2uNOFlcCzONe5VVKRnT8kYQABBPWNUBcVs8ZWqLcngi0kslNatGAsNHEmAr6NqNTqrTRHJO5JYFSe4N+KUVn4boFhDwBvI9MZUHL0V8cgUM2sIwTPkq/eOC86HAyks28v+noyrRTsEGmZ0K3Bju7lpTuijBXgCRqmXCTg8WOdZMlG6Hz8wOK1quJ4yobkDMx6Kus7kZ9MKvss5KzSJKpFO4PWoNnj4LQ2jTxKsFTmFdTaO7xWCfAuO9zXGrdYYmuNlOd+sPMfVL6uw6mQPnr6rsfwrtWnHSFRcUXN0P/AFb+S6PD1YrEl6/gD4m+LHAXHsrWP6qG/wDilY43Su9fXeOP/Ufkqm7SqD9YHvGq1xjxdvC4v7szSqU+sTi6Ps65hPvHbg8yfJONmXLKUFvvSRzhsd2qejaNSZxHKBHgjqF0Khjc/wDMAcScYHVW0cWsyjf6MzyrUHhYF9ztmmAx24RvNmJAAhzmmBGJLJ8Vm19rKbAQA8A5gw5p/lOPRW7SfRdA3DAEAwM5JJjhklJK7KAOHPHTdP0cE7U08wl9icHTkveX3Q1fty0cZNBwPR4jOsBzcd0rNK4tCZbvtP7zA+f6XBJfcUNQT/SZ/wDSMtbm3ZkMcSOM/SVR3axTf9CYi/fQ0qWlGr8HuyeIqf7Tp5jJaR/NPRWW/s7uyTTpAcJcyD3OLoKU0rilkw8EzxBiVZT2lTb2ZqBp5wR/ZTlTdvca/fuNGo74mv3yGG0NlVIO41haBOCw44wAZMcccFzde1kHtR0AwevBNLa6aD2aoaJka7wPDtYjwW9Taxcf9xlOr+8QN4j+NhDvNUpRgsJfv3Eqyqbt/v2OUuaW7o6en3KXi4e09kkdy7at7PipJpHfbk7uPeNHIt1OOLZB6aJZdbB3cOBB1gggxzg8Fp8Pa5BSYgqbTqOEGI0+yqwXJpU2eGrRraY+KR3Z8+iZU7bI51L7sYbE23SpNLam/n9YZn1wr7zZ1B43w50k4aRk+fzSemKM9o9nWW690OQ9ztFkgML4HXhwE8lilwl53g2n17GlV7R8VmS+t910Y7hwQrWtnKsrbakRuMxpr9dUE+6J4rVToytaRCdVXwPrW1DmzMN5qp9ZuQ2TzPD01SeptPs7oBjlvGPJDm/dEcOWVNcK3lsp7Qtkhu65Z9hRKA55yGj0UTciPcXnS7HobKqLoXEcMffFausWt/Wceoa0jzDkO6wJPZuN0cjSz4wfku9pVvdfl+AuD/8ASHTbumR8JDlq9wiWyc5jOcDiUmo7FezS439YBgDxDzPRXW+wLkneFZjdZA3XAco3SSVF8VRhl3X1T/A+mT+JeYyBxLpHesVareBGMTI1Go81BsmsWgVKzQOPZEExEAEDH90CzYA32n3wg/GW72udIEREZOEi/kqX1DyG+pmrtGm3Wo0eIV9G4DstcD3EH5LZ/s1aUiX1DUggtO9AbJ0ILuPihrLY1vbu399x3hiRAAJ1lru0P8oLjlV+B2KRWjaXoHfi3c1ZSfU5E+CqrFgyHgaROJ7ua3pPkAtc7wyDzhaWoSjiJNVJXyzapYvd+rCqu9kwwSQDzOB5jXxR1OtAw8g9506YIVNwxtSQ6pUzgw47vlgeiwVozatBPHZFY1Ip3k0LmbLMEOqhhwQZx3SRBK0pXO7vMFUPndMkxJaSC0k4Ah0jhLQiGbJptEF5czQBxMAQdIPetRYUJImmCYgGdMaiROiNOrVi7vU/sCpCnJYsI9p7WeCQ1sEYIdqCNQgLt1WozeY3UkRne9NdV3lK3olpc1rHEfrNBcTutyOJJgc895lDvrU9ZLDpBbuz3g4VZcXUvaK82JChDqee2tdxJaXBjhPxQBjhJGDrhH0XPMgUyS2CYI0PHxCa7U2Nbl8l26SOAgEc8Ky2vbdjSxoM4Bw470aZSz4mvFXiiqoUJYYofe7o+E8DBwc8VVXvnASWyDOnTWUfXo0XyfdPd1BI06Ej0VQ2bR+JrKw6AkefZmPFWXGVWsr67fkn7LST/rf8Cj9N8N0Tw5Iy02tIkiI8lYGU6ZxTYTmN4EnPecon9MlmtJoadYBx1HIIyr1fhjf7oVUaXWVvsSntIcD6o+htmQWvJew6tLjgzO8053XdYzJmUmrXe/IFJgkzxmT1nCwxscI4RnB8VWFV2yrGepSXR3GO07PdMA7zTlruDmyYPTkRwII4JHcWpXRWG0HNED4e0YcA4AxqA4GDIGRyWz7xj/8Akptcf2mkU3eMNLXeU9VZVGQ02OLq0CEK9pXaXGyw4TSbvjiI7be9o1HUcsxokd1ZxPZjwR1sayEJWpTCpQ6Kk0SjqDYCMrAcRoSO5GGgtDR6I6kdpAzKiINJRHUdpO6o7Rqg5IKK/Hbxw0ecJI26c79eVewP5+q8rmtG3lJ9B4zfI+GPHCz7ur+0B99Ert7iq3Rzo5SmNptGoP2j/KD9EkuIkuoVQXYJtqtcOEP/AOxhX3G1qrMOg94Dh6hX0to0zG+yD1b+UJhFo8ZLgeOJHlKzuvGW8fOxzpNf8EtptTeJPumEnXsAT5Qr6t+0AyxjQ7B7LQD9f8pp+Ct47FUA9QR9Esvdl03avB+qCqUr+6vL8B0t9X6/6DmtQcI3KZxuwJAjWImB4K62q0WM922GNGYBnPE58OPBCfodg0Lo7sLH6Dp6gz6KuqmspW8ztMtmwoVmzAOPJbe9la0tm4w7HIGVivQhsa9YghaFxlsEXwty1tyYjMeClNwOox3BCW9ETk5PVWVbQtPxISrUpbrP0CqVSOz9RjQotGWANcDIkYB4HBV1zs9sGXOyJ3RoJ4QRplK6RcDj1CPrb87zdTDojmM94mQkUYvr6DOUk9vUArbHoSIYPIa+EKttozg0TMgxBnv4I6oHE5AHHSY8v7qOoHkPl6FUUY2swOpJC65hpn3TnxPw6yQZM4+ykN37QhjifdSCBDTMBw1PLTGOS6r3RHCPvRAXVqHGHMae8BTVHS/l9WivtKaze/mcXtPbIrQQwNcDMhoxpGYnmiqXtC7dANIuAxOJOOI+qc1thsGtKP6vzQ52TS/YA8XfmtCUbWS9SUql3dv0AHbWa5v/AB1A7uEefBU09pNGm8J1A/yndPZlHiwHxd+aYUKNsNaXyOniuctPw3FvF9bCaht6GOJLiPhgiZJzxPIFVHbLHngMmGjs+ZyAumq0rYgYA6FoS2vsyk7DQw+U+ihKsk7uDRaMNSspXBaW1WmQGtJON7wzpyhFUyKjSHjfe0Eg5BLWiS1x44BIOvZjIIhfV2YG8G+IW1vVc0tI3eyZAzHWRxkYKMakXsdODW/9C7aVs4mGYHdn5Z8Usda1Bq5vgujv6ZaOyw7rocDMxgS2f3XSPLmldR3NhnodfNWU2v1CWjLf/RU6g4qs0HhHPceIPSEM97uE+StGo2SdOwMaTuqivj+P0UTcw7lgzvbGgG4p1N7lLQPNAVfbar+o1re+XH8vRcxvLIctkeCpR6X+pmlxlSXW30Oope3lwBHYPWD9DCNtP9Sq7dWUz/UPqVxm8oHIS4KhLeKAuLqr4j1S3/1fYRFS3d/LUB+YC7X2c9o7K9AFOru1P/zfDX+AOHeBK+eA9bNqrBW/h6M14Lxfn6MsuNqdWfTdfY3V3khmbOaPiLv6SfUBeCWHtddUS007iqN3QFxc3u3XS0jwVNx7RXFR+++vVLue+7yGcDuXnx/ha6duYrfT9/s0LjlbP+H0G+3YBIz4kfRB1X6wYXilr7a3dMgiu89HEPB7w6ZTmh/qZUiHsbPEt+e6fzSy/i+Khs0/35minxlCWJY/fkekGu8aEH1WRf1BzXB0/bxozvjPDd+cBED20a7O+zxMeiR8NxC3j6F1Kg9pep2DtpE8AfBY/S7hwA++S5M+0Yf1/hdj0UG2GcW+q7kz6xC1HpI6xm1wdWtPmD6FF0doAtI0gFwzkaT4R8lxtPaDDzCPttpABx4BpHi7sj5z/KrQg10M9SHzOgbtLmZRI2qQPiP3ouOO1Qrv02IiYPh5Kul9iOj5nUO2qDrHf9/kqKt+AefFcq7aqtbtMOGudI6Dim0t9BdLQ6qbSH70cpP5rLds0+NMHxP1XN1L9vNDnaA5+am6TZRHT/iqZ4OA7x9QsPrNAnPTSeK59m0wBwVjtpD4fufvCrGMkTlFMY17tDC+g80qq3/ehztAcQUWm+h0YWOgO2TyUp7VPIecLnHbRby9VoNojr5pFQXYo5S7ncWW0Rhpb2SROfXvHND3dUCQW5EjhwXKU9pjqjKm0m1MkhruJMw7rgGDz4Z4LvZ7g5lgmvcM7v5f7oGrXHAjyQd1XIMHB+/MIGpeqseHsK6rY0971H9KiTG+WE/IBzGcgooovePENgVtB5KtW06xGhIQY0X3NVmUS3ajuIafCEbR2hSIlzQDPf8ARTcpLoXjCEvi8xTKzvJoNpUZ+DHOB8kXQbSeJaGnwSOo1vEeNFS2khDKyuhNqz9lvkFq6xpn9UJeeuw3sz7nPypvJ2dmU+XqVqdl0+R80efEHs8hOKhCvtb1zTgnu4FGu2Szr5qM2W3mfRdzYMHJmthpYX7nkBrZPIZTC62rut3RkDJIOC/v4gDA/mPFC7IsmgnJMtdjGSO03/s1p8EXXa2MAR3z3j74QovR0Q9qnVieptp05AWv6e5g+asuKLeSFNBqPg7DJT7hLdtt6jw/JF0toaEFKTbtWQ2NEHGPQZauo3fej7P5hUm66paT1WqGhA1MbNuuqtqXfXJH399UlBVjn41+/uEdCBrYfUu5GqHNfqgysQjoQNbC/frBrIWFqV2lHamGi4VjbtLCVgPTaEK5sdi43m7vEZb3Z3mj5x0PPK+rUVDK8EHllUXNwASAdCR6oqAjnYuNVRL/AMT3qJ+WLzQZREjZ9QxDTnRYfYPGrTrHPPgr3RDRLewOsyrBaP8A2T5ffJaPYQYIgogszVRRRcAitpXDm/CSP7aKpRduFNrYuq3LnRvEmFll24YDjEyqFmELIOp3vcfW98CwEkToZPFXl652kWg9oE9xhMqO1WgfC7+qfUiVlnR7G6nXuvEGl6jXJNUv370zHRE2e0ZIDvP5IOk0rhVeLdh/ZVDvNg5BB7ozPpKuqVdQDgkx0n4ULYzvty2JBGeE59JVNw7dHxDHmprcdo0rP6oZ9UDJWK900anXz9EJc3QLTHOPDmqRg2TlNRW4Sy6a7SSsfif3XeSWUq5bMcVmtcF0feearyskefj5hwvRxBHgtxWSxlYjitjcmZRdMVVe4y31qaqDpXxGuVa6/HAJdDG5iZmregaZ9FoNo9PVVvvJ4BRtw3i3yT6FbYm5u+GbnaJ4BVuvnHorBUpzp6LJ3Oi7C6HZfxA5uXcytPeHmUV7pp0WhoBMpIVxfcpDysFy3dSCrKZMRqxhRRREAR+Mf+27+oqfi3677p57xUURsg6mWPuX7re07V3E9PzPmhqjyTJJJ5nKiiFgts0UUUXCkUUUXHEWVFFxxkLBUUXBItmqKLjkH2Dj76nniz5rNw8y/JwPoJUUUnuVWwucsLCiqRIsrCi44iiii44iiii44iiii44iyoouOMLYFRRccYWFFFxxFFFFx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 name="Frame 83"/>
          <p:cNvSpPr/>
          <p:nvPr/>
        </p:nvSpPr>
        <p:spPr>
          <a:xfrm>
            <a:off x="1844040" y="1271016"/>
            <a:ext cx="8153400" cy="45720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2141345" y="1589557"/>
            <a:ext cx="7545049" cy="3981138"/>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rot="339735">
            <a:off x="4234699" y="1572717"/>
            <a:ext cx="3322321" cy="2182313"/>
            <a:chOff x="1116764" y="2314567"/>
            <a:chExt cx="3322321" cy="2182313"/>
          </a:xfrm>
        </p:grpSpPr>
        <p:grpSp>
          <p:nvGrpSpPr>
            <p:cNvPr id="23" name="Group 22"/>
            <p:cNvGrpSpPr/>
            <p:nvPr/>
          </p:nvGrpSpPr>
          <p:grpSpPr>
            <a:xfrm rot="20831533">
              <a:off x="1116764" y="2498640"/>
              <a:ext cx="3322321" cy="1998240"/>
              <a:chOff x="2007044" y="3339303"/>
              <a:chExt cx="3322321" cy="1998240"/>
            </a:xfrm>
          </p:grpSpPr>
          <p:sp>
            <p:nvSpPr>
              <p:cNvPr id="21" name="Rectangle 20"/>
              <p:cNvSpPr/>
              <p:nvPr/>
            </p:nvSpPr>
            <p:spPr>
              <a:xfrm rot="234184">
                <a:off x="2007044" y="3339303"/>
                <a:ext cx="3083238" cy="199824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216104">
                <a:off x="2128965" y="3686723"/>
                <a:ext cx="3200400" cy="1477328"/>
              </a:xfrm>
              <a:prstGeom prst="rect">
                <a:avLst/>
              </a:prstGeom>
              <a:noFill/>
            </p:spPr>
            <p:txBody>
              <a:bodyPr wrap="square" rtlCol="0">
                <a:spAutoFit/>
              </a:bodyPr>
              <a:lstStyle/>
              <a:p>
                <a:r>
                  <a:rPr lang="en-US" dirty="0"/>
                  <a:t>“The sheaves in this analogy represent newly baptized members of the Church. The garners are the holy temples”</a:t>
                </a:r>
              </a:p>
              <a:p>
                <a:r>
                  <a:rPr lang="en-US" dirty="0"/>
                  <a:t>David A. Bednar</a:t>
                </a:r>
              </a:p>
            </p:txBody>
          </p:sp>
        </p:grpSp>
        <p:grpSp>
          <p:nvGrpSpPr>
            <p:cNvPr id="5" name="Group 85"/>
            <p:cNvGrpSpPr/>
            <p:nvPr/>
          </p:nvGrpSpPr>
          <p:grpSpPr>
            <a:xfrm rot="18491585">
              <a:off x="1937796" y="2289333"/>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p:cNvGrpSpPr/>
          <p:nvPr/>
        </p:nvGrpSpPr>
        <p:grpSpPr>
          <a:xfrm>
            <a:off x="1804416" y="4413504"/>
            <a:ext cx="1600200" cy="1143000"/>
            <a:chOff x="4495800" y="4953000"/>
            <a:chExt cx="1600200" cy="1143000"/>
          </a:xfrm>
        </p:grpSpPr>
        <p:grpSp>
          <p:nvGrpSpPr>
            <p:cNvPr id="26" name="Group 25"/>
            <p:cNvGrpSpPr/>
            <p:nvPr/>
          </p:nvGrpSpPr>
          <p:grpSpPr>
            <a:xfrm rot="21289638">
              <a:off x="4495800" y="5334000"/>
              <a:ext cx="1600200" cy="762000"/>
              <a:chOff x="3276600" y="2438400"/>
              <a:chExt cx="1600200" cy="762000"/>
            </a:xfrm>
          </p:grpSpPr>
          <p:sp>
            <p:nvSpPr>
              <p:cNvPr id="29" name="Rectangle 28"/>
              <p:cNvSpPr/>
              <p:nvPr/>
            </p:nvSpPr>
            <p:spPr>
              <a:xfrm>
                <a:off x="3276600" y="2438400"/>
                <a:ext cx="1600200" cy="762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352800" y="2667000"/>
                <a:ext cx="1524000" cy="400110"/>
              </a:xfrm>
              <a:prstGeom prst="rect">
                <a:avLst/>
              </a:prstGeom>
              <a:noFill/>
            </p:spPr>
            <p:txBody>
              <a:bodyPr wrap="square" rtlCol="0">
                <a:spAutoFit/>
              </a:bodyPr>
              <a:lstStyle/>
              <a:p>
                <a:r>
                  <a:rPr lang="en-US" sz="2000" dirty="0"/>
                  <a:t>Alma 26:6-7</a:t>
                </a:r>
              </a:p>
            </p:txBody>
          </p:sp>
        </p:grpSp>
        <p:grpSp>
          <p:nvGrpSpPr>
            <p:cNvPr id="33" name="Group 32"/>
            <p:cNvGrpSpPr/>
            <p:nvPr/>
          </p:nvGrpSpPr>
          <p:grpSpPr>
            <a:xfrm>
              <a:off x="4800600" y="4953000"/>
              <a:ext cx="413916" cy="510845"/>
              <a:chOff x="-450395" y="815968"/>
              <a:chExt cx="413916" cy="510845"/>
            </a:xfrm>
          </p:grpSpPr>
          <p:sp>
            <p:nvSpPr>
              <p:cNvPr id="31" name="Isosceles Triangle 30"/>
              <p:cNvSpPr/>
              <p:nvPr/>
            </p:nvSpPr>
            <p:spPr>
              <a:xfrm rot="9416342">
                <a:off x="-359310" y="878405"/>
                <a:ext cx="310437" cy="448408"/>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574537">
                <a:off x="-450395" y="815968"/>
                <a:ext cx="413916" cy="31043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a:extLst>
              <a:ext uri="{FF2B5EF4-FFF2-40B4-BE49-F238E27FC236}">
                <a16:creationId xmlns:a16="http://schemas.microsoft.com/office/drawing/2014/main" id="{C565718D-0268-48BD-B674-DCEDC42747CB}"/>
              </a:ext>
            </a:extLst>
          </p:cNvPr>
          <p:cNvGrpSpPr/>
          <p:nvPr/>
        </p:nvGrpSpPr>
        <p:grpSpPr>
          <a:xfrm>
            <a:off x="7577328" y="2761488"/>
            <a:ext cx="1968246" cy="2715768"/>
            <a:chOff x="6251448" y="1709928"/>
            <a:chExt cx="1968246" cy="2715768"/>
          </a:xfrm>
        </p:grpSpPr>
        <p:pic>
          <p:nvPicPr>
            <p:cNvPr id="7" name="Picture 6">
              <a:extLst>
                <a:ext uri="{FF2B5EF4-FFF2-40B4-BE49-F238E27FC236}">
                  <a16:creationId xmlns:a16="http://schemas.microsoft.com/office/drawing/2014/main" id="{DB9D8EF2-BF0B-40BD-B64B-E7900F608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1448" y="1801368"/>
              <a:ext cx="1968246" cy="2624328"/>
            </a:xfrm>
            <a:prstGeom prst="rect">
              <a:avLst/>
            </a:prstGeom>
          </p:spPr>
        </p:pic>
        <p:grpSp>
          <p:nvGrpSpPr>
            <p:cNvPr id="8" name="Group 88"/>
            <p:cNvGrpSpPr/>
            <p:nvPr/>
          </p:nvGrpSpPr>
          <p:grpSpPr>
            <a:xfrm>
              <a:off x="7257288" y="1709928"/>
              <a:ext cx="441138" cy="491606"/>
              <a:chOff x="3978462" y="4800600"/>
              <a:chExt cx="974538" cy="1086030"/>
            </a:xfrm>
          </p:grpSpPr>
          <p:sp>
            <p:nvSpPr>
              <p:cNvPr id="90" name="Isosceles Triangle 89"/>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a:extLst>
              <a:ext uri="{FF2B5EF4-FFF2-40B4-BE49-F238E27FC236}">
                <a16:creationId xmlns:a16="http://schemas.microsoft.com/office/drawing/2014/main" id="{42BB5AF1-CB6D-4635-B3B3-4C88521E27DD}"/>
              </a:ext>
            </a:extLst>
          </p:cNvPr>
          <p:cNvGrpSpPr/>
          <p:nvPr/>
        </p:nvGrpSpPr>
        <p:grpSpPr>
          <a:xfrm>
            <a:off x="2276856" y="1477075"/>
            <a:ext cx="1733550" cy="2820605"/>
            <a:chOff x="7223760" y="2647507"/>
            <a:chExt cx="1733550" cy="2820605"/>
          </a:xfrm>
        </p:grpSpPr>
        <p:pic>
          <p:nvPicPr>
            <p:cNvPr id="10" name="Picture 9">
              <a:extLst>
                <a:ext uri="{FF2B5EF4-FFF2-40B4-BE49-F238E27FC236}">
                  <a16:creationId xmlns:a16="http://schemas.microsoft.com/office/drawing/2014/main" id="{61ABB1FB-EE72-420A-929D-3CF27A947A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3760" y="2867787"/>
              <a:ext cx="1733550" cy="2600325"/>
            </a:xfrm>
            <a:prstGeom prst="rect">
              <a:avLst/>
            </a:prstGeom>
          </p:spPr>
        </p:pic>
        <p:grpSp>
          <p:nvGrpSpPr>
            <p:cNvPr id="6" name="Group 91"/>
            <p:cNvGrpSpPr/>
            <p:nvPr/>
          </p:nvGrpSpPr>
          <p:grpSpPr>
            <a:xfrm>
              <a:off x="8248193" y="2647507"/>
              <a:ext cx="452975" cy="557590"/>
              <a:chOff x="4342743" y="4663266"/>
              <a:chExt cx="1000688" cy="1231798"/>
            </a:xfrm>
          </p:grpSpPr>
          <p:sp>
            <p:nvSpPr>
              <p:cNvPr id="93" name="Isosceles Triangle 92"/>
              <p:cNvSpPr/>
              <p:nvPr/>
            </p:nvSpPr>
            <p:spPr>
              <a:xfrm rot="12524757">
                <a:off x="4342743" y="4904465"/>
                <a:ext cx="685801" cy="9905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082952">
                <a:off x="4429030" y="4663266"/>
                <a:ext cx="914401" cy="68580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a:extLst>
              <a:ext uri="{FF2B5EF4-FFF2-40B4-BE49-F238E27FC236}">
                <a16:creationId xmlns:a16="http://schemas.microsoft.com/office/drawing/2014/main" id="{0E591F1F-50AB-4683-B87D-30ED79277052}"/>
              </a:ext>
            </a:extLst>
          </p:cNvPr>
          <p:cNvGrpSpPr/>
          <p:nvPr/>
        </p:nvGrpSpPr>
        <p:grpSpPr>
          <a:xfrm>
            <a:off x="6144006" y="3096768"/>
            <a:ext cx="1039308" cy="1568818"/>
            <a:chOff x="5641086" y="3974592"/>
            <a:chExt cx="1039308" cy="1568818"/>
          </a:xfrm>
        </p:grpSpPr>
        <p:pic>
          <p:nvPicPr>
            <p:cNvPr id="15" name="Picture 14">
              <a:extLst>
                <a:ext uri="{FF2B5EF4-FFF2-40B4-BE49-F238E27FC236}">
                  <a16:creationId xmlns:a16="http://schemas.microsoft.com/office/drawing/2014/main" id="{282583AA-211E-4FC3-AA96-5F1CD81366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1086" y="4313681"/>
              <a:ext cx="924306" cy="1229729"/>
            </a:xfrm>
            <a:prstGeom prst="rect">
              <a:avLst/>
            </a:prstGeom>
          </p:spPr>
        </p:pic>
        <p:grpSp>
          <p:nvGrpSpPr>
            <p:cNvPr id="42" name="Group 88">
              <a:extLst>
                <a:ext uri="{FF2B5EF4-FFF2-40B4-BE49-F238E27FC236}">
                  <a16:creationId xmlns:a16="http://schemas.microsoft.com/office/drawing/2014/main" id="{F98DD8B8-192F-4EE0-8E73-065B28C7D7FC}"/>
                </a:ext>
              </a:extLst>
            </p:cNvPr>
            <p:cNvGrpSpPr/>
            <p:nvPr/>
          </p:nvGrpSpPr>
          <p:grpSpPr>
            <a:xfrm>
              <a:off x="6239256" y="3974592"/>
              <a:ext cx="441138" cy="491606"/>
              <a:chOff x="3978462" y="4800600"/>
              <a:chExt cx="974538" cy="1086030"/>
            </a:xfrm>
          </p:grpSpPr>
          <p:sp>
            <p:nvSpPr>
              <p:cNvPr id="43" name="Isosceles Triangle 42">
                <a:extLst>
                  <a:ext uri="{FF2B5EF4-FFF2-40B4-BE49-F238E27FC236}">
                    <a16:creationId xmlns:a16="http://schemas.microsoft.com/office/drawing/2014/main" id="{C225E0BB-404E-4E8E-B6EE-4A1494E500D5}"/>
                  </a:ext>
                </a:extLst>
              </p:cNvPr>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EBE467E-C76C-447F-9758-2C73446BE920}"/>
                  </a:ext>
                </a:extLst>
              </p:cNvPr>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9" name="Rectangle 18">
            <a:extLst>
              <a:ext uri="{FF2B5EF4-FFF2-40B4-BE49-F238E27FC236}">
                <a16:creationId xmlns:a16="http://schemas.microsoft.com/office/drawing/2014/main" id="{9256899D-11EF-42B5-9416-5D1ABE8BCF09}"/>
              </a:ext>
            </a:extLst>
          </p:cNvPr>
          <p:cNvSpPr/>
          <p:nvPr/>
        </p:nvSpPr>
        <p:spPr>
          <a:xfrm>
            <a:off x="2276856" y="5929991"/>
            <a:ext cx="7260336" cy="646331"/>
          </a:xfrm>
          <a:prstGeom prst="rect">
            <a:avLst/>
          </a:prstGeom>
        </p:spPr>
        <p:txBody>
          <a:bodyPr wrap="square">
            <a:spAutoFit/>
          </a:bodyPr>
          <a:lstStyle/>
          <a:p>
            <a:pPr algn="ctr"/>
            <a:r>
              <a:rPr lang="en-US" b="1" i="0" dirty="0">
                <a:solidFill>
                  <a:srgbClr val="FFFF00"/>
                </a:solidFill>
                <a:effectLst/>
                <a:latin typeface="Open Sans"/>
              </a:rPr>
              <a:t>As we become instruments in the Lord’s hands, we can help God’s children find safety through the blessings of the temple</a:t>
            </a:r>
            <a:endParaRPr lang="en-US" dirty="0">
              <a:solidFill>
                <a:srgbClr val="FFFF00"/>
              </a:solidFill>
            </a:endParaRPr>
          </a:p>
        </p:txBody>
      </p:sp>
    </p:spTree>
    <p:extLst>
      <p:ext uri="{BB962C8B-B14F-4D97-AF65-F5344CB8AC3E}">
        <p14:creationId xmlns:p14="http://schemas.microsoft.com/office/powerpoint/2010/main" val="382984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
                                        <p:tgtEl>
                                          <p:spTgt spid="34"/>
                                        </p:tgtEl>
                                      </p:cBhvr>
                                    </p:animEffect>
                                    <p:anim calcmode="lin" valueType="num">
                                      <p:cBhvr>
                                        <p:cTn id="8" dur="400" fill="hold"/>
                                        <p:tgtEl>
                                          <p:spTgt spid="34"/>
                                        </p:tgtEl>
                                        <p:attrNameLst>
                                          <p:attrName>ppt_x</p:attrName>
                                        </p:attrNameLst>
                                      </p:cBhvr>
                                      <p:tavLst>
                                        <p:tav tm="0">
                                          <p:val>
                                            <p:strVal val="#ppt_x"/>
                                          </p:val>
                                        </p:tav>
                                        <p:tav tm="100000">
                                          <p:val>
                                            <p:strVal val="#ppt_x"/>
                                          </p:val>
                                        </p:tav>
                                      </p:tavLst>
                                    </p:anim>
                                    <p:anim calcmode="lin" valueType="num">
                                      <p:cBhvr>
                                        <p:cTn id="9" dur="400" fill="hold"/>
                                        <p:tgtEl>
                                          <p:spTgt spid="3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1000"/>
                                        <p:tgtEl>
                                          <p:spTgt spid="19"/>
                                        </p:tgtEl>
                                      </p:cBhvr>
                                    </p:animEffect>
                                    <p:anim calcmode="lin" valueType="num">
                                      <p:cBhvr>
                                        <p:cTn id="17" dur="1000" fill="hold"/>
                                        <p:tgtEl>
                                          <p:spTgt spid="19"/>
                                        </p:tgtEl>
                                        <p:attrNameLst>
                                          <p:attrName>ppt_x</p:attrName>
                                        </p:attrNameLst>
                                      </p:cBhvr>
                                      <p:tavLst>
                                        <p:tav tm="0">
                                          <p:val>
                                            <p:strVal val="#ppt_x"/>
                                          </p:val>
                                        </p:tav>
                                        <p:tav tm="100000">
                                          <p:val>
                                            <p:strVal val="#ppt_x"/>
                                          </p:val>
                                        </p:tav>
                                      </p:tavLst>
                                    </p:anim>
                                    <p:anim calcmode="lin" valueType="num">
                                      <p:cBhvr>
                                        <p:cTn id="1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8016" y="0"/>
            <a:ext cx="11887200" cy="769441"/>
          </a:xfrm>
          <a:prstGeom prst="rect">
            <a:avLst/>
          </a:prstGeom>
          <a:noFill/>
        </p:spPr>
        <p:txBody>
          <a:bodyPr wrap="square" rtlCol="0">
            <a:spAutoFit/>
          </a:bodyPr>
          <a:lstStyle/>
          <a:p>
            <a:pPr algn="ctr"/>
            <a:r>
              <a:rPr lang="en-US" sz="4400" dirty="0">
                <a:solidFill>
                  <a:schemeClr val="bg1"/>
                </a:solidFill>
                <a:latin typeface="Rockwell" pitchFamily="18" charset="0"/>
              </a:rPr>
              <a:t>What are the Blessings of the Temple?</a:t>
            </a:r>
          </a:p>
        </p:txBody>
      </p:sp>
      <p:sp>
        <p:nvSpPr>
          <p:cNvPr id="32770" name="AutoShape 2" descr="data:image/jpeg;base64,/9j/4AAQSkZJRgABAQAAAQABAAD/2wCEAAkGBhQSERQUExQVFRQWGBQUGBcXGBcXFxUUFxQVFxUVGBcXHSYeFxkkGRUUHy8gIycpLCwsFR4xNTAqNSYrLCkBCQoKDgwOGg8PGjQkHyQsLCwsKSosLCwsLCwsLCwsLCwsLCwsLCwsLCwsLCwsLCwsLCwsLCwsLCwsLCwsLCwsLP/AABEIAMIBAwMBIgACEQEDEQH/xAAcAAACAgMBAQAAAAAAAAAAAAAEBQADAQIGBwj/xAA+EAABAwMBBQUGAgkFAAMAAAABAAIRAwQhMQUSQVFhInGBkaEGEzKxwfAU0RVCUmJygpLh8QcjM6KyFkNT/8QAGgEAAwEBAQEAAAAAAAAAAAAAAQIDBAAFBv/EAC8RAAIBAwIEAwgDAQEAAAAAAAABAgMRIRIxBBNBUSKRoRQyQmFxgdHwBbHB4VL/2gAMAwEAAhEDEQA/AO7uYrMdVAio2N8cCDjfA4aZSqoFfZXpY4Oae8cxxB6Iq+sN4GpS7VM5ga0+MOHADmvLNCwc/cJXcptdtSW6cjctFAzBLlvdVjEaD5q2yrhs4B70Tc+7eOAwsNWdpZR6FKPhwc3ctjj5JdcEzmU7rWw4FDXNsOq00qsUxJ02xfQvHNxwRVt/und0PNShswu5RxKZiyawYB5E8fTRNVqQW24sISe+wsv7cUzugglVCrIymN7sxoaXDQc0qRp2qR7gleLLbcgHontG2D2gpAwoy1v3MiDhY+I4dzzF5NVCuoYlsOPwAVN3RG74/QfkfJVU7l7j2pjnwRrW47+a81wlTfiN6nGovCIK9BUtpJ7d0GjvIBjhz+UJbXAGi0qpixHT1BH1IVdOrJVdVYoDK0xSSISd2NabsLV5W1Bq2qU4UU8nNApjise4DtIV3uJCrdbkcFW/zEZS+hCFNLKIeCo2nzVYtom8lDbOVsLREtEBRz0HOQdKBDSUFBFsYER7gDKSVSwyiKatBBVKKbVpOgwqXWypGpbcWUbiv8Oso80QoqcwXlnptO5TTZt+WPDh4jgRxB8JXJNvExsbuSqswaRzt6z3HuAHZ1b1adCDxH5Lj790Fdzf9u1pH9kvZ8nD0XDbWpwSlHpi11fKrqXZ0VFUod71KWTbBBp2hoi7d+9lJAE+2W7QRKy1cK6NMM7jFtkQ2WRMaJTeXtan2XQJ5RC6KlQcWkCQ5KrvZNVzv9zI79EvD1It+O3+i1oNLwiK6vX1I3jKqayUwudhvGQCR3QtKdkQYMdT04969eE6dvCzzpRnfxArW81fTpK1tIE/eqhZunBSz+Q0X3CNn1Nx4Pn3an0TKldB5AAMmPVKqb+X307kTSdukOGmSRy3Rvbs+XmsFWgp56mqlXcMF11dN3gAOnUdUsvqapFXtjvV1etPLllZnScZKxrVVSi7iuoFU0wrbgmZVTCtyWDHJjKxrjmjtUnpkExCc0LTdAJUJxSyPGXQzTogzzQ9VxHFWVroDRD1LmQkjF3C5IHc0krLmKNeo+or5JlbjCrNbksVAtJ5KiihLljZKvpNjUodhOi2eSOiSSvgZOxe5/AeapquA4zzQ7q0KkulBUjnMsdVMqLHuFE/hOyOReJns29yuUFwi7W9grQyOg9e2aW1rcU2nthxdBxvSAOyeYA0KRbY2MQSCCDyKU7G2xpld0NqsqNHvBvAiWkGHNzls8QDz6KbIWcGeY3uzCOCWOtl6vX2HTqz7pxLonccIJ5w4YJ6Llr7YcHRQm7I20ZqTsctb2clOtnDdcJwVW+33CFtUeXEGV586jk7PY9ONNWuh3U2oG6SeiDq+1cfC2e9KqlQzBQz2Hkr0eHpteIhVnJbBd9t2pV5N7kFTZJnitagKzRcQZXpQjGCtE8+d5PIwbs8lu9AjiAfLHktKtsTB8/PVQOM66j56evyWtu8mQP76j6fJLqk9xXFI0pUDMcdPNWXbt0FomJyf2o+Q6fYNt2GQTgAguOMZ68TBwgrhu8CdT8vvK5gTFdWlORjqdAqK1SIEzr/AIz3Ii6qBo3R0JPM506ZP3ouc6ShYpcIrEbqzb0pGFZbWjXNyYI9UVs+iWO3gJIUXLDSKWBG2ZBRxc46DIGe7n/ZNqVffw5o8oW/4HdnGTjrGZx5eanzG/eQXFdGc6WnkZVe4U7rWDuDYS64oETJA8VyqJnODQMFC3ErB/ytJVBTV7VndA6rG7KIIkDCLdgJXKjcRoENUYTxRpohZFMFKppbBcW9wAWkoqlZbupEo1tADJWj+YU3Vch1BIoIH2FFHN6rKAwja5btqKx1qVqaJWrmJlXRaGFhckELsdn35NE69lwP9bTI6R7ufHouGtW5XU7I7Tfd5Di4OaR+1ukAHlOM8Pl2q5nqU7ZOo2dtE4yugr0hXp7x/wCRgz++0HXvEriLG6II5812Ww74bw3sDIPccJNL6medllbnJ7U2cZ0SulSAOdPJd5tnZeoPD7BXMXdnGnkQPmsNSF2elQrYFFWkAZGR96ql7gi30CJS2rMoQvezLys1dG+4FllMcPyQ9QEcVowbzhJ+f0WuLa6mSaGZtiBJ0748Vq6h2ieByO45Vlrs97hAM/IZ6p5a7O3Gj3gnIIA5fvcgcdSB3FPGotr5M04NZAK9P4aciRgn94/Fpyw3n2Uourng0CDxOp7+XcPVdLe0gQCBDiXS7jMz4ajIXP1dn5hXi7rJntZiW4pkniEOy2MrsLLY73j4d4DG9gAd7jgeKIHso8z2NIzIAzkQSYOM4nVG5zmkI6Fk1zRILT80bSo7uk6CPvwTKlsGo34YdzDSHOHgM8tEwbsl26f9sg4mRJxOizypsoqqFNrUIOAJAcR1MYWluwudPieid0tjPHaIxB16jHVDV7CMQR4Y8tfmu5cbWBzJXuV1nw2SSOWde5Jr23Y7Vx8RPrCaPpkGYBHn6yYSm+eXHjHTjjxUY8PpeGX591kEpWlPTePktqlhSjDiPL6KPoiJGTPE5Vow3SD980s074bKxtbKQFWpsYOJ9IVFOoHnOB5Im4tHvOZQ34UDUnuVUopZeSbu3hYLHtaND6qplVoMkoe5qAcCOqFY4yqKmmsiOdmNHbQnDWk96Hfdu6BYbeYgha1Ko5Y8ykUEug2pvqUuuXKLf8WOn34KJ7fIW/zGbrZUPtM4TKmxEMtpXlc3SfRuFxZRsk32ZR3HAxMfUEce9bMtkfb2+V0OIdyFaimi19huuMQRiMgSCARqdYOiZWNUN1PpPqt7dktAIB4ZGYAxkaxoJQVQFp4jvW/2myPI9n1No6yjdtc3deTHBwyR0jkgr/ZkDQEHRw49x+iU2l51g8kyobZLccDqCAQeGhTRrU6mGSlQqUneIqrez7zOMdcepSa52Ic9F2x2ox4h7Af4ZafSR6KGxov+B0H98AA9JEx4o8tM5cRKO5w1HZBKPs/Z7MubP1XZW2xHCIAPWQfkjvw5aYYAzOJiXef0XOj2EfFnOCi2kAGUxvcebegPA9yEqWNVzp3C0OMyZgDi4u5RmU9ub0tnssnjLfpp6LltsbQqdqXOg5OfohGiosHOcjFztOmOz7sOaNHEua5x4kwSADyjGM6yurbYYPgpsbzLh7z/ANyB4BKLq4JwHDxMfNKHXrtCFoX1Bov0O1s9ukkHekjgT2QOQb8IGBgDgmbdvkwCAQMDoOIAGI6Lz2i86gx98U0sLwjMgxqJye5SnK2R1TvhHbtq0SMY54MjuBcsUnimT2mnrvACOERn0XJVtp7p5jHf4hbP2mCMSkhd7nSjbY65+1N3SMjvBB/wgqt+HaNnnl0eGceMpLb3RLMmBq2Y8R0n5gd6rftKBA3fFw+hWmMYJeEzy1N+IbVbdsSHRzaSAe6SQCO7lol13RbG9rw7PaA6EgxKU3N6/UnxBBg8sHCGF9UnDjPqjKn8xoSt0DKlw0GCCOcjTwKrZXDjAaT3CfQLUXLyIJJA03m7wHdOmVVTuXtPZgdzWifRSUI/cq6kgt9uMNJInicEcY5LLrVgHZgj71hWHavvey9knnkx3DyQVRjh8Lm+fzBgFRkpSdngrFxigatZE5QdxQjQIuXtMmSNOnnotHVZhMtUQYkAlrjy6aLdtqTqQEZWZy4IepU/dR5jewdC6lBs+UqIhjHRxUQ1vuHRE6aytSjm2yMtKBnLRHerBaQcHXmF8zOq2z6HmJYBqdqiqFOFeyBrqrfcz8Ovqui5XyQnUubsdIj74LFahLcjSAD549FvbsPHHf8A3WbmmQMc59M/L1WpSdjLdarIUvt+S1rUnAYlEPmeHmq6hdzjxhCFWzyzU43Qv/EvB9UTaX7jkA/MIW5pOn4tOqAq79OXAk8dcHmt8K91hmWpw982OnG03NE70N45WTtBxy0z0BBPfjK5l3taGt5yILS0HvEyh7f2lpbwOWfw72nLXSQqKrW7GZ8PSud1+nKkDf3XA8HtafXX1VG0rBtVpqUojBcziyceLZ4jnlJv0/Qc0Cd6Tva7sdxk+Se7I2zT/wDrBDt12pnIG9g8sFWo1pyxKJkrUYwzFnLHZLN4h4OdIx5pZtHZjaejXzH8Q7tMiOMr0G6ZQqQ4kUzxbDt09W7oMdyQ7ZsNwgtyHAlrwZB1BAODIyCCjOnJyuilKvFR0s4KpcYjc3eo496Gp1yF1N7sEuAJcD+9I0jTnhJbjZBbod7XRaKco2sCopblNO4J6dTofyRD7wNO6CD15IV9q4CCOqHNiTon0Jsnq6Dj8U7i6R0yFa233tHIS1tDuiRnmVcGuGgUnde6zrJ7oPtdmiYeZB1A6aGfE+aKOwgDLHRxGflhK2NMalFWck5JMciozlPfUUjGPRBdzSO7l4PdrrJlC0LHezqtru6Df1deM/31UoNa4gNe5h5es4+allRuilryyStalvCPvVC1qZ1Th2znvGHF/VKL0brt0nzSU6mp2uNOFlcCzONe5VVKRnT8kYQABBPWNUBcVs8ZWqLcngi0kslNatGAsNHEmAr6NqNTqrTRHJO5JYFSe4N+KUVn4boFhDwBvI9MZUHL0V8cgUM2sIwTPkq/eOC86HAyks28v+noyrRTsEGmZ0K3Bju7lpTuijBXgCRqmXCTg8WOdZMlG6Hz8wOK1quJ4yobkDMx6Kus7kZ9MKvss5KzSJKpFO4PWoNnj4LQ2jTxKsFTmFdTaO7xWCfAuO9zXGrdYYmuNlOd+sPMfVL6uw6mQPnr6rsfwrtWnHSFRcUXN0P/AFb+S6PD1YrEl6/gD4m+LHAXHsrWP6qG/wDilY43Su9fXeOP/Ufkqm7SqD9YHvGq1xjxdvC4v7szSqU+sTi6Ps65hPvHbg8yfJONmXLKUFvvSRzhsd2qejaNSZxHKBHgjqF0Khjc/wDMAcScYHVW0cWsyjf6MzyrUHhYF9ztmmAx24RvNmJAAhzmmBGJLJ8Vm19rKbAQA8A5gw5p/lOPRW7SfRdA3DAEAwM5JJjhklJK7KAOHPHTdP0cE7U08wl9icHTkveX3Q1fty0cZNBwPR4jOsBzcd0rNK4tCZbvtP7zA+f6XBJfcUNQT/SZ/wDSMtbm3ZkMcSOM/SVR3axTf9CYi/fQ0qWlGr8HuyeIqf7Tp5jJaR/NPRWW/s7uyTTpAcJcyD3OLoKU0rilkw8EzxBiVZT2lTb2ZqBp5wR/ZTlTdvca/fuNGo74mv3yGG0NlVIO41haBOCw44wAZMcccFzde1kHtR0AwevBNLa6aD2aoaJka7wPDtYjwW9Taxcf9xlOr+8QN4j+NhDvNUpRgsJfv3Eqyqbt/v2OUuaW7o6en3KXi4e09kkdy7at7PipJpHfbk7uPeNHIt1OOLZB6aJZdbB3cOBB1gggxzg8Fp8Pa5BSYgqbTqOEGI0+yqwXJpU2eGrRraY+KR3Z8+iZU7bI51L7sYbE23SpNLam/n9YZn1wr7zZ1B43w50k4aRk+fzSemKM9o9nWW690OQ9ztFkgML4HXhwE8lilwl53g2n17GlV7R8VmS+t910Y7hwQrWtnKsrbakRuMxpr9dUE+6J4rVToytaRCdVXwPrW1DmzMN5qp9ZuQ2TzPD01SeptPs7oBjlvGPJDm/dEcOWVNcK3lsp7Qtkhu65Z9hRKA55yGj0UTciPcXnS7HobKqLoXEcMffFausWt/Wceoa0jzDkO6wJPZuN0cjSz4wfku9pVvdfl+AuD/8ASHTbumR8JDlq9wiWyc5jOcDiUmo7FezS439YBgDxDzPRXW+wLkneFZjdZA3XAco3SSVF8VRhl3X1T/A+mT+JeYyBxLpHesVareBGMTI1Go81BsmsWgVKzQOPZEExEAEDH90CzYA32n3wg/GW72udIEREZOEi/kqX1DyG+pmrtGm3Wo0eIV9G4DstcD3EH5LZ/s1aUiX1DUggtO9AbJ0ILuPihrLY1vbu399x3hiRAAJ1lru0P8oLjlV+B2KRWjaXoHfi3c1ZSfU5E+CqrFgyHgaROJ7ua3pPkAtc7wyDzhaWoSjiJNVJXyzapYvd+rCqu9kwwSQDzOB5jXxR1OtAw8g9506YIVNwxtSQ6pUzgw47vlgeiwVozatBPHZFY1Ip3k0LmbLMEOqhhwQZx3SRBK0pXO7vMFUPndMkxJaSC0k4Ah0jhLQiGbJptEF5czQBxMAQdIPetRYUJImmCYgGdMaiROiNOrVi7vU/sCpCnJYsI9p7WeCQ1sEYIdqCNQgLt1WozeY3UkRne9NdV3lK3olpc1rHEfrNBcTutyOJJgc895lDvrU9ZLDpBbuz3g4VZcXUvaK82JChDqee2tdxJaXBjhPxQBjhJGDrhH0XPMgUyS2CYI0PHxCa7U2Nbl8l26SOAgEc8Ky2vbdjSxoM4Bw470aZSz4mvFXiiqoUJYYofe7o+E8DBwc8VVXvnASWyDOnTWUfXo0XyfdPd1BI06Ej0VQ2bR+JrKw6AkefZmPFWXGVWsr67fkn7LST/rf8Cj9N8N0Tw5Iy02tIkiI8lYGU6ZxTYTmN4EnPecon9MlmtJoadYBx1HIIyr1fhjf7oVUaXWVvsSntIcD6o+htmQWvJew6tLjgzO8053XdYzJmUmrXe/IFJgkzxmT1nCwxscI4RnB8VWFV2yrGepSXR3GO07PdMA7zTlruDmyYPTkRwII4JHcWpXRWG0HNED4e0YcA4AxqA4GDIGRyWz7xj/8Akptcf2mkU3eMNLXeU9VZVGQ02OLq0CEK9pXaXGyw4TSbvjiI7be9o1HUcsxokd1ZxPZjwR1sayEJWpTCpQ6Kk0SjqDYCMrAcRoSO5GGgtDR6I6kdpAzKiINJRHUdpO6o7Rqg5IKK/Hbxw0ecJI26c79eVewP5+q8rmtG3lJ9B4zfI+GPHCz7ur+0B99Ert7iq3Rzo5SmNptGoP2j/KD9EkuIkuoVQXYJtqtcOEP/AOxhX3G1qrMOg94Dh6hX0to0zG+yD1b+UJhFo8ZLgeOJHlKzuvGW8fOxzpNf8EtptTeJPumEnXsAT5Qr6t+0AyxjQ7B7LQD9f8pp+Ct47FUA9QR9Esvdl03avB+qCqUr+6vL8B0t9X6/6DmtQcI3KZxuwJAjWImB4K62q0WM922GNGYBnPE58OPBCfodg0Lo7sLH6Dp6gz6KuqmspW8ztMtmwoVmzAOPJbe9la0tm4w7HIGVivQhsa9YghaFxlsEXwty1tyYjMeClNwOox3BCW9ETk5PVWVbQtPxISrUpbrP0CqVSOz9RjQotGWANcDIkYB4HBV1zs9sGXOyJ3RoJ4QRplK6RcDj1CPrb87zdTDojmM94mQkUYvr6DOUk9vUArbHoSIYPIa+EKttozg0TMgxBnv4I6oHE5AHHSY8v7qOoHkPl6FUUY2swOpJC65hpn3TnxPw6yQZM4+ykN37QhjifdSCBDTMBw1PLTGOS6r3RHCPvRAXVqHGHMae8BTVHS/l9WivtKaze/mcXtPbIrQQwNcDMhoxpGYnmiqXtC7dANIuAxOJOOI+qc1thsGtKP6vzQ52TS/YA8XfmtCUbWS9SUql3dv0AHbWa5v/AB1A7uEefBU09pNGm8J1A/yndPZlHiwHxd+aYUKNsNaXyOniuctPw3FvF9bCaht6GOJLiPhgiZJzxPIFVHbLHngMmGjs+ZyAumq0rYgYA6FoS2vsyk7DQw+U+ihKsk7uDRaMNSspXBaW1WmQGtJON7wzpyhFUyKjSHjfe0Eg5BLWiS1x44BIOvZjIIhfV2YG8G+IW1vVc0tI3eyZAzHWRxkYKMakXsdODW/9C7aVs4mGYHdn5Z8Usda1Bq5vgujv6ZaOyw7rocDMxgS2f3XSPLmldR3NhnodfNWU2v1CWjLf/RU6g4qs0HhHPceIPSEM97uE+StGo2SdOwMaTuqivj+P0UTcw7lgzvbGgG4p1N7lLQPNAVfbar+o1re+XH8vRcxvLIctkeCpR6X+pmlxlSXW30Oope3lwBHYPWD9DCNtP9Sq7dWUz/UPqVxm8oHIS4KhLeKAuLqr4j1S3/1fYRFS3d/LUB+YC7X2c9o7K9AFOru1P/zfDX+AOHeBK+eA9bNqrBW/h6M14Lxfn6MsuNqdWfTdfY3V3khmbOaPiLv6SfUBeCWHtddUS007iqN3QFxc3u3XS0jwVNx7RXFR+++vVLue+7yGcDuXnx/ha6duYrfT9/s0LjlbP+H0G+3YBIz4kfRB1X6wYXilr7a3dMgiu89HEPB7w6ZTmh/qZUiHsbPEt+e6fzSy/i+Khs0/35minxlCWJY/fkekGu8aEH1WRf1BzXB0/bxozvjPDd+cBED20a7O+zxMeiR8NxC3j6F1Kg9pep2DtpE8AfBY/S7hwA++S5M+0Yf1/hdj0UG2GcW+q7kz6xC1HpI6xm1wdWtPmD6FF0doAtI0gFwzkaT4R8lxtPaDDzCPttpABx4BpHi7sj5z/KrQg10M9SHzOgbtLmZRI2qQPiP3ouOO1Qrv02IiYPh5Kul9iOj5nUO2qDrHf9/kqKt+AefFcq7aqtbtMOGudI6Dim0t9BdLQ6qbSH70cpP5rLds0+NMHxP1XN1L9vNDnaA5+am6TZRHT/iqZ4OA7x9QsPrNAnPTSeK59m0wBwVjtpD4fufvCrGMkTlFMY17tDC+g80qq3/ehztAcQUWm+h0YWOgO2TyUp7VPIecLnHbRby9VoNojr5pFQXYo5S7ncWW0Rhpb2SROfXvHND3dUCQW5EjhwXKU9pjqjKm0m1MkhruJMw7rgGDz4Z4LvZ7g5lgmvcM7v5f7oGrXHAjyQd1XIMHB+/MIGpeqseHsK6rY0971H9KiTG+WE/IBzGcgooovePENgVtB5KtW06xGhIQY0X3NVmUS3ajuIafCEbR2hSIlzQDPf8ARTcpLoXjCEvi8xTKzvJoNpUZ+DHOB8kXQbSeJaGnwSOo1vEeNFS2khDKyuhNqz9lvkFq6xpn9UJeeuw3sz7nPypvJ2dmU+XqVqdl0+R80efEHs8hOKhCvtb1zTgnu4FGu2Szr5qM2W3mfRdzYMHJmthpYX7nkBrZPIZTC62rut3RkDJIOC/v4gDA/mPFC7IsmgnJMtdjGSO03/s1p8EXXa2MAR3z3j74QovR0Q9qnVieptp05AWv6e5g+asuKLeSFNBqPg7DJT7hLdtt6jw/JF0toaEFKTbtWQ2NEHGPQZauo3fej7P5hUm66paT1WqGhA1MbNuuqtqXfXJH399UlBVjn41+/uEdCBrYfUu5GqHNfqgysQjoQNbC/frBrIWFqV2lHamGi4VjbtLCVgPTaEK5sdi43m7vEZb3Z3mj5x0PPK+rUVDK8EHllUXNwASAdCR6oqAjnYuNVRL/AMT3qJ+WLzQZREjZ9QxDTnRYfYPGrTrHPPgr3RDRLewOsyrBaP8A2T5ffJaPYQYIgogszVRRRcAitpXDm/CSP7aKpRduFNrYuq3LnRvEmFll24YDjEyqFmELIOp3vcfW98CwEkToZPFXl652kWg9oE9xhMqO1WgfC7+qfUiVlnR7G6nXuvEGl6jXJNUv370zHRE2e0ZIDvP5IOk0rhVeLdh/ZVDvNg5BB7ozPpKuqVdQDgkx0n4ULYzvty2JBGeE59JVNw7dHxDHmprcdo0rP6oZ9UDJWK900anXz9EJc3QLTHOPDmqRg2TlNRW4Sy6a7SSsfif3XeSWUq5bMcVmtcF0feearyskefj5hwvRxBHgtxWSxlYjitjcmZRdMVVe4y31qaqDpXxGuVa6/HAJdDG5iZmregaZ9FoNo9PVVvvJ4BRtw3i3yT6FbYm5u+GbnaJ4BVuvnHorBUpzp6LJ3Oi7C6HZfxA5uXcytPeHmUV7pp0WhoBMpIVxfcpDysFy3dSCrKZMRqxhRRREAR+Mf+27+oqfi3677p57xUURsg6mWPuX7re07V3E9PzPmhqjyTJJJ5nKiiFgts0UUUXCkUUUXHEWVFFxxkLBUUXBItmqKLjkH2Dj76nniz5rNw8y/JwPoJUUUnuVWwucsLCiqRIsrCi44iiii44iiii44iiii44iyoouOMLYFRRccYWFFFxxFFFFx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data:image/jpeg;base64,/9j/4AAQSkZJRgABAQAAAQABAAD/2wCEAAkGBhQSERQUExQVFRQWGBQUGBcXGBcXFxUUFxQVFxUVGBcXHSYeFxkkGRUUHy8gIycpLCwsFR4xNTAqNSYrLCkBCQoKDgwOGg8PGjQkHyQsLCwsKSosLCwsLCwsLCwsLCwsLCwsLCwsLCwsLCwsLCwsLCwsLCwsLCwsLCwsLCwsLP/AABEIAMIBAwMBIgACEQEDEQH/xAAcAAACAgMBAQAAAAAAAAAAAAAEBQADAQIGBwj/xAA+EAABAwMBBQUGAgkFAAMAAAABAAIRAwQhMQUSQVFhInGBkaEGEzKxwfAU0RVCUmJygpLh8QcjM6KyFkNT/8QAGgEAAwEBAQEAAAAAAAAAAAAAAQIDBAAFBv/EAC8RAAIBAwIEAwgDAQEAAAAAAAABAgMRIRIxBBNBUSKRoRQyQmFxgdHwBbHB4VL/2gAMAwEAAhEDEQA/AO7uYrMdVAio2N8cCDjfA4aZSqoFfZXpY4Oae8cxxB6Iq+sN4GpS7VM5ga0+MOHADmvLNCwc/cJXcptdtSW6cjctFAzBLlvdVjEaD5q2yrhs4B70Tc+7eOAwsNWdpZR6FKPhwc3ctjj5JdcEzmU7rWw4FDXNsOq00qsUxJ02xfQvHNxwRVt/und0PNShswu5RxKZiyawYB5E8fTRNVqQW24sISe+wsv7cUzugglVCrIymN7sxoaXDQc0qRp2qR7gleLLbcgHontG2D2gpAwoy1v3MiDhY+I4dzzF5NVCuoYlsOPwAVN3RG74/QfkfJVU7l7j2pjnwRrW47+a81wlTfiN6nGovCIK9BUtpJ7d0GjvIBjhz+UJbXAGi0qpixHT1BH1IVdOrJVdVYoDK0xSSISd2NabsLV5W1Bq2qU4UU8nNApjise4DtIV3uJCrdbkcFW/zEZS+hCFNLKIeCo2nzVYtom8lDbOVsLREtEBRz0HOQdKBDSUFBFsYER7gDKSVSwyiKatBBVKKbVpOgwqXWypGpbcWUbiv8Oso80QoqcwXlnptO5TTZt+WPDh4jgRxB8JXJNvExsbuSqswaRzt6z3HuAHZ1b1adCDxH5Lj790Fdzf9u1pH9kvZ8nD0XDbWpwSlHpi11fKrqXZ0VFUod71KWTbBBp2hoi7d+9lJAE+2W7QRKy1cK6NMM7jFtkQ2WRMaJTeXtan2XQJ5RC6KlQcWkCQ5KrvZNVzv9zI79EvD1It+O3+i1oNLwiK6vX1I3jKqayUwudhvGQCR3QtKdkQYMdT04969eE6dvCzzpRnfxArW81fTpK1tIE/eqhZunBSz+Q0X3CNn1Nx4Pn3an0TKldB5AAMmPVKqb+X307kTSdukOGmSRy3Rvbs+XmsFWgp56mqlXcMF11dN3gAOnUdUsvqapFXtjvV1etPLllZnScZKxrVVSi7iuoFU0wrbgmZVTCtyWDHJjKxrjmjtUnpkExCc0LTdAJUJxSyPGXQzTogzzQ9VxHFWVroDRD1LmQkjF3C5IHc0krLmKNeo+or5JlbjCrNbksVAtJ5KiihLljZKvpNjUodhOi2eSOiSSvgZOxe5/AeapquA4zzQ7q0KkulBUjnMsdVMqLHuFE/hOyOReJns29yuUFwi7W9grQyOg9e2aW1rcU2nthxdBxvSAOyeYA0KRbY2MQSCCDyKU7G2xpld0NqsqNHvBvAiWkGHNzls8QDz6KbIWcGeY3uzCOCWOtl6vX2HTqz7pxLonccIJ5w4YJ6Llr7YcHRQm7I20ZqTsctb2clOtnDdcJwVW+33CFtUeXEGV586jk7PY9ONNWuh3U2oG6SeiDq+1cfC2e9KqlQzBQz2Hkr0eHpteIhVnJbBd9t2pV5N7kFTZJnitagKzRcQZXpQjGCtE8+d5PIwbs8lu9AjiAfLHktKtsTB8/PVQOM66j56evyWtu8mQP76j6fJLqk9xXFI0pUDMcdPNWXbt0FomJyf2o+Q6fYNt2GQTgAguOMZ68TBwgrhu8CdT8vvK5gTFdWlORjqdAqK1SIEzr/AIz3Ii6qBo3R0JPM506ZP3ouc6ShYpcIrEbqzb0pGFZbWjXNyYI9UVs+iWO3gJIUXLDSKWBG2ZBRxc46DIGe7n/ZNqVffw5o8oW/4HdnGTjrGZx5eanzG/eQXFdGc6WnkZVe4U7rWDuDYS64oETJA8VyqJnODQMFC3ErB/ytJVBTV7VndA6rG7KIIkDCLdgJXKjcRoENUYTxRpohZFMFKppbBcW9wAWkoqlZbupEo1tADJWj+YU3Vch1BIoIH2FFHN6rKAwja5btqKx1qVqaJWrmJlXRaGFhckELsdn35NE69lwP9bTI6R7ufHouGtW5XU7I7Tfd5Di4OaR+1ukAHlOM8Pl2q5nqU7ZOo2dtE4yugr0hXp7x/wCRgz++0HXvEriLG6II5812Ww74bw3sDIPccJNL6medllbnJ7U2cZ0SulSAOdPJd5tnZeoPD7BXMXdnGnkQPmsNSF2elQrYFFWkAZGR96ql7gi30CJS2rMoQvezLys1dG+4FllMcPyQ9QEcVowbzhJ+f0WuLa6mSaGZtiBJ0748Vq6h2ieByO45Vlrs97hAM/IZ6p5a7O3Gj3gnIIA5fvcgcdSB3FPGotr5M04NZAK9P4aciRgn94/Fpyw3n2Uourng0CDxOp7+XcPVdLe0gQCBDiXS7jMz4ajIXP1dn5hXi7rJntZiW4pkniEOy2MrsLLY73j4d4DG9gAd7jgeKIHso8z2NIzIAzkQSYOM4nVG5zmkI6Fk1zRILT80bSo7uk6CPvwTKlsGo34YdzDSHOHgM8tEwbsl26f9sg4mRJxOizypsoqqFNrUIOAJAcR1MYWluwudPieid0tjPHaIxB16jHVDV7CMQR4Y8tfmu5cbWBzJXuV1nw2SSOWde5Jr23Y7Vx8RPrCaPpkGYBHn6yYSm+eXHjHTjjxUY8PpeGX591kEpWlPTePktqlhSjDiPL6KPoiJGTPE5Vow3SD980s074bKxtbKQFWpsYOJ9IVFOoHnOB5Im4tHvOZQ34UDUnuVUopZeSbu3hYLHtaND6qplVoMkoe5qAcCOqFY4yqKmmsiOdmNHbQnDWk96Hfdu6BYbeYgha1Ko5Y8ykUEug2pvqUuuXKLf8WOn34KJ7fIW/zGbrZUPtM4TKmxEMtpXlc3SfRuFxZRsk32ZR3HAxMfUEce9bMtkfb2+V0OIdyFaimi19huuMQRiMgSCARqdYOiZWNUN1PpPqt7dktAIB4ZGYAxkaxoJQVQFp4jvW/2myPI9n1No6yjdtc3deTHBwyR0jkgr/ZkDQEHRw49x+iU2l51g8kyobZLccDqCAQeGhTRrU6mGSlQqUneIqrez7zOMdcepSa52Ic9F2x2ox4h7Af4ZafSR6KGxov+B0H98AA9JEx4o8tM5cRKO5w1HZBKPs/Z7MubP1XZW2xHCIAPWQfkjvw5aYYAzOJiXef0XOj2EfFnOCi2kAGUxvcebegPA9yEqWNVzp3C0OMyZgDi4u5RmU9ub0tnssnjLfpp6LltsbQqdqXOg5OfohGiosHOcjFztOmOz7sOaNHEua5x4kwSADyjGM6yurbYYPgpsbzLh7z/ANyB4BKLq4JwHDxMfNKHXrtCFoX1Bov0O1s9ukkHekjgT2QOQb8IGBgDgmbdvkwCAQMDoOIAGI6Lz2i86gx98U0sLwjMgxqJye5SnK2R1TvhHbtq0SMY54MjuBcsUnimT2mnrvACOERn0XJVtp7p5jHf4hbP2mCMSkhd7nSjbY65+1N3SMjvBB/wgqt+HaNnnl0eGceMpLb3RLMmBq2Y8R0n5gd6rftKBA3fFw+hWmMYJeEzy1N+IbVbdsSHRzaSAe6SQCO7lol13RbG9rw7PaA6EgxKU3N6/UnxBBg8sHCGF9UnDjPqjKn8xoSt0DKlw0GCCOcjTwKrZXDjAaT3CfQLUXLyIJJA03m7wHdOmVVTuXtPZgdzWifRSUI/cq6kgt9uMNJInicEcY5LLrVgHZgj71hWHavvey9knnkx3DyQVRjh8Lm+fzBgFRkpSdngrFxigatZE5QdxQjQIuXtMmSNOnnotHVZhMtUQYkAlrjy6aLdtqTqQEZWZy4IepU/dR5jewdC6lBs+UqIhjHRxUQ1vuHRE6aytSjm2yMtKBnLRHerBaQcHXmF8zOq2z6HmJYBqdqiqFOFeyBrqrfcz8Ovqui5XyQnUubsdIj74LFahLcjSAD549FvbsPHHf8A3WbmmQMc59M/L1WpSdjLdarIUvt+S1rUnAYlEPmeHmq6hdzjxhCFWzyzU43Qv/EvB9UTaX7jkA/MIW5pOn4tOqAq79OXAk8dcHmt8K91hmWpw982OnG03NE70N45WTtBxy0z0BBPfjK5l3taGt5yILS0HvEyh7f2lpbwOWfw72nLXSQqKrW7GZ8PSud1+nKkDf3XA8HtafXX1VG0rBtVpqUojBcziyceLZ4jnlJv0/Qc0Cd6Tva7sdxk+Se7I2zT/wDrBDt12pnIG9g8sFWo1pyxKJkrUYwzFnLHZLN4h4OdIx5pZtHZjaejXzH8Q7tMiOMr0G6ZQqQ4kUzxbDt09W7oMdyQ7ZsNwgtyHAlrwZB1BAODIyCCjOnJyuilKvFR0s4KpcYjc3eo496Gp1yF1N7sEuAJcD+9I0jTnhJbjZBbod7XRaKco2sCopblNO4J6dTofyRD7wNO6CD15IV9q4CCOqHNiTon0Jsnq6Dj8U7i6R0yFa233tHIS1tDuiRnmVcGuGgUnde6zrJ7oPtdmiYeZB1A6aGfE+aKOwgDLHRxGflhK2NMalFWck5JMciozlPfUUjGPRBdzSO7l4PdrrJlC0LHezqtru6Df1deM/31UoNa4gNe5h5es4+allRuilryyStalvCPvVC1qZ1Th2znvGHF/VKL0brt0nzSU6mp2uNOFlcCzONe5VVKRnT8kYQABBPWNUBcVs8ZWqLcngi0kslNatGAsNHEmAr6NqNTqrTRHJO5JYFSe4N+KUVn4boFhDwBvI9MZUHL0V8cgUM2sIwTPkq/eOC86HAyks28v+noyrRTsEGmZ0K3Bju7lpTuijBXgCRqmXCTg8WOdZMlG6Hz8wOK1quJ4yobkDMx6Kus7kZ9MKvss5KzSJKpFO4PWoNnj4LQ2jTxKsFTmFdTaO7xWCfAuO9zXGrdYYmuNlOd+sPMfVL6uw6mQPnr6rsfwrtWnHSFRcUXN0P/AFb+S6PD1YrEl6/gD4m+LHAXHsrWP6qG/wDilY43Su9fXeOP/Ufkqm7SqD9YHvGq1xjxdvC4v7szSqU+sTi6Ps65hPvHbg8yfJONmXLKUFvvSRzhsd2qejaNSZxHKBHgjqF0Khjc/wDMAcScYHVW0cWsyjf6MzyrUHhYF9ztmmAx24RvNmJAAhzmmBGJLJ8Vm19rKbAQA8A5gw5p/lOPRW7SfRdA3DAEAwM5JJjhklJK7KAOHPHTdP0cE7U08wl9icHTkveX3Q1fty0cZNBwPR4jOsBzcd0rNK4tCZbvtP7zA+f6XBJfcUNQT/SZ/wDSMtbm3ZkMcSOM/SVR3axTf9CYi/fQ0qWlGr8HuyeIqf7Tp5jJaR/NPRWW/s7uyTTpAcJcyD3OLoKU0rilkw8EzxBiVZT2lTb2ZqBp5wR/ZTlTdvca/fuNGo74mv3yGG0NlVIO41haBOCw44wAZMcccFzde1kHtR0AwevBNLa6aD2aoaJka7wPDtYjwW9Taxcf9xlOr+8QN4j+NhDvNUpRgsJfv3Eqyqbt/v2OUuaW7o6en3KXi4e09kkdy7at7PipJpHfbk7uPeNHIt1OOLZB6aJZdbB3cOBB1gggxzg8Fp8Pa5BSYgqbTqOEGI0+yqwXJpU2eGrRraY+KR3Z8+iZU7bI51L7sYbE23SpNLam/n9YZn1wr7zZ1B43w50k4aRk+fzSemKM9o9nWW690OQ9ztFkgML4HXhwE8lilwl53g2n17GlV7R8VmS+t910Y7hwQrWtnKsrbakRuMxpr9dUE+6J4rVToytaRCdVXwPrW1DmzMN5qp9ZuQ2TzPD01SeptPs7oBjlvGPJDm/dEcOWVNcK3lsp7Qtkhu65Z9hRKA55yGj0UTciPcXnS7HobKqLoXEcMffFausWt/Wceoa0jzDkO6wJPZuN0cjSz4wfku9pVvdfl+AuD/8ASHTbumR8JDlq9wiWyc5jOcDiUmo7FezS439YBgDxDzPRXW+wLkneFZjdZA3XAco3SSVF8VRhl3X1T/A+mT+JeYyBxLpHesVareBGMTI1Go81BsmsWgVKzQOPZEExEAEDH90CzYA32n3wg/GW72udIEREZOEi/kqX1DyG+pmrtGm3Wo0eIV9G4DstcD3EH5LZ/s1aUiX1DUggtO9AbJ0ILuPihrLY1vbu399x3hiRAAJ1lru0P8oLjlV+B2KRWjaXoHfi3c1ZSfU5E+CqrFgyHgaROJ7ua3pPkAtc7wyDzhaWoSjiJNVJXyzapYvd+rCqu9kwwSQDzOB5jXxR1OtAw8g9506YIVNwxtSQ6pUzgw47vlgeiwVozatBPHZFY1Ip3k0LmbLMEOqhhwQZx3SRBK0pXO7vMFUPndMkxJaSC0k4Ah0jhLQiGbJptEF5czQBxMAQdIPetRYUJImmCYgGdMaiROiNOrVi7vU/sCpCnJYsI9p7WeCQ1sEYIdqCNQgLt1WozeY3UkRne9NdV3lK3olpc1rHEfrNBcTutyOJJgc895lDvrU9ZLDpBbuz3g4VZcXUvaK82JChDqee2tdxJaXBjhPxQBjhJGDrhH0XPMgUyS2CYI0PHxCa7U2Nbl8l26SOAgEc8Ky2vbdjSxoM4Bw470aZSz4mvFXiiqoUJYYofe7o+E8DBwc8VVXvnASWyDOnTWUfXo0XyfdPd1BI06Ej0VQ2bR+JrKw6AkefZmPFWXGVWsr67fkn7LST/rf8Cj9N8N0Tw5Iy02tIkiI8lYGU6ZxTYTmN4EnPecon9MlmtJoadYBx1HIIyr1fhjf7oVUaXWVvsSntIcD6o+htmQWvJew6tLjgzO8053XdYzJmUmrXe/IFJgkzxmT1nCwxscI4RnB8VWFV2yrGepSXR3GO07PdMA7zTlruDmyYPTkRwII4JHcWpXRWG0HNED4e0YcA4AxqA4GDIGRyWz7xj/8Akptcf2mkU3eMNLXeU9VZVGQ02OLq0CEK9pXaXGyw4TSbvjiI7be9o1HUcsxokd1ZxPZjwR1sayEJWpTCpQ6Kk0SjqDYCMrAcRoSO5GGgtDR6I6kdpAzKiINJRHUdpO6o7Rqg5IKK/Hbxw0ecJI26c79eVewP5+q8rmtG3lJ9B4zfI+GPHCz7ur+0B99Ert7iq3Rzo5SmNptGoP2j/KD9EkuIkuoVQXYJtqtcOEP/AOxhX3G1qrMOg94Dh6hX0to0zG+yD1b+UJhFo8ZLgeOJHlKzuvGW8fOxzpNf8EtptTeJPumEnXsAT5Qr6t+0AyxjQ7B7LQD9f8pp+Ct47FUA9QR9Esvdl03avB+qCqUr+6vL8B0t9X6/6DmtQcI3KZxuwJAjWImB4K62q0WM922GNGYBnPE58OPBCfodg0Lo7sLH6Dp6gz6KuqmspW8ztMtmwoVmzAOPJbe9la0tm4w7HIGVivQhsa9YghaFxlsEXwty1tyYjMeClNwOox3BCW9ETk5PVWVbQtPxISrUpbrP0CqVSOz9RjQotGWANcDIkYB4HBV1zs9sGXOyJ3RoJ4QRplK6RcDj1CPrb87zdTDojmM94mQkUYvr6DOUk9vUArbHoSIYPIa+EKttozg0TMgxBnv4I6oHE5AHHSY8v7qOoHkPl6FUUY2swOpJC65hpn3TnxPw6yQZM4+ykN37QhjifdSCBDTMBw1PLTGOS6r3RHCPvRAXVqHGHMae8BTVHS/l9WivtKaze/mcXtPbIrQQwNcDMhoxpGYnmiqXtC7dANIuAxOJOOI+qc1thsGtKP6vzQ52TS/YA8XfmtCUbWS9SUql3dv0AHbWa5v/AB1A7uEefBU09pNGm8J1A/yndPZlHiwHxd+aYUKNsNaXyOniuctPw3FvF9bCaht6GOJLiPhgiZJzxPIFVHbLHngMmGjs+ZyAumq0rYgYA6FoS2vsyk7DQw+U+ihKsk7uDRaMNSspXBaW1WmQGtJON7wzpyhFUyKjSHjfe0Eg5BLWiS1x44BIOvZjIIhfV2YG8G+IW1vVc0tI3eyZAzHWRxkYKMakXsdODW/9C7aVs4mGYHdn5Z8Usda1Bq5vgujv6ZaOyw7rocDMxgS2f3XSPLmldR3NhnodfNWU2v1CWjLf/RU6g4qs0HhHPceIPSEM97uE+StGo2SdOwMaTuqivj+P0UTcw7lgzvbGgG4p1N7lLQPNAVfbar+o1re+XH8vRcxvLIctkeCpR6X+pmlxlSXW30Oope3lwBHYPWD9DCNtP9Sq7dWUz/UPqVxm8oHIS4KhLeKAuLqr4j1S3/1fYRFS3d/LUB+YC7X2c9o7K9AFOru1P/zfDX+AOHeBK+eA9bNqrBW/h6M14Lxfn6MsuNqdWfTdfY3V3khmbOaPiLv6SfUBeCWHtddUS007iqN3QFxc3u3XS0jwVNx7RXFR+++vVLue+7yGcDuXnx/ha6duYrfT9/s0LjlbP+H0G+3YBIz4kfRB1X6wYXilr7a3dMgiu89HEPB7w6ZTmh/qZUiHsbPEt+e6fzSy/i+Khs0/35minxlCWJY/fkekGu8aEH1WRf1BzXB0/bxozvjPDd+cBED20a7O+zxMeiR8NxC3j6F1Kg9pep2DtpE8AfBY/S7hwA++S5M+0Yf1/hdj0UG2GcW+q7kz6xC1HpI6xm1wdWtPmD6FF0doAtI0gFwzkaT4R8lxtPaDDzCPttpABx4BpHi7sj5z/KrQg10M9SHzOgbtLmZRI2qQPiP3ouOO1Qrv02IiYPh5Kul9iOj5nUO2qDrHf9/kqKt+AefFcq7aqtbtMOGudI6Dim0t9BdLQ6qbSH70cpP5rLds0+NMHxP1XN1L9vNDnaA5+am6TZRHT/iqZ4OA7x9QsPrNAnPTSeK59m0wBwVjtpD4fufvCrGMkTlFMY17tDC+g80qq3/ehztAcQUWm+h0YWOgO2TyUp7VPIecLnHbRby9VoNojr5pFQXYo5S7ncWW0Rhpb2SROfXvHND3dUCQW5EjhwXKU9pjqjKm0m1MkhruJMw7rgGDz4Z4LvZ7g5lgmvcM7v5f7oGrXHAjyQd1XIMHB+/MIGpeqseHsK6rY0971H9KiTG+WE/IBzGcgooovePENgVtB5KtW06xGhIQY0X3NVmUS3ajuIafCEbR2hSIlzQDPf8ARTcpLoXjCEvi8xTKzvJoNpUZ+DHOB8kXQbSeJaGnwSOo1vEeNFS2khDKyuhNqz9lvkFq6xpn9UJeeuw3sz7nPypvJ2dmU+XqVqdl0+R80efEHs8hOKhCvtb1zTgnu4FGu2Szr5qM2W3mfRdzYMHJmthpYX7nkBrZPIZTC62rut3RkDJIOC/v4gDA/mPFC7IsmgnJMtdjGSO03/s1p8EXXa2MAR3z3j74QovR0Q9qnVieptp05AWv6e5g+asuKLeSFNBqPg7DJT7hLdtt6jw/JF0toaEFKTbtWQ2NEHGPQZauo3fej7P5hUm66paT1WqGhA1MbNuuqtqXfXJH399UlBVjn41+/uEdCBrYfUu5GqHNfqgysQjoQNbC/frBrIWFqV2lHamGi4VjbtLCVgPTaEK5sdi43m7vEZb3Z3mj5x0PPK+rUVDK8EHllUXNwASAdCR6oqAjnYuNVRL/AMT3qJ+WLzQZREjZ9QxDTnRYfYPGrTrHPPgr3RDRLewOsyrBaP8A2T5ffJaPYQYIgogszVRRRcAitpXDm/CSP7aKpRduFNrYuq3LnRvEmFll24YDjEyqFmELIOp3vcfW98CwEkToZPFXl652kWg9oE9xhMqO1WgfC7+qfUiVlnR7G6nXuvEGl6jXJNUv370zHRE2e0ZIDvP5IOk0rhVeLdh/ZVDvNg5BB7ozPpKuqVdQDgkx0n4ULYzvty2JBGeE59JVNw7dHxDHmprcdo0rP6oZ9UDJWK900anXz9EJc3QLTHOPDmqRg2TlNRW4Sy6a7SSsfif3XeSWUq5bMcVmtcF0feearyskefj5hwvRxBHgtxWSxlYjitjcmZRdMVVe4y31qaqDpXxGuVa6/HAJdDG5iZmregaZ9FoNo9PVVvvJ4BRtw3i3yT6FbYm5u+GbnaJ4BVuvnHorBUpzp6LJ3Oi7C6HZfxA5uXcytPeHmUV7pp0WhoBMpIVxfcpDysFy3dSCrKZMRqxhRRREAR+Mf+27+oqfi3677p57xUURsg6mWPuX7re07V3E9PzPmhqjyTJJJ5nKiiFgts0UUUXCkUUUXHEWVFFxxkLBUUXBItmqKLjkH2Dj76nniz5rNw8y/JwPoJUUUnuVWwucsLCiqRIsrCi44iiii44iiii44iiii44iyoouOMLYFRRccYWFFFxxFFFFx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 name="Frame 83"/>
          <p:cNvSpPr/>
          <p:nvPr/>
        </p:nvSpPr>
        <p:spPr>
          <a:xfrm>
            <a:off x="1844040" y="1271016"/>
            <a:ext cx="8153400" cy="45720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2141345" y="1589557"/>
            <a:ext cx="7545049" cy="3981138"/>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734E00F-52C2-4432-8D73-8E1DEB48047F}"/>
              </a:ext>
            </a:extLst>
          </p:cNvPr>
          <p:cNvSpPr/>
          <p:nvPr/>
        </p:nvSpPr>
        <p:spPr>
          <a:xfrm>
            <a:off x="2298192" y="1758988"/>
            <a:ext cx="3169920" cy="2031325"/>
          </a:xfrm>
          <a:prstGeom prst="rect">
            <a:avLst/>
          </a:prstGeom>
          <a:solidFill>
            <a:srgbClr val="BE4946"/>
          </a:solidFill>
          <a:ln>
            <a:solidFill>
              <a:schemeClr val="tx1"/>
            </a:solidFill>
          </a:ln>
        </p:spPr>
        <p:txBody>
          <a:bodyPr wrap="square">
            <a:spAutoFit/>
          </a:bodyPr>
          <a:lstStyle/>
          <a:p>
            <a:pPr algn="ctr"/>
            <a:r>
              <a:rPr lang="en-US" dirty="0">
                <a:solidFill>
                  <a:schemeClr val="bg1"/>
                </a:solidFill>
                <a:latin typeface="Open Sans"/>
              </a:rPr>
              <a:t>T</a:t>
            </a:r>
            <a:r>
              <a:rPr lang="en-US" b="0" i="0" dirty="0">
                <a:solidFill>
                  <a:schemeClr val="bg1"/>
                </a:solidFill>
                <a:effectLst/>
                <a:latin typeface="Open Sans"/>
              </a:rPr>
              <a:t>he saving ordinances we receive in the temple—the endowment and temple sealing and the spiritual protection and peace we receive as we worship in the temple.</a:t>
            </a:r>
            <a:endParaRPr lang="en-US" dirty="0">
              <a:solidFill>
                <a:schemeClr val="bg1"/>
              </a:solidFill>
            </a:endParaRPr>
          </a:p>
        </p:txBody>
      </p:sp>
      <p:sp>
        <p:nvSpPr>
          <p:cNvPr id="9" name="Rectangle 8">
            <a:extLst>
              <a:ext uri="{FF2B5EF4-FFF2-40B4-BE49-F238E27FC236}">
                <a16:creationId xmlns:a16="http://schemas.microsoft.com/office/drawing/2014/main" id="{6B3C3A42-5976-42DA-8028-1419A83CDCAA}"/>
              </a:ext>
            </a:extLst>
          </p:cNvPr>
          <p:cNvSpPr/>
          <p:nvPr/>
        </p:nvSpPr>
        <p:spPr>
          <a:xfrm>
            <a:off x="5705856" y="3359188"/>
            <a:ext cx="3849624" cy="2031325"/>
          </a:xfrm>
          <a:prstGeom prst="rect">
            <a:avLst/>
          </a:prstGeom>
          <a:solidFill>
            <a:schemeClr val="accent5">
              <a:lumMod val="75000"/>
            </a:schemeClr>
          </a:solidFill>
        </p:spPr>
        <p:txBody>
          <a:bodyPr wrap="square">
            <a:spAutoFit/>
          </a:bodyPr>
          <a:lstStyle/>
          <a:p>
            <a:pPr algn="ctr"/>
            <a:r>
              <a:rPr lang="en-US" b="0" i="0" dirty="0">
                <a:solidFill>
                  <a:schemeClr val="bg1"/>
                </a:solidFill>
                <a:effectLst/>
                <a:latin typeface="Open Sans"/>
              </a:rPr>
              <a:t>We can encourage others to become temple worthy and to attend the temple, and we can perform ordinances in the temple for people who have died without having had the opportunity to receive them.</a:t>
            </a:r>
            <a:endParaRPr lang="en-US" dirty="0">
              <a:solidFill>
                <a:schemeClr val="bg1"/>
              </a:solidFill>
            </a:endParaRPr>
          </a:p>
        </p:txBody>
      </p:sp>
      <p:grpSp>
        <p:nvGrpSpPr>
          <p:cNvPr id="40" name="Group 91">
            <a:extLst>
              <a:ext uri="{FF2B5EF4-FFF2-40B4-BE49-F238E27FC236}">
                <a16:creationId xmlns:a16="http://schemas.microsoft.com/office/drawing/2014/main" id="{6ED1992A-8695-4ADA-A1E6-E2C2A2D08B95}"/>
              </a:ext>
            </a:extLst>
          </p:cNvPr>
          <p:cNvGrpSpPr/>
          <p:nvPr/>
        </p:nvGrpSpPr>
        <p:grpSpPr>
          <a:xfrm>
            <a:off x="9299448" y="3092515"/>
            <a:ext cx="377080" cy="464167"/>
            <a:chOff x="4342743" y="4663266"/>
            <a:chExt cx="1000688" cy="1231798"/>
          </a:xfrm>
        </p:grpSpPr>
        <p:sp>
          <p:nvSpPr>
            <p:cNvPr id="41" name="Isosceles Triangle 40">
              <a:extLst>
                <a:ext uri="{FF2B5EF4-FFF2-40B4-BE49-F238E27FC236}">
                  <a16:creationId xmlns:a16="http://schemas.microsoft.com/office/drawing/2014/main" id="{62B67F50-D50D-4903-BF57-0B85FD7BBA5F}"/>
                </a:ext>
              </a:extLst>
            </p:cNvPr>
            <p:cNvSpPr/>
            <p:nvPr/>
          </p:nvSpPr>
          <p:spPr>
            <a:xfrm rot="12524757">
              <a:off x="4342743" y="4904465"/>
              <a:ext cx="685801" cy="9905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87CCD9B-3B96-491D-B80B-3502D91F5573}"/>
                </a:ext>
              </a:extLst>
            </p:cNvPr>
            <p:cNvSpPr/>
            <p:nvPr/>
          </p:nvSpPr>
          <p:spPr>
            <a:xfrm rot="2082952">
              <a:off x="4429030" y="4663266"/>
              <a:ext cx="914401" cy="68580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91">
            <a:extLst>
              <a:ext uri="{FF2B5EF4-FFF2-40B4-BE49-F238E27FC236}">
                <a16:creationId xmlns:a16="http://schemas.microsoft.com/office/drawing/2014/main" id="{DF56C504-45C8-4248-89C5-DFBE0D885150}"/>
              </a:ext>
            </a:extLst>
          </p:cNvPr>
          <p:cNvGrpSpPr/>
          <p:nvPr/>
        </p:nvGrpSpPr>
        <p:grpSpPr>
          <a:xfrm flipH="1">
            <a:off x="5494122" y="3092515"/>
            <a:ext cx="332781" cy="409637"/>
            <a:chOff x="4342743" y="4663266"/>
            <a:chExt cx="1000688" cy="1231798"/>
          </a:xfrm>
        </p:grpSpPr>
        <p:sp>
          <p:nvSpPr>
            <p:cNvPr id="47" name="Isosceles Triangle 46">
              <a:extLst>
                <a:ext uri="{FF2B5EF4-FFF2-40B4-BE49-F238E27FC236}">
                  <a16:creationId xmlns:a16="http://schemas.microsoft.com/office/drawing/2014/main" id="{DDF9B645-3913-4AC6-B419-B7ED5C80DCC6}"/>
                </a:ext>
              </a:extLst>
            </p:cNvPr>
            <p:cNvSpPr/>
            <p:nvPr/>
          </p:nvSpPr>
          <p:spPr>
            <a:xfrm rot="12524757">
              <a:off x="4342743" y="4904465"/>
              <a:ext cx="685801" cy="9905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A8A0140B-4987-452D-A2A4-9D193FD660A5}"/>
                </a:ext>
              </a:extLst>
            </p:cNvPr>
            <p:cNvSpPr/>
            <p:nvPr/>
          </p:nvSpPr>
          <p:spPr>
            <a:xfrm rot="2082952">
              <a:off x="4429030" y="4663266"/>
              <a:ext cx="914401" cy="68580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91">
            <a:extLst>
              <a:ext uri="{FF2B5EF4-FFF2-40B4-BE49-F238E27FC236}">
                <a16:creationId xmlns:a16="http://schemas.microsoft.com/office/drawing/2014/main" id="{1E27172D-0BE4-472A-8F30-4D88BB138A69}"/>
              </a:ext>
            </a:extLst>
          </p:cNvPr>
          <p:cNvGrpSpPr/>
          <p:nvPr/>
        </p:nvGrpSpPr>
        <p:grpSpPr>
          <a:xfrm>
            <a:off x="5245608" y="1489267"/>
            <a:ext cx="377080" cy="464167"/>
            <a:chOff x="4342743" y="4663266"/>
            <a:chExt cx="1000688" cy="1231798"/>
          </a:xfrm>
        </p:grpSpPr>
        <p:sp>
          <p:nvSpPr>
            <p:cNvPr id="53" name="Isosceles Triangle 52">
              <a:extLst>
                <a:ext uri="{FF2B5EF4-FFF2-40B4-BE49-F238E27FC236}">
                  <a16:creationId xmlns:a16="http://schemas.microsoft.com/office/drawing/2014/main" id="{09211C71-F35B-45A0-9506-332115BAEAED}"/>
                </a:ext>
              </a:extLst>
            </p:cNvPr>
            <p:cNvSpPr/>
            <p:nvPr/>
          </p:nvSpPr>
          <p:spPr>
            <a:xfrm rot="12524757">
              <a:off x="4342743" y="4904465"/>
              <a:ext cx="685801" cy="9905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134B104F-7360-40E5-9DDC-236275D9E995}"/>
                </a:ext>
              </a:extLst>
            </p:cNvPr>
            <p:cNvSpPr/>
            <p:nvPr/>
          </p:nvSpPr>
          <p:spPr>
            <a:xfrm rot="2082952">
              <a:off x="4429030" y="4663266"/>
              <a:ext cx="914401" cy="68580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91">
            <a:extLst>
              <a:ext uri="{FF2B5EF4-FFF2-40B4-BE49-F238E27FC236}">
                <a16:creationId xmlns:a16="http://schemas.microsoft.com/office/drawing/2014/main" id="{CAB76CC5-BCC5-484C-A15E-4889D8699BC6}"/>
              </a:ext>
            </a:extLst>
          </p:cNvPr>
          <p:cNvGrpSpPr/>
          <p:nvPr/>
        </p:nvGrpSpPr>
        <p:grpSpPr>
          <a:xfrm flipH="1">
            <a:off x="2162658" y="1525843"/>
            <a:ext cx="332781" cy="409637"/>
            <a:chOff x="4342743" y="4663266"/>
            <a:chExt cx="1000688" cy="1231798"/>
          </a:xfrm>
        </p:grpSpPr>
        <p:sp>
          <p:nvSpPr>
            <p:cNvPr id="56" name="Isosceles Triangle 55">
              <a:extLst>
                <a:ext uri="{FF2B5EF4-FFF2-40B4-BE49-F238E27FC236}">
                  <a16:creationId xmlns:a16="http://schemas.microsoft.com/office/drawing/2014/main" id="{D450FCEA-7CEC-42A9-9D08-2B0BDE66D127}"/>
                </a:ext>
              </a:extLst>
            </p:cNvPr>
            <p:cNvSpPr/>
            <p:nvPr/>
          </p:nvSpPr>
          <p:spPr>
            <a:xfrm rot="12524757">
              <a:off x="4342743" y="4904465"/>
              <a:ext cx="685801" cy="9905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6AA52D2-835A-46A0-8609-2FA6E185D438}"/>
                </a:ext>
              </a:extLst>
            </p:cNvPr>
            <p:cNvSpPr/>
            <p:nvPr/>
          </p:nvSpPr>
          <p:spPr>
            <a:xfrm rot="2082952">
              <a:off x="4429030" y="4663266"/>
              <a:ext cx="914401" cy="68580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AutoShape 4" descr="Image result for sealing rooms temple lds">
            <a:extLst>
              <a:ext uri="{FF2B5EF4-FFF2-40B4-BE49-F238E27FC236}">
                <a16:creationId xmlns:a16="http://schemas.microsoft.com/office/drawing/2014/main" id="{ACB42B70-E62E-420C-A51C-51C5AA5DD18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4" name="Picture 23">
            <a:extLst>
              <a:ext uri="{FF2B5EF4-FFF2-40B4-BE49-F238E27FC236}">
                <a16:creationId xmlns:a16="http://schemas.microsoft.com/office/drawing/2014/main" id="{F4C6F811-4334-4A01-8831-422AB87B05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4495" y="1665351"/>
            <a:ext cx="2834259" cy="1666373"/>
          </a:xfrm>
          <a:prstGeom prst="rect">
            <a:avLst/>
          </a:prstGeom>
        </p:spPr>
      </p:pic>
      <p:pic>
        <p:nvPicPr>
          <p:cNvPr id="27" name="Picture 26">
            <a:extLst>
              <a:ext uri="{FF2B5EF4-FFF2-40B4-BE49-F238E27FC236}">
                <a16:creationId xmlns:a16="http://schemas.microsoft.com/office/drawing/2014/main" id="{E005E58E-1A54-4890-874E-0BC927DE4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49729" y="3893516"/>
            <a:ext cx="2726360" cy="1800426"/>
          </a:xfrm>
          <a:prstGeom prst="rect">
            <a:avLst/>
          </a:prstGeom>
        </p:spPr>
      </p:pic>
      <p:grpSp>
        <p:nvGrpSpPr>
          <p:cNvPr id="59" name="Group 91">
            <a:extLst>
              <a:ext uri="{FF2B5EF4-FFF2-40B4-BE49-F238E27FC236}">
                <a16:creationId xmlns:a16="http://schemas.microsoft.com/office/drawing/2014/main" id="{19B4529C-71D2-49B5-962C-BBFA95AA0E4F}"/>
              </a:ext>
            </a:extLst>
          </p:cNvPr>
          <p:cNvGrpSpPr/>
          <p:nvPr/>
        </p:nvGrpSpPr>
        <p:grpSpPr>
          <a:xfrm flipH="1">
            <a:off x="3562627" y="3756979"/>
            <a:ext cx="231259" cy="284669"/>
            <a:chOff x="4342743" y="4663266"/>
            <a:chExt cx="1000688" cy="1231798"/>
          </a:xfrm>
        </p:grpSpPr>
        <p:sp>
          <p:nvSpPr>
            <p:cNvPr id="60" name="Isosceles Triangle 59">
              <a:extLst>
                <a:ext uri="{FF2B5EF4-FFF2-40B4-BE49-F238E27FC236}">
                  <a16:creationId xmlns:a16="http://schemas.microsoft.com/office/drawing/2014/main" id="{B214349F-5210-410D-943D-5D14DC2B4B81}"/>
                </a:ext>
              </a:extLst>
            </p:cNvPr>
            <p:cNvSpPr/>
            <p:nvPr/>
          </p:nvSpPr>
          <p:spPr>
            <a:xfrm rot="12524757">
              <a:off x="4342743" y="4904465"/>
              <a:ext cx="685801" cy="9905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150CD434-4C1F-47D3-852D-BCFDA8FF7F71}"/>
                </a:ext>
              </a:extLst>
            </p:cNvPr>
            <p:cNvSpPr/>
            <p:nvPr/>
          </p:nvSpPr>
          <p:spPr>
            <a:xfrm rot="2082952">
              <a:off x="4429030" y="4663266"/>
              <a:ext cx="914401" cy="68580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91">
            <a:extLst>
              <a:ext uri="{FF2B5EF4-FFF2-40B4-BE49-F238E27FC236}">
                <a16:creationId xmlns:a16="http://schemas.microsoft.com/office/drawing/2014/main" id="{40859CD3-32EC-4BC0-98BB-9585AFD12A1F}"/>
              </a:ext>
            </a:extLst>
          </p:cNvPr>
          <p:cNvGrpSpPr/>
          <p:nvPr/>
        </p:nvGrpSpPr>
        <p:grpSpPr>
          <a:xfrm rot="3514705" flipH="1">
            <a:off x="7610370" y="1577659"/>
            <a:ext cx="231259" cy="284669"/>
            <a:chOff x="4342743" y="4663266"/>
            <a:chExt cx="1000688" cy="1231798"/>
          </a:xfrm>
        </p:grpSpPr>
        <p:sp>
          <p:nvSpPr>
            <p:cNvPr id="63" name="Isosceles Triangle 62">
              <a:extLst>
                <a:ext uri="{FF2B5EF4-FFF2-40B4-BE49-F238E27FC236}">
                  <a16:creationId xmlns:a16="http://schemas.microsoft.com/office/drawing/2014/main" id="{3733175D-6A26-463D-AF56-F4D2450596CA}"/>
                </a:ext>
              </a:extLst>
            </p:cNvPr>
            <p:cNvSpPr/>
            <p:nvPr/>
          </p:nvSpPr>
          <p:spPr>
            <a:xfrm rot="12524757">
              <a:off x="4342743" y="4904465"/>
              <a:ext cx="685801" cy="9905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1E11B09-F766-4B9D-BEA1-948C55C453C3}"/>
                </a:ext>
              </a:extLst>
            </p:cNvPr>
            <p:cNvSpPr/>
            <p:nvPr/>
          </p:nvSpPr>
          <p:spPr>
            <a:xfrm rot="2082952">
              <a:off x="4429030" y="4663266"/>
              <a:ext cx="914401" cy="68580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23198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anim calcmode="lin" valueType="num">
                                      <p:cBhvr>
                                        <p:cTn id="13" dur="1000" fill="hold"/>
                                        <p:tgtEl>
                                          <p:spTgt spid="40"/>
                                        </p:tgtEl>
                                        <p:attrNameLst>
                                          <p:attrName>ppt_x</p:attrName>
                                        </p:attrNameLst>
                                      </p:cBhvr>
                                      <p:tavLst>
                                        <p:tav tm="0">
                                          <p:val>
                                            <p:strVal val="#ppt_x"/>
                                          </p:val>
                                        </p:tav>
                                        <p:tav tm="100000">
                                          <p:val>
                                            <p:strVal val="#ppt_x"/>
                                          </p:val>
                                        </p:tav>
                                      </p:tavLst>
                                    </p:anim>
                                    <p:anim calcmode="lin" valueType="num">
                                      <p:cBhvr>
                                        <p:cTn id="14" dur="1000" fill="hold"/>
                                        <p:tgtEl>
                                          <p:spTgt spid="4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fade">
                                      <p:cBhvr>
                                        <p:cTn id="22" dur="1000"/>
                                        <p:tgtEl>
                                          <p:spTgt spid="62"/>
                                        </p:tgtEl>
                                      </p:cBhvr>
                                    </p:animEffect>
                                    <p:anim calcmode="lin" valueType="num">
                                      <p:cBhvr>
                                        <p:cTn id="23" dur="1000" fill="hold"/>
                                        <p:tgtEl>
                                          <p:spTgt spid="62"/>
                                        </p:tgtEl>
                                        <p:attrNameLst>
                                          <p:attrName>ppt_x</p:attrName>
                                        </p:attrNameLst>
                                      </p:cBhvr>
                                      <p:tavLst>
                                        <p:tav tm="0">
                                          <p:val>
                                            <p:strVal val="#ppt_x"/>
                                          </p:val>
                                        </p:tav>
                                        <p:tav tm="100000">
                                          <p:val>
                                            <p:strVal val="#ppt_x"/>
                                          </p:val>
                                        </p:tav>
                                      </p:tavLst>
                                    </p:anim>
                                    <p:anim calcmode="lin" valueType="num">
                                      <p:cBhvr>
                                        <p:cTn id="24" dur="1000" fill="hold"/>
                                        <p:tgtEl>
                                          <p:spTgt spid="6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Rockwell" pitchFamily="18" charset="0"/>
              </a:rPr>
              <a:t>Songs of Praise and Joy</a:t>
            </a:r>
          </a:p>
        </p:txBody>
      </p:sp>
      <p:grpSp>
        <p:nvGrpSpPr>
          <p:cNvPr id="2" name="Group 82"/>
          <p:cNvGrpSpPr/>
          <p:nvPr/>
        </p:nvGrpSpPr>
        <p:grpSpPr>
          <a:xfrm>
            <a:off x="2057400" y="1813560"/>
            <a:ext cx="8153400" cy="4572000"/>
            <a:chOff x="3124200" y="4267200"/>
            <a:chExt cx="2514600" cy="2057400"/>
          </a:xfrm>
        </p:grpSpPr>
        <p:sp>
          <p:nvSpPr>
            <p:cNvPr id="84" name="Frame 83"/>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3201971" y="4419600"/>
              <a:ext cx="2359058" cy="17526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178040" y="1989394"/>
            <a:ext cx="1584960" cy="1058606"/>
            <a:chOff x="5654040" y="1989394"/>
            <a:chExt cx="1584960" cy="1058606"/>
          </a:xfrm>
        </p:grpSpPr>
        <p:grpSp>
          <p:nvGrpSpPr>
            <p:cNvPr id="28" name="Group 27"/>
            <p:cNvGrpSpPr/>
            <p:nvPr/>
          </p:nvGrpSpPr>
          <p:grpSpPr>
            <a:xfrm>
              <a:off x="5654040" y="2286000"/>
              <a:ext cx="1584960" cy="762000"/>
              <a:chOff x="3063240" y="2438400"/>
              <a:chExt cx="1584960" cy="762000"/>
            </a:xfrm>
          </p:grpSpPr>
          <p:sp>
            <p:nvSpPr>
              <p:cNvPr id="29" name="Rectangle 28"/>
              <p:cNvSpPr/>
              <p:nvPr/>
            </p:nvSpPr>
            <p:spPr>
              <a:xfrm>
                <a:off x="3063240" y="2438400"/>
                <a:ext cx="1584960" cy="762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063240" y="2667000"/>
                <a:ext cx="1584960" cy="400110"/>
              </a:xfrm>
              <a:prstGeom prst="rect">
                <a:avLst/>
              </a:prstGeom>
              <a:noFill/>
            </p:spPr>
            <p:txBody>
              <a:bodyPr wrap="square" rtlCol="0">
                <a:spAutoFit/>
              </a:bodyPr>
              <a:lstStyle/>
              <a:p>
                <a:r>
                  <a:rPr lang="en-US" sz="2000" dirty="0"/>
                  <a:t>Alma 26:8-10</a:t>
                </a:r>
              </a:p>
            </p:txBody>
          </p:sp>
        </p:grpSp>
        <p:grpSp>
          <p:nvGrpSpPr>
            <p:cNvPr id="25" name="Group 91"/>
            <p:cNvGrpSpPr/>
            <p:nvPr/>
          </p:nvGrpSpPr>
          <p:grpSpPr>
            <a:xfrm rot="19020345">
              <a:off x="6128179" y="1989394"/>
              <a:ext cx="441138" cy="491606"/>
              <a:chOff x="3978462" y="4800600"/>
              <a:chExt cx="974538" cy="1086030"/>
            </a:xfrm>
          </p:grpSpPr>
          <p:sp>
            <p:nvSpPr>
              <p:cNvPr id="26" name="Isosceles Triangle 25"/>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a:extLst>
              <a:ext uri="{FF2B5EF4-FFF2-40B4-BE49-F238E27FC236}">
                <a16:creationId xmlns:a16="http://schemas.microsoft.com/office/drawing/2014/main" id="{F99728E8-3C6B-438E-820E-4ADAA08F2C0B}"/>
              </a:ext>
            </a:extLst>
          </p:cNvPr>
          <p:cNvSpPr/>
          <p:nvPr/>
        </p:nvSpPr>
        <p:spPr>
          <a:xfrm>
            <a:off x="3038856" y="929563"/>
            <a:ext cx="6096000" cy="646331"/>
          </a:xfrm>
          <a:prstGeom prst="rect">
            <a:avLst/>
          </a:prstGeom>
        </p:spPr>
        <p:txBody>
          <a:bodyPr>
            <a:spAutoFit/>
          </a:bodyPr>
          <a:lstStyle/>
          <a:p>
            <a:pPr algn="ctr"/>
            <a:r>
              <a:rPr lang="en-US" b="1" i="0" dirty="0">
                <a:solidFill>
                  <a:srgbClr val="FFFF00"/>
                </a:solidFill>
                <a:effectLst/>
                <a:latin typeface="Open Sans"/>
              </a:rPr>
              <a:t>We experience joy as we faithfully serve the Lord and His children</a:t>
            </a:r>
            <a:endParaRPr lang="en-US" dirty="0">
              <a:solidFill>
                <a:srgbClr val="FFFF00"/>
              </a:solidFill>
            </a:endParaRPr>
          </a:p>
        </p:txBody>
      </p:sp>
      <p:pic>
        <p:nvPicPr>
          <p:cNvPr id="11" name="Picture 10">
            <a:extLst>
              <a:ext uri="{FF2B5EF4-FFF2-40B4-BE49-F238E27FC236}">
                <a16:creationId xmlns:a16="http://schemas.microsoft.com/office/drawing/2014/main" id="{5C5359B7-2C08-4A95-9B62-68DB8534A6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5079" y="3270123"/>
            <a:ext cx="3072385" cy="2460095"/>
          </a:xfrm>
          <a:prstGeom prst="rect">
            <a:avLst/>
          </a:prstGeom>
        </p:spPr>
      </p:pic>
      <p:pic>
        <p:nvPicPr>
          <p:cNvPr id="13" name="Picture 12">
            <a:extLst>
              <a:ext uri="{FF2B5EF4-FFF2-40B4-BE49-F238E27FC236}">
                <a16:creationId xmlns:a16="http://schemas.microsoft.com/office/drawing/2014/main" id="{1328A692-983B-4304-AAF4-F57BEC044BC5}"/>
              </a:ext>
            </a:extLst>
          </p:cNvPr>
          <p:cNvPicPr>
            <a:picLocks noChangeAspect="1"/>
          </p:cNvPicPr>
          <p:nvPr/>
        </p:nvPicPr>
        <p:blipFill rotWithShape="1">
          <a:blip r:embed="rId4">
            <a:extLst>
              <a:ext uri="{28A0092B-C50C-407E-A947-70E740481C1C}">
                <a14:useLocalDpi xmlns:a14="http://schemas.microsoft.com/office/drawing/2010/main" val="0"/>
              </a:ext>
            </a:extLst>
          </a:blip>
          <a:srcRect l="5829" t="6330" r="6401" b="13294"/>
          <a:stretch/>
        </p:blipFill>
        <p:spPr>
          <a:xfrm rot="21377448">
            <a:off x="2601328" y="2642615"/>
            <a:ext cx="3333128" cy="2779777"/>
          </a:xfrm>
          <a:prstGeom prst="rect">
            <a:avLst/>
          </a:prstGeom>
        </p:spPr>
      </p:pic>
      <p:grpSp>
        <p:nvGrpSpPr>
          <p:cNvPr id="7" name="Group 94"/>
          <p:cNvGrpSpPr/>
          <p:nvPr/>
        </p:nvGrpSpPr>
        <p:grpSpPr>
          <a:xfrm rot="19742840">
            <a:off x="2685815" y="2364442"/>
            <a:ext cx="441138" cy="491606"/>
            <a:chOff x="3978462" y="4800600"/>
            <a:chExt cx="974538" cy="1086030"/>
          </a:xfrm>
        </p:grpSpPr>
        <p:sp>
          <p:nvSpPr>
            <p:cNvPr id="96" name="Isosceles Triangle 95"/>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5"/>
          <p:cNvGrpSpPr/>
          <p:nvPr/>
        </p:nvGrpSpPr>
        <p:grpSpPr>
          <a:xfrm rot="19687208">
            <a:off x="5366797" y="2213133"/>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91"/>
          <p:cNvGrpSpPr/>
          <p:nvPr/>
        </p:nvGrpSpPr>
        <p:grpSpPr>
          <a:xfrm rot="19020345">
            <a:off x="6204379" y="2903794"/>
            <a:ext cx="441138" cy="491606"/>
            <a:chOff x="3978462" y="4800600"/>
            <a:chExt cx="974538" cy="1086030"/>
          </a:xfrm>
        </p:grpSpPr>
        <p:sp>
          <p:nvSpPr>
            <p:cNvPr id="93" name="Isosceles Triangle 92"/>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88"/>
          <p:cNvGrpSpPr/>
          <p:nvPr/>
        </p:nvGrpSpPr>
        <p:grpSpPr>
          <a:xfrm>
            <a:off x="9192768" y="2950464"/>
            <a:ext cx="441138" cy="491606"/>
            <a:chOff x="3978462" y="4800600"/>
            <a:chExt cx="974538" cy="1086030"/>
          </a:xfrm>
        </p:grpSpPr>
        <p:sp>
          <p:nvSpPr>
            <p:cNvPr id="90" name="Isosceles Triangle 89"/>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3102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2"/>
          <p:cNvGrpSpPr/>
          <p:nvPr/>
        </p:nvGrpSpPr>
        <p:grpSpPr>
          <a:xfrm>
            <a:off x="1905000" y="457200"/>
            <a:ext cx="8534400" cy="6096000"/>
            <a:chOff x="3124200" y="4267200"/>
            <a:chExt cx="2514600" cy="2057400"/>
          </a:xfrm>
        </p:grpSpPr>
        <p:sp>
          <p:nvSpPr>
            <p:cNvPr id="84" name="Frame 83"/>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3201971" y="4338180"/>
              <a:ext cx="2359058" cy="1897952"/>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rot="480936">
            <a:off x="6093508" y="1417978"/>
            <a:ext cx="4114800" cy="2438400"/>
            <a:chOff x="990600" y="2743200"/>
            <a:chExt cx="4114800" cy="2438400"/>
          </a:xfrm>
        </p:grpSpPr>
        <p:sp>
          <p:nvSpPr>
            <p:cNvPr id="21" name="Rectangle 20"/>
            <p:cNvSpPr/>
            <p:nvPr/>
          </p:nvSpPr>
          <p:spPr>
            <a:xfrm>
              <a:off x="990600" y="2743200"/>
              <a:ext cx="4114800" cy="243840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1219200" y="2895600"/>
              <a:ext cx="3733800" cy="2246769"/>
            </a:xfrm>
            <a:prstGeom prst="rect">
              <a:avLst/>
            </a:prstGeom>
            <a:noFill/>
          </p:spPr>
          <p:txBody>
            <a:bodyPr wrap="square" rtlCol="0">
              <a:spAutoFit/>
            </a:bodyPr>
            <a:lstStyle/>
            <a:p>
              <a:r>
                <a:rPr lang="en-US" sz="2800" dirty="0"/>
                <a:t>Music and song have been an important part of the worship of the Saints in all gospel dispensations. </a:t>
              </a:r>
            </a:p>
          </p:txBody>
        </p:sp>
      </p:grpSp>
      <p:grpSp>
        <p:nvGrpSpPr>
          <p:cNvPr id="7" name="Group 94"/>
          <p:cNvGrpSpPr/>
          <p:nvPr/>
        </p:nvGrpSpPr>
        <p:grpSpPr>
          <a:xfrm rot="19742840">
            <a:off x="7715014" y="992841"/>
            <a:ext cx="441138" cy="491606"/>
            <a:chOff x="3978462" y="4800600"/>
            <a:chExt cx="974538" cy="1086030"/>
          </a:xfrm>
        </p:grpSpPr>
        <p:sp>
          <p:nvSpPr>
            <p:cNvPr id="96" name="Isosceles Triangle 95"/>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700" name="AutoShape 4" descr="data:image/jpeg;base64,/9j/4AAQSkZJRgABAQAAAQABAAD/2wCEAAkGBxASEhQUDxIUFBUVFA8UFBYVFBQUFBUUFRUWFxUVFBQYHCggGBwlIBQWITEhJSkrLi4uFx8zODMsNygtLisBCgoKDg0OGhAQGiwkHyQsLCwsLCwsLCwsLCwsLCwtLCwsLCwsLCwsLCwsLCwsLCwsLCwsLCwsLCwsLCwsLCwsLP/AABEIALEBHAMBEQACEQEDEQH/xAAbAAABBQEBAAAAAAAAAAAAAAACAQMEBQYAB//EAE4QAAIBAwICBQYJCQQHCQAAAAECAwAEERIhBTEGEyJBkVFhcYGhsRQjMkJykrKzwQckUmNzdKLC0TNDYoIVRIOjtNLwJTRTVJOkxNPx/8QAGgEAAwEBAQEAAAAAAAAAAAAAAQIDBAAFBv/EADoRAAIBAgQCBwYFBAIDAQAAAAABAgMRBBIhMUGxIlFhcYHB8BMjMpGh0QUzcsLhJDSy8WKiFFKCQv/aAAwDAQACEQMRAD8A8VNUJgGgESgEVaeAGOmriDZpLajocUVrprQdCkUZIY5RU2ikQiKRopYGosC3DxQKWH4l2ommnHQPFKylhQKUZIcC0C2XQDRQEyBFanIpl0IsooGSpHURVoMVRF00ocoOneg2Jl1JKLtUmyyjoA60UzPOIBWmuRkhVFcxLHSCgmLIi4qpMLFC5w24p0KBROCFAAprgF9we74WsIF1byvNqYs2W0FfmhQsi49YNMcTFvuDd9q/n3m93X1wLmd4m0Jlc2yskRPYVjlgMcicnvz3muAMGrCoA0BgaUISVSArHTWjgIBiktqOh1VrZTWhRCsK6SGRyCplYFr0d4HLe3MVvDs0jY1HkigZd28wAJ8+MVOo8quPJ2R6u3GOCpY3/DeHIzlLO4ka4KKUmePALGTOpjqIIONO3Z2xWJ3uQs7pni+mr2N9iTEu1FmqEdDiKRjWFQUg8UabgfCbFoetvbuSEmSRFjSAylgioS2vVgf2mMY7qVsM5VE8sI38SxPD+BLH1hfiMg1hOytsmTp1fOycUupH+ocrWj9SJxE8KeCYWlvcLIiI4kmmVtuuiQjQowchzUpMpGNZSWdqz4JdjMbKtFCVY6nRrQYIx0D0UlxnEbC70GStqSkXaotmhR0AdaKZmnEaYU6M00IormTFkFchZIi4qpEMClOGXFOgMAimAKKABTXAGqc4MUBDjXHBGrgANAImKAQ1FUgBjmK0CA4pbahRIRa201oWQkgoTGQkQqaLQNz0E4Tdy2981lG7zSLb2iFcAKkzM85LHZezCFJJ26weWoVmk0mGo1dXJ/SbgsXBrE2zOsl/eiPrih2htkYPoXvwzIBk41YP6NZk80hYXnM8+C1ex6CiS0TagzVFaAMtTYbHIKVjwRcFfzaL9rdfYgpeJeEem+5eZPvuFTw2iGeJ4+sm1JrUrqXq8ZAP/W4peJOEoTrPK72XmWF3wmwg4b1ouxJdzpGvUoyERgyxyMHUdpSAnMkDPdUZWJZ6s6+XJaK4+FjByrXI6rHUcgSlkxqcDSdK+j/weKzmjXEdxawOTkkddpHWA5OxOVbHLtbcqV6WZKlPO5xe6b+Rlgu9K2Ll1Jka7VFmlLQF1opmacSPKKdMx1ECgosiLINqCYJETG9WIDoFJc4YkFUQrGyKYBwrgHNXIA0aYDDFcKzq44M1cVAYoDCgVyRwSCqwFY7itFhLgEUvEdEqMVtprQrER0JIABJJAAAySTyAHeaWoOexdFPyX2lpCt1x2RV5EQs+iNCdwsjA5kf/AAjbu7VefKtKTywCpPZFz0o/KbBaWkP+ioVKy9esTFOrjRYiqlliABIJYgA6fkn1rGi23mGjTbep4Vf3ks8ryzu0kjnU7sckn8ByAA2AAAp0rGmEbOw4iU6RvjHQlqm1CRpS0GWWpHWJ9pF1E6Ncw61SVdcZONYQqzITvzBHjSvVASzxai+BoulXSYXs0bxQrbpEAI0UKe8HU2wHcu2Mbd9JYtg8J7KDUndvcY6TdIru+ZGumBCA6FVdKjPMgd5OOfmoWK4fCU6CeTiUE61GRaSI/wDo92jaQAaV1E779lolO3pnTxNImefVaUsvrj9jrNKWRooRN3fsWglhf+zHDOH3K5+ZPEsKI655FhIUPlDDyClT0t2GWVOzU1vnkvDX7XPPAu9K2dl1NJ0Z6KXl9q+CxaguzOxCIDzxqPM+YZ5ikUJS2DVr06S6bK7ifD5IJXimXTJGxV1yDg+kbHmDnz0rTi7MS6mlKOzKu5wOe1PDUxVlYCHflTSM6DlXalizpLQhkb1YzMdUUpwxKKeIrGiKcAmK4BxooA0aYAQoMUU0QBGrgOAonCgVx1wkFUgK2Paa08BLjZG9JbUoiXEu1baexaJsPyV20Jv+uuf7O0guLwjGd4dIBx5i+oedRWfFXy2XF2GLzhES8XebiXG7gw2kL9XHGGIGogN1UeBnYFc6RqYnuxUHenaEFqx4trRbms4n0I4VxG3WPh0pjkghVok1uQEnzOnWpJlsP1mdXMZHkxUvaVIPpLfy0GU5Rd2eDvCyuVYYZSVYHmCDgg+sVQ2Q3LCKKnselTjoTEgzt/hdvqqW/lpZFmrIhslTsckbXp1wJ0JmHycxufTLFFyxyxgc/LUosy4Kom8vrS5mbZKLR7UFoXXGk+Ls/wB1P/FXNTJ0V0qn6v2xKG6SoyKyRNtR+ZTeif7/AIbU/XI8qtH3y8OUi8/Jf0LXiBlaWQpHFoBCaesZmzjBIIUDTzwc0VDMxMTjHhUsqu317CdPwsVxJBbSM0SRWsDdoHX1KrgORgEggesVKVk7I14aLnQVSas25P5mG070jJZdT0fo502n4fZRRQRRsZOvk1Pq7Lday7qPlbKO8U3tnCKSM1XBRr1XKTeluRjb+eSaR5JWLu7FnY8yx9HL0d1ZnJt3ZdwUVZbI3nBeH3cVtAvC4EieaFJrriM4TTEHyerjZ84CjGcAncHA+VW+CskkeNiGnOWZ7OyRiOmdxBJdsbeTrlVIY3n0hevlRQJJsDbc9/fjO+cmVZq4tJO2pSSrtUovUeWxCK71a+hle44opbnDEoqkRWNkU1xQWFFAANEA2RTgYQoCHUThzFaBQlWikBsXTRsC4Ua1SC1A2P6a08BRsrvS2HTJcSbVrp7F4l10XvkhnImYrDPDPazsBkpFOukyAf4W0t6FNSrRclputfkPYm3drLFbCwnBWVLrroMZaK4SdFj1RuBggFVZW7w7DYjFJCzlnW1teyxelvc2nRqXRxm7udWi2tVnjmc/J6uJBCiZ7yTEpA79NQqr3MVxfnqNJe7S4s8svp+unllxjrJJZMeTW5bHtoqNtDXTjayNN0U4THOzmYydXFH1jLEuuWTtqixxjykuNzyGa6bcVobpzcILLa7dtdl2svr3hCQzW+mEwSSJeFoDKZXROpPVNISOyzZfs+RRy3qV7p63FjUcoSu7pW1tbjrbu0Mdw6AM6ZGRqQEeUZGa6RqqaJnsP5Q7PHDNeBuLLfv/ALsb/VrPDc8jAS/qEu/zPJraOqs+qhsbnhXBLe7NnDI8yyPay6CioY10z3LBpCdyDuMDHIb77RZ5tbEVaCqVIpNKSvdu7vGO3rw0MFfR4JGQcEjI5HBxkeapSR6bV1ck2q/mU3on+/4dUnv67Dy6y9+vDlMicHd0zodkyMHSzLkeQ4O4oSNtKEZbpMk3kfZqJprLQrIohpkONwY8ebJOcUHseW1014ltcL8Ra/Qn+/epVHoh4LpT8OSIbR1K4k0J0qjGqPb/AFax9kCVqv0l3I8qrx73zKtISrMp5qWU+kHFCejM8Q5U2pIsM1oV5Xer30Mj3HdO1Lc4jyiqRYjG9NNcQB1opnDZFOAAimQjOArgHGuOHgta0ibY8qU1hLi6KZI64cSVSK1BckdXWiwLjLJvQsOidBHtWiBoibXoH+T08SWSSSUxRI2gFVDO8mkMQM7AAMu++c91ZsRX9m7JXZROxI4NBdWXEk4c84lhiuIjpeNJE0aVm1RrIG6ptJz2SMHv76WWWdL2ltbfwWSTi2UXGOM3NwmmWTsFi/VoqRxhmOSxSMAM2fnHJ89V9lGOyNkYKL0M8idqp2LwjqarghZIp2RmVtEeCpKkfHR5wRvSNaq/rQ3qKbimuvkyf0Xi1XkWrfPXkk7k/EyE5Pfmlq/Aw4rSjK3ZzRV8It90OPnJ7x/WpzDV4ns/Tm3J4S696pan6rx59mazQ+I8PAy/ql48meOxwVVn1tNl6/FysCRwLofqWill+eUMsknVxn5qnXueZwBsBvJklhM1Vzm7q90uF7JXfW9NOrxM1f22CQPN7QDU2ac11cseGW+bOUYz2L08vI/Djn1YqbWvrsPKxH5yf6f3lZZW9Tkb6DJF9HtUWaquqKuKMhZQRyMWfNu3OkezPNa6a8SeZA0cKgHMayA+TtSM4x6mFRnK6RSMGnJ9duVgGiqFyUkNdK4+1H+7Wf3CVrvqu5Hj1OPe+ZEv7Ro55VbmHY/W7Q99Gs7Mz09UXXSDgtoJobewneZ2ZYpWkXq4xMzhAF7IIXJOc5xtud6LUcyjFgvJxbkrEC84BDbcQWCaVbmNQJJjAcZCqzvEDnZsJjOfnDkeV8qTsZW76lhacYt0vpLu0s0SOKMtFDJl1DDQmtt/ldonbkcemlU1mbSBbQyfGbp55pJpNOuR2dtK6VyxyQo7h/1vQUru4rRC0UbijcqU0WKRyKogMErTk2xMVxwhonEyJK3RRnkyUIqplEzHGOikdmCgj3qkUdcmGLatFjrkRk3rspRMs7aLaqRRpga3ol0qls45YBI8SSMHWWNI5WikAAJMUmzowABGQRjIqFagptSte3DrLRVxhbiKN5phcSXdzMsiiVojCsfWDTJJ2mLM+klVAACgnngCjlbSjayXC97miCvoVVxDtTtGyO5VpF2qm0aoI1fDYMQyf4ooz/7hR/LUnuvXA2R+KPe/8Sz6IW2buL/bDxhkH41Ot8LFxrtRl4c0HwewBgRu9JYjyG4ZgP6VGb1I1pWqNdaZ6h0tXPD5h+rX3rWeO542E/uI955NbWxIfH6GfUGUn3VVn1UZWa7/ACZHaKkZuTE4najWcfoxnxRSakzNGV4/Pmyx4Nb/AJvL+x4j77AUvA83EP3i74/vKq1tu/Hk9v8A+VGRuouzCv4OyfQakzVKQ7xvhwRpscpI45OQH+suuNvoUs1v64nk0J5st+Da/wCv8lbHaEAecZHiR+FZJo3qV0SJ7c6Yz3aWHg7Z94qEtl64md7v1wGuN2oeSIdxhs1OP2SA1qTu13LkeVUW/e+YHSq203k/0/corsQ+kzNSXRRay9HwLjrXvLFVE3Wb3IZtOvVyQNviqKHTzZlv1iSn0bWfyKey4JZwuGl4lB8mRcRQXUvykZOfVgfOz6qtHKt5GaV3wFmtLGKOTqbqSeRk0KPgxiTd1JJZpCeSnuqMnCKdnc7UzixAyICMgugI8o1CjSeokiOkVc5E2SZuEubczj5AlWE7HZmQupPmOkj1VSF7ZhWUxgqikI2J1VOpE2xp4zTJnKQ0RTjIs7dK9GCMc2T1iq2UkpCPFTKIcx1rHvVIxDcsmtzpBxzzj1VZIa5aXXD7GKyCvHKb93c51ERRIk7xkYBw2REw5E5PMCpLO6mnw89P5Lqyj2kOzg2rQkXhsSYrTJoM0QJaWGAD5Sw8AP60lzVTCntNuVBmuAfCujkk2oqMBdIGfnMzABR7ahOoolnVUGrlhDCVjVQPlx4PlGJmO3rWl439bHoU7N36n5F10StfziNvIzD1tFLj7JqFZ9Foz42XupL1ui24Pw4CxOcZ60nPf2HjAHjk1Cb6RjrVP6jw8ma3pLF+ZzL5I/dj+lSjuefhH7+L7TB8PsQYZWxutvkeuUg+6nZ70qjVSC65eRSNBSs9ZS0HeJW3b/yQ+2NDU2ZIS6Pi+bLSwsiLV9ucN+T62sz7lFLwPPqzvWXfH95TW0HZPpT+apSN8H0kLcW2oYHft41JmiU7K5f9OeHqHcqAPioxgbDAuZOQ9JzTVl68TxPw+baSfW/8UZy4stIj88SN4lqxVFsepTnfN3j3ELICKIgfPuR6lZce+oVY2ivEjCV5y7lyKxLTtD0r76NLQy11cm9OLT89uD+sz4gGnxbtUZioL3aM7LBkVljIpNaDTWG3Kqe0MjiAbTCqfLq9mKMnomTIaRfGx/tI/tCr0ZaolMCWL4x/pyfaNGrLpMky/wCFvptJEYgRyPdCQHGDptTJHjPzxIiFe/OB3mr0ZdDX1oTkYwR70FIlJhdRTqRFyGZoqpFiKWpBdN6si6eha2UJPIV61NGKrIs44a0qJnzBizLHAFMkMmSoeEMOQ5bnzDIGT6yPGmiURf8AFeEvEIlHyke5TONtUU7LkeAPrpqclK77vqirTVvH6Mk8YsEcxtGNjGzFT813mmd09ALHHmxSU7q6fX5IvpwBl4TpRMD50gz5caD/ADU8JXb8DRHYegsMDlRbNEC0/wBGHqojg7m6PqRUOff4VDN0mu76miD1GTYZidvI8I8VlP8ALRb6SXf5GuL6SXrgbro1wZEiTIwSYmIxjtKuoH1kjwrzK1RuTMlaq3Jmbl4MUkgUggE6eW4xMcn+IVoVS8ZP1sevTrp05tcPsT+iFocg45SxnPdnqph/N7alXfr5EvxCdlbsfOJoOE2OI3QjI6y55/tNs+FZ5PU86vU6akuqPIseLQ64ZF8qsKVbkaEstSL7TNWNt+byY/8AJ+3XM1M9z06k/fR/X5RKC74fgyHyM+MctmUfz0D1aVe6iutLk/sN8Qt+3y+ZD92tIxacuj4vmzRcOsNVvj9Tdr63WEj7FA8qtUy1fGP0cvuZaC37J9K/jUWewnaQcdtlkA72QeJFJxGqTtFvsNj0usw1tI2kZG2e/BnU/wBarWXRb9bngYCfvor18LMqLXMlsCMgrbjHlGsisUleUfDmevmtCo+/kPcVtPzeHzS3g/iXH2TUa0fdx72SozvVl3R5FdLw7Sy+ffwdl2+rU8uVr1xFlLMn64EnpdaZupjjmw+ytLjX72Rmw693Ezq8P3rBmKyROsuGgtv3YYekEU1KWaX1MtRWRBu+DE7Ltgz4GN+yRtVlqrdV/oQZV2/DPjEOPnp9oUKVfpLvJTQvFOF6JD2c4aXPnxK/Mir1KnS17ebIMndNONC8SKOG2WCOIHCrg5JAHcBgDHtq08UqlklZInNmUsuEO7kcsR3MnL/woXlx69GPXVIPNoZ5MJrHESSfpPMn/prE2f8Ae+yjfS5mb09dhXXNucEgbAZPozjPiatBiJlTIu9aUaYvQ9e4f0NCLjs/XT+te9BJf6Z5k3KX+19w7joWzboVH+Zf61XOl/pgUG/9ou5eiJAgI0k9RCp7SjtDOeZ33aoU60elfrZslRlaPci26P8ARbTI3XKNLRMNmU7kqeQNSr4hZVl3uXoUHm6XUOdIeAcm2/tLhjkgf2jhxz9dHDV0212L6FKtK2va/qVA4R9H6y/1rXnXpMEYl9d9Hx1TYxlXkxuACGMe+e44XlWKGI6a7UvM1KIln0cJiG47WDnY4BZfHYGjUxSU+4pF2Jy8EIjjXbKLdA+frFYD3jwqDxCcm+u30HU9fkQ16Pt1MirjLNARuO5dz4u3hVXiY503wv6+hojXSmm+01EUQUADuA9gx+FYW7mRu5FuLLVLG+BhRKD/AJsH3imUrRaKwq2pyj12+hF6P8NMKMH5lyRjyAYH401Wak9C2MxCqyTj1FnDHpz52J8amzLKV7BuuQQe/agKnbUhRcOCx6M/3Zjz5t8fao3Lyrtzz9twL3hSyKQdsqQduZyhB/gHjXDUsTKm7+uP3Km84AzHVt/ZrkZHy1QKB6NgaBtpY6MVl7fpe5b8OsdEYUnuPLzqB+FdYw1q2eeZetSktOjTAkMy43x37YYbj1ip5DfP8Ri0rL1oM23BHzk6QUkQntA7Dc/hzpMjK1MbBqyvqnw4mn4na9bE6fpDbPlG49oFVnHMmjyKNT2dRT6ihbgzh7Y7dkRK245oxbby+qs0qTzRZ6KxcHCquu9vFWLFuCqy6XxgPOw9DkkejG3hTPDqSs+t/UyrFtSzR6kvkM3PAA+kk4KjG30mb3t7KSeFzWd9v5DHGZb6b/ZIZ6Q8FaWRWTHaAU5ONxnfz7e6s+Nwsqk048dBsLiIwg4y4alIeBkOF7OSD85eYB8/mryJ4aamoafNdvaa/bRcc3ky1s+jRXBJGSHBHk8hHgK20PwucbSb1d0/IxVMTF6IWPo2cliRnM+30jsfZ7aengKieZvjL6vQlKqtu4pLHoyzOAdO2+zod8ZGwPlFeZhcJWlUUXbTXdeHHrOnJE7j/RfL6kwQzSE5IG7OWHM7/Kx6q9DG4OaknDjfilu+3vM7KtuiB7fychAy9pdwSOe+22alDDVFm7Fdar79RGSYfA+jHxjA6RqhmTIZTjrYyvIHPJjWnCwk52fU+K4ojCLcrdhGufydubVFVlDJJPIRkYIkWIfK8wi9taf/AB5ezXWv4Jyw8vZ9qv5ExegcfwEqMGVkiBJIx2JXfAOccnPm2FXhT93fiD2LdC630+jMVP8Akulc6lKYP+NP60yzWIw9pbZfNDFp0sJHaO9fRKZidMC46XSnaM489OncKVi3Tpf1vVAk5WKJW7u0M5x7KWEct+1su55rdiSLrhnSRbeWXcHCyIM95DqB7vYaSrT9rBLxL0p+zk/kTOP8b7QUn+9vR9SXQPs++hh6dlfsjyLVJX+b5kX4d2Qc8yw8Av8AzVfjYMdiXxPpARFgn5bykjzgxMCfFqhTorPfqS8zSnoDadImEeA24I0+YBlI9x8aM6EXK9vWpaJapxg9VCS3Nb7JzzKqSBn1ioOks8rf8S0Y3fyIKcUJgk3312+N+/S3/wBYqjprOu5+vqa4wWdePr6m4tbgOqkd4HjpB/GvMlGzPPlGzK294konh32PWjbvYsqry9dUjB5H4GulQbpT8PNsi9FbvKsCdzIPT2lJP2TTV46lfxCnaSaXDkXlrLq1fTcfVOKg0YJxtbuQ5M+FJ8gJoCxV2kVNrxBjCWzuIDJnzkv/AMtM1qbJ0IqqlwzW5fci8R41hWCEgqGX0kNGPYGNAvQwV2sy315/Yqb/AIg2vAOwjRB6GjXPtOfUKVmylRjl1XFv5Nmg4Tcnqck76WPgin2ZrjzMRBe1tb1dmXtuKOuW1HJ35nmQ3hualc9eeHhKyt60Es7w6kUcjJGT44/E1O41WknFy7GbHj1zot5GU4IGM+lgv41eo7RbPCwlPPWjF+tLmV+HZktBnYLB7XIJrG5dKPhzPVcEoVe1vkWNxxlo4lcfOlutvQxA8M+yunXcIX7WZoYaNSo4vgo8hi74040KrbY3+u4x4YqNSvJWSfq7GhhoauS9WQPSjiPxxAPyAo9fMkeI8Kz/AIhNupZcAYOCVO74lInEyTz7iPEYPvryZ3bv4GlpWLKx4s/LVsocj0t3+0+NVw9aqnlvok2u9/7MlWEd7DTceKMRq7Obnv2G439p8a0UZTTeul5/VmeaXIzMPSXTIuDuSF+tt+NZMNh5Rmmu7yEqMHpf0zkMpVDurTqPQJXUexQPVXpYmm6s7z4X5mZlNa9M5xqEjZD4B9RBHuFJ7Le3EjJF7wPpWA7nVg/B7xh6UgeT+Sr4aDjJtdT5EEsrv2MrrrpncfBIdLYzNdKR5VRLdkz63aqK/s1HtfkZZ3yKPf5Ehfyik2jQv8oLFj0iVtY8DH4GtUJPJlOcm6Tp93MzU3TGUnblTKJm9gjMiSvfTK5R+OWqKQHEITkHIp1I7KXHGOkDXUxfGkYCqM5bSCSC7d7b8/QBsBXUY5FYrOWaVyTccSYpES2SOuLE+VpC5P8AFV4KzduzkM9l4l1NPJHEnWo6FmkIDqykjTHuARy3qaacnZ+tS6ulqVd5xMuAM8i58cf0qkVYvEOz4hjYmi0aIFuvFPi4xnk1x/EsY/Co5ek33eZqpLUdi4h2GXPNoz9UOP5qDWt/XA2Ja3Nv0T4wzRKDvpkjTu+cSPcR4V5+IprMZcRTWbwKA8QbVE5PLDebaV9/ZVsqs162PYp01klH1siy6K3WHUeWRPARTZ/689RrL18iGOjeLfY+cS74XfYt3kO+XuP4pB/Ws8lrYwVqd6qj2L6ItuOyFbeUjuRqSO5nwyvViu0y9jeg28u/K00+vrJB/MPGnktT1qlL30f13+i+xQT3hJbHJiTj0kH8BQPVjSSS7Bb+ft/5Ifu1qbM8F0fF82Xtnd4tyQeUF744twD/ABUDzqkL1df/AGj+4zPwjsn0r+NSZ6aWqOhuO0v0l99RbLOPRZr+mV+FiePG+nVn03AH8hqtaWlvW54n4fRvNT8P+v8AJkLm+0PbtzxHA2PLhifwrLJ2afcbst1Ndr5EniF7mCHffrbwn6yVCu+hHvYKEbVJd0eTIS3pJXJ5EDxYn3k1FatAqJK9iX0xutNzMPIw+yKOMXvZGTDv3USr4NEZYrmQZLQrE4A/RLEOSPMBn1Gs8KGenOXFW/k6pUyyius6Diek5ztsD6MjPuqEU4yuTm7oouJ8RZsEHGTNnHnIyK1Ri1BdtzO9zPrMeuj3/vI/tCtdCKuiEwOIXOqRs8w0ufSZHbb61Vqq7JMsrXhlubOa4uLnqpASlvBpy0rBUbP0fjF37ufkFGFJZW2xHsUEF0ynKkjsuv8AldSjD1hiPXQtbYhNEqKd20RjJ7bMqgEnLBQ2APMi+FCKb0M2XUi8Sk+Nk+nJ9o1oitQOOpF11WwMoKy16yYXEdWWnUgZRTJTqQMo5byb1SMg2LCC6KsrLzUqwzuMqcjI7+VWTurDJEviHH5Jsawq41EBQ27Pgu7MxLOzYGWYk7DyUYwUdil2yOk1Fs0QBNzg5opmiBdcLsb2UKY7a4ZD2lYQyFSGA3DacEEAb5qc6kI7tfM1UpJbsuJ+BX0UbSyW7oigFmbSMDOOROe/yVL21NuyZrjVg3ZM0PQW7XQ2WAxcWxO/JdQ3PmrNiFr4MnX38GU73HZj+g33slV6/XBHtUVo/XBFp0Vn/Ooh5S/sjeo1vhZnxq91Lw5om8I4ifgZXv61CT3Yd0GPEZqE10jPVp+/v2ckzadJXIspT+rHtxmox+I83CL+oj3nn1lxDCSKO+Eg+p9X41SSPo5UryjL/l5WK1pqRm7LoFxG47f+WL7tamzFFdHxfNlnwy5zbP5or77VmfxNK9jHVXvU+2P7yk6/st6U/mqTNsV0kNPcbc6hM2U46mh6Z8S1liNgYY28/wD3mRT9mjVld+HmeZgqOSC/U/8ABGOvL4nq8n+7UeoMwHuqMtg2tJ95Omvy0UXpnb6zDPurLWd0vENKNpS8BiK67S/SX311NGeuyV03vM3c+O+Q+4U+JV6jMVF2poDo1xiS3hupoiNSNZbHdWUu4ZGHeCMinw7cISa7CdVKTSfaQ+kUiRysIsiNliljB5hJo1kVT6A+PVUKtJKem2/zJqTa1M5NdEgAnlnHr51RR0sIyFDN8dH+0j+0K00o2aIyI1zcBncjkWcj0EkinkrsmXPSG6SSC2kRt36/WuMdW8cdtEy+cHqww8zgcwapNJq4jM/1lJYlJFnwLpHc2btJayaHZChOlW2PeAwIBHcfT5aaF47CK8XdFVPcMzFmJJJJJJySTzJNOkJlGjJVLHZRlZDW1Mo43HkkqiZNxDElOmLYcikqkWdYkrLWiLOsIX3q1xkh4S0jZoiBLJXJloGvfpffxdVDFcyJGlrw4Iq6RgG0gY74zzY99R9lTd21rd82aaMYvdD0HG7mVZxNcTSD4PKdLyuy5BTB0k4oShGNrJbmtxirWS3Krh3GZItQjbGsAHv5EEEef+tGUVLcuoqTVy2S4ykfmQj/AHkh/Gl4s9SitH3+SL/o/IBxJVGwEt0AByACS4AHqrPU/L+RkxWuGv2LyB4FNm0J/WW33q1KfxE6353g+R6T0sOOHzH9UvvWoR+JHlYP+5j3nkkNyMN5wAPrKfwNWkfXxje3rgxppqkzTl0O4rP2z9GL7tKmzzkuj4vmyy4Pcfm8n7LiHsNlSvYxVl7xd8f3lKZ+w3pT3NUmbILpIYa42rPM9CmtS+6Vvs37vH/xs9dPy82edh30f/p/4RMHLdHNSexOfxFlDcZVPMpB9Otz7iKzVFsdDj64Db3ZU5HduPVTUzHiCb0plZ72VVBZmdQAoJLMyqAABzJPdVqsbzZhg7QLK66O3tpYXTXcXVCRrIJl42ORI2chWOOY51ZUpQg79hF1FKSt2mV43xf4RM0gQRgiNVQHUESNFjRc4GcBBvipz6TuJtoVU09GMBWxi2l+Nj/aR/aFaIRJMidZRyiiGSuygYPWGmsTaO111hWgS9OkDKAWpjrHGtIQ0amTFaDDU6Ytg0eqRYLDokrRFgsFrqyYyQ4JKDZZAvJQuViXHEXxKv7twz/greli9PF82acOXvDuFXS289w8Eiwm2lCyFcKdRTSRncg9x5VOc43Ub63NMpxulfW5lo5e1VLmmD1NHbz5VR5Bj+It/NUz1KWxouj0v/awH6+9+xNUan5fgvIy4n+18I+Q10fuQLPBO7S2wXzkSqSPAE+qpT+ISsr1r9j5Hq/TNscNnP6lfetZ4fEjycF/cx7zxeyV5GVI1LOxAVRzJNXkfZKUYRzSdkty54j0feIMrTwtMiPI8KF3ZUQan1MF0ggb4JHmzULkaeOjUs1CSi2kpOyTb20vfxM3xO5Ovf8ARi+7WlYGrLxfNlvwKb81lPki4l/8Cps8+v8AmLvj+8oXuhpYZ5lMerVn3ips2010kaPiHB7OGwSY3Wq6kWJxApQhVkCth1xqXCNnUSATjbepTjHLe+oKGKrTxLhktBXWbXh1cN+Fjulc4IcA7rBEreY/DJWx4MD66Wfl5kqF1Ffqf+CHfyYdErO7EtxfNlI30LGXMakhVZndgQSBrUYyBzzmqUacWrs8vH4mcJZYFD0mNmt1KvDzmAEBTqLLnA1aGO5XOcHw2xWSvGOfomrDyn7Ne03M/fS7GhTiQxDNDNxs2fFGuAgk6qTOgnAYGLSd8HBw2QcHfFaW8tS5528LD3Tv8o8vEUWIRCGFWDldet3YAgamwAAMnbHPfNPUqZlYnGKiYgyb1LKBsiySZNVUdBGJZn42P9pF9sVWO4jI2a4BxausBnZrhRCaIAc0yAJmicEa0CnA11zmggaZMFglNPFgY4GrTBgsLrq6HSHFagxj0T8lZ4GiTzcVeIyq2I45lLp1WkHWkeCJGJ1DGCRpGAM75a7qXSgURl+kPFoZ72Wa3jCQl4xFGQAojiRI0UqOQIjHZHIHFVppqKTNVBGv6Y/lRlvbf4PHAsCNp6w69bMFIIVeyNK5A8vkqUMOoO97lIUVB3ueexv2qpc1Qep6DwLgCOkIkkkaa4AaKCBFZ1jJIEs7scIuxOOeN/RKVRq9uBr/APJlFPKlZbt9fUrbncCkB4rsQQZL8gjkR1c2CKWo/d/IOIf9N4R8ih4XxLswx/ozI58Rj3tSyXEpOGrl2HuvT2YLwqYnviiHrZkUe0is8PiR4uBV8VHvPJuiF51czOSw0QXRyhAdfimGpCRgMM7VSpsfUYqOeko9co77b8ewl3PSGCOB4bGFkMoKzTzMrzOp5oNOyg9/9d6kwLDVJ1FUryTy7RWkU+vt9cNDGXklIy02XfAbjFpPnl1PEB62Ngv9Klx9dh5lb82PfH9xX9HZx8JTUwXUJUVm+SskkbpGzeQB2U57sZpWaKv5b47fJNN/QldIYnjmMcilXWGyRlPNWFrCCD6DUJrgaMNUUoZlteX+TAv+IdYtw36XVgeYdbqHsFC97knHIorqvyKa9b81h/eb77qzqn/5PLnL3r7l5jUMu1ZpRKxkM3cmxp4LUy12S+lNyrXUxUggvzBzyUA+0GrSXSMN9CnZ65IRsbaSmyiNjOqnsKckhVgw5qVYekHI91MhRrNcA7NEDFzQFBJonCUwDq4AZq4oNcMcDRTOCBp4itBg1pgwBZq6GQamiwgsaRlYjkDVyNVMkF66RpY3G3aqFzoPU1Fp0jukh6lJ3WMjSVXAJXfslwNWnc7ZxvQyxvex6EKVNvM1qPdF7jTdRty0rOfCGSlqbBxLvTa7uZS8Of4yP6cf2hSN6Dt9FnvX5SJ/+xs/pCzzj6SN+FQh8R5GA/ul48jybgL7y/u1392aebPpasujH9UeZWPPUmXcyHdPSMzzkWvDZSLKYj9C5HqM3DgffUePrsME3esvDlIo42oSNkWWfEOJPO/WSHLFIVJ8vVxpGGPnIQE+c1KWrGppU45Vtr9XcY6z4qX0xe9qCROrLVeJGu3/ADSH95vvurOq26J5E5e8fcvMhxy1JxGUwJpM00UQqyGpZizFjzJJPpJyaexlY27UUhGxjVTiHZogErgAmiAQVwAjQAAaYAlE4WuFHDVwAGgESuCEpp4gY4K0xEOzV0x0GpohBY0jKRDiNcjVTHS1dJ6F7gI29Z76ixepPjko3PRhLQseE3WiTVjOI7jb/YyCknsdUd427uZXQTFWDDmpBGeWxzU2x07qx69+UHi6fA2h1DViy27ziOJsexvCpx3MOCi/aqXf5mD4BJvN+63f3ZozPYrT6Mf1LmUTT70jOdXUCWSpyFlO5c8Pb8xm9E/3/Dal65GSUverw5SKNWrma1Ie6zaptD5tATcEKy9zac/5SSPfQSM9SV9SDJOxAUk6QzMB3BmChiPOQi/VFU4HnSetwVeg0JmAkaikRmwM01iVxHauSFY1mnEFrjjqAATROEFEVhGgAE0ThKIBa4AZq4oJoDA1xwS00TmOCtMRBDVkx0KDRucITStlIhxmhc0QHCaEmWuADvUARepJV665rjIMvStj5gVapsaMi/6S8VSeQsjFhrfTkH5GiIDmPKrbUInUE4LUicO4iItZIzrhni54wZEKg+rNdLUtUeZLvTKsyUjJOeojSUjO9oW9nxCNbWSMntsJgBg/OlsmG/LlBJ4ecVOwmrmn64lVrrmjTnD11OwXPQbd6NiE56EYmmMcmIGrrEmwWNFIk2JmuEBJprCgZogCFAB1ccIaJwgrmAI0BQDROOpgC1wAjVQAmuCJXBFFNEDHK0RFENVTGQmaNwiZpGx4hoaW5aLDJrmytwQai2BPUdDULl1ILVQY+Y5XpGGMgw9cimcUvXMOfQZLUhJyELUrBmCRqVlISC1Uth8wpelsdKeg2z11iUpDZNEztgE0bEZM7NES4hNcAE0RRK4AQrjjqBwhonCCuAFQFBNMcJRALXACqpwJoHHVwRRTRAFV4sBxqqYwJo3OEqbY6DU0tysQia6THuDmpXOTDBoFExdVAbMJqpTswQauGUhdVcw5gCaUW4JNAXMGhpWVhIItQGchC1CwHIDVQJuR1cIwGoojI4VwpxrjgTRFEogCFA47NccIa444VwBTXCgmicdROFrgC1QAlcE6uOOFNEAVWQDjVEMIaJwlIx0EtKUiEa5jsGosAYriq2OrjhKU4UUAoWuYwhpTgDXEw1pSkBTXDMQ0BWCKAotA5gGmRGRwrhRTXAYJogErgCigcLXHA0TjhQAEa4AJogEonC1wD//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11" name="Group 10">
            <a:extLst>
              <a:ext uri="{FF2B5EF4-FFF2-40B4-BE49-F238E27FC236}">
                <a16:creationId xmlns:a16="http://schemas.microsoft.com/office/drawing/2014/main" id="{771C7176-F7CD-4413-96BE-F2B436A3BAC6}"/>
              </a:ext>
            </a:extLst>
          </p:cNvPr>
          <p:cNvGrpSpPr/>
          <p:nvPr/>
        </p:nvGrpSpPr>
        <p:grpSpPr>
          <a:xfrm rot="21250365">
            <a:off x="2295143" y="936868"/>
            <a:ext cx="3494151" cy="2451661"/>
            <a:chOff x="2249423" y="1933564"/>
            <a:chExt cx="3494151" cy="2451661"/>
          </a:xfrm>
        </p:grpSpPr>
        <p:pic>
          <p:nvPicPr>
            <p:cNvPr id="8" name="Picture 7">
              <a:extLst>
                <a:ext uri="{FF2B5EF4-FFF2-40B4-BE49-F238E27FC236}">
                  <a16:creationId xmlns:a16="http://schemas.microsoft.com/office/drawing/2014/main" id="{704989B3-EC2E-4ED1-9A1F-8010EE05D8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9423" y="2282381"/>
              <a:ext cx="3494151" cy="2102844"/>
            </a:xfrm>
            <a:prstGeom prst="rect">
              <a:avLst/>
            </a:prstGeom>
          </p:spPr>
        </p:pic>
        <p:grpSp>
          <p:nvGrpSpPr>
            <p:cNvPr id="5" name="Group 85"/>
            <p:cNvGrpSpPr/>
            <p:nvPr/>
          </p:nvGrpSpPr>
          <p:grpSpPr>
            <a:xfrm rot="18491585">
              <a:off x="3617242" y="1908330"/>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 name="Picture 9">
            <a:extLst>
              <a:ext uri="{FF2B5EF4-FFF2-40B4-BE49-F238E27FC236}">
                <a16:creationId xmlns:a16="http://schemas.microsoft.com/office/drawing/2014/main" id="{E041BB51-0418-448E-A7DA-A00CBF744D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9409" y="3973335"/>
            <a:ext cx="4048125" cy="2686050"/>
          </a:xfrm>
          <a:prstGeom prst="rect">
            <a:avLst/>
          </a:prstGeom>
        </p:spPr>
      </p:pic>
      <p:grpSp>
        <p:nvGrpSpPr>
          <p:cNvPr id="27" name="Group 91">
            <a:extLst>
              <a:ext uri="{FF2B5EF4-FFF2-40B4-BE49-F238E27FC236}">
                <a16:creationId xmlns:a16="http://schemas.microsoft.com/office/drawing/2014/main" id="{21F17666-C789-4352-9213-04E0276FC869}"/>
              </a:ext>
            </a:extLst>
          </p:cNvPr>
          <p:cNvGrpSpPr/>
          <p:nvPr/>
        </p:nvGrpSpPr>
        <p:grpSpPr>
          <a:xfrm>
            <a:off x="8339328" y="3778315"/>
            <a:ext cx="377080" cy="464167"/>
            <a:chOff x="4342743" y="4663266"/>
            <a:chExt cx="1000688" cy="1231798"/>
          </a:xfrm>
        </p:grpSpPr>
        <p:sp>
          <p:nvSpPr>
            <p:cNvPr id="28" name="Isosceles Triangle 27">
              <a:extLst>
                <a:ext uri="{FF2B5EF4-FFF2-40B4-BE49-F238E27FC236}">
                  <a16:creationId xmlns:a16="http://schemas.microsoft.com/office/drawing/2014/main" id="{8A2CC822-B49A-44C5-B862-7CF35EA44FA1}"/>
                </a:ext>
              </a:extLst>
            </p:cNvPr>
            <p:cNvSpPr/>
            <p:nvPr/>
          </p:nvSpPr>
          <p:spPr>
            <a:xfrm rot="12524757">
              <a:off x="4342743" y="4904465"/>
              <a:ext cx="685801" cy="9905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C05994-EA33-4D4A-B5C9-768401416340}"/>
                </a:ext>
              </a:extLst>
            </p:cNvPr>
            <p:cNvSpPr/>
            <p:nvPr/>
          </p:nvSpPr>
          <p:spPr>
            <a:xfrm rot="2082952">
              <a:off x="4429030" y="4663266"/>
              <a:ext cx="914401" cy="68580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91">
            <a:extLst>
              <a:ext uri="{FF2B5EF4-FFF2-40B4-BE49-F238E27FC236}">
                <a16:creationId xmlns:a16="http://schemas.microsoft.com/office/drawing/2014/main" id="{060873FA-C2AA-487A-8B8D-FF012A31766E}"/>
              </a:ext>
            </a:extLst>
          </p:cNvPr>
          <p:cNvGrpSpPr/>
          <p:nvPr/>
        </p:nvGrpSpPr>
        <p:grpSpPr>
          <a:xfrm flipH="1">
            <a:off x="4534002" y="3778315"/>
            <a:ext cx="332781" cy="409637"/>
            <a:chOff x="4342743" y="4663266"/>
            <a:chExt cx="1000688" cy="1231798"/>
          </a:xfrm>
        </p:grpSpPr>
        <p:sp>
          <p:nvSpPr>
            <p:cNvPr id="31" name="Isosceles Triangle 30">
              <a:extLst>
                <a:ext uri="{FF2B5EF4-FFF2-40B4-BE49-F238E27FC236}">
                  <a16:creationId xmlns:a16="http://schemas.microsoft.com/office/drawing/2014/main" id="{5F948ACC-CD15-437F-B7C8-7646E065CCFD}"/>
                </a:ext>
              </a:extLst>
            </p:cNvPr>
            <p:cNvSpPr/>
            <p:nvPr/>
          </p:nvSpPr>
          <p:spPr>
            <a:xfrm rot="12524757">
              <a:off x="4342743" y="4904465"/>
              <a:ext cx="685801" cy="9905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25DED5C-4A03-4EF2-B4EB-863ACB2CC327}"/>
                </a:ext>
              </a:extLst>
            </p:cNvPr>
            <p:cNvSpPr/>
            <p:nvPr/>
          </p:nvSpPr>
          <p:spPr>
            <a:xfrm rot="2082952">
              <a:off x="4429030" y="4663266"/>
              <a:ext cx="914401" cy="68580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4292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Rockwell" pitchFamily="18" charset="0"/>
              </a:rPr>
              <a:t>My Joy is Full</a:t>
            </a:r>
          </a:p>
        </p:txBody>
      </p:sp>
      <p:grpSp>
        <p:nvGrpSpPr>
          <p:cNvPr id="2" name="Group 82"/>
          <p:cNvGrpSpPr/>
          <p:nvPr/>
        </p:nvGrpSpPr>
        <p:grpSpPr>
          <a:xfrm>
            <a:off x="2115312" y="1018032"/>
            <a:ext cx="8153400" cy="4572000"/>
            <a:chOff x="3124200" y="4267200"/>
            <a:chExt cx="2514600" cy="2057400"/>
          </a:xfrm>
        </p:grpSpPr>
        <p:sp>
          <p:nvSpPr>
            <p:cNvPr id="84" name="Frame 83"/>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3201971" y="4419600"/>
              <a:ext cx="2359058" cy="17526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22" name="Picture 2" descr="http://hopeforallmin.files.wordpress.com/2011/08/broken-chains.jpg"/>
          <p:cNvPicPr>
            <a:picLocks noChangeAspect="1" noChangeArrowheads="1"/>
          </p:cNvPicPr>
          <p:nvPr/>
        </p:nvPicPr>
        <p:blipFill>
          <a:blip r:embed="rId3" cstate="print"/>
          <a:srcRect/>
          <a:stretch>
            <a:fillRect/>
          </a:stretch>
        </p:blipFill>
        <p:spPr bwMode="auto">
          <a:xfrm rot="20822522">
            <a:off x="2969420" y="2013972"/>
            <a:ext cx="3352800" cy="2370638"/>
          </a:xfrm>
          <a:prstGeom prst="rect">
            <a:avLst/>
          </a:prstGeom>
          <a:noFill/>
        </p:spPr>
      </p:pic>
      <p:grpSp>
        <p:nvGrpSpPr>
          <p:cNvPr id="6" name="Group 91"/>
          <p:cNvGrpSpPr/>
          <p:nvPr/>
        </p:nvGrpSpPr>
        <p:grpSpPr>
          <a:xfrm>
            <a:off x="3563112" y="2008632"/>
            <a:ext cx="441138" cy="491606"/>
            <a:chOff x="3978462" y="4800600"/>
            <a:chExt cx="974538" cy="1086030"/>
          </a:xfrm>
        </p:grpSpPr>
        <p:sp>
          <p:nvSpPr>
            <p:cNvPr id="93" name="Isosceles Triangle 92"/>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087112" y="4294632"/>
            <a:ext cx="1828800" cy="762000"/>
            <a:chOff x="3276600" y="2438400"/>
            <a:chExt cx="1828800" cy="762000"/>
          </a:xfrm>
        </p:grpSpPr>
        <p:sp>
          <p:nvSpPr>
            <p:cNvPr id="24" name="Rectangle 23"/>
            <p:cNvSpPr/>
            <p:nvPr/>
          </p:nvSpPr>
          <p:spPr>
            <a:xfrm>
              <a:off x="3276600" y="2438400"/>
              <a:ext cx="1752600" cy="762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52800" y="2667000"/>
              <a:ext cx="1752600" cy="400110"/>
            </a:xfrm>
            <a:prstGeom prst="rect">
              <a:avLst/>
            </a:prstGeom>
            <a:noFill/>
          </p:spPr>
          <p:txBody>
            <a:bodyPr wrap="square" rtlCol="0">
              <a:spAutoFit/>
            </a:bodyPr>
            <a:lstStyle/>
            <a:p>
              <a:r>
                <a:rPr lang="en-US" sz="2000" dirty="0"/>
                <a:t>Alma 26:16</a:t>
              </a:r>
            </a:p>
          </p:txBody>
        </p:sp>
      </p:grpSp>
      <p:grpSp>
        <p:nvGrpSpPr>
          <p:cNvPr id="7" name="Group 94"/>
          <p:cNvGrpSpPr/>
          <p:nvPr/>
        </p:nvGrpSpPr>
        <p:grpSpPr>
          <a:xfrm rot="19742840">
            <a:off x="5791726" y="3992073"/>
            <a:ext cx="441138" cy="491606"/>
            <a:chOff x="3978462" y="4800600"/>
            <a:chExt cx="974538" cy="1086030"/>
          </a:xfrm>
        </p:grpSpPr>
        <p:sp>
          <p:nvSpPr>
            <p:cNvPr id="96" name="Isosceles Triangle 95"/>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9D361489-345A-43B5-8EF0-5EDF3027FA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60499">
            <a:off x="7040880" y="2052828"/>
            <a:ext cx="2744724" cy="2744724"/>
          </a:xfrm>
          <a:prstGeom prst="rect">
            <a:avLst/>
          </a:prstGeom>
        </p:spPr>
      </p:pic>
      <p:grpSp>
        <p:nvGrpSpPr>
          <p:cNvPr id="5" name="Group 85"/>
          <p:cNvGrpSpPr/>
          <p:nvPr/>
        </p:nvGrpSpPr>
        <p:grpSpPr>
          <a:xfrm rot="18491585">
            <a:off x="8274586" y="1780315"/>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45109539-60F6-4527-82A8-AB9AEBA28DFD}"/>
              </a:ext>
            </a:extLst>
          </p:cNvPr>
          <p:cNvSpPr/>
          <p:nvPr/>
        </p:nvSpPr>
        <p:spPr>
          <a:xfrm>
            <a:off x="2423160" y="5660350"/>
            <a:ext cx="7388352" cy="923330"/>
          </a:xfrm>
          <a:prstGeom prst="rect">
            <a:avLst/>
          </a:prstGeom>
        </p:spPr>
        <p:txBody>
          <a:bodyPr wrap="square">
            <a:spAutoFit/>
          </a:bodyPr>
          <a:lstStyle/>
          <a:p>
            <a:pPr algn="ctr"/>
            <a:r>
              <a:rPr lang="en-US" b="1" i="0" dirty="0">
                <a:solidFill>
                  <a:srgbClr val="FFFF00"/>
                </a:solidFill>
                <a:effectLst/>
                <a:latin typeface="Open Sans"/>
              </a:rPr>
              <a:t>Behold, he who has repented of his sins, the same is forgiven, and I, the Lord, remember them no more</a:t>
            </a:r>
          </a:p>
          <a:p>
            <a:pPr algn="ctr"/>
            <a:r>
              <a:rPr lang="en-US" b="1" dirty="0">
                <a:solidFill>
                  <a:srgbClr val="FFFF00"/>
                </a:solidFill>
                <a:latin typeface="Open Sans"/>
              </a:rPr>
              <a:t>D&amp;C 58:42</a:t>
            </a:r>
            <a:endParaRPr lang="en-US" b="1" dirty="0">
              <a:solidFill>
                <a:srgbClr val="FFFF00"/>
              </a:solidFill>
            </a:endParaRPr>
          </a:p>
        </p:txBody>
      </p:sp>
    </p:spTree>
    <p:extLst>
      <p:ext uri="{BB962C8B-B14F-4D97-AF65-F5344CB8AC3E}">
        <p14:creationId xmlns:p14="http://schemas.microsoft.com/office/powerpoint/2010/main" val="242913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Rockwell" pitchFamily="18" charset="0"/>
              </a:rPr>
              <a:t>Mysteries of God</a:t>
            </a:r>
          </a:p>
        </p:txBody>
      </p:sp>
      <p:grpSp>
        <p:nvGrpSpPr>
          <p:cNvPr id="2" name="Group 82"/>
          <p:cNvGrpSpPr/>
          <p:nvPr/>
        </p:nvGrpSpPr>
        <p:grpSpPr>
          <a:xfrm>
            <a:off x="2057400" y="1600200"/>
            <a:ext cx="8153400" cy="4572000"/>
            <a:chOff x="3124200" y="4267200"/>
            <a:chExt cx="2514600" cy="2057400"/>
          </a:xfrm>
        </p:grpSpPr>
        <p:sp>
          <p:nvSpPr>
            <p:cNvPr id="84" name="Frame 83"/>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3201971" y="4419600"/>
              <a:ext cx="2359058" cy="17526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rot="21006790">
            <a:off x="2356484" y="2492209"/>
            <a:ext cx="4114800" cy="2438400"/>
            <a:chOff x="990600" y="2743200"/>
            <a:chExt cx="4114800" cy="2438400"/>
          </a:xfrm>
        </p:grpSpPr>
        <p:sp>
          <p:nvSpPr>
            <p:cNvPr id="27" name="Rectangle 26"/>
            <p:cNvSpPr/>
            <p:nvPr/>
          </p:nvSpPr>
          <p:spPr>
            <a:xfrm>
              <a:off x="990600" y="2743200"/>
              <a:ext cx="4114800" cy="243840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219200" y="2895601"/>
              <a:ext cx="3733800" cy="2246769"/>
            </a:xfrm>
            <a:prstGeom prst="rect">
              <a:avLst/>
            </a:prstGeom>
            <a:noFill/>
          </p:spPr>
          <p:txBody>
            <a:bodyPr wrap="square" rtlCol="0">
              <a:spAutoFit/>
            </a:bodyPr>
            <a:lstStyle/>
            <a:p>
              <a:r>
                <a:rPr lang="en-US" sz="2800" dirty="0"/>
                <a:t>The mysteries of God will be revealed to those who repent and exercise faith and do good works and pray continually </a:t>
              </a:r>
            </a:p>
          </p:txBody>
        </p:sp>
      </p:grpSp>
      <p:grpSp>
        <p:nvGrpSpPr>
          <p:cNvPr id="6" name="Group 91"/>
          <p:cNvGrpSpPr/>
          <p:nvPr/>
        </p:nvGrpSpPr>
        <p:grpSpPr>
          <a:xfrm rot="19107280">
            <a:off x="3612731" y="2141848"/>
            <a:ext cx="441138" cy="491606"/>
            <a:chOff x="3978462" y="4800600"/>
            <a:chExt cx="974538" cy="1086030"/>
          </a:xfrm>
        </p:grpSpPr>
        <p:sp>
          <p:nvSpPr>
            <p:cNvPr id="93" name="Isosceles Triangle 92"/>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2"/>
          <p:cNvGrpSpPr/>
          <p:nvPr/>
        </p:nvGrpSpPr>
        <p:grpSpPr>
          <a:xfrm>
            <a:off x="5486400" y="4953000"/>
            <a:ext cx="1828800" cy="762000"/>
            <a:chOff x="3276600" y="2438400"/>
            <a:chExt cx="1828800" cy="762000"/>
          </a:xfrm>
        </p:grpSpPr>
        <p:sp>
          <p:nvSpPr>
            <p:cNvPr id="24" name="Rectangle 23"/>
            <p:cNvSpPr/>
            <p:nvPr/>
          </p:nvSpPr>
          <p:spPr>
            <a:xfrm>
              <a:off x="3276600" y="2438400"/>
              <a:ext cx="1752600" cy="762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52800" y="2667000"/>
              <a:ext cx="1752600" cy="400110"/>
            </a:xfrm>
            <a:prstGeom prst="rect">
              <a:avLst/>
            </a:prstGeom>
            <a:noFill/>
          </p:spPr>
          <p:txBody>
            <a:bodyPr wrap="square" rtlCol="0">
              <a:spAutoFit/>
            </a:bodyPr>
            <a:lstStyle/>
            <a:p>
              <a:r>
                <a:rPr lang="en-US" sz="2000" dirty="0"/>
                <a:t>Alma 26:22</a:t>
              </a:r>
            </a:p>
          </p:txBody>
        </p:sp>
      </p:grpSp>
      <p:grpSp>
        <p:nvGrpSpPr>
          <p:cNvPr id="9" name="Group 94"/>
          <p:cNvGrpSpPr/>
          <p:nvPr/>
        </p:nvGrpSpPr>
        <p:grpSpPr>
          <a:xfrm rot="19742840">
            <a:off x="6191014" y="4650441"/>
            <a:ext cx="441138" cy="491606"/>
            <a:chOff x="3978462" y="4800600"/>
            <a:chExt cx="974538" cy="1086030"/>
          </a:xfrm>
        </p:grpSpPr>
        <p:sp>
          <p:nvSpPr>
            <p:cNvPr id="96" name="Isosceles Triangle 95"/>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2930A67A-DA01-4264-BA14-98AD557093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6153">
            <a:off x="6510528" y="2722244"/>
            <a:ext cx="3439096" cy="2292731"/>
          </a:xfrm>
          <a:prstGeom prst="rect">
            <a:avLst/>
          </a:prstGeom>
        </p:spPr>
      </p:pic>
      <p:grpSp>
        <p:nvGrpSpPr>
          <p:cNvPr id="7" name="Group 85"/>
          <p:cNvGrpSpPr/>
          <p:nvPr/>
        </p:nvGrpSpPr>
        <p:grpSpPr>
          <a:xfrm>
            <a:off x="8247888" y="2444496"/>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1728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p:cNvSpPr txBox="1"/>
          <p:nvPr/>
        </p:nvSpPr>
        <p:spPr>
          <a:xfrm>
            <a:off x="5357334" y="404436"/>
            <a:ext cx="6191537" cy="6001643"/>
          </a:xfrm>
          <a:prstGeom prst="rect">
            <a:avLst/>
          </a:prstGeom>
          <a:noFill/>
        </p:spPr>
        <p:txBody>
          <a:bodyPr wrap="square" rtlCol="0">
            <a:spAutoFit/>
          </a:bodyPr>
          <a:lstStyle/>
          <a:p>
            <a:pPr fontAlgn="base"/>
            <a:r>
              <a:rPr lang="en-US" sz="2400" dirty="0">
                <a:solidFill>
                  <a:schemeClr val="bg1"/>
                </a:solidFill>
              </a:rPr>
              <a:t>“Letters come from those who have made tragic mistakes. </a:t>
            </a:r>
          </a:p>
          <a:p>
            <a:pPr fontAlgn="base"/>
            <a:endParaRPr lang="en-US" sz="2400" dirty="0">
              <a:solidFill>
                <a:schemeClr val="bg1"/>
              </a:solidFill>
            </a:endParaRPr>
          </a:p>
          <a:p>
            <a:pPr fontAlgn="base"/>
            <a:r>
              <a:rPr lang="en-US" sz="2400" dirty="0">
                <a:solidFill>
                  <a:schemeClr val="bg1"/>
                </a:solidFill>
              </a:rPr>
              <a:t>They ask, ‘Can I </a:t>
            </a:r>
            <a:r>
              <a:rPr lang="en-US" sz="2400" i="1" dirty="0">
                <a:solidFill>
                  <a:schemeClr val="bg1"/>
                </a:solidFill>
              </a:rPr>
              <a:t>ever</a:t>
            </a:r>
            <a:r>
              <a:rPr lang="en-US" sz="2400" dirty="0">
                <a:solidFill>
                  <a:schemeClr val="bg1"/>
                </a:solidFill>
              </a:rPr>
              <a:t> be forgiven?’</a:t>
            </a:r>
          </a:p>
          <a:p>
            <a:pPr fontAlgn="base"/>
            <a:r>
              <a:rPr lang="en-US" sz="2400" dirty="0">
                <a:solidFill>
                  <a:schemeClr val="bg1"/>
                </a:solidFill>
              </a:rPr>
              <a:t>“The answer is </a:t>
            </a:r>
            <a:r>
              <a:rPr lang="en-US" sz="2400" i="1" dirty="0">
                <a:solidFill>
                  <a:schemeClr val="bg1"/>
                </a:solidFill>
              </a:rPr>
              <a:t>yes!</a:t>
            </a:r>
          </a:p>
          <a:p>
            <a:pPr fontAlgn="base"/>
            <a:endParaRPr lang="en-US" sz="2400" dirty="0">
              <a:solidFill>
                <a:schemeClr val="bg1"/>
              </a:solidFill>
            </a:endParaRPr>
          </a:p>
          <a:p>
            <a:pPr fontAlgn="base"/>
            <a:r>
              <a:rPr lang="en-US" sz="2400" dirty="0">
                <a:solidFill>
                  <a:schemeClr val="bg1"/>
                </a:solidFill>
              </a:rPr>
              <a:t>“The gospel teaches us that relief from torment and guilt can be earned through repentance.</a:t>
            </a:r>
          </a:p>
          <a:p>
            <a:pPr fontAlgn="base"/>
            <a:endParaRPr lang="en-US" sz="2400" dirty="0">
              <a:solidFill>
                <a:schemeClr val="bg1"/>
              </a:solidFill>
            </a:endParaRPr>
          </a:p>
          <a:p>
            <a:pPr fontAlgn="base"/>
            <a:r>
              <a:rPr lang="en-US" sz="2400" dirty="0">
                <a:solidFill>
                  <a:schemeClr val="bg1"/>
                </a:solidFill>
              </a:rPr>
              <a:t>Save for those few who defect to perdition after having known a fulness, there is no habit, no addiction, no rebellion, no transgression, no offense exempted from the promise of complete forgiveness.”</a:t>
            </a:r>
          </a:p>
          <a:p>
            <a:pPr fontAlgn="base"/>
            <a:r>
              <a:rPr lang="en-US" sz="2400" dirty="0">
                <a:solidFill>
                  <a:schemeClr val="bg1"/>
                </a:solidFill>
              </a:rPr>
              <a:t>President Boyd K. Packer</a:t>
            </a:r>
          </a:p>
          <a:p>
            <a:pPr fontAlgn="base"/>
            <a:endParaRPr lang="en-US" sz="2400" dirty="0">
              <a:solidFill>
                <a:schemeClr val="bg1"/>
              </a:solidFill>
            </a:endParaRPr>
          </a:p>
        </p:txBody>
      </p:sp>
      <p:grpSp>
        <p:nvGrpSpPr>
          <p:cNvPr id="4" name="Group 3">
            <a:extLst>
              <a:ext uri="{FF2B5EF4-FFF2-40B4-BE49-F238E27FC236}">
                <a16:creationId xmlns:a16="http://schemas.microsoft.com/office/drawing/2014/main" id="{3A5AD53B-5DB4-48DC-80CC-CF26EAF80484}"/>
              </a:ext>
            </a:extLst>
          </p:cNvPr>
          <p:cNvGrpSpPr/>
          <p:nvPr/>
        </p:nvGrpSpPr>
        <p:grpSpPr>
          <a:xfrm>
            <a:off x="954024" y="1612392"/>
            <a:ext cx="3733800" cy="3962400"/>
            <a:chOff x="954024" y="1612392"/>
            <a:chExt cx="3733800" cy="3962400"/>
          </a:xfrm>
        </p:grpSpPr>
        <p:grpSp>
          <p:nvGrpSpPr>
            <p:cNvPr id="174" name="Group 173"/>
            <p:cNvGrpSpPr/>
            <p:nvPr/>
          </p:nvGrpSpPr>
          <p:grpSpPr>
            <a:xfrm>
              <a:off x="954024" y="1612392"/>
              <a:ext cx="3733800" cy="3962400"/>
              <a:chOff x="381000" y="1447800"/>
              <a:chExt cx="3733800" cy="3962400"/>
            </a:xfrm>
          </p:grpSpPr>
          <p:grpSp>
            <p:nvGrpSpPr>
              <p:cNvPr id="2" name="Group 82"/>
              <p:cNvGrpSpPr/>
              <p:nvPr/>
            </p:nvGrpSpPr>
            <p:grpSpPr>
              <a:xfrm>
                <a:off x="381000" y="1447800"/>
                <a:ext cx="3733800" cy="3962400"/>
                <a:chOff x="3124200" y="4267200"/>
                <a:chExt cx="2514600" cy="2057400"/>
              </a:xfrm>
            </p:grpSpPr>
            <p:sp>
              <p:nvSpPr>
                <p:cNvPr id="84" name="Frame 83"/>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3201971" y="4346331"/>
                  <a:ext cx="2359058" cy="1873841"/>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3" name="Picture 172" descr="boyd k. packer.jpg"/>
              <p:cNvPicPr>
                <a:picLocks noChangeAspect="1"/>
              </p:cNvPicPr>
              <p:nvPr/>
            </p:nvPicPr>
            <p:blipFill>
              <a:blip r:embed="rId3" cstate="print"/>
              <a:stretch>
                <a:fillRect/>
              </a:stretch>
            </p:blipFill>
            <p:spPr>
              <a:xfrm rot="21071500">
                <a:off x="1163706" y="2267433"/>
                <a:ext cx="1933575" cy="2409825"/>
              </a:xfrm>
              <a:prstGeom prst="rect">
                <a:avLst/>
              </a:prstGeom>
            </p:spPr>
          </p:pic>
        </p:grpSp>
        <p:grpSp>
          <p:nvGrpSpPr>
            <p:cNvPr id="111" name="Group 85"/>
            <p:cNvGrpSpPr/>
            <p:nvPr/>
          </p:nvGrpSpPr>
          <p:grpSpPr>
            <a:xfrm rot="18491585">
              <a:off x="2471196" y="2060732"/>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83439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2">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p:cNvSpPr txBox="1"/>
          <p:nvPr/>
        </p:nvSpPr>
        <p:spPr>
          <a:xfrm>
            <a:off x="5384766" y="971364"/>
            <a:ext cx="6191537" cy="4524315"/>
          </a:xfrm>
          <a:prstGeom prst="rect">
            <a:avLst/>
          </a:prstGeom>
          <a:noFill/>
        </p:spPr>
        <p:txBody>
          <a:bodyPr wrap="square" rtlCol="0">
            <a:spAutoFit/>
          </a:bodyPr>
          <a:lstStyle/>
          <a:p>
            <a:pPr fontAlgn="base"/>
            <a:r>
              <a:rPr lang="en-US" sz="2400" dirty="0">
                <a:solidFill>
                  <a:schemeClr val="bg1"/>
                </a:solidFill>
              </a:rPr>
              <a:t>“However late you think you are, however many chances you think you have missed, however many mistakes you feel you have made or talents you think you don’t have, or however far from home and family and God you feel you have traveled, I testify that you have </a:t>
            </a:r>
            <a:r>
              <a:rPr lang="en-US" sz="2400" i="1" dirty="0">
                <a:solidFill>
                  <a:schemeClr val="bg1"/>
                </a:solidFill>
              </a:rPr>
              <a:t>not</a:t>
            </a:r>
            <a:r>
              <a:rPr lang="en-US" sz="2400" dirty="0">
                <a:solidFill>
                  <a:schemeClr val="bg1"/>
                </a:solidFill>
              </a:rPr>
              <a:t> traveled beyond the reach of divine love. </a:t>
            </a:r>
          </a:p>
          <a:p>
            <a:pPr fontAlgn="base"/>
            <a:endParaRPr lang="en-US" sz="2400" dirty="0">
              <a:solidFill>
                <a:schemeClr val="bg1"/>
              </a:solidFill>
            </a:endParaRPr>
          </a:p>
          <a:p>
            <a:pPr fontAlgn="base"/>
            <a:r>
              <a:rPr lang="en-US" sz="2400" dirty="0">
                <a:solidFill>
                  <a:schemeClr val="bg1"/>
                </a:solidFill>
              </a:rPr>
              <a:t>It is not possible for you to sink lower than the infinite light of Christ’s Atonement shines.” Jeffrey R. Holland</a:t>
            </a:r>
          </a:p>
        </p:txBody>
      </p:sp>
      <p:sp>
        <p:nvSpPr>
          <p:cNvPr id="84" name="Frame 83"/>
          <p:cNvSpPr/>
          <p:nvPr/>
        </p:nvSpPr>
        <p:spPr>
          <a:xfrm>
            <a:off x="954024" y="1612392"/>
            <a:ext cx="3733800" cy="3962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1069502" y="1764792"/>
            <a:ext cx="3502844" cy="3608879"/>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31D0DFB-479D-46CB-9042-A018DD18013D}"/>
              </a:ext>
            </a:extLst>
          </p:cNvPr>
          <p:cNvSpPr/>
          <p:nvPr/>
        </p:nvSpPr>
        <p:spPr>
          <a:xfrm>
            <a:off x="1114096" y="5876151"/>
            <a:ext cx="10141011" cy="523220"/>
          </a:xfrm>
          <a:prstGeom prst="rect">
            <a:avLst/>
          </a:prstGeom>
        </p:spPr>
        <p:txBody>
          <a:bodyPr wrap="square">
            <a:spAutoFit/>
          </a:bodyPr>
          <a:lstStyle/>
          <a:p>
            <a:r>
              <a:rPr lang="en-US" sz="2800" b="1" i="0" dirty="0">
                <a:solidFill>
                  <a:srgbClr val="FFFF00"/>
                </a:solidFill>
                <a:effectLst/>
                <a:latin typeface="Open Sans"/>
              </a:rPr>
              <a:t>God is merciful to all who repent and believe on His name.</a:t>
            </a:r>
            <a:endParaRPr lang="en-US" sz="2800" dirty="0">
              <a:solidFill>
                <a:srgbClr val="FFFF00"/>
              </a:solidFill>
            </a:endParaRPr>
          </a:p>
        </p:txBody>
      </p:sp>
      <p:pic>
        <p:nvPicPr>
          <p:cNvPr id="6" name="Picture 5">
            <a:extLst>
              <a:ext uri="{FF2B5EF4-FFF2-40B4-BE49-F238E27FC236}">
                <a16:creationId xmlns:a16="http://schemas.microsoft.com/office/drawing/2014/main" id="{092EBEDA-7AB6-4AA9-871F-5382BE8CE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38207">
            <a:off x="1762714" y="2429810"/>
            <a:ext cx="1863436" cy="2327564"/>
          </a:xfrm>
          <a:prstGeom prst="rect">
            <a:avLst/>
          </a:prstGeom>
        </p:spPr>
      </p:pic>
      <p:grpSp>
        <p:nvGrpSpPr>
          <p:cNvPr id="111" name="Group 85"/>
          <p:cNvGrpSpPr/>
          <p:nvPr/>
        </p:nvGrpSpPr>
        <p:grpSpPr>
          <a:xfrm rot="18491585">
            <a:off x="2471196" y="2060732"/>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242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Rockwell" pitchFamily="18" charset="0"/>
              </a:rPr>
              <a:t>With Patience and Afflictions</a:t>
            </a:r>
          </a:p>
        </p:txBody>
      </p:sp>
      <p:grpSp>
        <p:nvGrpSpPr>
          <p:cNvPr id="2" name="Group 82"/>
          <p:cNvGrpSpPr/>
          <p:nvPr/>
        </p:nvGrpSpPr>
        <p:grpSpPr>
          <a:xfrm>
            <a:off x="822960" y="1703832"/>
            <a:ext cx="3733800" cy="3962400"/>
            <a:chOff x="3124200" y="4267200"/>
            <a:chExt cx="2514600" cy="2057400"/>
          </a:xfrm>
        </p:grpSpPr>
        <p:sp>
          <p:nvSpPr>
            <p:cNvPr id="84" name="Frame 83"/>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3201971" y="4385896"/>
              <a:ext cx="2359058" cy="1834277"/>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5715000" y="1511808"/>
            <a:ext cx="4602480" cy="4401205"/>
          </a:xfrm>
          <a:prstGeom prst="rect">
            <a:avLst/>
          </a:prstGeom>
          <a:noFill/>
        </p:spPr>
        <p:txBody>
          <a:bodyPr wrap="square" rtlCol="0">
            <a:spAutoFit/>
          </a:bodyPr>
          <a:lstStyle/>
          <a:p>
            <a:r>
              <a:rPr lang="en-US" sz="2800" dirty="0">
                <a:solidFill>
                  <a:schemeClr val="bg1"/>
                </a:solidFill>
              </a:rPr>
              <a:t>Ammon rehearses how the Lord comforted  them while they were laboring with the Lamanites and all the afflictions they had to endure.</a:t>
            </a:r>
          </a:p>
          <a:p>
            <a:endParaRPr lang="en-US" sz="2800" dirty="0">
              <a:solidFill>
                <a:schemeClr val="bg1"/>
              </a:solidFill>
            </a:endParaRPr>
          </a:p>
          <a:p>
            <a:r>
              <a:rPr lang="en-US" sz="2800" dirty="0">
                <a:solidFill>
                  <a:schemeClr val="bg1"/>
                </a:solidFill>
              </a:rPr>
              <a:t>Because of this they were successful in bringing many unto the Lord</a:t>
            </a:r>
          </a:p>
          <a:p>
            <a:r>
              <a:rPr lang="en-US" sz="2800" dirty="0">
                <a:solidFill>
                  <a:schemeClr val="bg1"/>
                </a:solidFill>
              </a:rPr>
              <a:t>Alma 26:23-32</a:t>
            </a:r>
          </a:p>
        </p:txBody>
      </p:sp>
      <p:grpSp>
        <p:nvGrpSpPr>
          <p:cNvPr id="191" name="Group 190"/>
          <p:cNvGrpSpPr/>
          <p:nvPr/>
        </p:nvGrpSpPr>
        <p:grpSpPr>
          <a:xfrm>
            <a:off x="1094232" y="2451728"/>
            <a:ext cx="3200400" cy="2714633"/>
            <a:chOff x="1143000" y="2543167"/>
            <a:chExt cx="3200400" cy="2714633"/>
          </a:xfrm>
        </p:grpSpPr>
        <p:sp>
          <p:nvSpPr>
            <p:cNvPr id="190" name="Rectangle 189"/>
            <p:cNvSpPr/>
            <p:nvPr/>
          </p:nvSpPr>
          <p:spPr>
            <a:xfrm>
              <a:off x="1143000" y="2819400"/>
              <a:ext cx="3200400" cy="24384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1371600" y="3200400"/>
              <a:ext cx="2718216" cy="1440305"/>
              <a:chOff x="1219200" y="2743200"/>
              <a:chExt cx="5334000" cy="3352800"/>
            </a:xfrm>
          </p:grpSpPr>
          <p:grpSp>
            <p:nvGrpSpPr>
              <p:cNvPr id="24" name="Group 131"/>
              <p:cNvGrpSpPr/>
              <p:nvPr/>
            </p:nvGrpSpPr>
            <p:grpSpPr>
              <a:xfrm>
                <a:off x="2667000" y="2743200"/>
                <a:ext cx="1295400" cy="3276600"/>
                <a:chOff x="5715000" y="1143000"/>
                <a:chExt cx="1978594" cy="4664894"/>
              </a:xfrm>
            </p:grpSpPr>
            <p:sp>
              <p:nvSpPr>
                <p:cNvPr id="138"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5"/>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2"/>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64"/>
                <p:cNvGrpSpPr/>
                <p:nvPr/>
              </p:nvGrpSpPr>
              <p:grpSpPr>
                <a:xfrm flipH="1">
                  <a:off x="6248400" y="3573101"/>
                  <a:ext cx="1230923" cy="1384466"/>
                  <a:chOff x="7543801" y="3581401"/>
                  <a:chExt cx="1066799" cy="1066800"/>
                </a:xfrm>
              </p:grpSpPr>
              <p:sp>
                <p:nvSpPr>
                  <p:cNvPr id="185" name="Rounded Rectangle 49"/>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6" name="Group 162"/>
                  <p:cNvGrpSpPr/>
                  <p:nvPr/>
                </p:nvGrpSpPr>
                <p:grpSpPr>
                  <a:xfrm>
                    <a:off x="7543801" y="3581401"/>
                    <a:ext cx="457200" cy="1066800"/>
                    <a:chOff x="6827799" y="4800600"/>
                    <a:chExt cx="868401" cy="2043177"/>
                  </a:xfrm>
                  <a:solidFill>
                    <a:srgbClr val="D98A33"/>
                  </a:solidFill>
                </p:grpSpPr>
                <p:sp>
                  <p:nvSpPr>
                    <p:cNvPr id="187" name="Double Wave 51"/>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53"/>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0" name="Group 188"/>
                <p:cNvGrpSpPr/>
                <p:nvPr/>
              </p:nvGrpSpPr>
              <p:grpSpPr>
                <a:xfrm>
                  <a:off x="6019800" y="5173301"/>
                  <a:ext cx="1447800" cy="289560"/>
                  <a:chOff x="2286000" y="6019800"/>
                  <a:chExt cx="3048000" cy="609600"/>
                </a:xfrm>
              </p:grpSpPr>
              <p:grpSp>
                <p:nvGrpSpPr>
                  <p:cNvPr id="170" name="Group 175"/>
                  <p:cNvGrpSpPr/>
                  <p:nvPr/>
                </p:nvGrpSpPr>
                <p:grpSpPr>
                  <a:xfrm>
                    <a:off x="2286000" y="6019800"/>
                    <a:ext cx="609600" cy="609600"/>
                    <a:chOff x="2286000" y="6019800"/>
                    <a:chExt cx="609600" cy="609600"/>
                  </a:xfrm>
                </p:grpSpPr>
                <p:sp>
                  <p:nvSpPr>
                    <p:cNvPr id="183" name="Quad Arrow Callout 4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Cross 4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1" name="Group 176"/>
                  <p:cNvGrpSpPr/>
                  <p:nvPr/>
                </p:nvGrpSpPr>
                <p:grpSpPr>
                  <a:xfrm>
                    <a:off x="2895600" y="6019800"/>
                    <a:ext cx="609600" cy="609600"/>
                    <a:chOff x="2286000" y="6019800"/>
                    <a:chExt cx="609600" cy="609600"/>
                  </a:xfrm>
                </p:grpSpPr>
                <p:sp>
                  <p:nvSpPr>
                    <p:cNvPr id="181" name="Quad Arrow Callout 4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Cross 4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9"/>
                  <p:cNvGrpSpPr/>
                  <p:nvPr/>
                </p:nvGrpSpPr>
                <p:grpSpPr>
                  <a:xfrm>
                    <a:off x="3505200" y="6019800"/>
                    <a:ext cx="609600" cy="609600"/>
                    <a:chOff x="2286000" y="6019800"/>
                    <a:chExt cx="609600" cy="609600"/>
                  </a:xfrm>
                </p:grpSpPr>
                <p:sp>
                  <p:nvSpPr>
                    <p:cNvPr id="179" name="Quad Arrow Callout 4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Cross 17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82"/>
                  <p:cNvGrpSpPr/>
                  <p:nvPr/>
                </p:nvGrpSpPr>
                <p:grpSpPr>
                  <a:xfrm>
                    <a:off x="4114800" y="6019800"/>
                    <a:ext cx="609600" cy="609600"/>
                    <a:chOff x="2286000" y="6019800"/>
                    <a:chExt cx="609600" cy="609600"/>
                  </a:xfrm>
                </p:grpSpPr>
                <p:sp>
                  <p:nvSpPr>
                    <p:cNvPr id="177" name="Quad Arrow Callout 17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Cross 17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4" name="Group 185"/>
                  <p:cNvGrpSpPr/>
                  <p:nvPr/>
                </p:nvGrpSpPr>
                <p:grpSpPr>
                  <a:xfrm>
                    <a:off x="4724400" y="6019800"/>
                    <a:ext cx="609600" cy="609600"/>
                    <a:chOff x="2286000" y="6019800"/>
                    <a:chExt cx="609600" cy="609600"/>
                  </a:xfrm>
                </p:grpSpPr>
                <p:sp>
                  <p:nvSpPr>
                    <p:cNvPr id="175" name="Quad Arrow Callout 174"/>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Cross 175"/>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1"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Moon 16"/>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ounded Rectangle 17"/>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4" name="Group 189"/>
                <p:cNvGrpSpPr/>
                <p:nvPr/>
              </p:nvGrpSpPr>
              <p:grpSpPr>
                <a:xfrm>
                  <a:off x="6172200" y="1357767"/>
                  <a:ext cx="1054396" cy="210879"/>
                  <a:chOff x="2286000" y="6019800"/>
                  <a:chExt cx="3048000" cy="609600"/>
                </a:xfrm>
              </p:grpSpPr>
              <p:grpSp>
                <p:nvGrpSpPr>
                  <p:cNvPr id="155" name="Group 175"/>
                  <p:cNvGrpSpPr/>
                  <p:nvPr/>
                </p:nvGrpSpPr>
                <p:grpSpPr>
                  <a:xfrm>
                    <a:off x="2286000" y="6019800"/>
                    <a:ext cx="609600" cy="609600"/>
                    <a:chOff x="2286000" y="6019800"/>
                    <a:chExt cx="609600" cy="609600"/>
                  </a:xfrm>
                </p:grpSpPr>
                <p:sp>
                  <p:nvSpPr>
                    <p:cNvPr id="168" name="Quad Arrow Callout 3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ross 3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6" name="Group 176"/>
                  <p:cNvGrpSpPr/>
                  <p:nvPr/>
                </p:nvGrpSpPr>
                <p:grpSpPr>
                  <a:xfrm>
                    <a:off x="2895600" y="6019800"/>
                    <a:ext cx="609600" cy="609600"/>
                    <a:chOff x="2286000" y="6019800"/>
                    <a:chExt cx="609600" cy="609600"/>
                  </a:xfrm>
                </p:grpSpPr>
                <p:sp>
                  <p:nvSpPr>
                    <p:cNvPr id="166" name="Quad Arrow Callout 16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Cross 16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79"/>
                  <p:cNvGrpSpPr/>
                  <p:nvPr/>
                </p:nvGrpSpPr>
                <p:grpSpPr>
                  <a:xfrm>
                    <a:off x="3505200" y="6019800"/>
                    <a:ext cx="609600" cy="609600"/>
                    <a:chOff x="2286000" y="6019800"/>
                    <a:chExt cx="609600" cy="609600"/>
                  </a:xfrm>
                </p:grpSpPr>
                <p:sp>
                  <p:nvSpPr>
                    <p:cNvPr id="164" name="Quad Arrow Callout 16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Cross 16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82"/>
                  <p:cNvGrpSpPr/>
                  <p:nvPr/>
                </p:nvGrpSpPr>
                <p:grpSpPr>
                  <a:xfrm>
                    <a:off x="4114800" y="6019800"/>
                    <a:ext cx="609600" cy="609600"/>
                    <a:chOff x="2286000" y="6019800"/>
                    <a:chExt cx="609600" cy="609600"/>
                  </a:xfrm>
                </p:grpSpPr>
                <p:sp>
                  <p:nvSpPr>
                    <p:cNvPr id="162" name="Quad Arrow Callout 16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ross 16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85"/>
                  <p:cNvGrpSpPr/>
                  <p:nvPr/>
                </p:nvGrpSpPr>
                <p:grpSpPr>
                  <a:xfrm>
                    <a:off x="4724400" y="6019800"/>
                    <a:ext cx="609600" cy="609600"/>
                    <a:chOff x="2286000" y="6019800"/>
                    <a:chExt cx="609600" cy="609600"/>
                  </a:xfrm>
                </p:grpSpPr>
                <p:sp>
                  <p:nvSpPr>
                    <p:cNvPr id="160" name="Quad Arrow Callout 159"/>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ross 160"/>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5" name="Group 54"/>
              <p:cNvGrpSpPr/>
              <p:nvPr/>
            </p:nvGrpSpPr>
            <p:grpSpPr>
              <a:xfrm>
                <a:off x="3962400" y="2819400"/>
                <a:ext cx="1168345" cy="3206389"/>
                <a:chOff x="990600" y="1869556"/>
                <a:chExt cx="1625545" cy="3815989"/>
              </a:xfrm>
            </p:grpSpPr>
            <p:sp>
              <p:nvSpPr>
                <p:cNvPr id="99" name="Oval 98"/>
                <p:cNvSpPr/>
                <p:nvPr/>
              </p:nvSpPr>
              <p:spPr>
                <a:xfrm rot="6922285">
                  <a:off x="1308408" y="5244859"/>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3646842">
                  <a:off x="1850980" y="5248313"/>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rapezoid 100"/>
                <p:cNvSpPr/>
                <p:nvPr/>
              </p:nvSpPr>
              <p:spPr>
                <a:xfrm>
                  <a:off x="1206228" y="4058865"/>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4724043">
                  <a:off x="2178914" y="3848972"/>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6922285">
                  <a:off x="927408" y="3949460"/>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9684206">
                  <a:off x="2026032" y="3140170"/>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rot="1711066">
                  <a:off x="1095331" y="3216624"/>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Cloud 105"/>
                <p:cNvSpPr/>
                <p:nvPr/>
              </p:nvSpPr>
              <p:spPr>
                <a:xfrm rot="21304292">
                  <a:off x="1922597" y="1996079"/>
                  <a:ext cx="645572"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Cloud 106"/>
                <p:cNvSpPr/>
                <p:nvPr/>
              </p:nvSpPr>
              <p:spPr>
                <a:xfrm>
                  <a:off x="1062548" y="1978092"/>
                  <a:ext cx="635729"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Hexagon 107"/>
                <p:cNvSpPr/>
                <p:nvPr/>
              </p:nvSpPr>
              <p:spPr>
                <a:xfrm>
                  <a:off x="1676453" y="2093285"/>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a:off x="1282428" y="3220665"/>
                  <a:ext cx="1143000" cy="1524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p:cNvSpPr/>
                <p:nvPr/>
              </p:nvSpPr>
              <p:spPr>
                <a:xfrm rot="10800000">
                  <a:off x="1626852" y="2906721"/>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74"/>
                <p:cNvGrpSpPr/>
                <p:nvPr/>
              </p:nvGrpSpPr>
              <p:grpSpPr>
                <a:xfrm rot="5400000">
                  <a:off x="1282428" y="3525465"/>
                  <a:ext cx="762000" cy="152400"/>
                  <a:chOff x="4038600" y="287312"/>
                  <a:chExt cx="5102902" cy="474688"/>
                </a:xfrm>
              </p:grpSpPr>
              <p:sp>
                <p:nvSpPr>
                  <p:cNvPr id="134" name="Quad Arrow Callout 133"/>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Quad Arrow Callout 13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Quad Arrow Callout 92"/>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Quad Arrow Callout 136"/>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79"/>
                <p:cNvGrpSpPr/>
                <p:nvPr/>
              </p:nvGrpSpPr>
              <p:grpSpPr>
                <a:xfrm rot="5400000">
                  <a:off x="1587228" y="3525465"/>
                  <a:ext cx="762000" cy="152400"/>
                  <a:chOff x="4038600" y="287312"/>
                  <a:chExt cx="5102902" cy="474688"/>
                </a:xfrm>
              </p:grpSpPr>
              <p:sp>
                <p:nvSpPr>
                  <p:cNvPr id="130" name="Quad Arrow Callout 86"/>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Quad Arrow Callout 130"/>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Quad Arrow Callout 131"/>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Quad Arrow Callout 132"/>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84"/>
                <p:cNvGrpSpPr/>
                <p:nvPr/>
              </p:nvGrpSpPr>
              <p:grpSpPr>
                <a:xfrm rot="5400000">
                  <a:off x="1621079" y="3720214"/>
                  <a:ext cx="386690" cy="149593"/>
                  <a:chOff x="5257800" y="296056"/>
                  <a:chExt cx="2589551" cy="465944"/>
                </a:xfrm>
              </p:grpSpPr>
              <p:sp>
                <p:nvSpPr>
                  <p:cNvPr id="128" name="Quad Arrow Callout 127"/>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128"/>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val 113"/>
                <p:cNvSpPr/>
                <p:nvPr/>
              </p:nvSpPr>
              <p:spPr>
                <a:xfrm>
                  <a:off x="1206228" y="2133599"/>
                  <a:ext cx="1165157" cy="12354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5" name="Group 68"/>
                <p:cNvGrpSpPr/>
                <p:nvPr/>
              </p:nvGrpSpPr>
              <p:grpSpPr>
                <a:xfrm>
                  <a:off x="1358628" y="4135065"/>
                  <a:ext cx="990600" cy="838200"/>
                  <a:chOff x="5715000" y="5771234"/>
                  <a:chExt cx="1154507" cy="1086766"/>
                </a:xfrm>
              </p:grpSpPr>
              <p:sp>
                <p:nvSpPr>
                  <p:cNvPr id="123" name="Wave 79"/>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67"/>
                  <p:cNvGrpSpPr/>
                  <p:nvPr/>
                </p:nvGrpSpPr>
                <p:grpSpPr>
                  <a:xfrm>
                    <a:off x="5715000" y="5771234"/>
                    <a:ext cx="1154507" cy="1086766"/>
                    <a:chOff x="1205362" y="4212084"/>
                    <a:chExt cx="1154507" cy="1086766"/>
                  </a:xfrm>
                </p:grpSpPr>
                <p:sp>
                  <p:nvSpPr>
                    <p:cNvPr id="125"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Wave 125"/>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83"/>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6" name="Cloud 115"/>
                <p:cNvSpPr/>
                <p:nvPr/>
              </p:nvSpPr>
              <p:spPr>
                <a:xfrm rot="214273">
                  <a:off x="1158582" y="1869556"/>
                  <a:ext cx="1325469" cy="541635"/>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a:off x="1130028" y="2077665"/>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91"/>
                <p:cNvGrpSpPr/>
                <p:nvPr/>
              </p:nvGrpSpPr>
              <p:grpSpPr>
                <a:xfrm>
                  <a:off x="1413492" y="2129481"/>
                  <a:ext cx="762000" cy="152400"/>
                  <a:chOff x="4038600" y="287312"/>
                  <a:chExt cx="5102902" cy="474688"/>
                </a:xfrm>
              </p:grpSpPr>
              <p:sp>
                <p:nvSpPr>
                  <p:cNvPr id="119" name="Quad Arrow Callout 118"/>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Quad Arrow Callout 119"/>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20"/>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Quad Arrow Callout 121"/>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110"/>
              <p:cNvGrpSpPr/>
              <p:nvPr/>
            </p:nvGrpSpPr>
            <p:grpSpPr>
              <a:xfrm>
                <a:off x="5181600" y="2971800"/>
                <a:ext cx="1371600" cy="3086368"/>
                <a:chOff x="4419600" y="660472"/>
                <a:chExt cx="2286000" cy="4774178"/>
              </a:xfrm>
            </p:grpSpPr>
            <p:sp>
              <p:nvSpPr>
                <p:cNvPr id="52" name="Oval 51"/>
                <p:cNvSpPr/>
                <p:nvPr/>
              </p:nvSpPr>
              <p:spPr>
                <a:xfrm>
                  <a:off x="5943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4419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87"/>
                <p:cNvGrpSpPr/>
                <p:nvPr/>
              </p:nvGrpSpPr>
              <p:grpSpPr>
                <a:xfrm rot="1905584" flipH="1">
                  <a:off x="5104960" y="4411402"/>
                  <a:ext cx="549476" cy="1023248"/>
                  <a:chOff x="6213924" y="4956136"/>
                  <a:chExt cx="549476" cy="1023248"/>
                </a:xfrm>
              </p:grpSpPr>
              <p:sp>
                <p:nvSpPr>
                  <p:cNvPr id="95" name="Oval 94"/>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86"/>
                <p:cNvGrpSpPr/>
                <p:nvPr/>
              </p:nvGrpSpPr>
              <p:grpSpPr>
                <a:xfrm rot="19694416">
                  <a:off x="5715000" y="4343400"/>
                  <a:ext cx="549476" cy="1023248"/>
                  <a:chOff x="6213924" y="4956136"/>
                  <a:chExt cx="549476" cy="1023248"/>
                </a:xfrm>
              </p:grpSpPr>
              <p:sp>
                <p:nvSpPr>
                  <p:cNvPr id="89" name="Oval 88"/>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rapezoid 55"/>
                <p:cNvSpPr/>
                <p:nvPr/>
              </p:nvSpPr>
              <p:spPr>
                <a:xfrm rot="19892058">
                  <a:off x="5938555" y="2099223"/>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1180462">
                  <a:off x="4551349" y="2168864"/>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4648200" y="2209800"/>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79"/>
                <p:cNvGrpSpPr/>
                <p:nvPr/>
              </p:nvGrpSpPr>
              <p:grpSpPr>
                <a:xfrm>
                  <a:off x="4835373" y="3124200"/>
                  <a:ext cx="1665512" cy="1752600"/>
                  <a:chOff x="4909631" y="1905000"/>
                  <a:chExt cx="1743656" cy="1752600"/>
                </a:xfrm>
              </p:grpSpPr>
              <p:sp>
                <p:nvSpPr>
                  <p:cNvPr id="80" name="Moon 79"/>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019800" y="2286000"/>
                    <a:ext cx="304800" cy="1371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20771879">
                    <a:off x="6272287" y="2080845"/>
                    <a:ext cx="3810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5791200" y="1905000"/>
                    <a:ext cx="609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Isosceles Triangle 59"/>
                <p:cNvSpPr/>
                <p:nvPr/>
              </p:nvSpPr>
              <p:spPr>
                <a:xfrm rot="10800000">
                  <a:off x="5259049" y="211861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4724400" y="1143000"/>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 Diagonal Corner Rectangle 61"/>
                <p:cNvSpPr/>
                <p:nvPr/>
              </p:nvSpPr>
              <p:spPr>
                <a:xfrm rot="17735882">
                  <a:off x="4775818" y="836918"/>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 Diagonal Corner Rectangle 62"/>
                <p:cNvSpPr/>
                <p:nvPr/>
              </p:nvSpPr>
              <p:spPr>
                <a:xfrm rot="20565624">
                  <a:off x="5499044" y="935165"/>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 Diagonal Corner Rectangle 63"/>
                <p:cNvSpPr/>
                <p:nvPr/>
              </p:nvSpPr>
              <p:spPr>
                <a:xfrm rot="19014106">
                  <a:off x="5079797" y="660472"/>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109"/>
                <p:cNvGrpSpPr/>
                <p:nvPr/>
              </p:nvGrpSpPr>
              <p:grpSpPr>
                <a:xfrm>
                  <a:off x="4708161" y="1045564"/>
                  <a:ext cx="1600200" cy="381000"/>
                  <a:chOff x="6858000" y="914400"/>
                  <a:chExt cx="1752600" cy="533400"/>
                </a:xfrm>
              </p:grpSpPr>
              <p:sp>
                <p:nvSpPr>
                  <p:cNvPr id="66" name="Rounded Rectangle 65"/>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108"/>
                  <p:cNvGrpSpPr/>
                  <p:nvPr/>
                </p:nvGrpSpPr>
                <p:grpSpPr>
                  <a:xfrm>
                    <a:off x="6880485" y="973111"/>
                    <a:ext cx="1676400" cy="457200"/>
                    <a:chOff x="5791200" y="5562600"/>
                    <a:chExt cx="5025452" cy="1182974"/>
                  </a:xfrm>
                </p:grpSpPr>
                <p:grpSp>
                  <p:nvGrpSpPr>
                    <p:cNvPr id="68" name="Group 99"/>
                    <p:cNvGrpSpPr/>
                    <p:nvPr/>
                  </p:nvGrpSpPr>
                  <p:grpSpPr>
                    <a:xfrm>
                      <a:off x="5791200" y="5562600"/>
                      <a:ext cx="1524000" cy="1156741"/>
                      <a:chOff x="5791200" y="5562600"/>
                      <a:chExt cx="1524000" cy="1156741"/>
                    </a:xfrm>
                  </p:grpSpPr>
                  <p:sp>
                    <p:nvSpPr>
                      <p:cNvPr id="77" name="L-Shape 7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L-Shape 77"/>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100"/>
                    <p:cNvGrpSpPr/>
                    <p:nvPr/>
                  </p:nvGrpSpPr>
                  <p:grpSpPr>
                    <a:xfrm>
                      <a:off x="7522564" y="5581338"/>
                      <a:ext cx="1524000" cy="1156741"/>
                      <a:chOff x="5791200" y="5562600"/>
                      <a:chExt cx="1524000" cy="1156741"/>
                    </a:xfrm>
                  </p:grpSpPr>
                  <p:sp>
                    <p:nvSpPr>
                      <p:cNvPr id="74" name="L-Shape 73"/>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L-Shape 74"/>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104"/>
                    <p:cNvGrpSpPr/>
                    <p:nvPr/>
                  </p:nvGrpSpPr>
                  <p:grpSpPr>
                    <a:xfrm>
                      <a:off x="9292652" y="5588833"/>
                      <a:ext cx="1524000" cy="1156741"/>
                      <a:chOff x="5791200" y="5562600"/>
                      <a:chExt cx="1524000" cy="1156741"/>
                    </a:xfrm>
                  </p:grpSpPr>
                  <p:sp>
                    <p:nvSpPr>
                      <p:cNvPr id="71" name="L-Shape 70"/>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L-Shape 71"/>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27" name="Group 132"/>
              <p:cNvGrpSpPr/>
              <p:nvPr/>
            </p:nvGrpSpPr>
            <p:grpSpPr>
              <a:xfrm>
                <a:off x="1219200" y="2819400"/>
                <a:ext cx="1506245" cy="3276600"/>
                <a:chOff x="2971800" y="685800"/>
                <a:chExt cx="1353845" cy="2971800"/>
              </a:xfrm>
            </p:grpSpPr>
            <p:sp>
              <p:nvSpPr>
                <p:cNvPr id="28" name="Oval 27"/>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nual Operation 28"/>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nual Operation 30"/>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Cloud 34"/>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Extract 36"/>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loud 42"/>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loud 44"/>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entagon 46"/>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Pentagon 47"/>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entagon 48"/>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Pentagon 49"/>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Pentagon 50"/>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88"/>
            <p:cNvGrpSpPr/>
            <p:nvPr/>
          </p:nvGrpSpPr>
          <p:grpSpPr>
            <a:xfrm>
              <a:off x="3886200" y="2590800"/>
              <a:ext cx="441138" cy="491606"/>
              <a:chOff x="3978462" y="4800600"/>
              <a:chExt cx="974538" cy="1086030"/>
            </a:xfrm>
          </p:grpSpPr>
          <p:sp>
            <p:nvSpPr>
              <p:cNvPr id="90" name="Isosceles Triangle 89"/>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85"/>
            <p:cNvGrpSpPr/>
            <p:nvPr/>
          </p:nvGrpSpPr>
          <p:grpSpPr>
            <a:xfrm rot="18491585">
              <a:off x="1251996" y="2517933"/>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57231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43" presetClass="entr" presetSubtype="0" fill="hold" nodeType="withEffect">
                                  <p:stCondLst>
                                    <p:cond delay="0"/>
                                  </p:stCondLst>
                                  <p:childTnLst>
                                    <p:set>
                                      <p:cBhvr>
                                        <p:cTn id="8" dur="1" fill="hold">
                                          <p:stCondLst>
                                            <p:cond delay="0"/>
                                          </p:stCondLst>
                                        </p:cTn>
                                        <p:tgtEl>
                                          <p:spTgt spid="191"/>
                                        </p:tgtEl>
                                        <p:attrNameLst>
                                          <p:attrName>style.visibility</p:attrName>
                                        </p:attrNameLst>
                                      </p:cBhvr>
                                      <p:to>
                                        <p:strVal val="visible"/>
                                      </p:to>
                                    </p:set>
                                    <p:animEffect transition="in" filter="fade">
                                      <p:cBhvr>
                                        <p:cTn id="9" dur="100"/>
                                        <p:tgtEl>
                                          <p:spTgt spid="191"/>
                                        </p:tgtEl>
                                      </p:cBhvr>
                                    </p:animEffect>
                                    <p:anim calcmode="lin" valueType="num">
                                      <p:cBhvr>
                                        <p:cTn id="10" dur="400" fill="hold"/>
                                        <p:tgtEl>
                                          <p:spTgt spid="191"/>
                                        </p:tgtEl>
                                        <p:attrNameLst>
                                          <p:attrName>ppt_x</p:attrName>
                                        </p:attrNameLst>
                                      </p:cBhvr>
                                      <p:tavLst>
                                        <p:tav tm="0">
                                          <p:val>
                                            <p:strVal val="#ppt_x"/>
                                          </p:val>
                                        </p:tav>
                                        <p:tav tm="100000">
                                          <p:val>
                                            <p:strVal val="#ppt_x"/>
                                          </p:val>
                                        </p:tav>
                                      </p:tavLst>
                                    </p:anim>
                                    <p:anim calcmode="lin" valueType="num">
                                      <p:cBhvr>
                                        <p:cTn id="11" dur="400" fill="hold"/>
                                        <p:tgtEl>
                                          <p:spTgt spid="191"/>
                                        </p:tgtEl>
                                        <p:attrNameLst>
                                          <p:attrName>ppt_y</p:attrName>
                                        </p:attrNameLst>
                                      </p:cBhvr>
                                      <p:tavLst>
                                        <p:tav tm="0">
                                          <p:val>
                                            <p:strVal val="#ppt_y+0.31"/>
                                          </p:val>
                                        </p:tav>
                                        <p:tav tm="100000">
                                          <p:val>
                                            <p:strVal val="#ppt_y+0.31"/>
                                          </p:val>
                                        </p:tav>
                                      </p:tavLst>
                                    </p:anim>
                                    <p:anim calcmode="lin" valueType="num">
                                      <p:cBhvr>
                                        <p:cTn id="12" dur="600" decel="50000" fill="hold">
                                          <p:stCondLst>
                                            <p:cond delay="400"/>
                                          </p:stCondLst>
                                        </p:cTn>
                                        <p:tgtEl>
                                          <p:spTgt spid="19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 dur="600" decel="50000" fill="hold">
                                          <p:stCondLst>
                                            <p:cond delay="400"/>
                                          </p:stCondLst>
                                        </p:cTn>
                                        <p:tgtEl>
                                          <p:spTgt spid="19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1524000" y="1"/>
            <a:ext cx="9144000" cy="830997"/>
          </a:xfrm>
          <a:prstGeom prst="rect">
            <a:avLst/>
          </a:prstGeom>
          <a:noFill/>
        </p:spPr>
        <p:txBody>
          <a:bodyPr wrap="square" rtlCol="0">
            <a:spAutoFit/>
          </a:bodyPr>
          <a:lstStyle/>
          <a:p>
            <a:pPr algn="ctr"/>
            <a:r>
              <a:rPr lang="en-US" sz="4800" dirty="0">
                <a:solidFill>
                  <a:schemeClr val="bg1"/>
                </a:solidFill>
                <a:latin typeface="Rockwell" pitchFamily="18" charset="0"/>
              </a:rPr>
              <a:t>So Great A Love</a:t>
            </a:r>
          </a:p>
        </p:txBody>
      </p:sp>
      <p:sp>
        <p:nvSpPr>
          <p:cNvPr id="21" name="TextBox 20"/>
          <p:cNvSpPr txBox="1"/>
          <p:nvPr/>
        </p:nvSpPr>
        <p:spPr>
          <a:xfrm>
            <a:off x="5943600" y="1295401"/>
            <a:ext cx="4419600" cy="4893647"/>
          </a:xfrm>
          <a:prstGeom prst="rect">
            <a:avLst/>
          </a:prstGeom>
          <a:noFill/>
        </p:spPr>
        <p:txBody>
          <a:bodyPr wrap="square" rtlCol="0">
            <a:spAutoFit/>
          </a:bodyPr>
          <a:lstStyle/>
          <a:p>
            <a:pPr fontAlgn="base"/>
            <a:r>
              <a:rPr lang="en-US" sz="2400" dirty="0" err="1">
                <a:solidFill>
                  <a:schemeClr val="bg1"/>
                </a:solidFill>
              </a:rPr>
              <a:t>Ammon</a:t>
            </a:r>
            <a:r>
              <a:rPr lang="en-US" sz="2400" dirty="0">
                <a:solidFill>
                  <a:schemeClr val="bg1"/>
                </a:solidFill>
              </a:rPr>
              <a:t> recognizes the love in all the land of those who embraced the teachings of </a:t>
            </a:r>
            <a:r>
              <a:rPr lang="en-US" sz="2400" dirty="0" err="1">
                <a:solidFill>
                  <a:schemeClr val="bg1"/>
                </a:solidFill>
              </a:rPr>
              <a:t>Ammon</a:t>
            </a:r>
            <a:r>
              <a:rPr lang="en-US" sz="2400" dirty="0">
                <a:solidFill>
                  <a:schemeClr val="bg1"/>
                </a:solidFill>
              </a:rPr>
              <a:t>, Aaron and the other missionaries. </a:t>
            </a:r>
          </a:p>
          <a:p>
            <a:pPr fontAlgn="base"/>
            <a:endParaRPr lang="en-US" sz="2400" dirty="0">
              <a:solidFill>
                <a:schemeClr val="bg1"/>
              </a:solidFill>
            </a:endParaRPr>
          </a:p>
          <a:p>
            <a:pPr fontAlgn="base"/>
            <a:r>
              <a:rPr lang="en-US" sz="2400" dirty="0">
                <a:solidFill>
                  <a:schemeClr val="bg1"/>
                </a:solidFill>
              </a:rPr>
              <a:t>They buried their weapons and would not fight against their brethren…they would rather die than fight…</a:t>
            </a:r>
          </a:p>
          <a:p>
            <a:pPr fontAlgn="base"/>
            <a:endParaRPr lang="en-US" sz="2400" dirty="0">
              <a:solidFill>
                <a:schemeClr val="bg1"/>
              </a:solidFill>
            </a:endParaRPr>
          </a:p>
          <a:p>
            <a:pPr fontAlgn="base"/>
            <a:r>
              <a:rPr lang="en-US" sz="2400" dirty="0">
                <a:solidFill>
                  <a:schemeClr val="bg1"/>
                </a:solidFill>
              </a:rPr>
              <a:t>They would rather love than hate</a:t>
            </a:r>
          </a:p>
          <a:p>
            <a:pPr fontAlgn="base"/>
            <a:endParaRPr lang="en-US" sz="2400" dirty="0">
              <a:solidFill>
                <a:schemeClr val="bg1"/>
              </a:solidFill>
            </a:endParaRPr>
          </a:p>
          <a:p>
            <a:pPr fontAlgn="base"/>
            <a:r>
              <a:rPr lang="en-US" sz="2400" dirty="0">
                <a:solidFill>
                  <a:schemeClr val="bg1"/>
                </a:solidFill>
              </a:rPr>
              <a:t>Alma 26:34</a:t>
            </a:r>
          </a:p>
        </p:txBody>
      </p:sp>
      <p:grpSp>
        <p:nvGrpSpPr>
          <p:cNvPr id="2" name="Group 82"/>
          <p:cNvGrpSpPr/>
          <p:nvPr/>
        </p:nvGrpSpPr>
        <p:grpSpPr>
          <a:xfrm>
            <a:off x="1286256" y="1685544"/>
            <a:ext cx="3733800" cy="3962400"/>
            <a:chOff x="3124200" y="4267200"/>
            <a:chExt cx="2514600" cy="2057400"/>
          </a:xfrm>
        </p:grpSpPr>
        <p:sp>
          <p:nvSpPr>
            <p:cNvPr id="84" name="Frame 83"/>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3201971" y="4385896"/>
              <a:ext cx="2359058" cy="1834276"/>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1703832" y="2601542"/>
            <a:ext cx="1600200" cy="1696139"/>
            <a:chOff x="838200" y="2875861"/>
            <a:chExt cx="1600200" cy="1696139"/>
          </a:xfrm>
        </p:grpSpPr>
        <p:sp>
          <p:nvSpPr>
            <p:cNvPr id="172" name="Heart 171"/>
            <p:cNvSpPr/>
            <p:nvPr/>
          </p:nvSpPr>
          <p:spPr>
            <a:xfrm rot="20837612">
              <a:off x="838200" y="3200400"/>
              <a:ext cx="1600200" cy="1371600"/>
            </a:xfrm>
            <a:prstGeom prst="heart">
              <a:avLst/>
            </a:prstGeom>
            <a:solidFill>
              <a:srgbClr val="FBAB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85"/>
            <p:cNvGrpSpPr/>
            <p:nvPr/>
          </p:nvGrpSpPr>
          <p:grpSpPr>
            <a:xfrm rot="20511454">
              <a:off x="1741972" y="2875861"/>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8" name="Group 17"/>
          <p:cNvGrpSpPr/>
          <p:nvPr/>
        </p:nvGrpSpPr>
        <p:grpSpPr>
          <a:xfrm>
            <a:off x="2901883" y="2730292"/>
            <a:ext cx="1600200" cy="1726581"/>
            <a:chOff x="2036251" y="3004611"/>
            <a:chExt cx="1600200" cy="1726581"/>
          </a:xfrm>
        </p:grpSpPr>
        <p:sp>
          <p:nvSpPr>
            <p:cNvPr id="173" name="Heart 172"/>
            <p:cNvSpPr/>
            <p:nvPr/>
          </p:nvSpPr>
          <p:spPr>
            <a:xfrm rot="1032427">
              <a:off x="2036251" y="3359592"/>
              <a:ext cx="1600200" cy="1371600"/>
            </a:xfrm>
            <a:prstGeom prst="heart">
              <a:avLst/>
            </a:prstGeom>
            <a:solidFill>
              <a:srgbClr val="FBABD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88"/>
            <p:cNvGrpSpPr/>
            <p:nvPr/>
          </p:nvGrpSpPr>
          <p:grpSpPr>
            <a:xfrm rot="18865478">
              <a:off x="2319169" y="2979377"/>
              <a:ext cx="441138" cy="491606"/>
              <a:chOff x="3978462" y="4800600"/>
              <a:chExt cx="974538" cy="1086030"/>
            </a:xfrm>
          </p:grpSpPr>
          <p:sp>
            <p:nvSpPr>
              <p:cNvPr id="90" name="Isosceles Triangle 89"/>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57856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43"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200"/>
                                        <p:tgtEl>
                                          <p:spTgt spid="17"/>
                                        </p:tgtEl>
                                      </p:cBhvr>
                                    </p:animEffect>
                                    <p:anim calcmode="lin" valueType="num">
                                      <p:cBhvr>
                                        <p:cTn id="10" dur="800" fill="hold"/>
                                        <p:tgtEl>
                                          <p:spTgt spid="17"/>
                                        </p:tgtEl>
                                        <p:attrNameLst>
                                          <p:attrName>ppt_x</p:attrName>
                                        </p:attrNameLst>
                                      </p:cBhvr>
                                      <p:tavLst>
                                        <p:tav tm="0">
                                          <p:val>
                                            <p:strVal val="#ppt_x"/>
                                          </p:val>
                                        </p:tav>
                                        <p:tav tm="100000">
                                          <p:val>
                                            <p:strVal val="#ppt_x"/>
                                          </p:val>
                                        </p:tav>
                                      </p:tavLst>
                                    </p:anim>
                                    <p:anim calcmode="lin" valueType="num">
                                      <p:cBhvr>
                                        <p:cTn id="11" dur="800" fill="hold"/>
                                        <p:tgtEl>
                                          <p:spTgt spid="17"/>
                                        </p:tgtEl>
                                        <p:attrNameLst>
                                          <p:attrName>ppt_y</p:attrName>
                                        </p:attrNameLst>
                                      </p:cBhvr>
                                      <p:tavLst>
                                        <p:tav tm="0">
                                          <p:val>
                                            <p:strVal val="#ppt_y+0.31"/>
                                          </p:val>
                                        </p:tav>
                                        <p:tav tm="100000">
                                          <p:val>
                                            <p:strVal val="#ppt_y+0.31"/>
                                          </p:val>
                                        </p:tav>
                                      </p:tavLst>
                                    </p:anim>
                                    <p:anim calcmode="lin" valueType="num">
                                      <p:cBhvr>
                                        <p:cTn id="12" dur="1200" decel="50000" fill="hold">
                                          <p:stCondLst>
                                            <p:cond delay="8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 dur="1200" decel="50000" fill="hold">
                                          <p:stCondLst>
                                            <p:cond delay="8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1">
                                            <p:txEl>
                                              <p:pRg st="4" end="4"/>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1">
                                            <p:txEl>
                                              <p:pRg st="6" end="6"/>
                                            </p:txEl>
                                          </p:spTgt>
                                        </p:tgtEl>
                                        <p:attrNameLst>
                                          <p:attrName>style.visibility</p:attrName>
                                        </p:attrNameLst>
                                      </p:cBhvr>
                                      <p:to>
                                        <p:strVal val="visible"/>
                                      </p:to>
                                    </p:set>
                                  </p:childTnLst>
                                </p:cTn>
                              </p:par>
                              <p:par>
                                <p:cTn id="24" presetID="43"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200"/>
                                        <p:tgtEl>
                                          <p:spTgt spid="18"/>
                                        </p:tgtEl>
                                      </p:cBhvr>
                                    </p:animEffect>
                                    <p:anim calcmode="lin" valueType="num">
                                      <p:cBhvr>
                                        <p:cTn id="27" dur="800" fill="hold"/>
                                        <p:tgtEl>
                                          <p:spTgt spid="18"/>
                                        </p:tgtEl>
                                        <p:attrNameLst>
                                          <p:attrName>ppt_x</p:attrName>
                                        </p:attrNameLst>
                                      </p:cBhvr>
                                      <p:tavLst>
                                        <p:tav tm="0">
                                          <p:val>
                                            <p:strVal val="#ppt_x"/>
                                          </p:val>
                                        </p:tav>
                                        <p:tav tm="100000">
                                          <p:val>
                                            <p:strVal val="#ppt_x"/>
                                          </p:val>
                                        </p:tav>
                                      </p:tavLst>
                                    </p:anim>
                                    <p:anim calcmode="lin" valueType="num">
                                      <p:cBhvr>
                                        <p:cTn id="28" dur="800" fill="hold"/>
                                        <p:tgtEl>
                                          <p:spTgt spid="18"/>
                                        </p:tgtEl>
                                        <p:attrNameLst>
                                          <p:attrName>ppt_y</p:attrName>
                                        </p:attrNameLst>
                                      </p:cBhvr>
                                      <p:tavLst>
                                        <p:tav tm="0">
                                          <p:val>
                                            <p:strVal val="#ppt_y+0.31"/>
                                          </p:val>
                                        </p:tav>
                                        <p:tav tm="100000">
                                          <p:val>
                                            <p:strVal val="#ppt_y+0.31"/>
                                          </p:val>
                                        </p:tav>
                                      </p:tavLst>
                                    </p:anim>
                                    <p:anim calcmode="lin" valueType="num">
                                      <p:cBhvr>
                                        <p:cTn id="29" dur="1200" decel="50000" fill="hold">
                                          <p:stCondLst>
                                            <p:cond delay="8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0" dur="1200" decel="50000" fill="hold">
                                          <p:stCondLst>
                                            <p:cond delay="8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81200" y="990601"/>
            <a:ext cx="8382000" cy="954107"/>
          </a:xfrm>
          <a:prstGeom prst="rect">
            <a:avLst/>
          </a:prstGeom>
        </p:spPr>
        <p:txBody>
          <a:bodyPr wrap="square">
            <a:spAutoFit/>
          </a:bodyPr>
          <a:lstStyle/>
          <a:p>
            <a:pPr algn="ctr" fontAlgn="base"/>
            <a:r>
              <a:rPr lang="en-US" sz="3600" dirty="0">
                <a:solidFill>
                  <a:srgbClr val="FFFF00"/>
                </a:solidFill>
              </a:rPr>
              <a:t>In whom can we place </a:t>
            </a:r>
            <a:r>
              <a:rPr lang="en-US" sz="3600">
                <a:solidFill>
                  <a:srgbClr val="FFFF00"/>
                </a:solidFill>
              </a:rPr>
              <a:t>our trust?</a:t>
            </a:r>
            <a:endParaRPr lang="en-US" sz="3600" dirty="0">
              <a:solidFill>
                <a:srgbClr val="FFFF00"/>
              </a:solidFill>
            </a:endParaRPr>
          </a:p>
          <a:p>
            <a:pPr algn="ctr" fontAlgn="base"/>
            <a:endParaRPr lang="en-US" sz="2000" dirty="0">
              <a:solidFill>
                <a:srgbClr val="FFFF00"/>
              </a:solidFill>
            </a:endParaRPr>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Rockwell" pitchFamily="18" charset="0"/>
              </a:rPr>
              <a:t>Trust</a:t>
            </a:r>
          </a:p>
        </p:txBody>
      </p:sp>
      <p:grpSp>
        <p:nvGrpSpPr>
          <p:cNvPr id="99" name="Group 98"/>
          <p:cNvGrpSpPr/>
          <p:nvPr/>
        </p:nvGrpSpPr>
        <p:grpSpPr>
          <a:xfrm>
            <a:off x="1981200" y="1981200"/>
            <a:ext cx="8153400" cy="3048000"/>
            <a:chOff x="457200" y="1676400"/>
            <a:chExt cx="8153400" cy="3048000"/>
          </a:xfrm>
        </p:grpSpPr>
        <p:grpSp>
          <p:nvGrpSpPr>
            <p:cNvPr id="83" name="Group 82"/>
            <p:cNvGrpSpPr/>
            <p:nvPr/>
          </p:nvGrpSpPr>
          <p:grpSpPr>
            <a:xfrm>
              <a:off x="457200" y="1676400"/>
              <a:ext cx="8153400" cy="3048000"/>
              <a:chOff x="3124200" y="4267200"/>
              <a:chExt cx="2514600" cy="2057400"/>
            </a:xfrm>
          </p:grpSpPr>
          <p:sp>
            <p:nvSpPr>
              <p:cNvPr id="84" name="Frame 83"/>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3201971" y="4419600"/>
                <a:ext cx="2359058" cy="17526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9" name="Picture 78" descr="120813_0003.jpg"/>
            <p:cNvPicPr>
              <a:picLocks noChangeAspect="1"/>
            </p:cNvPicPr>
            <p:nvPr/>
          </p:nvPicPr>
          <p:blipFill>
            <a:blip r:embed="rId3" cstate="print"/>
            <a:stretch>
              <a:fillRect/>
            </a:stretch>
          </p:blipFill>
          <p:spPr>
            <a:xfrm rot="6100690">
              <a:off x="6661295" y="2203484"/>
              <a:ext cx="2042432" cy="1531824"/>
            </a:xfrm>
            <a:prstGeom prst="rect">
              <a:avLst/>
            </a:prstGeom>
          </p:spPr>
        </p:pic>
        <p:pic>
          <p:nvPicPr>
            <p:cNvPr id="80" name="Picture 79" descr="20120807_193623.jpg"/>
            <p:cNvPicPr>
              <a:picLocks noChangeAspect="1"/>
            </p:cNvPicPr>
            <p:nvPr/>
          </p:nvPicPr>
          <p:blipFill>
            <a:blip r:embed="rId4" cstate="print"/>
            <a:stretch>
              <a:fillRect/>
            </a:stretch>
          </p:blipFill>
          <p:spPr>
            <a:xfrm rot="21054417">
              <a:off x="502113" y="1998664"/>
              <a:ext cx="2286000" cy="1714500"/>
            </a:xfrm>
            <a:prstGeom prst="rect">
              <a:avLst/>
            </a:prstGeom>
          </p:spPr>
        </p:pic>
        <p:pic>
          <p:nvPicPr>
            <p:cNvPr id="1026" name="Picture 2" descr="http://ldsblogs.com/files/2008/04/First-Presidency-mormon.jpg"/>
            <p:cNvPicPr>
              <a:picLocks noChangeAspect="1" noChangeArrowheads="1"/>
            </p:cNvPicPr>
            <p:nvPr/>
          </p:nvPicPr>
          <p:blipFill>
            <a:blip r:embed="rId5" cstate="print"/>
            <a:srcRect/>
            <a:stretch>
              <a:fillRect/>
            </a:stretch>
          </p:blipFill>
          <p:spPr bwMode="auto">
            <a:xfrm rot="274681">
              <a:off x="4703235" y="2151425"/>
              <a:ext cx="1874520" cy="2343150"/>
            </a:xfrm>
            <a:prstGeom prst="rect">
              <a:avLst/>
            </a:prstGeom>
            <a:noFill/>
          </p:spPr>
        </p:pic>
        <p:pic>
          <p:nvPicPr>
            <p:cNvPr id="82" name="Picture 81" descr="jesus closeup.JPG"/>
            <p:cNvPicPr>
              <a:picLocks noChangeAspect="1"/>
            </p:cNvPicPr>
            <p:nvPr/>
          </p:nvPicPr>
          <p:blipFill>
            <a:blip r:embed="rId6" cstate="print"/>
            <a:stretch>
              <a:fillRect/>
            </a:stretch>
          </p:blipFill>
          <p:spPr>
            <a:xfrm>
              <a:off x="2438400" y="2514600"/>
              <a:ext cx="1879336" cy="2133600"/>
            </a:xfrm>
            <a:prstGeom prst="rect">
              <a:avLst/>
            </a:prstGeom>
          </p:spPr>
        </p:pic>
        <p:grpSp>
          <p:nvGrpSpPr>
            <p:cNvPr id="86" name="Group 85"/>
            <p:cNvGrpSpPr/>
            <p:nvPr/>
          </p:nvGrpSpPr>
          <p:grpSpPr>
            <a:xfrm>
              <a:off x="1219200" y="1981200"/>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9" name="Group 88"/>
            <p:cNvGrpSpPr/>
            <p:nvPr/>
          </p:nvGrpSpPr>
          <p:grpSpPr>
            <a:xfrm>
              <a:off x="8077200" y="1752600"/>
              <a:ext cx="441138" cy="491606"/>
              <a:chOff x="3978462" y="4800600"/>
              <a:chExt cx="974538" cy="1086030"/>
            </a:xfrm>
          </p:grpSpPr>
          <p:sp>
            <p:nvSpPr>
              <p:cNvPr id="90" name="Isosceles Triangle 89"/>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5791200" y="1981200"/>
              <a:ext cx="441138" cy="491606"/>
              <a:chOff x="3978462" y="4800600"/>
              <a:chExt cx="974538" cy="1086030"/>
            </a:xfrm>
          </p:grpSpPr>
          <p:sp>
            <p:nvSpPr>
              <p:cNvPr id="93" name="Isosceles Triangle 92"/>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rot="17562885">
              <a:off x="3520341" y="2109973"/>
              <a:ext cx="441138" cy="491606"/>
              <a:chOff x="3978462" y="4800600"/>
              <a:chExt cx="974538" cy="1086030"/>
            </a:xfrm>
          </p:grpSpPr>
          <p:sp>
            <p:nvSpPr>
              <p:cNvPr id="96" name="Isosceles Triangle 95"/>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8" name="Rectangle 97"/>
          <p:cNvSpPr/>
          <p:nvPr/>
        </p:nvSpPr>
        <p:spPr>
          <a:xfrm>
            <a:off x="1849820" y="5425967"/>
            <a:ext cx="8382000" cy="1508105"/>
          </a:xfrm>
          <a:prstGeom prst="rect">
            <a:avLst/>
          </a:prstGeom>
        </p:spPr>
        <p:txBody>
          <a:bodyPr wrap="square">
            <a:spAutoFit/>
          </a:bodyPr>
          <a:lstStyle/>
          <a:p>
            <a:pPr algn="ctr" fontAlgn="base"/>
            <a:r>
              <a:rPr lang="en-US" sz="3600" dirty="0">
                <a:solidFill>
                  <a:srgbClr val="FFFF00"/>
                </a:solidFill>
              </a:rPr>
              <a:t>Why is it easier to place our trust in some people and not others?</a:t>
            </a:r>
          </a:p>
          <a:p>
            <a:pPr algn="ctr" fontAlgn="base"/>
            <a:endParaRPr lang="en-US" sz="2000" dirty="0">
              <a:solidFill>
                <a:srgbClr val="FFFF00"/>
              </a:solidFill>
            </a:endParaRPr>
          </a:p>
        </p:txBody>
      </p:sp>
    </p:spTree>
    <p:extLst>
      <p:ext uri="{BB962C8B-B14F-4D97-AF65-F5344CB8AC3E}">
        <p14:creationId xmlns:p14="http://schemas.microsoft.com/office/powerpoint/2010/main" val="348387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1000"/>
                                        <p:tgtEl>
                                          <p:spTgt spid="98"/>
                                        </p:tgtEl>
                                      </p:cBhvr>
                                    </p:animEffect>
                                    <p:anim calcmode="lin" valueType="num">
                                      <p:cBhvr>
                                        <p:cTn id="8" dur="1000" fill="hold"/>
                                        <p:tgtEl>
                                          <p:spTgt spid="98"/>
                                        </p:tgtEl>
                                        <p:attrNameLst>
                                          <p:attrName>ppt_x</p:attrName>
                                        </p:attrNameLst>
                                      </p:cBhvr>
                                      <p:tavLst>
                                        <p:tav tm="0">
                                          <p:val>
                                            <p:strVal val="#ppt_x"/>
                                          </p:val>
                                        </p:tav>
                                        <p:tav tm="100000">
                                          <p:val>
                                            <p:strVal val="#ppt_x"/>
                                          </p:val>
                                        </p:tav>
                                      </p:tavLst>
                                    </p:anim>
                                    <p:anim calcmode="lin" valueType="num">
                                      <p:cBhvr>
                                        <p:cTn id="9"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02336" y="179833"/>
            <a:ext cx="10671048" cy="4401205"/>
          </a:xfrm>
          <a:prstGeom prst="rect">
            <a:avLst/>
          </a:prstGeom>
          <a:noFill/>
        </p:spPr>
        <p:txBody>
          <a:bodyPr wrap="square" rtlCol="0">
            <a:spAutoFit/>
          </a:bodyPr>
          <a:lstStyle/>
          <a:p>
            <a:r>
              <a:rPr lang="en-US" sz="2000" dirty="0">
                <a:solidFill>
                  <a:schemeClr val="bg1"/>
                </a:solidFill>
              </a:rPr>
              <a:t>Sources:</a:t>
            </a:r>
          </a:p>
          <a:p>
            <a:r>
              <a:rPr lang="en-US" sz="2000" dirty="0">
                <a:solidFill>
                  <a:schemeClr val="bg1"/>
                </a:solidFill>
              </a:rPr>
              <a:t>Do Not Deny the Atonement’s Power (1:53) </a:t>
            </a:r>
          </a:p>
          <a:p>
            <a:endParaRPr lang="en-US" sz="2000" dirty="0">
              <a:solidFill>
                <a:schemeClr val="bg1"/>
              </a:solidFill>
            </a:endParaRPr>
          </a:p>
          <a:p>
            <a:r>
              <a:rPr lang="en-US" sz="2000" dirty="0">
                <a:solidFill>
                  <a:schemeClr val="bg1"/>
                </a:solidFill>
                <a:latin typeface="Open Sans"/>
              </a:rPr>
              <a:t>David A. </a:t>
            </a:r>
            <a:r>
              <a:rPr lang="en-US" sz="2000" dirty="0" err="1">
                <a:solidFill>
                  <a:schemeClr val="bg1"/>
                </a:solidFill>
                <a:latin typeface="Open Sans"/>
              </a:rPr>
              <a:t>Dednar</a:t>
            </a:r>
            <a:r>
              <a:rPr lang="en-US" sz="2000" dirty="0">
                <a:solidFill>
                  <a:schemeClr val="bg1"/>
                </a:solidFill>
                <a:latin typeface="Open Sans"/>
              </a:rPr>
              <a:t> “Honorably Hold a Name and Standing,”</a:t>
            </a:r>
            <a:r>
              <a:rPr lang="en-US" sz="2000" b="0" i="1" dirty="0">
                <a:solidFill>
                  <a:schemeClr val="bg1"/>
                </a:solidFill>
                <a:effectLst/>
                <a:latin typeface="Open Sans"/>
              </a:rPr>
              <a:t> Ensign</a:t>
            </a:r>
            <a:r>
              <a:rPr lang="en-US" sz="2000" b="0" i="0" dirty="0">
                <a:solidFill>
                  <a:schemeClr val="bg1"/>
                </a:solidFill>
                <a:effectLst/>
                <a:latin typeface="Open Sans"/>
              </a:rPr>
              <a:t> or </a:t>
            </a:r>
            <a:r>
              <a:rPr lang="en-US" sz="2000" b="0" i="1" dirty="0">
                <a:solidFill>
                  <a:schemeClr val="bg1"/>
                </a:solidFill>
                <a:effectLst/>
                <a:latin typeface="Open Sans"/>
              </a:rPr>
              <a:t>Liahona,</a:t>
            </a:r>
            <a:r>
              <a:rPr lang="en-US" sz="2000" b="0" i="0" dirty="0">
                <a:solidFill>
                  <a:schemeClr val="bg1"/>
                </a:solidFill>
                <a:effectLst/>
                <a:latin typeface="Open Sans"/>
              </a:rPr>
              <a:t> May 2009, 97).</a:t>
            </a:r>
            <a:endParaRPr lang="en-US" sz="2000" dirty="0">
              <a:solidFill>
                <a:schemeClr val="bg1"/>
              </a:solidFill>
            </a:endParaRPr>
          </a:p>
          <a:p>
            <a:endParaRPr lang="en-US" sz="2000" dirty="0">
              <a:solidFill>
                <a:schemeClr val="bg1"/>
              </a:solidFill>
            </a:endParaRPr>
          </a:p>
          <a:p>
            <a:r>
              <a:rPr lang="en-US" sz="2000" dirty="0">
                <a:solidFill>
                  <a:schemeClr val="bg1"/>
                </a:solidFill>
              </a:rPr>
              <a:t>(</a:t>
            </a:r>
            <a:r>
              <a:rPr lang="en-US" sz="2000" i="1" dirty="0">
                <a:solidFill>
                  <a:schemeClr val="bg1"/>
                </a:solidFill>
              </a:rPr>
              <a:t>For the Strength of Youth</a:t>
            </a:r>
            <a:r>
              <a:rPr lang="en-US" sz="2000" dirty="0">
                <a:solidFill>
                  <a:schemeClr val="bg1"/>
                </a:solidFill>
              </a:rPr>
              <a:t> [booklet, 2011], ii).</a:t>
            </a:r>
          </a:p>
          <a:p>
            <a:endParaRPr lang="en-US" sz="2000" dirty="0">
              <a:solidFill>
                <a:schemeClr val="bg1"/>
              </a:solidFill>
            </a:endParaRPr>
          </a:p>
          <a:p>
            <a:pPr fontAlgn="base"/>
            <a:r>
              <a:rPr lang="en-US" sz="2000" dirty="0">
                <a:solidFill>
                  <a:schemeClr val="bg1"/>
                </a:solidFill>
              </a:rPr>
              <a:t>President Boyd K. Packer</a:t>
            </a:r>
          </a:p>
          <a:p>
            <a:pPr fontAlgn="base"/>
            <a:r>
              <a:rPr lang="en-US" sz="2000" dirty="0">
                <a:solidFill>
                  <a:schemeClr val="bg1"/>
                </a:solidFill>
              </a:rPr>
              <a:t> (“The Brilliant Morning of Forgiveness,” </a:t>
            </a:r>
            <a:r>
              <a:rPr lang="en-US" sz="2000" i="1" dirty="0">
                <a:solidFill>
                  <a:schemeClr val="bg1"/>
                </a:solidFill>
              </a:rPr>
              <a:t>Ensign,</a:t>
            </a:r>
            <a:r>
              <a:rPr lang="en-US" sz="2000" dirty="0">
                <a:solidFill>
                  <a:schemeClr val="bg1"/>
                </a:solidFill>
              </a:rPr>
              <a:t> Nov. 1995, 19).</a:t>
            </a:r>
          </a:p>
          <a:p>
            <a:pPr fontAlgn="base"/>
            <a:endParaRPr lang="en-US" sz="2000" dirty="0">
              <a:solidFill>
                <a:schemeClr val="bg1"/>
              </a:solidFill>
            </a:endParaRPr>
          </a:p>
          <a:p>
            <a:pPr fontAlgn="base"/>
            <a:r>
              <a:rPr lang="en-US" sz="2000" dirty="0">
                <a:solidFill>
                  <a:schemeClr val="bg1"/>
                </a:solidFill>
              </a:rPr>
              <a:t>Jeffrey R. Holland, “The Laborers in the Vineyard,”</a:t>
            </a:r>
            <a:r>
              <a:rPr lang="en-US" sz="2000" i="1" dirty="0">
                <a:solidFill>
                  <a:schemeClr val="bg1"/>
                </a:solidFill>
              </a:rPr>
              <a:t> Ensign</a:t>
            </a:r>
            <a:r>
              <a:rPr lang="en-US" sz="2000" dirty="0">
                <a:solidFill>
                  <a:schemeClr val="bg1"/>
                </a:solidFill>
              </a:rPr>
              <a:t> or</a:t>
            </a:r>
            <a:r>
              <a:rPr lang="en-US" sz="2000" i="1" dirty="0">
                <a:solidFill>
                  <a:schemeClr val="bg1"/>
                </a:solidFill>
              </a:rPr>
              <a:t> Liahona,</a:t>
            </a:r>
            <a:r>
              <a:rPr lang="en-US" sz="2000" dirty="0">
                <a:solidFill>
                  <a:schemeClr val="bg1"/>
                </a:solidFill>
              </a:rPr>
              <a:t> May 2012, 33</a:t>
            </a:r>
          </a:p>
          <a:p>
            <a:pPr fontAlgn="base"/>
            <a:endParaRPr lang="en-US" sz="2000" dirty="0">
              <a:solidFill>
                <a:schemeClr val="bg1"/>
              </a:solidFill>
            </a:endParaRPr>
          </a:p>
          <a:p>
            <a:pPr fontAlgn="base"/>
            <a:r>
              <a:rPr lang="en-US" sz="2000" dirty="0">
                <a:solidFill>
                  <a:schemeClr val="bg1"/>
                </a:solidFill>
              </a:rPr>
              <a:t>Featured temples: Payson Baptismal Font, Suva Fiji Endowment Room</a:t>
            </a:r>
          </a:p>
          <a:p>
            <a:r>
              <a:rPr lang="en-US" sz="2000" dirty="0">
                <a:solidFill>
                  <a:schemeClr val="bg1"/>
                </a:solidFill>
              </a:rPr>
              <a:t>  </a:t>
            </a:r>
          </a:p>
        </p:txBody>
      </p:sp>
      <p:sp>
        <p:nvSpPr>
          <p:cNvPr id="5" name="Footer Placeholder 14">
            <a:extLst>
              <a:ext uri="{FF2B5EF4-FFF2-40B4-BE49-F238E27FC236}">
                <a16:creationId xmlns:a16="http://schemas.microsoft.com/office/drawing/2014/main" id="{98E74176-41EE-40E9-A38D-9A016BA438AA}"/>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6" name="Group 5">
            <a:extLst>
              <a:ext uri="{FF2B5EF4-FFF2-40B4-BE49-F238E27FC236}">
                <a16:creationId xmlns:a16="http://schemas.microsoft.com/office/drawing/2014/main" id="{2A0467E5-4B23-4E7E-A0BB-78727C17A16B}"/>
              </a:ext>
            </a:extLst>
          </p:cNvPr>
          <p:cNvGrpSpPr/>
          <p:nvPr/>
        </p:nvGrpSpPr>
        <p:grpSpPr>
          <a:xfrm>
            <a:off x="5102352" y="297956"/>
            <a:ext cx="558884" cy="707920"/>
            <a:chOff x="7543800" y="3810000"/>
            <a:chExt cx="1143000" cy="1447800"/>
          </a:xfrm>
        </p:grpSpPr>
        <p:sp>
          <p:nvSpPr>
            <p:cNvPr id="7" name="Trapezoid 6">
              <a:extLst>
                <a:ext uri="{FF2B5EF4-FFF2-40B4-BE49-F238E27FC236}">
                  <a16:creationId xmlns:a16="http://schemas.microsoft.com/office/drawing/2014/main" id="{1032E732-2DFF-47E5-BA56-44685091B3CD}"/>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185">
              <a:extLst>
                <a:ext uri="{FF2B5EF4-FFF2-40B4-BE49-F238E27FC236}">
                  <a16:creationId xmlns:a16="http://schemas.microsoft.com/office/drawing/2014/main" id="{71EF646A-B8B2-45DB-A227-12F44FB31670}"/>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190">
              <a:extLst>
                <a:ext uri="{FF2B5EF4-FFF2-40B4-BE49-F238E27FC236}">
                  <a16:creationId xmlns:a16="http://schemas.microsoft.com/office/drawing/2014/main" id="{97631CFD-55C7-4500-A197-2768AD2460B3}"/>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191">
              <a:extLst>
                <a:ext uri="{FF2B5EF4-FFF2-40B4-BE49-F238E27FC236}">
                  <a16:creationId xmlns:a16="http://schemas.microsoft.com/office/drawing/2014/main" id="{EE7ECFAE-F0E7-4512-8779-F9CF53B6D484}"/>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2">
              <a:extLst>
                <a:ext uri="{FF2B5EF4-FFF2-40B4-BE49-F238E27FC236}">
                  <a16:creationId xmlns:a16="http://schemas.microsoft.com/office/drawing/2014/main" id="{BE4F7D49-A54F-44F6-B929-5704809F7133}"/>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D168F815-D1DC-4F20-AF23-FE90532C5D1B}"/>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16CB04CF-C7C7-4864-9B36-E75F49D76132}"/>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41BCEB78-4A03-4706-B969-CA8074094C0D}"/>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D9A9D9C-2A3E-4248-832C-602C66754F0A}"/>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8204FD4-E198-4364-9111-7B276C91A55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86895D70-8627-4853-92EC-6CE6C7ADD3BF}"/>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33">
              <a:extLst>
                <a:ext uri="{FF2B5EF4-FFF2-40B4-BE49-F238E27FC236}">
                  <a16:creationId xmlns:a16="http://schemas.microsoft.com/office/drawing/2014/main" id="{7CDCC1BE-039C-40A5-A6DB-3A84C42A0D00}"/>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07726B25-0302-470D-80A3-93D06C2EF5D3}"/>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E30E199C-4395-49FB-80E0-AADFCA078BE6}"/>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35E4DF0-7C6B-4627-8C0C-5AB17E298A3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27C280E0-EC70-4804-BDC0-E4E0092258A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8DC8F5D-B485-4A92-92D6-FA54A9AD2460}"/>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C2DFBE3B-4361-4EE6-9176-F9E3E7AD83A6}"/>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10147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828800" y="1295401"/>
            <a:ext cx="4267200" cy="5262979"/>
          </a:xfrm>
          <a:prstGeom prst="rect">
            <a:avLst/>
          </a:prstGeom>
        </p:spPr>
        <p:txBody>
          <a:bodyPr wrap="square">
            <a:spAutoFit/>
          </a:bodyPr>
          <a:lstStyle/>
          <a:p>
            <a:pPr fontAlgn="base"/>
            <a:r>
              <a:rPr lang="en-US" sz="2400" dirty="0">
                <a:solidFill>
                  <a:srgbClr val="FFFF00"/>
                </a:solidFill>
              </a:rPr>
              <a:t>What had Alma prophesied of the city of </a:t>
            </a:r>
            <a:r>
              <a:rPr lang="en-US" sz="2400" dirty="0" err="1">
                <a:solidFill>
                  <a:srgbClr val="FFFF00"/>
                </a:solidFill>
              </a:rPr>
              <a:t>Ammonihah</a:t>
            </a:r>
            <a:r>
              <a:rPr lang="en-US" sz="2400" dirty="0">
                <a:solidFill>
                  <a:srgbClr val="FFFF00"/>
                </a:solidFill>
              </a:rPr>
              <a:t>?</a:t>
            </a:r>
          </a:p>
          <a:p>
            <a:pPr fontAlgn="base"/>
            <a:r>
              <a:rPr lang="en-US" sz="2400" dirty="0">
                <a:solidFill>
                  <a:srgbClr val="FFFF00"/>
                </a:solidFill>
              </a:rPr>
              <a:t> (Alma 9:12)</a:t>
            </a:r>
          </a:p>
          <a:p>
            <a:pPr fontAlgn="base"/>
            <a:endParaRPr lang="en-US" sz="2400" dirty="0">
              <a:solidFill>
                <a:srgbClr val="FF0000"/>
              </a:solidFill>
            </a:endParaRPr>
          </a:p>
          <a:p>
            <a:pPr fontAlgn="base"/>
            <a:r>
              <a:rPr lang="en-US" sz="2400" dirty="0">
                <a:solidFill>
                  <a:schemeClr val="accent2">
                    <a:lumMod val="20000"/>
                    <a:lumOff val="80000"/>
                  </a:schemeClr>
                </a:solidFill>
              </a:rPr>
              <a:t>Read: Alma 25:1-2 </a:t>
            </a:r>
          </a:p>
          <a:p>
            <a:pPr fontAlgn="base"/>
            <a:endParaRPr lang="en-US" sz="2400" dirty="0">
              <a:solidFill>
                <a:schemeClr val="accent2">
                  <a:lumMod val="20000"/>
                  <a:lumOff val="80000"/>
                </a:schemeClr>
              </a:solidFill>
            </a:endParaRPr>
          </a:p>
          <a:p>
            <a:pPr fontAlgn="base"/>
            <a:endParaRPr lang="en-US" sz="2400" dirty="0">
              <a:solidFill>
                <a:srgbClr val="FF0000"/>
              </a:solidFill>
            </a:endParaRPr>
          </a:p>
          <a:p>
            <a:pPr fontAlgn="base"/>
            <a:r>
              <a:rPr lang="en-US" sz="2400" dirty="0">
                <a:solidFill>
                  <a:srgbClr val="FFFF00"/>
                </a:solidFill>
              </a:rPr>
              <a:t>What did </a:t>
            </a:r>
            <a:r>
              <a:rPr lang="en-US" sz="2400" dirty="0" err="1">
                <a:solidFill>
                  <a:srgbClr val="FFFF00"/>
                </a:solidFill>
              </a:rPr>
              <a:t>Abinadi</a:t>
            </a:r>
            <a:r>
              <a:rPr lang="en-US" sz="2400" dirty="0">
                <a:solidFill>
                  <a:srgbClr val="FFFF00"/>
                </a:solidFill>
              </a:rPr>
              <a:t> prophesy would happen to the descendants of King Noah and his priests? </a:t>
            </a:r>
          </a:p>
          <a:p>
            <a:pPr fontAlgn="base"/>
            <a:r>
              <a:rPr lang="en-US" sz="2400" dirty="0">
                <a:solidFill>
                  <a:srgbClr val="FFFF00"/>
                </a:solidFill>
              </a:rPr>
              <a:t>( Mosiah 17:14–19)</a:t>
            </a:r>
          </a:p>
          <a:p>
            <a:pPr fontAlgn="base"/>
            <a:endParaRPr lang="en-US" sz="2400" dirty="0">
              <a:solidFill>
                <a:srgbClr val="FFFF00"/>
              </a:solidFill>
            </a:endParaRPr>
          </a:p>
          <a:p>
            <a:pPr fontAlgn="base"/>
            <a:r>
              <a:rPr lang="en-US" sz="2400" dirty="0">
                <a:solidFill>
                  <a:schemeClr val="accent2">
                    <a:lumMod val="20000"/>
                    <a:lumOff val="80000"/>
                  </a:schemeClr>
                </a:solidFill>
              </a:rPr>
              <a:t>Read: Alma 25:4-9</a:t>
            </a:r>
            <a:endParaRPr lang="en-US" sz="2400" dirty="0">
              <a:solidFill>
                <a:srgbClr val="FF0000"/>
              </a:solidFill>
            </a:endParaRPr>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Rockwell" pitchFamily="18" charset="0"/>
              </a:rPr>
              <a:t>The Prophesies</a:t>
            </a:r>
          </a:p>
        </p:txBody>
      </p:sp>
      <p:grpSp>
        <p:nvGrpSpPr>
          <p:cNvPr id="79" name="Group 82"/>
          <p:cNvGrpSpPr/>
          <p:nvPr/>
        </p:nvGrpSpPr>
        <p:grpSpPr>
          <a:xfrm>
            <a:off x="6324600" y="1752600"/>
            <a:ext cx="3733800" cy="3962400"/>
            <a:chOff x="3124200" y="4267200"/>
            <a:chExt cx="2514600" cy="2057400"/>
          </a:xfrm>
        </p:grpSpPr>
        <p:sp>
          <p:nvSpPr>
            <p:cNvPr id="80" name="Frame 79"/>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Rectangle 80"/>
            <p:cNvSpPr/>
            <p:nvPr/>
          </p:nvSpPr>
          <p:spPr>
            <a:xfrm>
              <a:off x="3201971" y="4385896"/>
              <a:ext cx="2359058" cy="1834277"/>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p:cNvGrpSpPr/>
          <p:nvPr/>
        </p:nvGrpSpPr>
        <p:grpSpPr>
          <a:xfrm>
            <a:off x="6629400" y="1836994"/>
            <a:ext cx="1600200" cy="2658806"/>
            <a:chOff x="5105400" y="1836994"/>
            <a:chExt cx="1600200" cy="2658806"/>
          </a:xfrm>
        </p:grpSpPr>
        <p:grpSp>
          <p:nvGrpSpPr>
            <p:cNvPr id="83" name="Group 82"/>
            <p:cNvGrpSpPr/>
            <p:nvPr/>
          </p:nvGrpSpPr>
          <p:grpSpPr>
            <a:xfrm rot="21294164">
              <a:off x="5105400" y="2133600"/>
              <a:ext cx="1600200" cy="2362200"/>
              <a:chOff x="5105400" y="2133600"/>
              <a:chExt cx="1600200" cy="2362200"/>
            </a:xfrm>
          </p:grpSpPr>
          <p:sp>
            <p:nvSpPr>
              <p:cNvPr id="82" name="Rectangle 81"/>
              <p:cNvSpPr/>
              <p:nvPr/>
            </p:nvSpPr>
            <p:spPr>
              <a:xfrm>
                <a:off x="5105400" y="2133600"/>
                <a:ext cx="1600200" cy="23622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5410200" y="2209800"/>
                <a:ext cx="914400" cy="2259869"/>
                <a:chOff x="3429000" y="1066800"/>
                <a:chExt cx="1524000" cy="3766449"/>
              </a:xfrm>
            </p:grpSpPr>
            <p:grpSp>
              <p:nvGrpSpPr>
                <p:cNvPr id="6" name="Group 49"/>
                <p:cNvGrpSpPr/>
                <p:nvPr/>
              </p:nvGrpSpPr>
              <p:grpSpPr>
                <a:xfrm rot="9550070">
                  <a:off x="4213978" y="4219465"/>
                  <a:ext cx="304800" cy="613784"/>
                  <a:chOff x="1295400" y="4546730"/>
                  <a:chExt cx="409568" cy="689984"/>
                </a:xfrm>
              </p:grpSpPr>
              <p:sp>
                <p:nvSpPr>
                  <p:cNvPr id="54" name="Oval 53"/>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42"/>
                <p:cNvGrpSpPr/>
                <p:nvPr/>
              </p:nvGrpSpPr>
              <p:grpSpPr>
                <a:xfrm rot="15885139">
                  <a:off x="3977145" y="4210668"/>
                  <a:ext cx="304800" cy="613784"/>
                  <a:chOff x="1295400" y="4546730"/>
                  <a:chExt cx="409568" cy="689984"/>
                </a:xfrm>
              </p:grpSpPr>
              <p:sp>
                <p:nvSpPr>
                  <p:cNvPr id="52" name="Oval 5"/>
                  <p:cNvSpPr/>
                  <p:nvPr/>
                </p:nvSpPr>
                <p:spPr>
                  <a:xfrm rot="19444033">
                    <a:off x="1307650" y="4546730"/>
                    <a:ext cx="397318" cy="689984"/>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1295400" y="4648200"/>
                    <a:ext cx="196273" cy="29556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rapezoid 7"/>
                <p:cNvSpPr/>
                <p:nvPr/>
              </p:nvSpPr>
              <p:spPr>
                <a:xfrm>
                  <a:off x="3685309" y="3384074"/>
                  <a:ext cx="1115291" cy="1106055"/>
                </a:xfrm>
                <a:prstGeom prst="trapezoid">
                  <a:avLst>
                    <a:gd name="adj" fmla="val 13762"/>
                  </a:avLst>
                </a:prstGeom>
                <a:solidFill>
                  <a:srgbClr val="FF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7244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429000" y="3042330"/>
                  <a:ext cx="2286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3657600" y="2051730"/>
                  <a:ext cx="1143000" cy="2133600"/>
                </a:xfrm>
                <a:prstGeom prst="trapezoid">
                  <a:avLst>
                    <a:gd name="adj" fmla="val 23863"/>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886200" y="2127930"/>
                  <a:ext cx="685800" cy="525906"/>
                </a:xfrm>
                <a:prstGeom prst="ellipse">
                  <a:avLst/>
                </a:prstGeom>
                <a:solidFill>
                  <a:schemeClr val="accent3">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909291" y="1867002"/>
                  <a:ext cx="609600" cy="52590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397331">
                  <a:off x="4372636" y="2187397"/>
                  <a:ext cx="551541" cy="1157352"/>
                </a:xfrm>
                <a:prstGeom prst="trapezoid">
                  <a:avLst>
                    <a:gd name="adj" fmla="val 35984"/>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296214">
                  <a:off x="3544730" y="2182303"/>
                  <a:ext cx="511448" cy="1132587"/>
                </a:xfrm>
                <a:prstGeom prst="trapezoid">
                  <a:avLst>
                    <a:gd name="adj" fmla="val 32075"/>
                  </a:avLst>
                </a:prstGeom>
                <a:solidFill>
                  <a:schemeClr val="tx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87694">
                  <a:off x="3726428" y="2125747"/>
                  <a:ext cx="498368" cy="1764854"/>
                </a:xfrm>
                <a:prstGeom prst="trapezoid">
                  <a:avLst>
                    <a:gd name="adj" fmla="val 32759"/>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21293170">
                  <a:off x="4267801" y="2145148"/>
                  <a:ext cx="464197" cy="1744020"/>
                </a:xfrm>
                <a:prstGeom prst="trapezoid">
                  <a:avLst>
                    <a:gd name="adj" fmla="val 35984"/>
                  </a:avLst>
                </a:prstGeom>
                <a:solidFill>
                  <a:srgbClr val="B871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31"/>
                <p:cNvGrpSpPr/>
                <p:nvPr/>
              </p:nvGrpSpPr>
              <p:grpSpPr>
                <a:xfrm rot="21151532">
                  <a:off x="4409671" y="1410436"/>
                  <a:ext cx="343204" cy="757299"/>
                  <a:chOff x="1434718" y="4935165"/>
                  <a:chExt cx="343204" cy="757299"/>
                </a:xfrm>
              </p:grpSpPr>
              <p:sp>
                <p:nvSpPr>
                  <p:cNvPr id="49" name="Moon 48"/>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Moon 49"/>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Moon 50"/>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29"/>
                <p:cNvGrpSpPr/>
                <p:nvPr/>
              </p:nvGrpSpPr>
              <p:grpSpPr>
                <a:xfrm rot="1653802">
                  <a:off x="3690953" y="1480868"/>
                  <a:ext cx="343204" cy="757299"/>
                  <a:chOff x="1434718" y="4935165"/>
                  <a:chExt cx="343204" cy="757299"/>
                </a:xfrm>
              </p:grpSpPr>
              <p:sp>
                <p:nvSpPr>
                  <p:cNvPr id="46" name="Moon 45"/>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27"/>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28"/>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4"/>
                <p:cNvSpPr/>
                <p:nvPr/>
              </p:nvSpPr>
              <p:spPr>
                <a:xfrm>
                  <a:off x="3810000" y="1106527"/>
                  <a:ext cx="872048" cy="117380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5412568">
                  <a:off x="4013458" y="828675"/>
                  <a:ext cx="381000" cy="85725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p:cNvSpPr/>
                <p:nvPr/>
              </p:nvSpPr>
              <p:spPr>
                <a:xfrm rot="4358243">
                  <a:off x="3899411" y="1137045"/>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p:cNvSpPr/>
                <p:nvPr/>
              </p:nvSpPr>
              <p:spPr>
                <a:xfrm rot="5412568">
                  <a:off x="4065610" y="757058"/>
                  <a:ext cx="223255" cy="85197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oon 23"/>
                <p:cNvSpPr/>
                <p:nvPr/>
              </p:nvSpPr>
              <p:spPr>
                <a:xfrm rot="5412568">
                  <a:off x="3889596" y="983038"/>
                  <a:ext cx="217103" cy="48848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Moon 24"/>
                <p:cNvSpPr/>
                <p:nvPr/>
              </p:nvSpPr>
              <p:spPr>
                <a:xfrm rot="5412568">
                  <a:off x="4351905" y="1006711"/>
                  <a:ext cx="188274" cy="42361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oon 25"/>
                <p:cNvSpPr/>
                <p:nvPr/>
              </p:nvSpPr>
              <p:spPr>
                <a:xfrm rot="14214603">
                  <a:off x="4128820" y="1096021"/>
                  <a:ext cx="233489"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oon 26"/>
                <p:cNvSpPr/>
                <p:nvPr/>
              </p:nvSpPr>
              <p:spPr>
                <a:xfrm rot="14214603">
                  <a:off x="4125101" y="1103909"/>
                  <a:ext cx="128959" cy="29015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oon 27"/>
                <p:cNvSpPr/>
                <p:nvPr/>
              </p:nvSpPr>
              <p:spPr>
                <a:xfrm rot="14214603">
                  <a:off x="3941218" y="1069196"/>
                  <a:ext cx="196323" cy="441725"/>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oon 28"/>
                <p:cNvSpPr/>
                <p:nvPr/>
              </p:nvSpPr>
              <p:spPr>
                <a:xfrm rot="3904094">
                  <a:off x="4052332" y="929465"/>
                  <a:ext cx="95325" cy="452370"/>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p:cNvSpPr/>
                <p:nvPr/>
              </p:nvSpPr>
              <p:spPr>
                <a:xfrm rot="20210230">
                  <a:off x="4404440" y="1144891"/>
                  <a:ext cx="106521" cy="33219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48"/>
                <p:cNvGrpSpPr/>
                <p:nvPr/>
              </p:nvGrpSpPr>
              <p:grpSpPr>
                <a:xfrm>
                  <a:off x="3890818" y="3982130"/>
                  <a:ext cx="609600" cy="164123"/>
                  <a:chOff x="553453" y="4798401"/>
                  <a:chExt cx="1858183" cy="519282"/>
                </a:xfrm>
              </p:grpSpPr>
              <p:sp>
                <p:nvSpPr>
                  <p:cNvPr id="41" name="Frame 40"/>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Frame 41"/>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ame 42"/>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ame 43"/>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rame 44"/>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53"/>
                <p:cNvGrpSpPr/>
                <p:nvPr/>
              </p:nvGrpSpPr>
              <p:grpSpPr>
                <a:xfrm rot="1653802">
                  <a:off x="3691791" y="1315553"/>
                  <a:ext cx="243277" cy="536804"/>
                  <a:chOff x="1434718" y="4935165"/>
                  <a:chExt cx="343204" cy="757299"/>
                </a:xfrm>
              </p:grpSpPr>
              <p:sp>
                <p:nvSpPr>
                  <p:cNvPr id="38" name="Moon 37"/>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57"/>
                <p:cNvGrpSpPr/>
                <p:nvPr/>
              </p:nvGrpSpPr>
              <p:grpSpPr>
                <a:xfrm rot="20849912">
                  <a:off x="4551016" y="1309696"/>
                  <a:ext cx="243277" cy="536804"/>
                  <a:chOff x="1434718" y="4935165"/>
                  <a:chExt cx="343204" cy="757299"/>
                </a:xfrm>
              </p:grpSpPr>
              <p:sp>
                <p:nvSpPr>
                  <p:cNvPr id="35" name="Moon 34"/>
                  <p:cNvSpPr/>
                  <p:nvPr/>
                </p:nvSpPr>
                <p:spPr>
                  <a:xfrm rot="21119020">
                    <a:off x="1528149" y="4935165"/>
                    <a:ext cx="249773" cy="723791"/>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p:cNvSpPr/>
                  <p:nvPr/>
                </p:nvSpPr>
                <p:spPr>
                  <a:xfrm rot="10347730">
                    <a:off x="1434718" y="5008712"/>
                    <a:ext cx="249773" cy="683752"/>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p:cNvSpPr/>
                  <p:nvPr/>
                </p:nvSpPr>
                <p:spPr>
                  <a:xfrm rot="21119020">
                    <a:off x="1485851" y="5116123"/>
                    <a:ext cx="192984" cy="559228"/>
                  </a:xfrm>
                  <a:prstGeom prst="moon">
                    <a:avLst>
                      <a:gd name="adj" fmla="val 7878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ounded Rectangle 33"/>
                <p:cNvSpPr/>
                <p:nvPr/>
              </p:nvSpPr>
              <p:spPr>
                <a:xfrm>
                  <a:off x="3733800" y="1289729"/>
                  <a:ext cx="990600" cy="76201"/>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91"/>
            <p:cNvGrpSpPr/>
            <p:nvPr/>
          </p:nvGrpSpPr>
          <p:grpSpPr>
            <a:xfrm rot="20933573">
              <a:off x="6204379" y="1836994"/>
              <a:ext cx="441138" cy="491606"/>
              <a:chOff x="3978462" y="4800600"/>
              <a:chExt cx="974538" cy="1086030"/>
            </a:xfrm>
          </p:grpSpPr>
          <p:sp>
            <p:nvSpPr>
              <p:cNvPr id="88" name="Isosceles Triangle 87"/>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93"/>
          <p:cNvGrpSpPr/>
          <p:nvPr/>
        </p:nvGrpSpPr>
        <p:grpSpPr>
          <a:xfrm>
            <a:off x="8458200" y="2751394"/>
            <a:ext cx="1600200" cy="2658806"/>
            <a:chOff x="6934200" y="2751394"/>
            <a:chExt cx="1600200" cy="2658806"/>
          </a:xfrm>
        </p:grpSpPr>
        <p:grpSp>
          <p:nvGrpSpPr>
            <p:cNvPr id="86" name="Group 85"/>
            <p:cNvGrpSpPr/>
            <p:nvPr/>
          </p:nvGrpSpPr>
          <p:grpSpPr>
            <a:xfrm rot="187676">
              <a:off x="6934200" y="3048000"/>
              <a:ext cx="1600200" cy="2362200"/>
              <a:chOff x="6934200" y="3048000"/>
              <a:chExt cx="1600200" cy="2362200"/>
            </a:xfrm>
          </p:grpSpPr>
          <p:sp>
            <p:nvSpPr>
              <p:cNvPr id="85" name="Rectangle 84"/>
              <p:cNvSpPr/>
              <p:nvPr/>
            </p:nvSpPr>
            <p:spPr>
              <a:xfrm>
                <a:off x="6934200" y="3048000"/>
                <a:ext cx="1600200" cy="23622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7315200" y="3124200"/>
                <a:ext cx="916248" cy="2209800"/>
                <a:chOff x="4796439" y="1904297"/>
                <a:chExt cx="1449648" cy="3673434"/>
              </a:xfrm>
            </p:grpSpPr>
            <p:sp>
              <p:nvSpPr>
                <p:cNvPr id="57" name="Cloud 56"/>
                <p:cNvSpPr/>
                <p:nvPr/>
              </p:nvSpPr>
              <p:spPr>
                <a:xfrm rot="20820648" flipH="1">
                  <a:off x="5338176" y="1904297"/>
                  <a:ext cx="841281" cy="148899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5961717">
                  <a:off x="5705949" y="5097098"/>
                  <a:ext cx="376327" cy="5849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5961717">
                  <a:off x="4943948" y="5097098"/>
                  <a:ext cx="376327" cy="5849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rot="10414038">
                  <a:off x="5436912" y="4572000"/>
                  <a:ext cx="762000" cy="76200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Manual Operation 60"/>
                <p:cNvSpPr/>
                <p:nvPr/>
              </p:nvSpPr>
              <p:spPr>
                <a:xfrm rot="11285734">
                  <a:off x="4827312" y="4572000"/>
                  <a:ext cx="762000" cy="762000"/>
                </a:xfrm>
                <a:prstGeom prst="flowChartManualOperation">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Merge 61"/>
                <p:cNvSpPr/>
                <p:nvPr/>
              </p:nvSpPr>
              <p:spPr>
                <a:xfrm rot="10800000">
                  <a:off x="4903512" y="2057400"/>
                  <a:ext cx="1219200" cy="2590800"/>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9585485">
                  <a:off x="4959734" y="3359626"/>
                  <a:ext cx="277554" cy="838200"/>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2014515" flipH="1">
                  <a:off x="5797934" y="3435826"/>
                  <a:ext cx="277554" cy="838200"/>
                </a:xfrm>
                <a:prstGeom prst="roundRe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rot="779352">
                  <a:off x="4796439" y="1966052"/>
                  <a:ext cx="702506" cy="1399019"/>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erge 65"/>
                <p:cNvSpPr/>
                <p:nvPr/>
              </p:nvSpPr>
              <p:spPr>
                <a:xfrm rot="9322467">
                  <a:off x="5484087" y="2844277"/>
                  <a:ext cx="762000" cy="998388"/>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Merge 66"/>
                <p:cNvSpPr/>
                <p:nvPr/>
              </p:nvSpPr>
              <p:spPr>
                <a:xfrm rot="11913361">
                  <a:off x="4800600" y="2840679"/>
                  <a:ext cx="762000" cy="914400"/>
                </a:xfrm>
                <a:prstGeom prst="flowChartMerge">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Donut 67"/>
                <p:cNvSpPr/>
                <p:nvPr/>
              </p:nvSpPr>
              <p:spPr>
                <a:xfrm rot="19332943">
                  <a:off x="5101355" y="4070506"/>
                  <a:ext cx="457200" cy="304800"/>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Donut 68"/>
                <p:cNvSpPr/>
                <p:nvPr/>
              </p:nvSpPr>
              <p:spPr>
                <a:xfrm rot="3524746">
                  <a:off x="5533400" y="4084495"/>
                  <a:ext cx="457200" cy="304800"/>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Donut 69"/>
                <p:cNvSpPr/>
                <p:nvPr/>
              </p:nvSpPr>
              <p:spPr>
                <a:xfrm rot="15211079">
                  <a:off x="5017560" y="4377906"/>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1" name="Donut 70"/>
                <p:cNvSpPr/>
                <p:nvPr/>
              </p:nvSpPr>
              <p:spPr>
                <a:xfrm rot="17267314">
                  <a:off x="5559820" y="4386123"/>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Donut 71"/>
                <p:cNvSpPr/>
                <p:nvPr/>
              </p:nvSpPr>
              <p:spPr>
                <a:xfrm rot="236354">
                  <a:off x="5293590" y="4511173"/>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3" name="Oval 72"/>
                <p:cNvSpPr/>
                <p:nvPr/>
              </p:nvSpPr>
              <p:spPr>
                <a:xfrm>
                  <a:off x="5284512" y="4114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5665512" y="4114800"/>
                  <a:ext cx="228600"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onut 74"/>
                <p:cNvSpPr/>
                <p:nvPr/>
              </p:nvSpPr>
              <p:spPr>
                <a:xfrm rot="974627">
                  <a:off x="5364037" y="3944556"/>
                  <a:ext cx="457200" cy="280009"/>
                </a:xfrm>
                <a:prstGeom prst="donut">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6" name="Lock"/>
                <p:cNvSpPr>
                  <a:spLocks noEditPoints="1" noChangeArrowheads="1"/>
                </p:cNvSpPr>
                <p:nvPr/>
              </p:nvSpPr>
              <p:spPr bwMode="auto">
                <a:xfrm>
                  <a:off x="5105400" y="4038600"/>
                  <a:ext cx="304800" cy="3810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127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7" name="Flowchart: Merge 76"/>
                <p:cNvSpPr/>
                <p:nvPr/>
              </p:nvSpPr>
              <p:spPr>
                <a:xfrm>
                  <a:off x="5334000" y="2819400"/>
                  <a:ext cx="350982" cy="541188"/>
                </a:xfrm>
                <a:prstGeom prst="flowChartMerg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5055912" y="1905000"/>
                  <a:ext cx="9144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91"/>
            <p:cNvGrpSpPr/>
            <p:nvPr/>
          </p:nvGrpSpPr>
          <p:grpSpPr>
            <a:xfrm rot="19020345">
              <a:off x="6966379" y="2751394"/>
              <a:ext cx="441138" cy="491606"/>
              <a:chOff x="3978462" y="4800600"/>
              <a:chExt cx="974538" cy="1086030"/>
            </a:xfrm>
          </p:grpSpPr>
          <p:sp>
            <p:nvSpPr>
              <p:cNvPr id="91" name="Isosceles Triangle 90"/>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3398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43" presetClass="entr" presetSubtype="0" fill="hold" nodeType="with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fade">
                                      <p:cBhvr>
                                        <p:cTn id="11" dur="100"/>
                                        <p:tgtEl>
                                          <p:spTgt spid="93"/>
                                        </p:tgtEl>
                                      </p:cBhvr>
                                    </p:animEffect>
                                    <p:anim calcmode="lin" valueType="num">
                                      <p:cBhvr>
                                        <p:cTn id="12" dur="400" fill="hold"/>
                                        <p:tgtEl>
                                          <p:spTgt spid="93"/>
                                        </p:tgtEl>
                                        <p:attrNameLst>
                                          <p:attrName>ppt_x</p:attrName>
                                        </p:attrNameLst>
                                      </p:cBhvr>
                                      <p:tavLst>
                                        <p:tav tm="0">
                                          <p:val>
                                            <p:strVal val="#ppt_x"/>
                                          </p:val>
                                        </p:tav>
                                        <p:tav tm="100000">
                                          <p:val>
                                            <p:strVal val="#ppt_x"/>
                                          </p:val>
                                        </p:tav>
                                      </p:tavLst>
                                    </p:anim>
                                    <p:anim calcmode="lin" valueType="num">
                                      <p:cBhvr>
                                        <p:cTn id="13" dur="400" fill="hold"/>
                                        <p:tgtEl>
                                          <p:spTgt spid="93"/>
                                        </p:tgtEl>
                                        <p:attrNameLst>
                                          <p:attrName>ppt_y</p:attrName>
                                        </p:attrNameLst>
                                      </p:cBhvr>
                                      <p:tavLst>
                                        <p:tav tm="0">
                                          <p:val>
                                            <p:strVal val="#ppt_y+0.31"/>
                                          </p:val>
                                        </p:tav>
                                        <p:tav tm="100000">
                                          <p:val>
                                            <p:strVal val="#ppt_y+0.31"/>
                                          </p:val>
                                        </p:tav>
                                      </p:tavLst>
                                    </p:anim>
                                    <p:anim calcmode="lin" valueType="num">
                                      <p:cBhvr>
                                        <p:cTn id="14" dur="600" decel="50000" fill="hold">
                                          <p:stCondLst>
                                            <p:cond delay="400"/>
                                          </p:stCondLst>
                                        </p:cTn>
                                        <p:tgtEl>
                                          <p:spTgt spid="9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5" dur="600" decel="50000" fill="hold">
                                          <p:stCondLst>
                                            <p:cond delay="400"/>
                                          </p:stCondLst>
                                        </p:cTn>
                                        <p:tgtEl>
                                          <p:spTgt spid="9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childTnLst>
                                </p:cTn>
                              </p:par>
                              <p:par>
                                <p:cTn id="26" presetID="43" presetClass="entr" presetSubtype="0" fill="hold" nodeType="withEffect">
                                  <p:stCondLst>
                                    <p:cond delay="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100"/>
                                        <p:tgtEl>
                                          <p:spTgt spid="94"/>
                                        </p:tgtEl>
                                      </p:cBhvr>
                                    </p:animEffect>
                                    <p:anim calcmode="lin" valueType="num">
                                      <p:cBhvr>
                                        <p:cTn id="29" dur="400" fill="hold"/>
                                        <p:tgtEl>
                                          <p:spTgt spid="94"/>
                                        </p:tgtEl>
                                        <p:attrNameLst>
                                          <p:attrName>ppt_x</p:attrName>
                                        </p:attrNameLst>
                                      </p:cBhvr>
                                      <p:tavLst>
                                        <p:tav tm="0">
                                          <p:val>
                                            <p:strVal val="#ppt_x"/>
                                          </p:val>
                                        </p:tav>
                                        <p:tav tm="100000">
                                          <p:val>
                                            <p:strVal val="#ppt_x"/>
                                          </p:val>
                                        </p:tav>
                                      </p:tavLst>
                                    </p:anim>
                                    <p:anim calcmode="lin" valueType="num">
                                      <p:cBhvr>
                                        <p:cTn id="30" dur="400" fill="hold"/>
                                        <p:tgtEl>
                                          <p:spTgt spid="94"/>
                                        </p:tgtEl>
                                        <p:attrNameLst>
                                          <p:attrName>ppt_y</p:attrName>
                                        </p:attrNameLst>
                                      </p:cBhvr>
                                      <p:tavLst>
                                        <p:tav tm="0">
                                          <p:val>
                                            <p:strVal val="#ppt_y+0.31"/>
                                          </p:val>
                                        </p:tav>
                                        <p:tav tm="100000">
                                          <p:val>
                                            <p:strVal val="#ppt_y+0.31"/>
                                          </p:val>
                                        </p:tav>
                                      </p:tavLst>
                                    </p:anim>
                                    <p:anim calcmode="lin" valueType="num">
                                      <p:cBhvr>
                                        <p:cTn id="31" dur="600" decel="50000" fill="hold">
                                          <p:stCondLst>
                                            <p:cond delay="400"/>
                                          </p:stCondLst>
                                        </p:cTn>
                                        <p:tgtEl>
                                          <p:spTgt spid="9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2" dur="600" decel="50000" fill="hold">
                                          <p:stCondLst>
                                            <p:cond delay="400"/>
                                          </p:stCondLst>
                                        </p:cTn>
                                        <p:tgtEl>
                                          <p:spTgt spid="9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81200" y="914401"/>
            <a:ext cx="8382000" cy="1508105"/>
          </a:xfrm>
          <a:prstGeom prst="rect">
            <a:avLst/>
          </a:prstGeom>
        </p:spPr>
        <p:txBody>
          <a:bodyPr wrap="square">
            <a:spAutoFit/>
          </a:bodyPr>
          <a:lstStyle/>
          <a:p>
            <a:pPr algn="ctr" fontAlgn="base"/>
            <a:r>
              <a:rPr lang="en-US" sz="3600" dirty="0">
                <a:solidFill>
                  <a:srgbClr val="FFFF00"/>
                </a:solidFill>
              </a:rPr>
              <a:t>The inspired words of the prophets will all be fulfilled</a:t>
            </a:r>
          </a:p>
          <a:p>
            <a:pPr algn="ctr" fontAlgn="base"/>
            <a:endParaRPr lang="en-US" sz="2000" dirty="0">
              <a:solidFill>
                <a:srgbClr val="FFFF00"/>
              </a:solidFill>
            </a:endParaRPr>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Rockwell" pitchFamily="18" charset="0"/>
              </a:rPr>
              <a:t>Prophesies and Promises</a:t>
            </a:r>
          </a:p>
        </p:txBody>
      </p:sp>
      <p:grpSp>
        <p:nvGrpSpPr>
          <p:cNvPr id="29" name="Group 28"/>
          <p:cNvGrpSpPr/>
          <p:nvPr/>
        </p:nvGrpSpPr>
        <p:grpSpPr>
          <a:xfrm>
            <a:off x="2017776" y="2496312"/>
            <a:ext cx="8153400" cy="3581400"/>
            <a:chOff x="457200" y="1981200"/>
            <a:chExt cx="8153400" cy="3581400"/>
          </a:xfrm>
        </p:grpSpPr>
        <p:grpSp>
          <p:nvGrpSpPr>
            <p:cNvPr id="6" name="Group 82"/>
            <p:cNvGrpSpPr/>
            <p:nvPr/>
          </p:nvGrpSpPr>
          <p:grpSpPr>
            <a:xfrm>
              <a:off x="457200" y="1981200"/>
              <a:ext cx="8153400" cy="3581400"/>
              <a:chOff x="3124200" y="4267200"/>
              <a:chExt cx="2514600" cy="2057400"/>
            </a:xfrm>
          </p:grpSpPr>
          <p:sp>
            <p:nvSpPr>
              <p:cNvPr id="84" name="Frame 83"/>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3201971" y="4419600"/>
                <a:ext cx="2359058" cy="17526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p:cNvSpPr/>
            <p:nvPr/>
          </p:nvSpPr>
          <p:spPr>
            <a:xfrm>
              <a:off x="1066800" y="2590800"/>
              <a:ext cx="4800600" cy="236220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295400" y="2667000"/>
              <a:ext cx="4572000" cy="2246769"/>
            </a:xfrm>
            <a:prstGeom prst="rect">
              <a:avLst/>
            </a:prstGeom>
          </p:spPr>
          <p:txBody>
            <a:bodyPr>
              <a:spAutoFit/>
            </a:bodyPr>
            <a:lstStyle/>
            <a:p>
              <a:r>
                <a:rPr lang="en-US" sz="2000" dirty="0"/>
                <a:t>“What I the Lord have spoken, I have spoken, and I excuse not myself; and though the heavens and the earth pass away, my</a:t>
              </a:r>
              <a:r>
                <a:rPr lang="en-US" sz="2000" baseline="30000" dirty="0"/>
                <a:t> </a:t>
              </a:r>
              <a:r>
                <a:rPr lang="en-US" sz="2000" dirty="0"/>
                <a:t>word shall not pass away, but shall all be fulfilled, whether by mine own voice or by the voice of my servants, it is the same.” D&amp;C 1:38</a:t>
              </a:r>
            </a:p>
          </p:txBody>
        </p:sp>
        <p:grpSp>
          <p:nvGrpSpPr>
            <p:cNvPr id="7" name="Group 85"/>
            <p:cNvGrpSpPr/>
            <p:nvPr/>
          </p:nvGrpSpPr>
          <p:grpSpPr>
            <a:xfrm rot="18636822">
              <a:off x="1024005" y="2443842"/>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4"/>
            <p:cNvGrpSpPr/>
            <p:nvPr/>
          </p:nvGrpSpPr>
          <p:grpSpPr>
            <a:xfrm rot="1097110">
              <a:off x="5399982" y="2495191"/>
              <a:ext cx="441138" cy="491606"/>
              <a:chOff x="3978462" y="4800600"/>
              <a:chExt cx="974538" cy="1086030"/>
            </a:xfrm>
          </p:grpSpPr>
          <p:sp>
            <p:nvSpPr>
              <p:cNvPr id="96" name="Isosceles Triangle 95"/>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1" name="Group 20"/>
          <p:cNvGrpSpPr/>
          <p:nvPr/>
        </p:nvGrpSpPr>
        <p:grpSpPr>
          <a:xfrm rot="20889558">
            <a:off x="7680328" y="2895600"/>
            <a:ext cx="1874520" cy="2581242"/>
            <a:chOff x="6156328" y="2895600"/>
            <a:chExt cx="1874520" cy="2581242"/>
          </a:xfrm>
        </p:grpSpPr>
        <p:pic>
          <p:nvPicPr>
            <p:cNvPr id="30" name="Picture 2" descr="http://ldsblogs.com/files/2008/04/First-Presidency-mormon.jpg"/>
            <p:cNvPicPr>
              <a:picLocks noChangeAspect="1" noChangeArrowheads="1"/>
            </p:cNvPicPr>
            <p:nvPr/>
          </p:nvPicPr>
          <p:blipFill>
            <a:blip r:embed="rId3" cstate="print"/>
            <a:srcRect/>
            <a:stretch>
              <a:fillRect/>
            </a:stretch>
          </p:blipFill>
          <p:spPr bwMode="auto">
            <a:xfrm rot="682746">
              <a:off x="6156328" y="3133692"/>
              <a:ext cx="1874520" cy="2343150"/>
            </a:xfrm>
            <a:prstGeom prst="rect">
              <a:avLst/>
            </a:prstGeom>
            <a:noFill/>
          </p:spPr>
        </p:pic>
        <p:grpSp>
          <p:nvGrpSpPr>
            <p:cNvPr id="31" name="Group 30"/>
            <p:cNvGrpSpPr/>
            <p:nvPr/>
          </p:nvGrpSpPr>
          <p:grpSpPr>
            <a:xfrm>
              <a:off x="7391400" y="2895600"/>
              <a:ext cx="441138" cy="491606"/>
              <a:chOff x="3978462" y="4800600"/>
              <a:chExt cx="974538" cy="1086030"/>
            </a:xfrm>
          </p:grpSpPr>
          <p:sp>
            <p:nvSpPr>
              <p:cNvPr id="32" name="Isosceles Triangle 31"/>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0294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fade">
                                      <p:cBhvr>
                                        <p:cTn id="9" dur="2000"/>
                                        <p:tgtEl>
                                          <p:spTgt spid="29"/>
                                        </p:tgtEl>
                                      </p:cBhvr>
                                    </p:animEffect>
                                  </p:childTnLst>
                                </p:cTn>
                              </p:par>
                              <p:par>
                                <p:cTn id="10" presetID="43"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
                                        <p:tgtEl>
                                          <p:spTgt spid="21"/>
                                        </p:tgtEl>
                                      </p:cBhvr>
                                    </p:animEffect>
                                    <p:anim calcmode="lin" valueType="num">
                                      <p:cBhvr>
                                        <p:cTn id="13" dur="400" fill="hold"/>
                                        <p:tgtEl>
                                          <p:spTgt spid="21"/>
                                        </p:tgtEl>
                                        <p:attrNameLst>
                                          <p:attrName>ppt_x</p:attrName>
                                        </p:attrNameLst>
                                      </p:cBhvr>
                                      <p:tavLst>
                                        <p:tav tm="0">
                                          <p:val>
                                            <p:strVal val="#ppt_x"/>
                                          </p:val>
                                        </p:tav>
                                        <p:tav tm="100000">
                                          <p:val>
                                            <p:strVal val="#ppt_x"/>
                                          </p:val>
                                        </p:tav>
                                      </p:tavLst>
                                    </p:anim>
                                    <p:anim calcmode="lin" valueType="num">
                                      <p:cBhvr>
                                        <p:cTn id="14" dur="400" fill="hold"/>
                                        <p:tgtEl>
                                          <p:spTgt spid="21"/>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21"/>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21"/>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Rockwell" pitchFamily="18" charset="0"/>
              </a:rPr>
              <a:t>From the First Presidency</a:t>
            </a:r>
          </a:p>
        </p:txBody>
      </p:sp>
      <p:grpSp>
        <p:nvGrpSpPr>
          <p:cNvPr id="22" name="Group 21"/>
          <p:cNvGrpSpPr/>
          <p:nvPr/>
        </p:nvGrpSpPr>
        <p:grpSpPr>
          <a:xfrm>
            <a:off x="1981200" y="1295400"/>
            <a:ext cx="8153400" cy="4572000"/>
            <a:chOff x="457200" y="1981200"/>
            <a:chExt cx="8153400" cy="4572000"/>
          </a:xfrm>
        </p:grpSpPr>
        <p:grpSp>
          <p:nvGrpSpPr>
            <p:cNvPr id="2" name="Group 82"/>
            <p:cNvGrpSpPr/>
            <p:nvPr/>
          </p:nvGrpSpPr>
          <p:grpSpPr>
            <a:xfrm>
              <a:off x="457200" y="1981200"/>
              <a:ext cx="8153400" cy="4572000"/>
              <a:chOff x="3124200" y="4267200"/>
              <a:chExt cx="2514600" cy="2057400"/>
            </a:xfrm>
          </p:grpSpPr>
          <p:sp>
            <p:nvSpPr>
              <p:cNvPr id="84" name="Frame 83"/>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3201971" y="4419600"/>
                <a:ext cx="2359058" cy="17526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p:cNvSpPr/>
            <p:nvPr/>
          </p:nvSpPr>
          <p:spPr>
            <a:xfrm>
              <a:off x="990600" y="3048000"/>
              <a:ext cx="5105400" cy="3048000"/>
            </a:xfrm>
            <a:prstGeom prst="rec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1143000" y="3124200"/>
              <a:ext cx="4800600" cy="2862322"/>
            </a:xfrm>
            <a:prstGeom prst="rect">
              <a:avLst/>
            </a:prstGeom>
          </p:spPr>
          <p:txBody>
            <a:bodyPr wrap="square">
              <a:spAutoFit/>
            </a:bodyPr>
            <a:lstStyle/>
            <a:p>
              <a:pPr algn="ctr" fontAlgn="base"/>
              <a:r>
                <a:rPr lang="en-US" sz="2000" dirty="0"/>
                <a:t>“The standards in this booklet will help you with the important choices you are making now and will yet make in the future. We promise that as you keep the covenants you have made and these standards, you will be blessed with the companionship of the Holy Ghost, your faith and testimony will grow stronger, and you will enjoy increasing happiness”</a:t>
              </a:r>
            </a:p>
          </p:txBody>
        </p:sp>
        <p:grpSp>
          <p:nvGrpSpPr>
            <p:cNvPr id="6" name="Group 85"/>
            <p:cNvGrpSpPr/>
            <p:nvPr/>
          </p:nvGrpSpPr>
          <p:grpSpPr>
            <a:xfrm rot="18491585">
              <a:off x="1143000" y="2743200"/>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91"/>
            <p:cNvGrpSpPr/>
            <p:nvPr/>
          </p:nvGrpSpPr>
          <p:grpSpPr>
            <a:xfrm>
              <a:off x="5715000" y="2819400"/>
              <a:ext cx="441138" cy="491606"/>
              <a:chOff x="3978462" y="4800600"/>
              <a:chExt cx="974538" cy="1086030"/>
            </a:xfrm>
          </p:grpSpPr>
          <p:sp>
            <p:nvSpPr>
              <p:cNvPr id="93" name="Isosceles Triangle 92"/>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626" name="Picture 2" descr="http://upload.wikimedia.org/wikipedia/en/5/54/FTSOY2012.PNG"/>
            <p:cNvPicPr>
              <a:picLocks noChangeAspect="1" noChangeArrowheads="1"/>
            </p:cNvPicPr>
            <p:nvPr/>
          </p:nvPicPr>
          <p:blipFill>
            <a:blip r:embed="rId3" cstate="print"/>
            <a:srcRect/>
            <a:stretch>
              <a:fillRect/>
            </a:stretch>
          </p:blipFill>
          <p:spPr bwMode="auto">
            <a:xfrm rot="423458">
              <a:off x="6248400" y="3200400"/>
              <a:ext cx="1933575" cy="2857500"/>
            </a:xfrm>
            <a:prstGeom prst="rect">
              <a:avLst/>
            </a:prstGeom>
            <a:noFill/>
          </p:spPr>
        </p:pic>
        <p:grpSp>
          <p:nvGrpSpPr>
            <p:cNvPr id="8" name="Group 94"/>
            <p:cNvGrpSpPr/>
            <p:nvPr/>
          </p:nvGrpSpPr>
          <p:grpSpPr>
            <a:xfrm rot="19742840">
              <a:off x="7257814" y="2897841"/>
              <a:ext cx="441138" cy="491606"/>
              <a:chOff x="3978462" y="4800600"/>
              <a:chExt cx="974538" cy="1086030"/>
            </a:xfrm>
          </p:grpSpPr>
          <p:sp>
            <p:nvSpPr>
              <p:cNvPr id="96" name="Isosceles Triangle 95"/>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0880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1107996"/>
          </a:xfrm>
          <a:prstGeom prst="rect">
            <a:avLst/>
          </a:prstGeom>
          <a:noFill/>
        </p:spPr>
        <p:txBody>
          <a:bodyPr wrap="square" rtlCol="0">
            <a:spAutoFit/>
          </a:bodyPr>
          <a:lstStyle/>
          <a:p>
            <a:pPr algn="ctr"/>
            <a:r>
              <a:rPr lang="en-US" sz="6600" dirty="0">
                <a:solidFill>
                  <a:schemeClr val="bg1"/>
                </a:solidFill>
                <a:latin typeface="Rockwell" pitchFamily="18" charset="0"/>
              </a:rPr>
              <a:t>A Successful Mission</a:t>
            </a:r>
          </a:p>
        </p:txBody>
      </p:sp>
      <p:sp>
        <p:nvSpPr>
          <p:cNvPr id="79" name="TextBox 78"/>
          <p:cNvSpPr txBox="1"/>
          <p:nvPr/>
        </p:nvSpPr>
        <p:spPr>
          <a:xfrm>
            <a:off x="0" y="6550223"/>
            <a:ext cx="9144000" cy="307777"/>
          </a:xfrm>
          <a:prstGeom prst="rect">
            <a:avLst/>
          </a:prstGeom>
          <a:noFill/>
        </p:spPr>
        <p:txBody>
          <a:bodyPr wrap="square" rtlCol="0">
            <a:spAutoFit/>
          </a:bodyPr>
          <a:lstStyle/>
          <a:p>
            <a:r>
              <a:rPr lang="en-US" sz="1400" dirty="0">
                <a:solidFill>
                  <a:schemeClr val="bg1"/>
                </a:solidFill>
              </a:rPr>
              <a:t>Alma 25:14-17 </a:t>
            </a:r>
          </a:p>
        </p:txBody>
      </p:sp>
      <p:sp>
        <p:nvSpPr>
          <p:cNvPr id="80" name="TextBox 79"/>
          <p:cNvSpPr txBox="1"/>
          <p:nvPr/>
        </p:nvSpPr>
        <p:spPr>
          <a:xfrm>
            <a:off x="1752600" y="1219201"/>
            <a:ext cx="4953000" cy="2585323"/>
          </a:xfrm>
          <a:prstGeom prst="rect">
            <a:avLst/>
          </a:prstGeom>
          <a:noFill/>
        </p:spPr>
        <p:txBody>
          <a:bodyPr wrap="square" rtlCol="0">
            <a:spAutoFit/>
          </a:bodyPr>
          <a:lstStyle/>
          <a:p>
            <a:r>
              <a:rPr lang="en-US" dirty="0">
                <a:solidFill>
                  <a:schemeClr val="bg1"/>
                </a:solidFill>
              </a:rPr>
              <a:t>After the </a:t>
            </a:r>
            <a:r>
              <a:rPr lang="en-US" dirty="0" err="1">
                <a:solidFill>
                  <a:schemeClr val="bg1"/>
                </a:solidFill>
              </a:rPr>
              <a:t>Lamanites</a:t>
            </a:r>
            <a:r>
              <a:rPr lang="en-US" dirty="0">
                <a:solidFill>
                  <a:schemeClr val="bg1"/>
                </a:solidFill>
              </a:rPr>
              <a:t> destroyed the </a:t>
            </a:r>
            <a:r>
              <a:rPr lang="en-US" dirty="0" err="1">
                <a:solidFill>
                  <a:schemeClr val="bg1"/>
                </a:solidFill>
              </a:rPr>
              <a:t>Ammonihah</a:t>
            </a:r>
            <a:r>
              <a:rPr lang="en-US" dirty="0">
                <a:solidFill>
                  <a:schemeClr val="bg1"/>
                </a:solidFill>
              </a:rPr>
              <a:t>, wiping out the seed of </a:t>
            </a:r>
            <a:r>
              <a:rPr lang="en-US" dirty="0" err="1">
                <a:solidFill>
                  <a:schemeClr val="bg1"/>
                </a:solidFill>
              </a:rPr>
              <a:t>Amulon</a:t>
            </a:r>
            <a:r>
              <a:rPr lang="en-US" dirty="0">
                <a:solidFill>
                  <a:schemeClr val="bg1"/>
                </a:solidFill>
              </a:rPr>
              <a:t>,</a:t>
            </a:r>
          </a:p>
          <a:p>
            <a:endParaRPr lang="en-US" dirty="0">
              <a:solidFill>
                <a:schemeClr val="bg1"/>
              </a:solidFill>
            </a:endParaRPr>
          </a:p>
          <a:p>
            <a:r>
              <a:rPr lang="en-US" dirty="0">
                <a:solidFill>
                  <a:schemeClr val="bg1"/>
                </a:solidFill>
              </a:rPr>
              <a:t>They returned home and many went to dwell in the land of Ishmael</a:t>
            </a:r>
          </a:p>
          <a:p>
            <a:endParaRPr lang="en-US" dirty="0">
              <a:solidFill>
                <a:schemeClr val="bg1"/>
              </a:solidFill>
            </a:endParaRPr>
          </a:p>
          <a:p>
            <a:r>
              <a:rPr lang="en-US" dirty="0">
                <a:solidFill>
                  <a:schemeClr val="bg1"/>
                </a:solidFill>
              </a:rPr>
              <a:t>They also buried their weapons of war and began to walk in the ways of the Lord and kept His commandments</a:t>
            </a:r>
          </a:p>
        </p:txBody>
      </p:sp>
      <p:sp>
        <p:nvSpPr>
          <p:cNvPr id="81" name="TextBox 80"/>
          <p:cNvSpPr txBox="1"/>
          <p:nvPr/>
        </p:nvSpPr>
        <p:spPr>
          <a:xfrm>
            <a:off x="5486400" y="3962401"/>
            <a:ext cx="4953000" cy="2585323"/>
          </a:xfrm>
          <a:prstGeom prst="rect">
            <a:avLst/>
          </a:prstGeom>
          <a:noFill/>
        </p:spPr>
        <p:txBody>
          <a:bodyPr wrap="square" rtlCol="0">
            <a:spAutoFit/>
          </a:bodyPr>
          <a:lstStyle/>
          <a:p>
            <a:r>
              <a:rPr lang="en-US" dirty="0">
                <a:solidFill>
                  <a:schemeClr val="bg1"/>
                </a:solidFill>
              </a:rPr>
              <a:t>The Law of Moses:</a:t>
            </a:r>
          </a:p>
          <a:p>
            <a:endParaRPr lang="en-US" dirty="0">
              <a:solidFill>
                <a:schemeClr val="bg1"/>
              </a:solidFill>
            </a:endParaRPr>
          </a:p>
          <a:p>
            <a:r>
              <a:rPr lang="en-US" dirty="0">
                <a:solidFill>
                  <a:schemeClr val="bg1"/>
                </a:solidFill>
              </a:rPr>
              <a:t>“…did serve to strengthen their faith in Christ”</a:t>
            </a:r>
          </a:p>
          <a:p>
            <a:endParaRPr lang="en-US" dirty="0">
              <a:solidFill>
                <a:schemeClr val="bg1"/>
              </a:solidFill>
            </a:endParaRPr>
          </a:p>
          <a:p>
            <a:r>
              <a:rPr lang="en-US" dirty="0">
                <a:solidFill>
                  <a:schemeClr val="bg1"/>
                </a:solidFill>
              </a:rPr>
              <a:t>They retained hope through faith, unto eternal salvation</a:t>
            </a:r>
          </a:p>
          <a:p>
            <a:endParaRPr lang="en-US" dirty="0">
              <a:solidFill>
                <a:schemeClr val="bg1"/>
              </a:solidFill>
            </a:endParaRPr>
          </a:p>
          <a:p>
            <a:r>
              <a:rPr lang="en-US" dirty="0">
                <a:solidFill>
                  <a:schemeClr val="bg1"/>
                </a:solidFill>
              </a:rPr>
              <a:t>They relied on the spirit of prophecy which was to come</a:t>
            </a:r>
          </a:p>
        </p:txBody>
      </p:sp>
      <p:grpSp>
        <p:nvGrpSpPr>
          <p:cNvPr id="83" name="Group 82"/>
          <p:cNvGrpSpPr/>
          <p:nvPr/>
        </p:nvGrpSpPr>
        <p:grpSpPr>
          <a:xfrm>
            <a:off x="6553200" y="1219200"/>
            <a:ext cx="3581400" cy="2514600"/>
            <a:chOff x="3124200" y="4267200"/>
            <a:chExt cx="2514600" cy="2057400"/>
          </a:xfrm>
        </p:grpSpPr>
        <p:sp>
          <p:nvSpPr>
            <p:cNvPr id="84" name="Frame 83"/>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3276600" y="4419600"/>
              <a:ext cx="2209800" cy="17526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1838452" y="3969895"/>
            <a:ext cx="3394364" cy="2133600"/>
            <a:chOff x="1219200" y="2743200"/>
            <a:chExt cx="5334000" cy="3352800"/>
          </a:xfrm>
        </p:grpSpPr>
        <p:grpSp>
          <p:nvGrpSpPr>
            <p:cNvPr id="91" name="Group 131"/>
            <p:cNvGrpSpPr/>
            <p:nvPr/>
          </p:nvGrpSpPr>
          <p:grpSpPr>
            <a:xfrm>
              <a:off x="2667000" y="2743200"/>
              <a:ext cx="1295400" cy="3276600"/>
              <a:chOff x="5715000" y="1143000"/>
              <a:chExt cx="1978594" cy="4664894"/>
            </a:xfrm>
          </p:grpSpPr>
          <p:sp>
            <p:nvSpPr>
              <p:cNvPr id="195" name="Double Wave 8"/>
              <p:cNvSpPr/>
              <p:nvPr/>
            </p:nvSpPr>
            <p:spPr>
              <a:xfrm rot="5400000">
                <a:off x="6717586" y="1740613"/>
                <a:ext cx="1066801"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ouble Wave 8"/>
              <p:cNvSpPr/>
              <p:nvPr/>
            </p:nvSpPr>
            <p:spPr>
              <a:xfrm rot="6254388">
                <a:off x="5735554" y="1735644"/>
                <a:ext cx="968254" cy="481175"/>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2"/>
              <p:cNvSpPr/>
              <p:nvPr/>
            </p:nvSpPr>
            <p:spPr>
              <a:xfrm rot="1267050">
                <a:off x="6215525" y="5054328"/>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5"/>
              <p:cNvSpPr/>
              <p:nvPr/>
            </p:nvSpPr>
            <p:spPr>
              <a:xfrm rot="19394983">
                <a:off x="6731807" y="5059366"/>
                <a:ext cx="456113" cy="748528"/>
              </a:xfrm>
              <a:prstGeom prst="ellipse">
                <a:avLst/>
              </a:prstGeom>
              <a:solidFill>
                <a:srgbClr val="A4912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Oval 2"/>
              <p:cNvSpPr/>
              <p:nvPr/>
            </p:nvSpPr>
            <p:spPr>
              <a:xfrm rot="20847300">
                <a:off x="7306829" y="3278739"/>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Oval 3"/>
              <p:cNvSpPr/>
              <p:nvPr/>
            </p:nvSpPr>
            <p:spPr>
              <a:xfrm>
                <a:off x="5715000" y="3397098"/>
                <a:ext cx="386765" cy="66707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Trapezoid 4"/>
              <p:cNvSpPr/>
              <p:nvPr/>
            </p:nvSpPr>
            <p:spPr>
              <a:xfrm rot="20339459">
                <a:off x="6830592" y="2089476"/>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rapezoid 5"/>
              <p:cNvSpPr/>
              <p:nvPr/>
            </p:nvSpPr>
            <p:spPr>
              <a:xfrm rot="1327004">
                <a:off x="5928848" y="2241933"/>
                <a:ext cx="666750" cy="1671083"/>
              </a:xfrm>
              <a:prstGeom prst="trapezoid">
                <a:avLst>
                  <a:gd name="adj" fmla="val 34133"/>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Trapezoid 6"/>
              <p:cNvSpPr/>
              <p:nvPr/>
            </p:nvSpPr>
            <p:spPr>
              <a:xfrm>
                <a:off x="6022731" y="2248545"/>
                <a:ext cx="1436077" cy="3250485"/>
              </a:xfrm>
              <a:prstGeom prst="trapezoid">
                <a:avLst>
                  <a:gd name="adj" fmla="val 30618"/>
                </a:avLst>
              </a:prstGeom>
              <a:solidFill>
                <a:srgbClr val="E8CA5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Isosceles Triangle 7"/>
              <p:cNvSpPr/>
              <p:nvPr/>
            </p:nvSpPr>
            <p:spPr>
              <a:xfrm rot="10800000">
                <a:off x="6535615" y="2248545"/>
                <a:ext cx="410308" cy="601942"/>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12"/>
              <p:cNvSpPr/>
              <p:nvPr/>
            </p:nvSpPr>
            <p:spPr>
              <a:xfrm>
                <a:off x="6172200" y="1143000"/>
                <a:ext cx="1143000" cy="1300331"/>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6" name="Group 64"/>
              <p:cNvGrpSpPr/>
              <p:nvPr/>
            </p:nvGrpSpPr>
            <p:grpSpPr>
              <a:xfrm flipH="1">
                <a:off x="6248400" y="3573101"/>
                <a:ext cx="1230923" cy="1384466"/>
                <a:chOff x="7543801" y="3581401"/>
                <a:chExt cx="1066799" cy="1066800"/>
              </a:xfrm>
            </p:grpSpPr>
            <p:sp>
              <p:nvSpPr>
                <p:cNvPr id="242" name="Rounded Rectangle 49"/>
                <p:cNvSpPr/>
                <p:nvPr/>
              </p:nvSpPr>
              <p:spPr>
                <a:xfrm>
                  <a:off x="7696200" y="3657600"/>
                  <a:ext cx="914400" cy="152400"/>
                </a:xfrm>
                <a:prstGeom prst="roundRect">
                  <a:avLst/>
                </a:prstGeom>
                <a:solidFill>
                  <a:srgbClr val="D98A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3" name="Group 162"/>
                <p:cNvGrpSpPr/>
                <p:nvPr/>
              </p:nvGrpSpPr>
              <p:grpSpPr>
                <a:xfrm>
                  <a:off x="7543801" y="3581401"/>
                  <a:ext cx="457200" cy="1066800"/>
                  <a:chOff x="6827799" y="4800600"/>
                  <a:chExt cx="868401" cy="2043177"/>
                </a:xfrm>
                <a:solidFill>
                  <a:srgbClr val="D98A33"/>
                </a:solidFill>
              </p:grpSpPr>
              <p:sp>
                <p:nvSpPr>
                  <p:cNvPr id="244" name="Double Wave 51"/>
                  <p:cNvSpPr/>
                  <p:nvPr/>
                </p:nvSpPr>
                <p:spPr>
                  <a:xfrm rot="16516316">
                    <a:off x="6407650" y="5697864"/>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Double Wave 19"/>
                  <p:cNvSpPr/>
                  <p:nvPr/>
                </p:nvSpPr>
                <p:spPr>
                  <a:xfrm rot="17633710">
                    <a:off x="6141999" y="5700777"/>
                    <a:ext cx="1828800" cy="457200"/>
                  </a:xfrm>
                  <a:prstGeom prst="doubleWave">
                    <a:avLst>
                      <a:gd name="adj1" fmla="val 12500"/>
                      <a:gd name="adj2" fmla="val -10000"/>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53"/>
                  <p:cNvSpPr/>
                  <p:nvPr/>
                </p:nvSpPr>
                <p:spPr>
                  <a:xfrm>
                    <a:off x="7010400" y="4800600"/>
                    <a:ext cx="685800" cy="609600"/>
                  </a:xfrm>
                  <a:prstGeom prst="roundRect">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7" name="Group 188"/>
              <p:cNvGrpSpPr/>
              <p:nvPr/>
            </p:nvGrpSpPr>
            <p:grpSpPr>
              <a:xfrm>
                <a:off x="6019800" y="5173301"/>
                <a:ext cx="1447800" cy="289560"/>
                <a:chOff x="2286000" y="6019800"/>
                <a:chExt cx="3048000" cy="609600"/>
              </a:xfrm>
            </p:grpSpPr>
            <p:grpSp>
              <p:nvGrpSpPr>
                <p:cNvPr id="227" name="Group 175"/>
                <p:cNvGrpSpPr/>
                <p:nvPr/>
              </p:nvGrpSpPr>
              <p:grpSpPr>
                <a:xfrm>
                  <a:off x="2286000" y="6019800"/>
                  <a:ext cx="609600" cy="609600"/>
                  <a:chOff x="2286000" y="6019800"/>
                  <a:chExt cx="609600" cy="609600"/>
                </a:xfrm>
              </p:grpSpPr>
              <p:sp>
                <p:nvSpPr>
                  <p:cNvPr id="240" name="Quad Arrow Callout 47"/>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Cross 48"/>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8" name="Group 176"/>
                <p:cNvGrpSpPr/>
                <p:nvPr/>
              </p:nvGrpSpPr>
              <p:grpSpPr>
                <a:xfrm>
                  <a:off x="2895600" y="6019800"/>
                  <a:ext cx="609600" cy="609600"/>
                  <a:chOff x="2286000" y="6019800"/>
                  <a:chExt cx="609600" cy="609600"/>
                </a:xfrm>
              </p:grpSpPr>
              <p:sp>
                <p:nvSpPr>
                  <p:cNvPr id="238" name="Quad Arrow Callout 45"/>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Cross 4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9" name="Group 179"/>
                <p:cNvGrpSpPr/>
                <p:nvPr/>
              </p:nvGrpSpPr>
              <p:grpSpPr>
                <a:xfrm>
                  <a:off x="3505200" y="6019800"/>
                  <a:ext cx="609600" cy="609600"/>
                  <a:chOff x="2286000" y="6019800"/>
                  <a:chExt cx="609600" cy="609600"/>
                </a:xfrm>
              </p:grpSpPr>
              <p:sp>
                <p:nvSpPr>
                  <p:cNvPr id="236" name="Quad Arrow Callout 4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Cross 236"/>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0" name="Group 182"/>
                <p:cNvGrpSpPr/>
                <p:nvPr/>
              </p:nvGrpSpPr>
              <p:grpSpPr>
                <a:xfrm>
                  <a:off x="4114800" y="6019800"/>
                  <a:ext cx="609600" cy="609600"/>
                  <a:chOff x="2286000" y="6019800"/>
                  <a:chExt cx="609600" cy="609600"/>
                </a:xfrm>
              </p:grpSpPr>
              <p:sp>
                <p:nvSpPr>
                  <p:cNvPr id="234" name="Quad Arrow Callout 233"/>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Cross 234"/>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185"/>
                <p:cNvGrpSpPr/>
                <p:nvPr/>
              </p:nvGrpSpPr>
              <p:grpSpPr>
                <a:xfrm>
                  <a:off x="4724400" y="6019800"/>
                  <a:ext cx="609600" cy="609600"/>
                  <a:chOff x="2286000" y="6019800"/>
                  <a:chExt cx="609600" cy="609600"/>
                </a:xfrm>
              </p:grpSpPr>
              <p:sp>
                <p:nvSpPr>
                  <p:cNvPr id="232" name="Quad Arrow Callout 231"/>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Cross 232"/>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8" name="Double Wave 8"/>
              <p:cNvSpPr/>
              <p:nvPr/>
            </p:nvSpPr>
            <p:spPr>
              <a:xfrm rot="10558211">
                <a:off x="6102425" y="1488339"/>
                <a:ext cx="1161594" cy="223721"/>
              </a:xfrm>
              <a:prstGeom prst="doubleWave">
                <a:avLst>
                  <a:gd name="adj1" fmla="val 12500"/>
                  <a:gd name="adj2" fmla="val -6233"/>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Moon 16"/>
              <p:cNvSpPr/>
              <p:nvPr/>
            </p:nvSpPr>
            <p:spPr>
              <a:xfrm rot="5598382">
                <a:off x="6527289" y="806839"/>
                <a:ext cx="423981" cy="1096304"/>
              </a:xfrm>
              <a:prstGeom prst="moon">
                <a:avLst>
                  <a:gd name="adj" fmla="val 61082"/>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ounded Rectangle 17"/>
              <p:cNvSpPr/>
              <p:nvPr/>
            </p:nvSpPr>
            <p:spPr>
              <a:xfrm>
                <a:off x="6179812" y="1371982"/>
                <a:ext cx="1100074" cy="194131"/>
              </a:xfrm>
              <a:prstGeom prst="roundRect">
                <a:avLst/>
              </a:prstGeom>
              <a:solidFill>
                <a:srgbClr val="F9EBAD"/>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1" name="Group 189"/>
              <p:cNvGrpSpPr/>
              <p:nvPr/>
            </p:nvGrpSpPr>
            <p:grpSpPr>
              <a:xfrm>
                <a:off x="6172200" y="1357767"/>
                <a:ext cx="1054396" cy="210879"/>
                <a:chOff x="2286000" y="6019800"/>
                <a:chExt cx="3048000" cy="609600"/>
              </a:xfrm>
            </p:grpSpPr>
            <p:grpSp>
              <p:nvGrpSpPr>
                <p:cNvPr id="212" name="Group 175"/>
                <p:cNvGrpSpPr/>
                <p:nvPr/>
              </p:nvGrpSpPr>
              <p:grpSpPr>
                <a:xfrm>
                  <a:off x="2286000" y="6019800"/>
                  <a:ext cx="609600" cy="609600"/>
                  <a:chOff x="2286000" y="6019800"/>
                  <a:chExt cx="609600" cy="609600"/>
                </a:xfrm>
              </p:grpSpPr>
              <p:sp>
                <p:nvSpPr>
                  <p:cNvPr id="225" name="Quad Arrow Callout 3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Cross 3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3" name="Group 176"/>
                <p:cNvGrpSpPr/>
                <p:nvPr/>
              </p:nvGrpSpPr>
              <p:grpSpPr>
                <a:xfrm>
                  <a:off x="2895600" y="6019800"/>
                  <a:ext cx="609600" cy="609600"/>
                  <a:chOff x="2286000" y="6019800"/>
                  <a:chExt cx="609600" cy="609600"/>
                </a:xfrm>
              </p:grpSpPr>
              <p:sp>
                <p:nvSpPr>
                  <p:cNvPr id="223" name="Quad Arrow Callout 222"/>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Cross 223"/>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4" name="Group 179"/>
                <p:cNvGrpSpPr/>
                <p:nvPr/>
              </p:nvGrpSpPr>
              <p:grpSpPr>
                <a:xfrm>
                  <a:off x="3505200" y="6019800"/>
                  <a:ext cx="609600" cy="609600"/>
                  <a:chOff x="2286000" y="6019800"/>
                  <a:chExt cx="609600" cy="609600"/>
                </a:xfrm>
              </p:grpSpPr>
              <p:sp>
                <p:nvSpPr>
                  <p:cNvPr id="221" name="Quad Arrow Callout 220"/>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Cross 221"/>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5" name="Group 182"/>
                <p:cNvGrpSpPr/>
                <p:nvPr/>
              </p:nvGrpSpPr>
              <p:grpSpPr>
                <a:xfrm>
                  <a:off x="4114800" y="6019800"/>
                  <a:ext cx="609600" cy="609600"/>
                  <a:chOff x="2286000" y="6019800"/>
                  <a:chExt cx="609600" cy="609600"/>
                </a:xfrm>
              </p:grpSpPr>
              <p:sp>
                <p:nvSpPr>
                  <p:cNvPr id="219" name="Quad Arrow Callout 218"/>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Cross 219"/>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6" name="Group 185"/>
                <p:cNvGrpSpPr/>
                <p:nvPr/>
              </p:nvGrpSpPr>
              <p:grpSpPr>
                <a:xfrm>
                  <a:off x="4724400" y="6019800"/>
                  <a:ext cx="609600" cy="609600"/>
                  <a:chOff x="2286000" y="6019800"/>
                  <a:chExt cx="609600" cy="609600"/>
                </a:xfrm>
              </p:grpSpPr>
              <p:sp>
                <p:nvSpPr>
                  <p:cNvPr id="217" name="Quad Arrow Callout 216"/>
                  <p:cNvSpPr/>
                  <p:nvPr/>
                </p:nvSpPr>
                <p:spPr>
                  <a:xfrm>
                    <a:off x="2286000" y="6019800"/>
                    <a:ext cx="609600" cy="609600"/>
                  </a:xfrm>
                  <a:prstGeom prst="quadArrowCallout">
                    <a:avLst>
                      <a:gd name="adj1" fmla="val 9691"/>
                      <a:gd name="adj2" fmla="val 33221"/>
                      <a:gd name="adj3" fmla="val 14103"/>
                      <a:gd name="adj4" fmla="val 48123"/>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Cross 217"/>
                  <p:cNvSpPr/>
                  <p:nvPr/>
                </p:nvSpPr>
                <p:spPr>
                  <a:xfrm>
                    <a:off x="2483225" y="6203577"/>
                    <a:ext cx="228599" cy="228599"/>
                  </a:xfrm>
                  <a:prstGeom prst="plus">
                    <a:avLst>
                      <a:gd name="adj" fmla="val 3172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2" name="Group 54"/>
            <p:cNvGrpSpPr/>
            <p:nvPr/>
          </p:nvGrpSpPr>
          <p:grpSpPr>
            <a:xfrm>
              <a:off x="3962400" y="2819400"/>
              <a:ext cx="1168345" cy="3206389"/>
              <a:chOff x="990600" y="1869556"/>
              <a:chExt cx="1625545" cy="3815989"/>
            </a:xfrm>
          </p:grpSpPr>
          <p:sp>
            <p:nvSpPr>
              <p:cNvPr id="156" name="Oval 155"/>
              <p:cNvSpPr/>
              <p:nvPr/>
            </p:nvSpPr>
            <p:spPr>
              <a:xfrm rot="6922285">
                <a:off x="1308408" y="5244859"/>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3646842">
                <a:off x="1850980" y="5248313"/>
                <a:ext cx="500424" cy="374039"/>
              </a:xfrm>
              <a:prstGeom prst="ellips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a:off x="1206228" y="4058865"/>
                <a:ext cx="1295400" cy="1295400"/>
              </a:xfrm>
              <a:prstGeom prst="trapezoid">
                <a:avLst>
                  <a:gd name="adj" fmla="val 21250"/>
                </a:avLst>
              </a:prstGeom>
              <a:solidFill>
                <a:schemeClr val="bg2">
                  <a:lumMod val="9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4724043">
                <a:off x="2178914" y="3848972"/>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6922285">
                <a:off x="927408" y="3949460"/>
                <a:ext cx="500424" cy="374039"/>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19684206">
                <a:off x="2026032" y="3140170"/>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rapezoid 161"/>
              <p:cNvSpPr/>
              <p:nvPr/>
            </p:nvSpPr>
            <p:spPr>
              <a:xfrm rot="1711066">
                <a:off x="1095331" y="3216624"/>
                <a:ext cx="543829" cy="95048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Cloud 162"/>
              <p:cNvSpPr/>
              <p:nvPr/>
            </p:nvSpPr>
            <p:spPr>
              <a:xfrm rot="21304292">
                <a:off x="1922597" y="1996079"/>
                <a:ext cx="645572"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Cloud 163"/>
              <p:cNvSpPr/>
              <p:nvPr/>
            </p:nvSpPr>
            <p:spPr>
              <a:xfrm>
                <a:off x="1062548" y="1978092"/>
                <a:ext cx="635729" cy="1109362"/>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Hexagon 164"/>
              <p:cNvSpPr/>
              <p:nvPr/>
            </p:nvSpPr>
            <p:spPr>
              <a:xfrm>
                <a:off x="1676453" y="2093285"/>
                <a:ext cx="317770" cy="252030"/>
              </a:xfrm>
              <a:prstGeom prst="hexagon">
                <a:avLst/>
              </a:prstGeom>
              <a:solidFill>
                <a:srgbClr val="CC99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Trapezoid 165"/>
              <p:cNvSpPr/>
              <p:nvPr/>
            </p:nvSpPr>
            <p:spPr>
              <a:xfrm>
                <a:off x="1282428" y="3220665"/>
                <a:ext cx="1143000" cy="1524000"/>
              </a:xfrm>
              <a:prstGeom prst="trapezoid">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10800000">
                <a:off x="1626852" y="2906721"/>
                <a:ext cx="381000" cy="762000"/>
              </a:xfrm>
              <a:prstGeom prst="triangl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8" name="Group 74"/>
              <p:cNvGrpSpPr/>
              <p:nvPr/>
            </p:nvGrpSpPr>
            <p:grpSpPr>
              <a:xfrm rot="5400000">
                <a:off x="1282428" y="3525465"/>
                <a:ext cx="762000" cy="152400"/>
                <a:chOff x="4038600" y="287312"/>
                <a:chExt cx="5102902" cy="474688"/>
              </a:xfrm>
            </p:grpSpPr>
            <p:sp>
              <p:nvSpPr>
                <p:cNvPr id="191" name="Quad Arrow Callout 190"/>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Quad Arrow Callout 191"/>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Quad Arrow Callout 92"/>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Quad Arrow Callout 193"/>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79"/>
              <p:cNvGrpSpPr/>
              <p:nvPr/>
            </p:nvGrpSpPr>
            <p:grpSpPr>
              <a:xfrm rot="5400000">
                <a:off x="1587228" y="3525465"/>
                <a:ext cx="762000" cy="152400"/>
                <a:chOff x="4038600" y="287312"/>
                <a:chExt cx="5102902" cy="474688"/>
              </a:xfrm>
            </p:grpSpPr>
            <p:sp>
              <p:nvSpPr>
                <p:cNvPr id="187" name="Quad Arrow Callout 86"/>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Quad Arrow Callout 187"/>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Quad Arrow Callout 188"/>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Quad Arrow Callout 189"/>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84"/>
              <p:cNvGrpSpPr/>
              <p:nvPr/>
            </p:nvGrpSpPr>
            <p:grpSpPr>
              <a:xfrm rot="5400000">
                <a:off x="1621079" y="3720214"/>
                <a:ext cx="386690" cy="149593"/>
                <a:chOff x="5257800" y="296056"/>
                <a:chExt cx="2589551" cy="465944"/>
              </a:xfrm>
            </p:grpSpPr>
            <p:sp>
              <p:nvSpPr>
                <p:cNvPr id="185" name="Quad Arrow Callout 184"/>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Quad Arrow Callout 185"/>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1" name="Oval 170"/>
              <p:cNvSpPr/>
              <p:nvPr/>
            </p:nvSpPr>
            <p:spPr>
              <a:xfrm>
                <a:off x="1206228" y="2133599"/>
                <a:ext cx="1165157" cy="1235457"/>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2" name="Group 68"/>
              <p:cNvGrpSpPr/>
              <p:nvPr/>
            </p:nvGrpSpPr>
            <p:grpSpPr>
              <a:xfrm>
                <a:off x="1358628" y="4135065"/>
                <a:ext cx="990600" cy="838200"/>
                <a:chOff x="5715000" y="5771234"/>
                <a:chExt cx="1154507" cy="1086766"/>
              </a:xfrm>
            </p:grpSpPr>
            <p:sp>
              <p:nvSpPr>
                <p:cNvPr id="180" name="Wave 79"/>
                <p:cNvSpPr/>
                <p:nvPr/>
              </p:nvSpPr>
              <p:spPr>
                <a:xfrm rot="16200000">
                  <a:off x="6093773" y="6319799"/>
                  <a:ext cx="845228" cy="231174"/>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67"/>
                <p:cNvGrpSpPr/>
                <p:nvPr/>
              </p:nvGrpSpPr>
              <p:grpSpPr>
                <a:xfrm>
                  <a:off x="5715000" y="5771234"/>
                  <a:ext cx="1154507" cy="1086766"/>
                  <a:chOff x="1205362" y="4212084"/>
                  <a:chExt cx="1154507" cy="1086766"/>
                </a:xfrm>
              </p:grpSpPr>
              <p:sp>
                <p:nvSpPr>
                  <p:cNvPr id="182" name="Rounded Rectangle 16"/>
                  <p:cNvSpPr/>
                  <p:nvPr/>
                </p:nvSpPr>
                <p:spPr>
                  <a:xfrm>
                    <a:off x="1205362" y="4264912"/>
                    <a:ext cx="1154507" cy="211307"/>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Wave 182"/>
                  <p:cNvSpPr/>
                  <p:nvPr/>
                </p:nvSpPr>
                <p:spPr>
                  <a:xfrm rot="15242885">
                    <a:off x="1667743" y="4683044"/>
                    <a:ext cx="917103" cy="314510"/>
                  </a:xfrm>
                  <a:prstGeom prst="wave">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83"/>
                  <p:cNvSpPr/>
                  <p:nvPr/>
                </p:nvSpPr>
                <p:spPr>
                  <a:xfrm>
                    <a:off x="1866223" y="4212084"/>
                    <a:ext cx="314099" cy="264134"/>
                  </a:xfrm>
                  <a:prstGeom prst="roundRect">
                    <a:avLst/>
                  </a:prstGeom>
                  <a:solidFill>
                    <a:srgbClr val="E0C13C"/>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73" name="Cloud 172"/>
              <p:cNvSpPr/>
              <p:nvPr/>
            </p:nvSpPr>
            <p:spPr>
              <a:xfrm rot="214273">
                <a:off x="1158582" y="1869556"/>
                <a:ext cx="1325469" cy="541635"/>
              </a:xfrm>
              <a:prstGeom prst="cloud">
                <a:avLst/>
              </a:prstGeom>
              <a:solidFill>
                <a:srgbClr val="3E1F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1130028" y="2077665"/>
                <a:ext cx="1377003" cy="252030"/>
              </a:xfrm>
              <a:prstGeom prst="roundRect">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5" name="Group 91"/>
              <p:cNvGrpSpPr/>
              <p:nvPr/>
            </p:nvGrpSpPr>
            <p:grpSpPr>
              <a:xfrm>
                <a:off x="1413492" y="2129481"/>
                <a:ext cx="762000" cy="152400"/>
                <a:chOff x="4038600" y="287312"/>
                <a:chExt cx="5102902" cy="474688"/>
              </a:xfrm>
            </p:grpSpPr>
            <p:sp>
              <p:nvSpPr>
                <p:cNvPr id="176" name="Quad Arrow Callout 175"/>
                <p:cNvSpPr/>
                <p:nvPr/>
              </p:nvSpPr>
              <p:spPr>
                <a:xfrm>
                  <a:off x="40386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Quad Arrow Callout 176"/>
                <p:cNvSpPr/>
                <p:nvPr/>
              </p:nvSpPr>
              <p:spPr>
                <a:xfrm>
                  <a:off x="5257800" y="304800"/>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Quad Arrow Callout 177"/>
                <p:cNvSpPr/>
                <p:nvPr/>
              </p:nvSpPr>
              <p:spPr>
                <a:xfrm>
                  <a:off x="6551951" y="296056"/>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Quad Arrow Callout 178"/>
                <p:cNvSpPr/>
                <p:nvPr/>
              </p:nvSpPr>
              <p:spPr>
                <a:xfrm>
                  <a:off x="7846102" y="287312"/>
                  <a:ext cx="1295400" cy="457200"/>
                </a:xfrm>
                <a:prstGeom prst="quadArrowCallo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3" name="Group 110"/>
            <p:cNvGrpSpPr/>
            <p:nvPr/>
          </p:nvGrpSpPr>
          <p:grpSpPr>
            <a:xfrm>
              <a:off x="5181600" y="2971800"/>
              <a:ext cx="1371600" cy="3086368"/>
              <a:chOff x="4419600" y="660472"/>
              <a:chExt cx="2286000" cy="4774178"/>
            </a:xfrm>
          </p:grpSpPr>
          <p:sp>
            <p:nvSpPr>
              <p:cNvPr id="119" name="Oval 118"/>
              <p:cNvSpPr/>
              <p:nvPr/>
            </p:nvSpPr>
            <p:spPr>
              <a:xfrm>
                <a:off x="5943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4419600" y="2971800"/>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87"/>
              <p:cNvGrpSpPr/>
              <p:nvPr/>
            </p:nvGrpSpPr>
            <p:grpSpPr>
              <a:xfrm rot="1905584" flipH="1">
                <a:off x="5104960" y="4411402"/>
                <a:ext cx="549476" cy="1023248"/>
                <a:chOff x="6213924" y="4956136"/>
                <a:chExt cx="549476" cy="1023248"/>
              </a:xfrm>
            </p:grpSpPr>
            <p:sp>
              <p:nvSpPr>
                <p:cNvPr id="154" name="Oval 153"/>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2" name="Group 86"/>
              <p:cNvGrpSpPr/>
              <p:nvPr/>
            </p:nvGrpSpPr>
            <p:grpSpPr>
              <a:xfrm rot="19694416">
                <a:off x="5715000" y="4343400"/>
                <a:ext cx="549476" cy="1023248"/>
                <a:chOff x="6213924" y="4956136"/>
                <a:chExt cx="549476" cy="1023248"/>
              </a:xfrm>
            </p:grpSpPr>
            <p:sp>
              <p:nvSpPr>
                <p:cNvPr id="152" name="Oval 15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rapezoid 122"/>
              <p:cNvSpPr/>
              <p:nvPr/>
            </p:nvSpPr>
            <p:spPr>
              <a:xfrm rot="19892058">
                <a:off x="5938555" y="2099223"/>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rapezoid 123"/>
              <p:cNvSpPr/>
              <p:nvPr/>
            </p:nvSpPr>
            <p:spPr>
              <a:xfrm rot="1180462">
                <a:off x="4551349" y="2168864"/>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rapezoid 124"/>
              <p:cNvSpPr/>
              <p:nvPr/>
            </p:nvSpPr>
            <p:spPr>
              <a:xfrm>
                <a:off x="4648200" y="2209800"/>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79"/>
              <p:cNvGrpSpPr/>
              <p:nvPr/>
            </p:nvGrpSpPr>
            <p:grpSpPr>
              <a:xfrm>
                <a:off x="4835373" y="3124200"/>
                <a:ext cx="1665512" cy="1752600"/>
                <a:chOff x="4909631" y="1905000"/>
                <a:chExt cx="1743656" cy="1752600"/>
              </a:xfrm>
            </p:grpSpPr>
            <p:sp>
              <p:nvSpPr>
                <p:cNvPr id="147" name="Moon 14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oon 147"/>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6019800" y="2286000"/>
                  <a:ext cx="304800" cy="13716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20771879">
                  <a:off x="6272287" y="2080845"/>
                  <a:ext cx="381000" cy="1524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5791200" y="1905000"/>
                  <a:ext cx="609600" cy="5334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7" name="Isosceles Triangle 126"/>
              <p:cNvSpPr/>
              <p:nvPr/>
            </p:nvSpPr>
            <p:spPr>
              <a:xfrm rot="10800000">
                <a:off x="5259049" y="211861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4724400" y="1143000"/>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 Diagonal Corner Rectangle 128"/>
              <p:cNvSpPr/>
              <p:nvPr/>
            </p:nvSpPr>
            <p:spPr>
              <a:xfrm rot="17735882">
                <a:off x="4775818" y="836918"/>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 Diagonal Corner Rectangle 129"/>
              <p:cNvSpPr/>
              <p:nvPr/>
            </p:nvSpPr>
            <p:spPr>
              <a:xfrm rot="20565624">
                <a:off x="5499044" y="935165"/>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ound Diagonal Corner Rectangle 130"/>
              <p:cNvSpPr/>
              <p:nvPr/>
            </p:nvSpPr>
            <p:spPr>
              <a:xfrm rot="19014106">
                <a:off x="5079797" y="660472"/>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2" name="Group 109"/>
              <p:cNvGrpSpPr/>
              <p:nvPr/>
            </p:nvGrpSpPr>
            <p:grpSpPr>
              <a:xfrm>
                <a:off x="4708161" y="1045564"/>
                <a:ext cx="1600200" cy="381000"/>
                <a:chOff x="6858000" y="914400"/>
                <a:chExt cx="1752600" cy="533400"/>
              </a:xfrm>
            </p:grpSpPr>
            <p:sp>
              <p:nvSpPr>
                <p:cNvPr id="133" name="Rounded Rectangle 132"/>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08"/>
                <p:cNvGrpSpPr/>
                <p:nvPr/>
              </p:nvGrpSpPr>
              <p:grpSpPr>
                <a:xfrm>
                  <a:off x="6880485" y="973111"/>
                  <a:ext cx="1676400" cy="457200"/>
                  <a:chOff x="5791200" y="5562600"/>
                  <a:chExt cx="5025452" cy="1182974"/>
                </a:xfrm>
              </p:grpSpPr>
              <p:grpSp>
                <p:nvGrpSpPr>
                  <p:cNvPr id="135" name="Group 99"/>
                  <p:cNvGrpSpPr/>
                  <p:nvPr/>
                </p:nvGrpSpPr>
                <p:grpSpPr>
                  <a:xfrm>
                    <a:off x="5791200" y="5562600"/>
                    <a:ext cx="1524000" cy="1156741"/>
                    <a:chOff x="5791200" y="5562600"/>
                    <a:chExt cx="1524000" cy="1156741"/>
                  </a:xfrm>
                </p:grpSpPr>
                <p:sp>
                  <p:nvSpPr>
                    <p:cNvPr id="144" name="L-Shape 143"/>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L-Shape 144"/>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00"/>
                  <p:cNvGrpSpPr/>
                  <p:nvPr/>
                </p:nvGrpSpPr>
                <p:grpSpPr>
                  <a:xfrm>
                    <a:off x="7522564" y="5581338"/>
                    <a:ext cx="1524000" cy="1156741"/>
                    <a:chOff x="5791200" y="5562600"/>
                    <a:chExt cx="1524000" cy="1156741"/>
                  </a:xfrm>
                </p:grpSpPr>
                <p:sp>
                  <p:nvSpPr>
                    <p:cNvPr id="141" name="L-Shape 140"/>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L-Shape 141"/>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04"/>
                  <p:cNvGrpSpPr/>
                  <p:nvPr/>
                </p:nvGrpSpPr>
                <p:grpSpPr>
                  <a:xfrm>
                    <a:off x="9292652" y="5588833"/>
                    <a:ext cx="1524000" cy="1156741"/>
                    <a:chOff x="5791200" y="5562600"/>
                    <a:chExt cx="1524000" cy="1156741"/>
                  </a:xfrm>
                </p:grpSpPr>
                <p:sp>
                  <p:nvSpPr>
                    <p:cNvPr id="138" name="L-Shape 137"/>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L-Shape 138"/>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94" name="Group 132"/>
            <p:cNvGrpSpPr/>
            <p:nvPr/>
          </p:nvGrpSpPr>
          <p:grpSpPr>
            <a:xfrm>
              <a:off x="1219200" y="2819400"/>
              <a:ext cx="1506245" cy="3276600"/>
              <a:chOff x="2971800" y="685800"/>
              <a:chExt cx="1353845" cy="2971800"/>
            </a:xfrm>
          </p:grpSpPr>
          <p:sp>
            <p:nvSpPr>
              <p:cNvPr id="95" name="Oval 94"/>
              <p:cNvSpPr/>
              <p:nvPr/>
            </p:nvSpPr>
            <p:spPr>
              <a:xfrm>
                <a:off x="2971800" y="2514600"/>
                <a:ext cx="181486" cy="34713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Manual Operation 95"/>
              <p:cNvSpPr/>
              <p:nvPr/>
            </p:nvSpPr>
            <p:spPr>
              <a:xfrm rot="12279233">
                <a:off x="3100192" y="1695045"/>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18242526">
                <a:off x="4105157" y="2457487"/>
                <a:ext cx="183075" cy="2579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Manual Operation 97"/>
              <p:cNvSpPr/>
              <p:nvPr/>
            </p:nvSpPr>
            <p:spPr>
              <a:xfrm rot="8993220" flipH="1">
                <a:off x="3747231" y="1609321"/>
                <a:ext cx="318990" cy="1050642"/>
              </a:xfrm>
              <a:prstGeom prst="flowChartManualOperatio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rapezoid 98"/>
              <p:cNvSpPr/>
              <p:nvPr/>
            </p:nvSpPr>
            <p:spPr>
              <a:xfrm>
                <a:off x="3124200" y="1676400"/>
                <a:ext cx="914400" cy="1676400"/>
              </a:xfrm>
              <a:prstGeom prst="trapezoid">
                <a:avLst>
                  <a:gd name="adj" fmla="val 3381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3198657"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3561629" y="3409648"/>
                <a:ext cx="362972" cy="247952"/>
              </a:xfrm>
              <a:prstGeom prst="ellipse">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loud 101"/>
              <p:cNvSpPr/>
              <p:nvPr/>
            </p:nvSpPr>
            <p:spPr>
              <a:xfrm rot="20835976" flipH="1">
                <a:off x="3689855" y="858790"/>
                <a:ext cx="513671" cy="1041400"/>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3153286" y="3310467"/>
                <a:ext cx="862057" cy="198362"/>
              </a:xfrm>
              <a:prstGeom prst="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lowchart: Extract 103"/>
              <p:cNvSpPr/>
              <p:nvPr/>
            </p:nvSpPr>
            <p:spPr>
              <a:xfrm rot="10800000">
                <a:off x="3425514" y="1624390"/>
                <a:ext cx="317600" cy="446314"/>
              </a:xfrm>
              <a:prstGeom prst="flowChartExtract">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2203033">
                <a:off x="3454847" y="1679760"/>
                <a:ext cx="135657" cy="1143048"/>
              </a:xfrm>
              <a:prstGeom prst="roundRect">
                <a:avLst/>
              </a:prstGeom>
              <a:solidFill>
                <a:srgbClr val="6633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ounded Rectangle 105"/>
              <p:cNvSpPr/>
              <p:nvPr/>
            </p:nvSpPr>
            <p:spPr>
              <a:xfrm>
                <a:off x="3226261" y="2219476"/>
                <a:ext cx="136114" cy="595086"/>
              </a:xfrm>
              <a:prstGeom prst="roundRect">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5400000">
                <a:off x="3269522" y="2230024"/>
                <a:ext cx="49590" cy="226857"/>
              </a:xfrm>
              <a:prstGeom prst="roundRect">
                <a:avLst/>
              </a:prstGeom>
              <a:solidFill>
                <a:srgbClr val="FFCC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Pentagon 107"/>
              <p:cNvSpPr/>
              <p:nvPr/>
            </p:nvSpPr>
            <p:spPr>
              <a:xfrm rot="5400000">
                <a:off x="3073270" y="2628857"/>
                <a:ext cx="396724" cy="272229"/>
              </a:xfrm>
              <a:prstGeom prst="homePlate">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3135518" y="2566610"/>
                <a:ext cx="272229" cy="99181"/>
              </a:xfrm>
              <a:prstGeom prst="rect">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Cloud 109"/>
              <p:cNvSpPr/>
              <p:nvPr/>
            </p:nvSpPr>
            <p:spPr>
              <a:xfrm rot="308159">
                <a:off x="3018359" y="856670"/>
                <a:ext cx="460201" cy="1060825"/>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p:nvPr/>
            </p:nvSpPr>
            <p:spPr>
              <a:xfrm>
                <a:off x="3289400" y="830943"/>
                <a:ext cx="589829" cy="942219"/>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Cloud 111"/>
              <p:cNvSpPr/>
              <p:nvPr/>
            </p:nvSpPr>
            <p:spPr>
              <a:xfrm rot="16200000" flipH="1">
                <a:off x="3435248" y="403838"/>
                <a:ext cx="343505" cy="907429"/>
              </a:xfrm>
              <a:prstGeom prst="clou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12"/>
              <p:cNvSpPr/>
              <p:nvPr/>
            </p:nvSpPr>
            <p:spPr>
              <a:xfrm>
                <a:off x="3124200" y="838200"/>
                <a:ext cx="952800" cy="148771"/>
              </a:xfrm>
              <a:prstGeom prst="roundRect">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Pentagon 113"/>
              <p:cNvSpPr/>
              <p:nvPr/>
            </p:nvSpPr>
            <p:spPr>
              <a:xfrm>
                <a:off x="3198657"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Pentagon 114"/>
              <p:cNvSpPr/>
              <p:nvPr/>
            </p:nvSpPr>
            <p:spPr>
              <a:xfrm>
                <a:off x="3380143"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Pentagon 115"/>
              <p:cNvSpPr/>
              <p:nvPr/>
            </p:nvSpPr>
            <p:spPr>
              <a:xfrm>
                <a:off x="3561629"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Pentagon 116"/>
              <p:cNvSpPr/>
              <p:nvPr/>
            </p:nvSpPr>
            <p:spPr>
              <a:xfrm>
                <a:off x="3743114" y="3310467"/>
                <a:ext cx="136114"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Pentagon 117"/>
              <p:cNvSpPr/>
              <p:nvPr/>
            </p:nvSpPr>
            <p:spPr>
              <a:xfrm>
                <a:off x="3924600" y="3310467"/>
                <a:ext cx="90743" cy="198362"/>
              </a:xfrm>
              <a:prstGeom prst="homePlate">
                <a:avLst/>
              </a:prstGeom>
              <a:solidFill>
                <a:schemeClr val="tx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 name="Picture 4">
            <a:extLst>
              <a:ext uri="{FF2B5EF4-FFF2-40B4-BE49-F238E27FC236}">
                <a16:creationId xmlns:a16="http://schemas.microsoft.com/office/drawing/2014/main" id="{FB13347B-E3CF-416C-9FC7-1933A58E8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4616" y="1441469"/>
            <a:ext cx="2150046" cy="1986395"/>
          </a:xfrm>
          <a:prstGeom prst="rect">
            <a:avLst/>
          </a:prstGeom>
        </p:spPr>
      </p:pic>
    </p:spTree>
    <p:extLst>
      <p:ext uri="{BB962C8B-B14F-4D97-AF65-F5344CB8AC3E}">
        <p14:creationId xmlns:p14="http://schemas.microsoft.com/office/powerpoint/2010/main" val="768377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Rockwell" pitchFamily="18" charset="0"/>
              </a:rPr>
              <a:t>Instruments</a:t>
            </a:r>
          </a:p>
        </p:txBody>
      </p:sp>
      <p:grpSp>
        <p:nvGrpSpPr>
          <p:cNvPr id="5" name="Group 82"/>
          <p:cNvGrpSpPr/>
          <p:nvPr/>
        </p:nvGrpSpPr>
        <p:grpSpPr>
          <a:xfrm>
            <a:off x="1944624" y="1295400"/>
            <a:ext cx="8153400" cy="4572000"/>
            <a:chOff x="3124200" y="4267200"/>
            <a:chExt cx="2514600" cy="2057400"/>
          </a:xfrm>
        </p:grpSpPr>
        <p:sp>
          <p:nvSpPr>
            <p:cNvPr id="84" name="Frame 83"/>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3201971" y="4419600"/>
              <a:ext cx="2359058" cy="17526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a:extLst>
              <a:ext uri="{FF2B5EF4-FFF2-40B4-BE49-F238E27FC236}">
                <a16:creationId xmlns:a16="http://schemas.microsoft.com/office/drawing/2014/main" id="{FB0AC120-A7F7-4858-ABCA-8408DCCE02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2888" y="1905381"/>
            <a:ext cx="2214372" cy="1986422"/>
          </a:xfrm>
          <a:prstGeom prst="rect">
            <a:avLst/>
          </a:prstGeom>
        </p:spPr>
      </p:pic>
      <p:pic>
        <p:nvPicPr>
          <p:cNvPr id="12" name="Picture 11">
            <a:extLst>
              <a:ext uri="{FF2B5EF4-FFF2-40B4-BE49-F238E27FC236}">
                <a16:creationId xmlns:a16="http://schemas.microsoft.com/office/drawing/2014/main" id="{A0EB8B9C-722A-43AA-8AD7-DE73058208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2086" y="4023142"/>
            <a:ext cx="2125402" cy="2249643"/>
          </a:xfrm>
          <a:prstGeom prst="rect">
            <a:avLst/>
          </a:prstGeom>
        </p:spPr>
      </p:pic>
      <p:pic>
        <p:nvPicPr>
          <p:cNvPr id="14" name="Picture 13">
            <a:extLst>
              <a:ext uri="{FF2B5EF4-FFF2-40B4-BE49-F238E27FC236}">
                <a16:creationId xmlns:a16="http://schemas.microsoft.com/office/drawing/2014/main" id="{21C49992-DEC5-40C1-9BCE-E5C57DF348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0640" y="2194142"/>
            <a:ext cx="2575522" cy="2061336"/>
          </a:xfrm>
          <a:prstGeom prst="rect">
            <a:avLst/>
          </a:prstGeom>
        </p:spPr>
      </p:pic>
      <p:pic>
        <p:nvPicPr>
          <p:cNvPr id="16" name="Picture 15">
            <a:extLst>
              <a:ext uri="{FF2B5EF4-FFF2-40B4-BE49-F238E27FC236}">
                <a16:creationId xmlns:a16="http://schemas.microsoft.com/office/drawing/2014/main" id="{E0CF3FE2-E20D-49EF-A92F-D31BF6CFF3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1331" y="2452727"/>
            <a:ext cx="1725927" cy="2704490"/>
          </a:xfrm>
          <a:prstGeom prst="rect">
            <a:avLst/>
          </a:prstGeom>
        </p:spPr>
      </p:pic>
      <p:grpSp>
        <p:nvGrpSpPr>
          <p:cNvPr id="7" name="Group 85"/>
          <p:cNvGrpSpPr/>
          <p:nvPr/>
        </p:nvGrpSpPr>
        <p:grpSpPr>
          <a:xfrm rot="18491585">
            <a:off x="2639568" y="1673352"/>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91"/>
          <p:cNvGrpSpPr/>
          <p:nvPr/>
        </p:nvGrpSpPr>
        <p:grpSpPr>
          <a:xfrm>
            <a:off x="6391656" y="1972056"/>
            <a:ext cx="441138" cy="491606"/>
            <a:chOff x="3978462" y="4800600"/>
            <a:chExt cx="974538" cy="1086030"/>
          </a:xfrm>
        </p:grpSpPr>
        <p:sp>
          <p:nvSpPr>
            <p:cNvPr id="93" name="Isosceles Triangle 92"/>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94"/>
          <p:cNvGrpSpPr/>
          <p:nvPr/>
        </p:nvGrpSpPr>
        <p:grpSpPr>
          <a:xfrm rot="19742840">
            <a:off x="3929396" y="4083513"/>
            <a:ext cx="441138" cy="491606"/>
            <a:chOff x="3978462" y="4800600"/>
            <a:chExt cx="974538" cy="1086030"/>
          </a:xfrm>
        </p:grpSpPr>
        <p:sp>
          <p:nvSpPr>
            <p:cNvPr id="96" name="Isosceles Triangle 95"/>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88"/>
          <p:cNvGrpSpPr/>
          <p:nvPr/>
        </p:nvGrpSpPr>
        <p:grpSpPr>
          <a:xfrm>
            <a:off x="9220200" y="2133600"/>
            <a:ext cx="441138" cy="491606"/>
            <a:chOff x="3978462" y="4800600"/>
            <a:chExt cx="974538" cy="1086030"/>
          </a:xfrm>
        </p:grpSpPr>
        <p:sp>
          <p:nvSpPr>
            <p:cNvPr id="90" name="Isosceles Triangle 89"/>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13F4406A-AFCB-4C02-A639-B3B874E62F4A}"/>
              </a:ext>
            </a:extLst>
          </p:cNvPr>
          <p:cNvSpPr/>
          <p:nvPr/>
        </p:nvSpPr>
        <p:spPr>
          <a:xfrm>
            <a:off x="2060448" y="6041059"/>
            <a:ext cx="7997952" cy="646331"/>
          </a:xfrm>
          <a:prstGeom prst="rect">
            <a:avLst/>
          </a:prstGeom>
        </p:spPr>
        <p:txBody>
          <a:bodyPr wrap="square">
            <a:spAutoFit/>
          </a:bodyPr>
          <a:lstStyle/>
          <a:p>
            <a:pPr algn="ctr"/>
            <a:r>
              <a:rPr lang="en-US" b="1" i="0" dirty="0">
                <a:solidFill>
                  <a:srgbClr val="FFFF00"/>
                </a:solidFill>
                <a:effectLst/>
                <a:latin typeface="Open Sans"/>
              </a:rPr>
              <a:t>God had made Ammon and the other missionaries instruments, or tools, in His hands in doing a great work among the Lamanites.</a:t>
            </a:r>
            <a:endParaRPr lang="en-US" b="1" dirty="0">
              <a:solidFill>
                <a:srgbClr val="FFFF00"/>
              </a:solidFill>
            </a:endParaRPr>
          </a:p>
        </p:txBody>
      </p:sp>
    </p:spTree>
    <p:extLst>
      <p:ext uri="{BB962C8B-B14F-4D97-AF65-F5344CB8AC3E}">
        <p14:creationId xmlns:p14="http://schemas.microsoft.com/office/powerpoint/2010/main" val="250082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 y="0"/>
            <a:ext cx="11786616" cy="923330"/>
          </a:xfrm>
          <a:prstGeom prst="rect">
            <a:avLst/>
          </a:prstGeom>
          <a:noFill/>
        </p:spPr>
        <p:txBody>
          <a:bodyPr wrap="square" rtlCol="0">
            <a:spAutoFit/>
          </a:bodyPr>
          <a:lstStyle/>
          <a:p>
            <a:pPr algn="ctr"/>
            <a:r>
              <a:rPr lang="en-US" sz="5400" dirty="0">
                <a:solidFill>
                  <a:schemeClr val="bg1"/>
                </a:solidFill>
                <a:latin typeface="Rockwell" pitchFamily="18" charset="0"/>
              </a:rPr>
              <a:t>Instruments in the Hands of the Lord</a:t>
            </a:r>
          </a:p>
        </p:txBody>
      </p:sp>
      <p:grpSp>
        <p:nvGrpSpPr>
          <p:cNvPr id="2" name="Group 82"/>
          <p:cNvGrpSpPr/>
          <p:nvPr/>
        </p:nvGrpSpPr>
        <p:grpSpPr>
          <a:xfrm>
            <a:off x="2029968" y="1057656"/>
            <a:ext cx="8153400" cy="4572000"/>
            <a:chOff x="3124200" y="4267200"/>
            <a:chExt cx="2514600" cy="2057400"/>
          </a:xfrm>
        </p:grpSpPr>
        <p:sp>
          <p:nvSpPr>
            <p:cNvPr id="84" name="Frame 83"/>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3201971" y="4419600"/>
              <a:ext cx="2359058" cy="1752600"/>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746" name="Picture 2" descr="http://ldsblogs.com/files/2008/02/black-mormons-missionaries.jpg"/>
          <p:cNvPicPr>
            <a:picLocks noChangeAspect="1" noChangeArrowheads="1"/>
          </p:cNvPicPr>
          <p:nvPr/>
        </p:nvPicPr>
        <p:blipFill>
          <a:blip r:embed="rId3" cstate="print"/>
          <a:srcRect/>
          <a:stretch>
            <a:fillRect/>
          </a:stretch>
        </p:blipFill>
        <p:spPr bwMode="auto">
          <a:xfrm rot="20570923">
            <a:off x="2913800" y="2737009"/>
            <a:ext cx="2514600" cy="2011680"/>
          </a:xfrm>
          <a:prstGeom prst="rect">
            <a:avLst/>
          </a:prstGeom>
          <a:noFill/>
        </p:spPr>
      </p:pic>
      <p:grpSp>
        <p:nvGrpSpPr>
          <p:cNvPr id="7" name="Group 94"/>
          <p:cNvGrpSpPr/>
          <p:nvPr/>
        </p:nvGrpSpPr>
        <p:grpSpPr>
          <a:xfrm rot="19742840">
            <a:off x="3377709" y="2565608"/>
            <a:ext cx="441138" cy="491606"/>
            <a:chOff x="3978462" y="4800600"/>
            <a:chExt cx="974538" cy="1086030"/>
          </a:xfrm>
        </p:grpSpPr>
        <p:sp>
          <p:nvSpPr>
            <p:cNvPr id="96" name="Isosceles Triangle 95"/>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1748" name="Picture 4" descr="https://www.lds.org/youth/bc/youth/learn/yw/building-up-the-church/friends/images/AV090107cah386.jpg"/>
          <p:cNvPicPr>
            <a:picLocks noChangeAspect="1" noChangeArrowheads="1"/>
          </p:cNvPicPr>
          <p:nvPr/>
        </p:nvPicPr>
        <p:blipFill>
          <a:blip r:embed="rId4" cstate="print"/>
          <a:srcRect/>
          <a:stretch>
            <a:fillRect/>
          </a:stretch>
        </p:blipFill>
        <p:spPr bwMode="auto">
          <a:xfrm rot="920121">
            <a:off x="7034785" y="2139696"/>
            <a:ext cx="2657475" cy="2657476"/>
          </a:xfrm>
          <a:prstGeom prst="rect">
            <a:avLst/>
          </a:prstGeom>
          <a:noFill/>
        </p:spPr>
      </p:pic>
      <p:grpSp>
        <p:nvGrpSpPr>
          <p:cNvPr id="8" name="Group 88"/>
          <p:cNvGrpSpPr/>
          <p:nvPr/>
        </p:nvGrpSpPr>
        <p:grpSpPr>
          <a:xfrm>
            <a:off x="9092184" y="2139696"/>
            <a:ext cx="441138" cy="491606"/>
            <a:chOff x="3978462" y="4800600"/>
            <a:chExt cx="974538" cy="1086030"/>
          </a:xfrm>
        </p:grpSpPr>
        <p:sp>
          <p:nvSpPr>
            <p:cNvPr id="90" name="Isosceles Triangle 89"/>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5263896" y="1572767"/>
            <a:ext cx="1371600" cy="1066800"/>
            <a:chOff x="3429000" y="2514600"/>
            <a:chExt cx="1371600" cy="1066800"/>
          </a:xfrm>
        </p:grpSpPr>
        <p:grpSp>
          <p:nvGrpSpPr>
            <p:cNvPr id="23" name="Group 22"/>
            <p:cNvGrpSpPr/>
            <p:nvPr/>
          </p:nvGrpSpPr>
          <p:grpSpPr>
            <a:xfrm>
              <a:off x="3429000" y="2819400"/>
              <a:ext cx="1371600" cy="762000"/>
              <a:chOff x="3276600" y="2438400"/>
              <a:chExt cx="1371600" cy="762000"/>
            </a:xfrm>
          </p:grpSpPr>
          <p:sp>
            <p:nvSpPr>
              <p:cNvPr id="21" name="Rectangle 20"/>
              <p:cNvSpPr/>
              <p:nvPr/>
            </p:nvSpPr>
            <p:spPr>
              <a:xfrm>
                <a:off x="3276600" y="2438400"/>
                <a:ext cx="1371600" cy="762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3352800" y="2667000"/>
                <a:ext cx="1295400" cy="400110"/>
              </a:xfrm>
              <a:prstGeom prst="rect">
                <a:avLst/>
              </a:prstGeom>
              <a:noFill/>
            </p:spPr>
            <p:txBody>
              <a:bodyPr wrap="square" rtlCol="0">
                <a:spAutoFit/>
              </a:bodyPr>
              <a:lstStyle/>
              <a:p>
                <a:r>
                  <a:rPr lang="en-US" sz="2000" dirty="0"/>
                  <a:t>Alma 26:3</a:t>
                </a:r>
              </a:p>
            </p:txBody>
          </p:sp>
        </p:grpSp>
        <p:grpSp>
          <p:nvGrpSpPr>
            <p:cNvPr id="6" name="Group 91"/>
            <p:cNvGrpSpPr/>
            <p:nvPr/>
          </p:nvGrpSpPr>
          <p:grpSpPr>
            <a:xfrm>
              <a:off x="4038600" y="2514600"/>
              <a:ext cx="441138" cy="491606"/>
              <a:chOff x="3978462" y="4800600"/>
              <a:chExt cx="974538" cy="1086030"/>
            </a:xfrm>
          </p:grpSpPr>
          <p:sp>
            <p:nvSpPr>
              <p:cNvPr id="93" name="Isosceles Triangle 92"/>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Rectangle 4">
            <a:extLst>
              <a:ext uri="{FF2B5EF4-FFF2-40B4-BE49-F238E27FC236}">
                <a16:creationId xmlns:a16="http://schemas.microsoft.com/office/drawing/2014/main" id="{F7EBEF75-C54F-4B39-B1D2-16BD35FB8A2A}"/>
              </a:ext>
            </a:extLst>
          </p:cNvPr>
          <p:cNvSpPr/>
          <p:nvPr/>
        </p:nvSpPr>
        <p:spPr>
          <a:xfrm>
            <a:off x="2176272" y="5824942"/>
            <a:ext cx="7525512" cy="646331"/>
          </a:xfrm>
          <a:prstGeom prst="rect">
            <a:avLst/>
          </a:prstGeom>
        </p:spPr>
        <p:txBody>
          <a:bodyPr wrap="square">
            <a:spAutoFit/>
          </a:bodyPr>
          <a:lstStyle/>
          <a:p>
            <a:pPr algn="ctr"/>
            <a:r>
              <a:rPr lang="en-US" b="1" i="0" dirty="0">
                <a:solidFill>
                  <a:srgbClr val="FFFF00"/>
                </a:solidFill>
                <a:effectLst/>
                <a:latin typeface="Open Sans"/>
              </a:rPr>
              <a:t>As we become instruments in the Lord’s hands, we can help God’s children find safety through the blessings of the temple.</a:t>
            </a:r>
            <a:endParaRPr lang="en-US" dirty="0">
              <a:solidFill>
                <a:srgbClr val="FFFF00"/>
              </a:solidFill>
            </a:endParaRPr>
          </a:p>
        </p:txBody>
      </p:sp>
    </p:spTree>
    <p:extLst>
      <p:ext uri="{BB962C8B-B14F-4D97-AF65-F5344CB8AC3E}">
        <p14:creationId xmlns:p14="http://schemas.microsoft.com/office/powerpoint/2010/main" val="252144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43" presetClass="entr" presetSubtype="0" fill="hold" nodeType="withEffect">
                                  <p:stCondLst>
                                    <p:cond delay="0"/>
                                  </p:stCondLst>
                                  <p:childTnLst>
                                    <p:set>
                                      <p:cBhvr>
                                        <p:cTn id="8" dur="1" fill="hold">
                                          <p:stCondLst>
                                            <p:cond delay="0"/>
                                          </p:stCondLst>
                                        </p:cTn>
                                        <p:tgtEl>
                                          <p:spTgt spid="31746"/>
                                        </p:tgtEl>
                                        <p:attrNameLst>
                                          <p:attrName>style.visibility</p:attrName>
                                        </p:attrNameLst>
                                      </p:cBhvr>
                                      <p:to>
                                        <p:strVal val="visible"/>
                                      </p:to>
                                    </p:set>
                                    <p:animEffect transition="in" filter="fade">
                                      <p:cBhvr>
                                        <p:cTn id="9" dur="100"/>
                                        <p:tgtEl>
                                          <p:spTgt spid="31746"/>
                                        </p:tgtEl>
                                      </p:cBhvr>
                                    </p:animEffect>
                                    <p:anim calcmode="lin" valueType="num">
                                      <p:cBhvr>
                                        <p:cTn id="10" dur="400" fill="hold"/>
                                        <p:tgtEl>
                                          <p:spTgt spid="31746"/>
                                        </p:tgtEl>
                                        <p:attrNameLst>
                                          <p:attrName>ppt_x</p:attrName>
                                        </p:attrNameLst>
                                      </p:cBhvr>
                                      <p:tavLst>
                                        <p:tav tm="0">
                                          <p:val>
                                            <p:strVal val="#ppt_x"/>
                                          </p:val>
                                        </p:tav>
                                        <p:tav tm="100000">
                                          <p:val>
                                            <p:strVal val="#ppt_x"/>
                                          </p:val>
                                        </p:tav>
                                      </p:tavLst>
                                    </p:anim>
                                    <p:anim calcmode="lin" valueType="num">
                                      <p:cBhvr>
                                        <p:cTn id="11" dur="400" fill="hold"/>
                                        <p:tgtEl>
                                          <p:spTgt spid="31746"/>
                                        </p:tgtEl>
                                        <p:attrNameLst>
                                          <p:attrName>ppt_y</p:attrName>
                                        </p:attrNameLst>
                                      </p:cBhvr>
                                      <p:tavLst>
                                        <p:tav tm="0">
                                          <p:val>
                                            <p:strVal val="#ppt_y+0.31"/>
                                          </p:val>
                                        </p:tav>
                                        <p:tav tm="100000">
                                          <p:val>
                                            <p:strVal val="#ppt_y+0.31"/>
                                          </p:val>
                                        </p:tav>
                                      </p:tavLst>
                                    </p:anim>
                                    <p:anim calcmode="lin" valueType="num">
                                      <p:cBhvr>
                                        <p:cTn id="12" dur="600" decel="50000" fill="hold">
                                          <p:stCondLst>
                                            <p:cond delay="400"/>
                                          </p:stCondLst>
                                        </p:cTn>
                                        <p:tgtEl>
                                          <p:spTgt spid="3174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3" dur="600" decel="50000" fill="hold">
                                          <p:stCondLst>
                                            <p:cond delay="400"/>
                                          </p:stCondLst>
                                        </p:cTn>
                                        <p:tgtEl>
                                          <p:spTgt spid="3174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4" presetID="43"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
                                        <p:tgtEl>
                                          <p:spTgt spid="7"/>
                                        </p:tgtEl>
                                      </p:cBhvr>
                                    </p:animEffect>
                                    <p:anim calcmode="lin" valueType="num">
                                      <p:cBhvr>
                                        <p:cTn id="17" dur="400" fill="hold"/>
                                        <p:tgtEl>
                                          <p:spTgt spid="7"/>
                                        </p:tgtEl>
                                        <p:attrNameLst>
                                          <p:attrName>ppt_x</p:attrName>
                                        </p:attrNameLst>
                                      </p:cBhvr>
                                      <p:tavLst>
                                        <p:tav tm="0">
                                          <p:val>
                                            <p:strVal val="#ppt_x"/>
                                          </p:val>
                                        </p:tav>
                                        <p:tav tm="100000">
                                          <p:val>
                                            <p:strVal val="#ppt_x"/>
                                          </p:val>
                                        </p:tav>
                                      </p:tavLst>
                                    </p:anim>
                                    <p:anim calcmode="lin" valueType="num">
                                      <p:cBhvr>
                                        <p:cTn id="18" dur="400" fill="hold"/>
                                        <p:tgtEl>
                                          <p:spTgt spid="7"/>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1" presetID="43" presetClass="entr" presetSubtype="0" fill="hold" nodeType="withEffect">
                                  <p:stCondLst>
                                    <p:cond delay="0"/>
                                  </p:stCondLst>
                                  <p:childTnLst>
                                    <p:set>
                                      <p:cBhvr>
                                        <p:cTn id="22" dur="1" fill="hold">
                                          <p:stCondLst>
                                            <p:cond delay="0"/>
                                          </p:stCondLst>
                                        </p:cTn>
                                        <p:tgtEl>
                                          <p:spTgt spid="31748"/>
                                        </p:tgtEl>
                                        <p:attrNameLst>
                                          <p:attrName>style.visibility</p:attrName>
                                        </p:attrNameLst>
                                      </p:cBhvr>
                                      <p:to>
                                        <p:strVal val="visible"/>
                                      </p:to>
                                    </p:set>
                                    <p:animEffect transition="in" filter="fade">
                                      <p:cBhvr>
                                        <p:cTn id="23" dur="100"/>
                                        <p:tgtEl>
                                          <p:spTgt spid="31748"/>
                                        </p:tgtEl>
                                      </p:cBhvr>
                                    </p:animEffect>
                                    <p:anim calcmode="lin" valueType="num">
                                      <p:cBhvr>
                                        <p:cTn id="24" dur="400" fill="hold"/>
                                        <p:tgtEl>
                                          <p:spTgt spid="31748"/>
                                        </p:tgtEl>
                                        <p:attrNameLst>
                                          <p:attrName>ppt_x</p:attrName>
                                        </p:attrNameLst>
                                      </p:cBhvr>
                                      <p:tavLst>
                                        <p:tav tm="0">
                                          <p:val>
                                            <p:strVal val="#ppt_x"/>
                                          </p:val>
                                        </p:tav>
                                        <p:tav tm="100000">
                                          <p:val>
                                            <p:strVal val="#ppt_x"/>
                                          </p:val>
                                        </p:tav>
                                      </p:tavLst>
                                    </p:anim>
                                    <p:anim calcmode="lin" valueType="num">
                                      <p:cBhvr>
                                        <p:cTn id="25" dur="400" fill="hold"/>
                                        <p:tgtEl>
                                          <p:spTgt spid="31748"/>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3174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3174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8" presetID="43"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
                                        <p:tgtEl>
                                          <p:spTgt spid="8"/>
                                        </p:tgtEl>
                                      </p:cBhvr>
                                    </p:animEffect>
                                    <p:anim calcmode="lin" valueType="num">
                                      <p:cBhvr>
                                        <p:cTn id="31" dur="400" fill="hold"/>
                                        <p:tgtEl>
                                          <p:spTgt spid="8"/>
                                        </p:tgtEl>
                                        <p:attrNameLst>
                                          <p:attrName>ppt_x</p:attrName>
                                        </p:attrNameLst>
                                      </p:cBhvr>
                                      <p:tavLst>
                                        <p:tav tm="0">
                                          <p:val>
                                            <p:strVal val="#ppt_x"/>
                                          </p:val>
                                        </p:tav>
                                        <p:tav tm="100000">
                                          <p:val>
                                            <p:strVal val="#ppt_x"/>
                                          </p:val>
                                        </p:tav>
                                      </p:tavLst>
                                    </p:anim>
                                    <p:anim calcmode="lin" valueType="num">
                                      <p:cBhvr>
                                        <p:cTn id="32" dur="400" fill="hold"/>
                                        <p:tgtEl>
                                          <p:spTgt spid="8"/>
                                        </p:tgtEl>
                                        <p:attrNameLst>
                                          <p:attrName>ppt_y</p:attrName>
                                        </p:attrNameLst>
                                      </p:cBhvr>
                                      <p:tavLst>
                                        <p:tav tm="0">
                                          <p:val>
                                            <p:strVal val="#ppt_y+0.31"/>
                                          </p:val>
                                        </p:tav>
                                        <p:tav tm="100000">
                                          <p:val>
                                            <p:strVal val="#ppt_y+0.31"/>
                                          </p:val>
                                        </p:tav>
                                      </p:tavLst>
                                    </p:anim>
                                    <p:anim calcmode="lin" valueType="num">
                                      <p:cBhvr>
                                        <p:cTn id="33"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4"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1000"/>
                                        <p:tgtEl>
                                          <p:spTgt spid="5"/>
                                        </p:tgtEl>
                                      </p:cBhvr>
                                    </p:animEffect>
                                    <p:anim calcmode="lin" valueType="num">
                                      <p:cBhvr>
                                        <p:cTn id="40" dur="1000" fill="hold"/>
                                        <p:tgtEl>
                                          <p:spTgt spid="5"/>
                                        </p:tgtEl>
                                        <p:attrNameLst>
                                          <p:attrName>ppt_x</p:attrName>
                                        </p:attrNameLst>
                                      </p:cBhvr>
                                      <p:tavLst>
                                        <p:tav tm="0">
                                          <p:val>
                                            <p:strVal val="#ppt_x"/>
                                          </p:val>
                                        </p:tav>
                                        <p:tav tm="100000">
                                          <p:val>
                                            <p:strVal val="#ppt_x"/>
                                          </p:val>
                                        </p:tav>
                                      </p:tavLst>
                                    </p:anim>
                                    <p:anim calcmode="lin" valueType="num">
                                      <p:cBhvr>
                                        <p:cTn id="4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gradFill flip="none" rotWithShape="1">
            <a:gsLst>
              <a:gs pos="0">
                <a:schemeClr val="tx2">
                  <a:lumMod val="75000"/>
                  <a:shade val="30000"/>
                  <a:satMod val="115000"/>
                </a:schemeClr>
              </a:gs>
              <a:gs pos="50000">
                <a:schemeClr val="tx2">
                  <a:lumMod val="75000"/>
                  <a:shade val="67500"/>
                  <a:satMod val="115000"/>
                </a:schemeClr>
              </a:gs>
              <a:gs pos="100000">
                <a:schemeClr val="tx2">
                  <a:lumMod val="75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0" y="0"/>
            <a:ext cx="9144000" cy="923330"/>
          </a:xfrm>
          <a:prstGeom prst="rect">
            <a:avLst/>
          </a:prstGeom>
          <a:noFill/>
        </p:spPr>
        <p:txBody>
          <a:bodyPr wrap="square" rtlCol="0">
            <a:spAutoFit/>
          </a:bodyPr>
          <a:lstStyle/>
          <a:p>
            <a:pPr algn="ctr"/>
            <a:r>
              <a:rPr lang="en-US" sz="5400" dirty="0">
                <a:solidFill>
                  <a:schemeClr val="bg1"/>
                </a:solidFill>
                <a:latin typeface="Rockwell" pitchFamily="18" charset="0"/>
              </a:rPr>
              <a:t>Sheaves and Garners</a:t>
            </a:r>
          </a:p>
        </p:txBody>
      </p:sp>
      <p:sp>
        <p:nvSpPr>
          <p:cNvPr id="32770" name="AutoShape 2" descr="data:image/jpeg;base64,/9j/4AAQSkZJRgABAQAAAQABAAD/2wCEAAkGBhQSERQUExQVFRQWGBQUGBcXGBcXFxUUFxQVFxUVGBcXHSYeFxkkGRUUHy8gIycpLCwsFR4xNTAqNSYrLCkBCQoKDgwOGg8PGjQkHyQsLCwsKSosLCwsLCwsLCwsLCwsLCwsLCwsLCwsLCwsLCwsLCwsLCwsLCwsLCwsLCwsLP/AABEIAMIBAwMBIgACEQEDEQH/xAAcAAACAgMBAQAAAAAAAAAAAAAEBQADAQIGBwj/xAA+EAABAwMBBQUGAgkFAAMAAAABAAIRAwQhMQUSQVFhInGBkaEGEzKxwfAU0RVCUmJygpLh8QcjM6KyFkNT/8QAGgEAAwEBAQEAAAAAAAAAAAAAAQIDBAAFBv/EAC8RAAIBAwIEAwgDAQEAAAAAAAABAgMRIRIxBBNBUSKRoRQyQmFxgdHwBbHB4VL/2gAMAwEAAhEDEQA/AO7uYrMdVAio2N8cCDjfA4aZSqoFfZXpY4Oae8cxxB6Iq+sN4GpS7VM5ga0+MOHADmvLNCwc/cJXcptdtSW6cjctFAzBLlvdVjEaD5q2yrhs4B70Tc+7eOAwsNWdpZR6FKPhwc3ctjj5JdcEzmU7rWw4FDXNsOq00qsUxJ02xfQvHNxwRVt/und0PNShswu5RxKZiyawYB5E8fTRNVqQW24sISe+wsv7cUzugglVCrIymN7sxoaXDQc0qRp2qR7gleLLbcgHontG2D2gpAwoy1v3MiDhY+I4dzzF5NVCuoYlsOPwAVN3RG74/QfkfJVU7l7j2pjnwRrW47+a81wlTfiN6nGovCIK9BUtpJ7d0GjvIBjhz+UJbXAGi0qpixHT1BH1IVdOrJVdVYoDK0xSSISd2NabsLV5W1Bq2qU4UU8nNApjise4DtIV3uJCrdbkcFW/zEZS+hCFNLKIeCo2nzVYtom8lDbOVsLREtEBRz0HOQdKBDSUFBFsYER7gDKSVSwyiKatBBVKKbVpOgwqXWypGpbcWUbiv8Oso80QoqcwXlnptO5TTZt+WPDh4jgRxB8JXJNvExsbuSqswaRzt6z3HuAHZ1b1adCDxH5Lj790Fdzf9u1pH9kvZ8nD0XDbWpwSlHpi11fKrqXZ0VFUod71KWTbBBp2hoi7d+9lJAE+2W7QRKy1cK6NMM7jFtkQ2WRMaJTeXtan2XQJ5RC6KlQcWkCQ5KrvZNVzv9zI79EvD1It+O3+i1oNLwiK6vX1I3jKqayUwudhvGQCR3QtKdkQYMdT04969eE6dvCzzpRnfxArW81fTpK1tIE/eqhZunBSz+Q0X3CNn1Nx4Pn3an0TKldB5AAMmPVKqb+X307kTSdukOGmSRy3Rvbs+XmsFWgp56mqlXcMF11dN3gAOnUdUsvqapFXtjvV1etPLllZnScZKxrVVSi7iuoFU0wrbgmZVTCtyWDHJjKxrjmjtUnpkExCc0LTdAJUJxSyPGXQzTogzzQ9VxHFWVroDRD1LmQkjF3C5IHc0krLmKNeo+or5JlbjCrNbksVAtJ5KiihLljZKvpNjUodhOi2eSOiSSvgZOxe5/AeapquA4zzQ7q0KkulBUjnMsdVMqLHuFE/hOyOReJns29yuUFwi7W9grQyOg9e2aW1rcU2nthxdBxvSAOyeYA0KRbY2MQSCCDyKU7G2xpld0NqsqNHvBvAiWkGHNzls8QDz6KbIWcGeY3uzCOCWOtl6vX2HTqz7pxLonccIJ5w4YJ6Llr7YcHRQm7I20ZqTsctb2clOtnDdcJwVW+33CFtUeXEGV586jk7PY9ONNWuh3U2oG6SeiDq+1cfC2e9KqlQzBQz2Hkr0eHpteIhVnJbBd9t2pV5N7kFTZJnitagKzRcQZXpQjGCtE8+d5PIwbs8lu9AjiAfLHktKtsTB8/PVQOM66j56evyWtu8mQP76j6fJLqk9xXFI0pUDMcdPNWXbt0FomJyf2o+Q6fYNt2GQTgAguOMZ68TBwgrhu8CdT8vvK5gTFdWlORjqdAqK1SIEzr/AIz3Ii6qBo3R0JPM506ZP3ouc6ShYpcIrEbqzb0pGFZbWjXNyYI9UVs+iWO3gJIUXLDSKWBG2ZBRxc46DIGe7n/ZNqVffw5o8oW/4HdnGTjrGZx5eanzG/eQXFdGc6WnkZVe4U7rWDuDYS64oETJA8VyqJnODQMFC3ErB/ytJVBTV7VndA6rG7KIIkDCLdgJXKjcRoENUYTxRpohZFMFKppbBcW9wAWkoqlZbupEo1tADJWj+YU3Vch1BIoIH2FFHN6rKAwja5btqKx1qVqaJWrmJlXRaGFhckELsdn35NE69lwP9bTI6R7ufHouGtW5XU7I7Tfd5Di4OaR+1ukAHlOM8Pl2q5nqU7ZOo2dtE4yugr0hXp7x/wCRgz++0HXvEriLG6II5812Ww74bw3sDIPccJNL6medllbnJ7U2cZ0SulSAOdPJd5tnZeoPD7BXMXdnGnkQPmsNSF2elQrYFFWkAZGR96ql7gi30CJS2rMoQvezLys1dG+4FllMcPyQ9QEcVowbzhJ+f0WuLa6mSaGZtiBJ0748Vq6h2ieByO45Vlrs97hAM/IZ6p5a7O3Gj3gnIIA5fvcgcdSB3FPGotr5M04NZAK9P4aciRgn94/Fpyw3n2Uourng0CDxOp7+XcPVdLe0gQCBDiXS7jMz4ajIXP1dn5hXi7rJntZiW4pkniEOy2MrsLLY73j4d4DG9gAd7jgeKIHso8z2NIzIAzkQSYOM4nVG5zmkI6Fk1zRILT80bSo7uk6CPvwTKlsGo34YdzDSHOHgM8tEwbsl26f9sg4mRJxOizypsoqqFNrUIOAJAcR1MYWluwudPieid0tjPHaIxB16jHVDV7CMQR4Y8tfmu5cbWBzJXuV1nw2SSOWde5Jr23Y7Vx8RPrCaPpkGYBHn6yYSm+eXHjHTjjxUY8PpeGX591kEpWlPTePktqlhSjDiPL6KPoiJGTPE5Vow3SD980s074bKxtbKQFWpsYOJ9IVFOoHnOB5Im4tHvOZQ34UDUnuVUopZeSbu3hYLHtaND6qplVoMkoe5qAcCOqFY4yqKmmsiOdmNHbQnDWk96Hfdu6BYbeYgha1Ko5Y8ykUEug2pvqUuuXKLf8WOn34KJ7fIW/zGbrZUPtM4TKmxEMtpXlc3SfRuFxZRsk32ZR3HAxMfUEce9bMtkfb2+V0OIdyFaimi19huuMQRiMgSCARqdYOiZWNUN1PpPqt7dktAIB4ZGYAxkaxoJQVQFp4jvW/2myPI9n1No6yjdtc3deTHBwyR0jkgr/ZkDQEHRw49x+iU2l51g8kyobZLccDqCAQeGhTRrU6mGSlQqUneIqrez7zOMdcepSa52Ic9F2x2ox4h7Af4ZafSR6KGxov+B0H98AA9JEx4o8tM5cRKO5w1HZBKPs/Z7MubP1XZW2xHCIAPWQfkjvw5aYYAzOJiXef0XOj2EfFnOCi2kAGUxvcebegPA9yEqWNVzp3C0OMyZgDi4u5RmU9ub0tnssnjLfpp6LltsbQqdqXOg5OfohGiosHOcjFztOmOz7sOaNHEua5x4kwSADyjGM6yurbYYPgpsbzLh7z/ANyB4BKLq4JwHDxMfNKHXrtCFoX1Bov0O1s9ukkHekjgT2QOQb8IGBgDgmbdvkwCAQMDoOIAGI6Lz2i86gx98U0sLwjMgxqJye5SnK2R1TvhHbtq0SMY54MjuBcsUnimT2mnrvACOERn0XJVtp7p5jHf4hbP2mCMSkhd7nSjbY65+1N3SMjvBB/wgqt+HaNnnl0eGceMpLb3RLMmBq2Y8R0n5gd6rftKBA3fFw+hWmMYJeEzy1N+IbVbdsSHRzaSAe6SQCO7lol13RbG9rw7PaA6EgxKU3N6/UnxBBg8sHCGF9UnDjPqjKn8xoSt0DKlw0GCCOcjTwKrZXDjAaT3CfQLUXLyIJJA03m7wHdOmVVTuXtPZgdzWifRSUI/cq6kgt9uMNJInicEcY5LLrVgHZgj71hWHavvey9knnkx3DyQVRjh8Lm+fzBgFRkpSdngrFxigatZE5QdxQjQIuXtMmSNOnnotHVZhMtUQYkAlrjy6aLdtqTqQEZWZy4IepU/dR5jewdC6lBs+UqIhjHRxUQ1vuHRE6aytSjm2yMtKBnLRHerBaQcHXmF8zOq2z6HmJYBqdqiqFOFeyBrqrfcz8Ovqui5XyQnUubsdIj74LFahLcjSAD549FvbsPHHf8A3WbmmQMc59M/L1WpSdjLdarIUvt+S1rUnAYlEPmeHmq6hdzjxhCFWzyzU43Qv/EvB9UTaX7jkA/MIW5pOn4tOqAq79OXAk8dcHmt8K91hmWpw982OnG03NE70N45WTtBxy0z0BBPfjK5l3taGt5yILS0HvEyh7f2lpbwOWfw72nLXSQqKrW7GZ8PSud1+nKkDf3XA8HtafXX1VG0rBtVpqUojBcziyceLZ4jnlJv0/Qc0Cd6Tva7sdxk+Se7I2zT/wDrBDt12pnIG9g8sFWo1pyxKJkrUYwzFnLHZLN4h4OdIx5pZtHZjaejXzH8Q7tMiOMr0G6ZQqQ4kUzxbDt09W7oMdyQ7ZsNwgtyHAlrwZB1BAODIyCCjOnJyuilKvFR0s4KpcYjc3eo496Gp1yF1N7sEuAJcD+9I0jTnhJbjZBbod7XRaKco2sCopblNO4J6dTofyRD7wNO6CD15IV9q4CCOqHNiTon0Jsnq6Dj8U7i6R0yFa233tHIS1tDuiRnmVcGuGgUnde6zrJ7oPtdmiYeZB1A6aGfE+aKOwgDLHRxGflhK2NMalFWck5JMciozlPfUUjGPRBdzSO7l4PdrrJlC0LHezqtru6Df1deM/31UoNa4gNe5h5es4+allRuilryyStalvCPvVC1qZ1Th2znvGHF/VKL0brt0nzSU6mp2uNOFlcCzONe5VVKRnT8kYQABBPWNUBcVs8ZWqLcngi0kslNatGAsNHEmAr6NqNTqrTRHJO5JYFSe4N+KUVn4boFhDwBvI9MZUHL0V8cgUM2sIwTPkq/eOC86HAyks28v+noyrRTsEGmZ0K3Bju7lpTuijBXgCRqmXCTg8WOdZMlG6Hz8wOK1quJ4yobkDMx6Kus7kZ9MKvss5KzSJKpFO4PWoNnj4LQ2jTxKsFTmFdTaO7xWCfAuO9zXGrdYYmuNlOd+sPMfVL6uw6mQPnr6rsfwrtWnHSFRcUXN0P/AFb+S6PD1YrEl6/gD4m+LHAXHsrWP6qG/wDilY43Su9fXeOP/Ufkqm7SqD9YHvGq1xjxdvC4v7szSqU+sTi6Ps65hPvHbg8yfJONmXLKUFvvSRzhsd2qejaNSZxHKBHgjqF0Khjc/wDMAcScYHVW0cWsyjf6MzyrUHhYF9ztmmAx24RvNmJAAhzmmBGJLJ8Vm19rKbAQA8A5gw5p/lOPRW7SfRdA3DAEAwM5JJjhklJK7KAOHPHTdP0cE7U08wl9icHTkveX3Q1fty0cZNBwPR4jOsBzcd0rNK4tCZbvtP7zA+f6XBJfcUNQT/SZ/wDSMtbm3ZkMcSOM/SVR3axTf9CYi/fQ0qWlGr8HuyeIqf7Tp5jJaR/NPRWW/s7uyTTpAcJcyD3OLoKU0rilkw8EzxBiVZT2lTb2ZqBp5wR/ZTlTdvca/fuNGo74mv3yGG0NlVIO41haBOCw44wAZMcccFzde1kHtR0AwevBNLa6aD2aoaJka7wPDtYjwW9Taxcf9xlOr+8QN4j+NhDvNUpRgsJfv3Eqyqbt/v2OUuaW7o6en3KXi4e09kkdy7at7PipJpHfbk7uPeNHIt1OOLZB6aJZdbB3cOBB1gggxzg8Fp8Pa5BSYgqbTqOEGI0+yqwXJpU2eGrRraY+KR3Z8+iZU7bI51L7sYbE23SpNLam/n9YZn1wr7zZ1B43w50k4aRk+fzSemKM9o9nWW690OQ9ztFkgML4HXhwE8lilwl53g2n17GlV7R8VmS+t910Y7hwQrWtnKsrbakRuMxpr9dUE+6J4rVToytaRCdVXwPrW1DmzMN5qp9ZuQ2TzPD01SeptPs7oBjlvGPJDm/dEcOWVNcK3lsp7Qtkhu65Z9hRKA55yGj0UTciPcXnS7HobKqLoXEcMffFausWt/Wceoa0jzDkO6wJPZuN0cjSz4wfku9pVvdfl+AuD/8ASHTbumR8JDlq9wiWyc5jOcDiUmo7FezS439YBgDxDzPRXW+wLkneFZjdZA3XAco3SSVF8VRhl3X1T/A+mT+JeYyBxLpHesVareBGMTI1Go81BsmsWgVKzQOPZEExEAEDH90CzYA32n3wg/GW72udIEREZOEi/kqX1DyG+pmrtGm3Wo0eIV9G4DstcD3EH5LZ/s1aUiX1DUggtO9AbJ0ILuPihrLY1vbu399x3hiRAAJ1lru0P8oLjlV+B2KRWjaXoHfi3c1ZSfU5E+CqrFgyHgaROJ7ua3pPkAtc7wyDzhaWoSjiJNVJXyzapYvd+rCqu9kwwSQDzOB5jXxR1OtAw8g9506YIVNwxtSQ6pUzgw47vlgeiwVozatBPHZFY1Ip3k0LmbLMEOqhhwQZx3SRBK0pXO7vMFUPndMkxJaSC0k4Ah0jhLQiGbJptEF5czQBxMAQdIPetRYUJImmCYgGdMaiROiNOrVi7vU/sCpCnJYsI9p7WeCQ1sEYIdqCNQgLt1WozeY3UkRne9NdV3lK3olpc1rHEfrNBcTutyOJJgc895lDvrU9ZLDpBbuz3g4VZcXUvaK82JChDqee2tdxJaXBjhPxQBjhJGDrhH0XPMgUyS2CYI0PHxCa7U2Nbl8l26SOAgEc8Ky2vbdjSxoM4Bw470aZSz4mvFXiiqoUJYYofe7o+E8DBwc8VVXvnASWyDOnTWUfXo0XyfdPd1BI06Ej0VQ2bR+JrKw6AkefZmPFWXGVWsr67fkn7LST/rf8Cj9N8N0Tw5Iy02tIkiI8lYGU6ZxTYTmN4EnPecon9MlmtJoadYBx1HIIyr1fhjf7oVUaXWVvsSntIcD6o+htmQWvJew6tLjgzO8053XdYzJmUmrXe/IFJgkzxmT1nCwxscI4RnB8VWFV2yrGepSXR3GO07PdMA7zTlruDmyYPTkRwII4JHcWpXRWG0HNED4e0YcA4AxqA4GDIGRyWz7xj/8Akptcf2mkU3eMNLXeU9VZVGQ02OLq0CEK9pXaXGyw4TSbvjiI7be9o1HUcsxokd1ZxPZjwR1sayEJWpTCpQ6Kk0SjqDYCMrAcRoSO5GGgtDR6I6kdpAzKiINJRHUdpO6o7Rqg5IKK/Hbxw0ecJI26c79eVewP5+q8rmtG3lJ9B4zfI+GPHCz7ur+0B99Ert7iq3Rzo5SmNptGoP2j/KD9EkuIkuoVQXYJtqtcOEP/AOxhX3G1qrMOg94Dh6hX0to0zG+yD1b+UJhFo8ZLgeOJHlKzuvGW8fOxzpNf8EtptTeJPumEnXsAT5Qr6t+0AyxjQ7B7LQD9f8pp+Ct47FUA9QR9Esvdl03avB+qCqUr+6vL8B0t9X6/6DmtQcI3KZxuwJAjWImB4K62q0WM922GNGYBnPE58OPBCfodg0Lo7sLH6Dp6gz6KuqmspW8ztMtmwoVmzAOPJbe9la0tm4w7HIGVivQhsa9YghaFxlsEXwty1tyYjMeClNwOox3BCW9ETk5PVWVbQtPxISrUpbrP0CqVSOz9RjQotGWANcDIkYB4HBV1zs9sGXOyJ3RoJ4QRplK6RcDj1CPrb87zdTDojmM94mQkUYvr6DOUk9vUArbHoSIYPIa+EKttozg0TMgxBnv4I6oHE5AHHSY8v7qOoHkPl6FUUY2swOpJC65hpn3TnxPw6yQZM4+ykN37QhjifdSCBDTMBw1PLTGOS6r3RHCPvRAXVqHGHMae8BTVHS/l9WivtKaze/mcXtPbIrQQwNcDMhoxpGYnmiqXtC7dANIuAxOJOOI+qc1thsGtKP6vzQ52TS/YA8XfmtCUbWS9SUql3dv0AHbWa5v/AB1A7uEefBU09pNGm8J1A/yndPZlHiwHxd+aYUKNsNaXyOniuctPw3FvF9bCaht6GOJLiPhgiZJzxPIFVHbLHngMmGjs+ZyAumq0rYgYA6FoS2vsyk7DQw+U+ihKsk7uDRaMNSspXBaW1WmQGtJON7wzpyhFUyKjSHjfe0Eg5BLWiS1x44BIOvZjIIhfV2YG8G+IW1vVc0tI3eyZAzHWRxkYKMakXsdODW/9C7aVs4mGYHdn5Z8Usda1Bq5vgujv6ZaOyw7rocDMxgS2f3XSPLmldR3NhnodfNWU2v1CWjLf/RU6g4qs0HhHPceIPSEM97uE+StGo2SdOwMaTuqivj+P0UTcw7lgzvbGgG4p1N7lLQPNAVfbar+o1re+XH8vRcxvLIctkeCpR6X+pmlxlSXW30Oope3lwBHYPWD9DCNtP9Sq7dWUz/UPqVxm8oHIS4KhLeKAuLqr4j1S3/1fYRFS3d/LUB+YC7X2c9o7K9AFOru1P/zfDX+AOHeBK+eA9bNqrBW/h6M14Lxfn6MsuNqdWfTdfY3V3khmbOaPiLv6SfUBeCWHtddUS007iqN3QFxc3u3XS0jwVNx7RXFR+++vVLue+7yGcDuXnx/ha6duYrfT9/s0LjlbP+H0G+3YBIz4kfRB1X6wYXilr7a3dMgiu89HEPB7w6ZTmh/qZUiHsbPEt+e6fzSy/i+Khs0/35minxlCWJY/fkekGu8aEH1WRf1BzXB0/bxozvjPDd+cBED20a7O+zxMeiR8NxC3j6F1Kg9pep2DtpE8AfBY/S7hwA++S5M+0Yf1/hdj0UG2GcW+q7kz6xC1HpI6xm1wdWtPmD6FF0doAtI0gFwzkaT4R8lxtPaDDzCPttpABx4BpHi7sj5z/KrQg10M9SHzOgbtLmZRI2qQPiP3ouOO1Qrv02IiYPh5Kul9iOj5nUO2qDrHf9/kqKt+AefFcq7aqtbtMOGudI6Dim0t9BdLQ6qbSH70cpP5rLds0+NMHxP1XN1L9vNDnaA5+am6TZRHT/iqZ4OA7x9QsPrNAnPTSeK59m0wBwVjtpD4fufvCrGMkTlFMY17tDC+g80qq3/ehztAcQUWm+h0YWOgO2TyUp7VPIecLnHbRby9VoNojr5pFQXYo5S7ncWW0Rhpb2SROfXvHND3dUCQW5EjhwXKU9pjqjKm0m1MkhruJMw7rgGDz4Z4LvZ7g5lgmvcM7v5f7oGrXHAjyQd1XIMHB+/MIGpeqseHsK6rY0971H9KiTG+WE/IBzGcgooovePENgVtB5KtW06xGhIQY0X3NVmUS3ajuIafCEbR2hSIlzQDPf8ARTcpLoXjCEvi8xTKzvJoNpUZ+DHOB8kXQbSeJaGnwSOo1vEeNFS2khDKyuhNqz9lvkFq6xpn9UJeeuw3sz7nPypvJ2dmU+XqVqdl0+R80efEHs8hOKhCvtb1zTgnu4FGu2Szr5qM2W3mfRdzYMHJmthpYX7nkBrZPIZTC62rut3RkDJIOC/v4gDA/mPFC7IsmgnJMtdjGSO03/s1p8EXXa2MAR3z3j74QovR0Q9qnVieptp05AWv6e5g+asuKLeSFNBqPg7DJT7hLdtt6jw/JF0toaEFKTbtWQ2NEHGPQZauo3fej7P5hUm66paT1WqGhA1MbNuuqtqXfXJH399UlBVjn41+/uEdCBrYfUu5GqHNfqgysQjoQNbC/frBrIWFqV2lHamGi4VjbtLCVgPTaEK5sdi43m7vEZb3Z3mj5x0PPK+rUVDK8EHllUXNwASAdCR6oqAjnYuNVRL/AMT3qJ+WLzQZREjZ9QxDTnRYfYPGrTrHPPgr3RDRLewOsyrBaP8A2T5ffJaPYQYIgogszVRRRcAitpXDm/CSP7aKpRduFNrYuq3LnRvEmFll24YDjEyqFmELIOp3vcfW98CwEkToZPFXl652kWg9oE9xhMqO1WgfC7+qfUiVlnR7G6nXuvEGl6jXJNUv370zHRE2e0ZIDvP5IOk0rhVeLdh/ZVDvNg5BB7ozPpKuqVdQDgkx0n4ULYzvty2JBGeE59JVNw7dHxDHmprcdo0rP6oZ9UDJWK900anXz9EJc3QLTHOPDmqRg2TlNRW4Sy6a7SSsfif3XeSWUq5bMcVmtcF0feearyskefj5hwvRxBHgtxWSxlYjitjcmZRdMVVe4y31qaqDpXxGuVa6/HAJdDG5iZmregaZ9FoNo9PVVvvJ4BRtw3i3yT6FbYm5u+GbnaJ4BVuvnHorBUpzp6LJ3Oi7C6HZfxA5uXcytPeHmUV7pp0WhoBMpIVxfcpDysFy3dSCrKZMRqxhRRREAR+Mf+27+oqfi3677p57xUURsg6mWPuX7re07V3E9PzPmhqjyTJJJ5nKiiFgts0UUUXCkUUUXHEWVFFxxkLBUUXBItmqKLjkH2Dj76nniz5rNw8y/JwPoJUUUnuVWwucsLCiqRIsrCi44iiii44iiii44iiii44iyoouOMLYFRRccYWFFFxxFFFFx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2772" name="AutoShape 4" descr="data:image/jpeg;base64,/9j/4AAQSkZJRgABAQAAAQABAAD/2wCEAAkGBhQSERQUExQVFRQWGBQUGBcXGBcXFxUUFxQVFxUVGBcXHSYeFxkkGRUUHy8gIycpLCwsFR4xNTAqNSYrLCkBCQoKDgwOGg8PGjQkHyQsLCwsKSosLCwsLCwsLCwsLCwsLCwsLCwsLCwsLCwsLCwsLCwsLCwsLCwsLCwsLCwsLP/AABEIAMIBAwMBIgACEQEDEQH/xAAcAAACAgMBAQAAAAAAAAAAAAAEBQADAQIGBwj/xAA+EAABAwMBBQUGAgkFAAMAAAABAAIRAwQhMQUSQVFhInGBkaEGEzKxwfAU0RVCUmJygpLh8QcjM6KyFkNT/8QAGgEAAwEBAQEAAAAAAAAAAAAAAQIDBAAFBv/EAC8RAAIBAwIEAwgDAQEAAAAAAAABAgMRIRIxBBNBUSKRoRQyQmFxgdHwBbHB4VL/2gAMAwEAAhEDEQA/AO7uYrMdVAio2N8cCDjfA4aZSqoFfZXpY4Oae8cxxB6Iq+sN4GpS7VM5ga0+MOHADmvLNCwc/cJXcptdtSW6cjctFAzBLlvdVjEaD5q2yrhs4B70Tc+7eOAwsNWdpZR6FKPhwc3ctjj5JdcEzmU7rWw4FDXNsOq00qsUxJ02xfQvHNxwRVt/und0PNShswu5RxKZiyawYB5E8fTRNVqQW24sISe+wsv7cUzugglVCrIymN7sxoaXDQc0qRp2qR7gleLLbcgHontG2D2gpAwoy1v3MiDhY+I4dzzF5NVCuoYlsOPwAVN3RG74/QfkfJVU7l7j2pjnwRrW47+a81wlTfiN6nGovCIK9BUtpJ7d0GjvIBjhz+UJbXAGi0qpixHT1BH1IVdOrJVdVYoDK0xSSISd2NabsLV5W1Bq2qU4UU8nNApjise4DtIV3uJCrdbkcFW/zEZS+hCFNLKIeCo2nzVYtom8lDbOVsLREtEBRz0HOQdKBDSUFBFsYER7gDKSVSwyiKatBBVKKbVpOgwqXWypGpbcWUbiv8Oso80QoqcwXlnptO5TTZt+WPDh4jgRxB8JXJNvExsbuSqswaRzt6z3HuAHZ1b1adCDxH5Lj790Fdzf9u1pH9kvZ8nD0XDbWpwSlHpi11fKrqXZ0VFUod71KWTbBBp2hoi7d+9lJAE+2W7QRKy1cK6NMM7jFtkQ2WRMaJTeXtan2XQJ5RC6KlQcWkCQ5KrvZNVzv9zI79EvD1It+O3+i1oNLwiK6vX1I3jKqayUwudhvGQCR3QtKdkQYMdT04969eE6dvCzzpRnfxArW81fTpK1tIE/eqhZunBSz+Q0X3CNn1Nx4Pn3an0TKldB5AAMmPVKqb+X307kTSdukOGmSRy3Rvbs+XmsFWgp56mqlXcMF11dN3gAOnUdUsvqapFXtjvV1etPLllZnScZKxrVVSi7iuoFU0wrbgmZVTCtyWDHJjKxrjmjtUnpkExCc0LTdAJUJxSyPGXQzTogzzQ9VxHFWVroDRD1LmQkjF3C5IHc0krLmKNeo+or5JlbjCrNbksVAtJ5KiihLljZKvpNjUodhOi2eSOiSSvgZOxe5/AeapquA4zzQ7q0KkulBUjnMsdVMqLHuFE/hOyOReJns29yuUFwi7W9grQyOg9e2aW1rcU2nthxdBxvSAOyeYA0KRbY2MQSCCDyKU7G2xpld0NqsqNHvBvAiWkGHNzls8QDz6KbIWcGeY3uzCOCWOtl6vX2HTqz7pxLonccIJ5w4YJ6Llr7YcHRQm7I20ZqTsctb2clOtnDdcJwVW+33CFtUeXEGV586jk7PY9ONNWuh3U2oG6SeiDq+1cfC2e9KqlQzBQz2Hkr0eHpteIhVnJbBd9t2pV5N7kFTZJnitagKzRcQZXpQjGCtE8+d5PIwbs8lu9AjiAfLHktKtsTB8/PVQOM66j56evyWtu8mQP76j6fJLqk9xXFI0pUDMcdPNWXbt0FomJyf2o+Q6fYNt2GQTgAguOMZ68TBwgrhu8CdT8vvK5gTFdWlORjqdAqK1SIEzr/AIz3Ii6qBo3R0JPM506ZP3ouc6ShYpcIrEbqzb0pGFZbWjXNyYI9UVs+iWO3gJIUXLDSKWBG2ZBRxc46DIGe7n/ZNqVffw5o8oW/4HdnGTjrGZx5eanzG/eQXFdGc6WnkZVe4U7rWDuDYS64oETJA8VyqJnODQMFC3ErB/ytJVBTV7VndA6rG7KIIkDCLdgJXKjcRoENUYTxRpohZFMFKppbBcW9wAWkoqlZbupEo1tADJWj+YU3Vch1BIoIH2FFHN6rKAwja5btqKx1qVqaJWrmJlXRaGFhckELsdn35NE69lwP9bTI6R7ufHouGtW5XU7I7Tfd5Di4OaR+1ukAHlOM8Pl2q5nqU7ZOo2dtE4yugr0hXp7x/wCRgz++0HXvEriLG6II5812Ww74bw3sDIPccJNL6medllbnJ7U2cZ0SulSAOdPJd5tnZeoPD7BXMXdnGnkQPmsNSF2elQrYFFWkAZGR96ql7gi30CJS2rMoQvezLys1dG+4FllMcPyQ9QEcVowbzhJ+f0WuLa6mSaGZtiBJ0748Vq6h2ieByO45Vlrs97hAM/IZ6p5a7O3Gj3gnIIA5fvcgcdSB3FPGotr5M04NZAK9P4aciRgn94/Fpyw3n2Uourng0CDxOp7+XcPVdLe0gQCBDiXS7jMz4ajIXP1dn5hXi7rJntZiW4pkniEOy2MrsLLY73j4d4DG9gAd7jgeKIHso8z2NIzIAzkQSYOM4nVG5zmkI6Fk1zRILT80bSo7uk6CPvwTKlsGo34YdzDSHOHgM8tEwbsl26f9sg4mRJxOizypsoqqFNrUIOAJAcR1MYWluwudPieid0tjPHaIxB16jHVDV7CMQR4Y8tfmu5cbWBzJXuV1nw2SSOWde5Jr23Y7Vx8RPrCaPpkGYBHn6yYSm+eXHjHTjjxUY8PpeGX591kEpWlPTePktqlhSjDiPL6KPoiJGTPE5Vow3SD980s074bKxtbKQFWpsYOJ9IVFOoHnOB5Im4tHvOZQ34UDUnuVUopZeSbu3hYLHtaND6qplVoMkoe5qAcCOqFY4yqKmmsiOdmNHbQnDWk96Hfdu6BYbeYgha1Ko5Y8ykUEug2pvqUuuXKLf8WOn34KJ7fIW/zGbrZUPtM4TKmxEMtpXlc3SfRuFxZRsk32ZR3HAxMfUEce9bMtkfb2+V0OIdyFaimi19huuMQRiMgSCARqdYOiZWNUN1PpPqt7dktAIB4ZGYAxkaxoJQVQFp4jvW/2myPI9n1No6yjdtc3deTHBwyR0jkgr/ZkDQEHRw49x+iU2l51g8kyobZLccDqCAQeGhTRrU6mGSlQqUneIqrez7zOMdcepSa52Ic9F2x2ox4h7Af4ZafSR6KGxov+B0H98AA9JEx4o8tM5cRKO5w1HZBKPs/Z7MubP1XZW2xHCIAPWQfkjvw5aYYAzOJiXef0XOj2EfFnOCi2kAGUxvcebegPA9yEqWNVzp3C0OMyZgDi4u5RmU9ub0tnssnjLfpp6LltsbQqdqXOg5OfohGiosHOcjFztOmOz7sOaNHEua5x4kwSADyjGM6yurbYYPgpsbzLh7z/ANyB4BKLq4JwHDxMfNKHXrtCFoX1Bov0O1s9ukkHekjgT2QOQb8IGBgDgmbdvkwCAQMDoOIAGI6Lz2i86gx98U0sLwjMgxqJye5SnK2R1TvhHbtq0SMY54MjuBcsUnimT2mnrvACOERn0XJVtp7p5jHf4hbP2mCMSkhd7nSjbY65+1N3SMjvBB/wgqt+HaNnnl0eGceMpLb3RLMmBq2Y8R0n5gd6rftKBA3fFw+hWmMYJeEzy1N+IbVbdsSHRzaSAe6SQCO7lol13RbG9rw7PaA6EgxKU3N6/UnxBBg8sHCGF9UnDjPqjKn8xoSt0DKlw0GCCOcjTwKrZXDjAaT3CfQLUXLyIJJA03m7wHdOmVVTuXtPZgdzWifRSUI/cq6kgt9uMNJInicEcY5LLrVgHZgj71hWHavvey9knnkx3DyQVRjh8Lm+fzBgFRkpSdngrFxigatZE5QdxQjQIuXtMmSNOnnotHVZhMtUQYkAlrjy6aLdtqTqQEZWZy4IepU/dR5jewdC6lBs+UqIhjHRxUQ1vuHRE6aytSjm2yMtKBnLRHerBaQcHXmF8zOq2z6HmJYBqdqiqFOFeyBrqrfcz8Ovqui5XyQnUubsdIj74LFahLcjSAD549FvbsPHHf8A3WbmmQMc59M/L1WpSdjLdarIUvt+S1rUnAYlEPmeHmq6hdzjxhCFWzyzU43Qv/EvB9UTaX7jkA/MIW5pOn4tOqAq79OXAk8dcHmt8K91hmWpw982OnG03NE70N45WTtBxy0z0BBPfjK5l3taGt5yILS0HvEyh7f2lpbwOWfw72nLXSQqKrW7GZ8PSud1+nKkDf3XA8HtafXX1VG0rBtVpqUojBcziyceLZ4jnlJv0/Qc0Cd6Tva7sdxk+Se7I2zT/wDrBDt12pnIG9g8sFWo1pyxKJkrUYwzFnLHZLN4h4OdIx5pZtHZjaejXzH8Q7tMiOMr0G6ZQqQ4kUzxbDt09W7oMdyQ7ZsNwgtyHAlrwZB1BAODIyCCjOnJyuilKvFR0s4KpcYjc3eo496Gp1yF1N7sEuAJcD+9I0jTnhJbjZBbod7XRaKco2sCopblNO4J6dTofyRD7wNO6CD15IV9q4CCOqHNiTon0Jsnq6Dj8U7i6R0yFa233tHIS1tDuiRnmVcGuGgUnde6zrJ7oPtdmiYeZB1A6aGfE+aKOwgDLHRxGflhK2NMalFWck5JMciozlPfUUjGPRBdzSO7l4PdrrJlC0LHezqtru6Df1deM/31UoNa4gNe5h5es4+allRuilryyStalvCPvVC1qZ1Th2znvGHF/VKL0brt0nzSU6mp2uNOFlcCzONe5VVKRnT8kYQABBPWNUBcVs8ZWqLcngi0kslNatGAsNHEmAr6NqNTqrTRHJO5JYFSe4N+KUVn4boFhDwBvI9MZUHL0V8cgUM2sIwTPkq/eOC86HAyks28v+noyrRTsEGmZ0K3Bju7lpTuijBXgCRqmXCTg8WOdZMlG6Hz8wOK1quJ4yobkDMx6Kus7kZ9MKvss5KzSJKpFO4PWoNnj4LQ2jTxKsFTmFdTaO7xWCfAuO9zXGrdYYmuNlOd+sPMfVL6uw6mQPnr6rsfwrtWnHSFRcUXN0P/AFb+S6PD1YrEl6/gD4m+LHAXHsrWP6qG/wDilY43Su9fXeOP/Ufkqm7SqD9YHvGq1xjxdvC4v7szSqU+sTi6Ps65hPvHbg8yfJONmXLKUFvvSRzhsd2qejaNSZxHKBHgjqF0Khjc/wDMAcScYHVW0cWsyjf6MzyrUHhYF9ztmmAx24RvNmJAAhzmmBGJLJ8Vm19rKbAQA8A5gw5p/lOPRW7SfRdA3DAEAwM5JJjhklJK7KAOHPHTdP0cE7U08wl9icHTkveX3Q1fty0cZNBwPR4jOsBzcd0rNK4tCZbvtP7zA+f6XBJfcUNQT/SZ/wDSMtbm3ZkMcSOM/SVR3axTf9CYi/fQ0qWlGr8HuyeIqf7Tp5jJaR/NPRWW/s7uyTTpAcJcyD3OLoKU0rilkw8EzxBiVZT2lTb2ZqBp5wR/ZTlTdvca/fuNGo74mv3yGG0NlVIO41haBOCw44wAZMcccFzde1kHtR0AwevBNLa6aD2aoaJka7wPDtYjwW9Taxcf9xlOr+8QN4j+NhDvNUpRgsJfv3Eqyqbt/v2OUuaW7o6en3KXi4e09kkdy7at7PipJpHfbk7uPeNHIt1OOLZB6aJZdbB3cOBB1gggxzg8Fp8Pa5BSYgqbTqOEGI0+yqwXJpU2eGrRraY+KR3Z8+iZU7bI51L7sYbE23SpNLam/n9YZn1wr7zZ1B43w50k4aRk+fzSemKM9o9nWW690OQ9ztFkgML4HXhwE8lilwl53g2n17GlV7R8VmS+t910Y7hwQrWtnKsrbakRuMxpr9dUE+6J4rVToytaRCdVXwPrW1DmzMN5qp9ZuQ2TzPD01SeptPs7oBjlvGPJDm/dEcOWVNcK3lsp7Qtkhu65Z9hRKA55yGj0UTciPcXnS7HobKqLoXEcMffFausWt/Wceoa0jzDkO6wJPZuN0cjSz4wfku9pVvdfl+AuD/8ASHTbumR8JDlq9wiWyc5jOcDiUmo7FezS439YBgDxDzPRXW+wLkneFZjdZA3XAco3SSVF8VRhl3X1T/A+mT+JeYyBxLpHesVareBGMTI1Go81BsmsWgVKzQOPZEExEAEDH90CzYA32n3wg/GW72udIEREZOEi/kqX1DyG+pmrtGm3Wo0eIV9G4DstcD3EH5LZ/s1aUiX1DUggtO9AbJ0ILuPihrLY1vbu399x3hiRAAJ1lru0P8oLjlV+B2KRWjaXoHfi3c1ZSfU5E+CqrFgyHgaROJ7ua3pPkAtc7wyDzhaWoSjiJNVJXyzapYvd+rCqu9kwwSQDzOB5jXxR1OtAw8g9506YIVNwxtSQ6pUzgw47vlgeiwVozatBPHZFY1Ip3k0LmbLMEOqhhwQZx3SRBK0pXO7vMFUPndMkxJaSC0k4Ah0jhLQiGbJptEF5czQBxMAQdIPetRYUJImmCYgGdMaiROiNOrVi7vU/sCpCnJYsI9p7WeCQ1sEYIdqCNQgLt1WozeY3UkRne9NdV3lK3olpc1rHEfrNBcTutyOJJgc895lDvrU9ZLDpBbuz3g4VZcXUvaK82JChDqee2tdxJaXBjhPxQBjhJGDrhH0XPMgUyS2CYI0PHxCa7U2Nbl8l26SOAgEc8Ky2vbdjSxoM4Bw470aZSz4mvFXiiqoUJYYofe7o+E8DBwc8VVXvnASWyDOnTWUfXo0XyfdPd1BI06Ej0VQ2bR+JrKw6AkefZmPFWXGVWsr67fkn7LST/rf8Cj9N8N0Tw5Iy02tIkiI8lYGU6ZxTYTmN4EnPecon9MlmtJoadYBx1HIIyr1fhjf7oVUaXWVvsSntIcD6o+htmQWvJew6tLjgzO8053XdYzJmUmrXe/IFJgkzxmT1nCwxscI4RnB8VWFV2yrGepSXR3GO07PdMA7zTlruDmyYPTkRwII4JHcWpXRWG0HNED4e0YcA4AxqA4GDIGRyWz7xj/8Akptcf2mkU3eMNLXeU9VZVGQ02OLq0CEK9pXaXGyw4TSbvjiI7be9o1HUcsxokd1ZxPZjwR1sayEJWpTCpQ6Kk0SjqDYCMrAcRoSO5GGgtDR6I6kdpAzKiINJRHUdpO6o7Rqg5IKK/Hbxw0ecJI26c79eVewP5+q8rmtG3lJ9B4zfI+GPHCz7ur+0B99Ert7iq3Rzo5SmNptGoP2j/KD9EkuIkuoVQXYJtqtcOEP/AOxhX3G1qrMOg94Dh6hX0to0zG+yD1b+UJhFo8ZLgeOJHlKzuvGW8fOxzpNf8EtptTeJPumEnXsAT5Qr6t+0AyxjQ7B7LQD9f8pp+Ct47FUA9QR9Esvdl03avB+qCqUr+6vL8B0t9X6/6DmtQcI3KZxuwJAjWImB4K62q0WM922GNGYBnPE58OPBCfodg0Lo7sLH6Dp6gz6KuqmspW8ztMtmwoVmzAOPJbe9la0tm4w7HIGVivQhsa9YghaFxlsEXwty1tyYjMeClNwOox3BCW9ETk5PVWVbQtPxISrUpbrP0CqVSOz9RjQotGWANcDIkYB4HBV1zs9sGXOyJ3RoJ4QRplK6RcDj1CPrb87zdTDojmM94mQkUYvr6DOUk9vUArbHoSIYPIa+EKttozg0TMgxBnv4I6oHE5AHHSY8v7qOoHkPl6FUUY2swOpJC65hpn3TnxPw6yQZM4+ykN37QhjifdSCBDTMBw1PLTGOS6r3RHCPvRAXVqHGHMae8BTVHS/l9WivtKaze/mcXtPbIrQQwNcDMhoxpGYnmiqXtC7dANIuAxOJOOI+qc1thsGtKP6vzQ52TS/YA8XfmtCUbWS9SUql3dv0AHbWa5v/AB1A7uEefBU09pNGm8J1A/yndPZlHiwHxd+aYUKNsNaXyOniuctPw3FvF9bCaht6GOJLiPhgiZJzxPIFVHbLHngMmGjs+ZyAumq0rYgYA6FoS2vsyk7DQw+U+ihKsk7uDRaMNSspXBaW1WmQGtJON7wzpyhFUyKjSHjfe0Eg5BLWiS1x44BIOvZjIIhfV2YG8G+IW1vVc0tI3eyZAzHWRxkYKMakXsdODW/9C7aVs4mGYHdn5Z8Usda1Bq5vgujv6ZaOyw7rocDMxgS2f3XSPLmldR3NhnodfNWU2v1CWjLf/RU6g4qs0HhHPceIPSEM97uE+StGo2SdOwMaTuqivj+P0UTcw7lgzvbGgG4p1N7lLQPNAVfbar+o1re+XH8vRcxvLIctkeCpR6X+pmlxlSXW30Oope3lwBHYPWD9DCNtP9Sq7dWUz/UPqVxm8oHIS4KhLeKAuLqr4j1S3/1fYRFS3d/LUB+YC7X2c9o7K9AFOru1P/zfDX+AOHeBK+eA9bNqrBW/h6M14Lxfn6MsuNqdWfTdfY3V3khmbOaPiLv6SfUBeCWHtddUS007iqN3QFxc3u3XS0jwVNx7RXFR+++vVLue+7yGcDuXnx/ha6duYrfT9/s0LjlbP+H0G+3YBIz4kfRB1X6wYXilr7a3dMgiu89HEPB7w6ZTmh/qZUiHsbPEt+e6fzSy/i+Khs0/35minxlCWJY/fkekGu8aEH1WRf1BzXB0/bxozvjPDd+cBED20a7O+zxMeiR8NxC3j6F1Kg9pep2DtpE8AfBY/S7hwA++S5M+0Yf1/hdj0UG2GcW+q7kz6xC1HpI6xm1wdWtPmD6FF0doAtI0gFwzkaT4R8lxtPaDDzCPttpABx4BpHi7sj5z/KrQg10M9SHzOgbtLmZRI2qQPiP3ouOO1Qrv02IiYPh5Kul9iOj5nUO2qDrHf9/kqKt+AefFcq7aqtbtMOGudI6Dim0t9BdLQ6qbSH70cpP5rLds0+NMHxP1XN1L9vNDnaA5+am6TZRHT/iqZ4OA7x9QsPrNAnPTSeK59m0wBwVjtpD4fufvCrGMkTlFMY17tDC+g80qq3/ehztAcQUWm+h0YWOgO2TyUp7VPIecLnHbRby9VoNojr5pFQXYo5S7ncWW0Rhpb2SROfXvHND3dUCQW5EjhwXKU9pjqjKm0m1MkhruJMw7rgGDz4Z4LvZ7g5lgmvcM7v5f7oGrXHAjyQd1XIMHB+/MIGpeqseHsK6rY0971H9KiTG+WE/IBzGcgooovePENgVtB5KtW06xGhIQY0X3NVmUS3ajuIafCEbR2hSIlzQDPf8ARTcpLoXjCEvi8xTKzvJoNpUZ+DHOB8kXQbSeJaGnwSOo1vEeNFS2khDKyuhNqz9lvkFq6xpn9UJeeuw3sz7nPypvJ2dmU+XqVqdl0+R80efEHs8hOKhCvtb1zTgnu4FGu2Szr5qM2W3mfRdzYMHJmthpYX7nkBrZPIZTC62rut3RkDJIOC/v4gDA/mPFC7IsmgnJMtdjGSO03/s1p8EXXa2MAR3z3j74QovR0Q9qnVieptp05AWv6e5g+asuKLeSFNBqPg7DJT7hLdtt6jw/JF0toaEFKTbtWQ2NEHGPQZauo3fej7P5hUm66paT1WqGhA1MbNuuqtqXfXJH399UlBVjn41+/uEdCBrYfUu5GqHNfqgysQjoQNbC/frBrIWFqV2lHamGi4VjbtLCVgPTaEK5sdi43m7vEZb3Z3mj5x0PPK+rUVDK8EHllUXNwASAdCR6oqAjnYuNVRL/AMT3qJ+WLzQZREjZ9QxDTnRYfYPGrTrHPPgr3RDRLewOsyrBaP8A2T5ffJaPYQYIgogszVRRRcAitpXDm/CSP7aKpRduFNrYuq3LnRvEmFll24YDjEyqFmELIOp3vcfW98CwEkToZPFXl652kWg9oE9xhMqO1WgfC7+qfUiVlnR7G6nXuvEGl6jXJNUv370zHRE2e0ZIDvP5IOk0rhVeLdh/ZVDvNg5BB7ozPpKuqVdQDgkx0n4ULYzvty2JBGeE59JVNw7dHxDHmprcdo0rP6oZ9UDJWK900anXz9EJc3QLTHOPDmqRg2TlNRW4Sy6a7SSsfif3XeSWUq5bMcVmtcF0feearyskefj5hwvRxBHgtxWSxlYjitjcmZRdMVVe4y31qaqDpXxGuVa6/HAJdDG5iZmregaZ9FoNo9PVVvvJ4BRtw3i3yT6FbYm5u+GbnaJ4BVuvnHorBUpzp6LJ3Oi7C6HZfxA5uXcytPeHmUV7pp0WhoBMpIVxfcpDysFy3dSCrKZMRqxhRRREAR+Mf+27+oqfi3677p57xUURsg6mWPuX7re07V3E9PzPmhqjyTJJJ5nKiiFgts0UUUXCkUUUXHEWVFFxxkLBUUXBItmqKLjkH2Dj76nniz5rNw8y/JwPoJUUUnuVWwucsLCiqRIsrCi44iiii44iiii44iiii44iyoouOMLYFRRccYWFFFxxFFFFxx//2Q=="/>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4" name="Frame 83"/>
          <p:cNvSpPr/>
          <p:nvPr/>
        </p:nvSpPr>
        <p:spPr>
          <a:xfrm>
            <a:off x="1990975" y="1360564"/>
            <a:ext cx="8153400" cy="45720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Rectangle 84"/>
          <p:cNvSpPr/>
          <p:nvPr/>
        </p:nvSpPr>
        <p:spPr>
          <a:xfrm>
            <a:off x="2288280" y="1679105"/>
            <a:ext cx="7545049" cy="3981138"/>
          </a:xfrm>
          <a:prstGeom prst="rect">
            <a:avLst/>
          </a:prstGeom>
          <a:blipFill>
            <a:blip r:embed="rId2"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p:cNvGrpSpPr/>
          <p:nvPr/>
        </p:nvGrpSpPr>
        <p:grpSpPr>
          <a:xfrm>
            <a:off x="2423857" y="1489715"/>
            <a:ext cx="3505200" cy="2986468"/>
            <a:chOff x="1182690" y="2314567"/>
            <a:chExt cx="3505200" cy="2986468"/>
          </a:xfrm>
        </p:grpSpPr>
        <p:grpSp>
          <p:nvGrpSpPr>
            <p:cNvPr id="23" name="Group 22"/>
            <p:cNvGrpSpPr/>
            <p:nvPr/>
          </p:nvGrpSpPr>
          <p:grpSpPr>
            <a:xfrm rot="20831533">
              <a:off x="1182690" y="2487112"/>
              <a:ext cx="3505200" cy="2813923"/>
              <a:chOff x="1981200" y="3352800"/>
              <a:chExt cx="3505200" cy="2813923"/>
            </a:xfrm>
          </p:grpSpPr>
          <p:sp>
            <p:nvSpPr>
              <p:cNvPr id="21" name="Rectangle 20"/>
              <p:cNvSpPr/>
              <p:nvPr/>
            </p:nvSpPr>
            <p:spPr>
              <a:xfrm rot="234184">
                <a:off x="1981200" y="3352800"/>
                <a:ext cx="3505200" cy="2743200"/>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rot="240558">
                <a:off x="2133600" y="3581400"/>
                <a:ext cx="3200400" cy="2585323"/>
              </a:xfrm>
              <a:prstGeom prst="rect">
                <a:avLst/>
              </a:prstGeom>
              <a:noFill/>
            </p:spPr>
            <p:txBody>
              <a:bodyPr wrap="square" rtlCol="0">
                <a:spAutoFit/>
              </a:bodyPr>
              <a:lstStyle/>
              <a:p>
                <a:r>
                  <a:rPr lang="en-US" dirty="0"/>
                  <a:t>“Behold, the field was ripe, and blessed are ye, for ye did thrust in the sickle, and did reap with your might, yea, all the day long did ye labor; and behold the number of your sheaves! And they shall be gathered into the garners that they are not wasted.” Alma 26:5</a:t>
                </a:r>
              </a:p>
            </p:txBody>
          </p:sp>
        </p:grpSp>
        <p:grpSp>
          <p:nvGrpSpPr>
            <p:cNvPr id="5" name="Group 85"/>
            <p:cNvGrpSpPr/>
            <p:nvPr/>
          </p:nvGrpSpPr>
          <p:grpSpPr>
            <a:xfrm rot="18491585">
              <a:off x="1937796" y="2289333"/>
              <a:ext cx="441138" cy="491606"/>
              <a:chOff x="3978462" y="4800600"/>
              <a:chExt cx="974538" cy="1086030"/>
            </a:xfrm>
          </p:grpSpPr>
          <p:sp>
            <p:nvSpPr>
              <p:cNvPr id="87" name="Isosceles Triangle 86"/>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7" name="Group 36"/>
          <p:cNvGrpSpPr/>
          <p:nvPr/>
        </p:nvGrpSpPr>
        <p:grpSpPr>
          <a:xfrm>
            <a:off x="1951351" y="4503052"/>
            <a:ext cx="1600200" cy="1143000"/>
            <a:chOff x="4495800" y="4953000"/>
            <a:chExt cx="1600200" cy="1143000"/>
          </a:xfrm>
        </p:grpSpPr>
        <p:grpSp>
          <p:nvGrpSpPr>
            <p:cNvPr id="26" name="Group 25"/>
            <p:cNvGrpSpPr/>
            <p:nvPr/>
          </p:nvGrpSpPr>
          <p:grpSpPr>
            <a:xfrm rot="21289638">
              <a:off x="4495800" y="5334000"/>
              <a:ext cx="1600200" cy="762000"/>
              <a:chOff x="3276600" y="2438400"/>
              <a:chExt cx="1600200" cy="762000"/>
            </a:xfrm>
          </p:grpSpPr>
          <p:sp>
            <p:nvSpPr>
              <p:cNvPr id="29" name="Rectangle 28"/>
              <p:cNvSpPr/>
              <p:nvPr/>
            </p:nvSpPr>
            <p:spPr>
              <a:xfrm>
                <a:off x="3276600" y="2438400"/>
                <a:ext cx="1600200" cy="762000"/>
              </a:xfrm>
              <a:prstGeom prst="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352800" y="2667000"/>
                <a:ext cx="1524000" cy="400110"/>
              </a:xfrm>
              <a:prstGeom prst="rect">
                <a:avLst/>
              </a:prstGeom>
              <a:noFill/>
            </p:spPr>
            <p:txBody>
              <a:bodyPr wrap="square" rtlCol="0">
                <a:spAutoFit/>
              </a:bodyPr>
              <a:lstStyle/>
              <a:p>
                <a:r>
                  <a:rPr lang="en-US" sz="2000" dirty="0"/>
                  <a:t>Alma 26:6-7</a:t>
                </a:r>
              </a:p>
            </p:txBody>
          </p:sp>
        </p:grpSp>
        <p:grpSp>
          <p:nvGrpSpPr>
            <p:cNvPr id="33" name="Group 32"/>
            <p:cNvGrpSpPr/>
            <p:nvPr/>
          </p:nvGrpSpPr>
          <p:grpSpPr>
            <a:xfrm>
              <a:off x="4800600" y="4953000"/>
              <a:ext cx="413916" cy="510845"/>
              <a:chOff x="-450395" y="815968"/>
              <a:chExt cx="413916" cy="510845"/>
            </a:xfrm>
          </p:grpSpPr>
          <p:sp>
            <p:nvSpPr>
              <p:cNvPr id="31" name="Isosceles Triangle 30"/>
              <p:cNvSpPr/>
              <p:nvPr/>
            </p:nvSpPr>
            <p:spPr>
              <a:xfrm rot="9416342">
                <a:off x="-359310" y="878405"/>
                <a:ext cx="310437" cy="448408"/>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0574537">
                <a:off x="-450395" y="815968"/>
                <a:ext cx="413916" cy="310437"/>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2" name="Picture 11">
            <a:extLst>
              <a:ext uri="{FF2B5EF4-FFF2-40B4-BE49-F238E27FC236}">
                <a16:creationId xmlns:a16="http://schemas.microsoft.com/office/drawing/2014/main" id="{9E46698C-C7C4-4D10-9272-A692CDCF3C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5231" y="1954924"/>
            <a:ext cx="2834640" cy="1700784"/>
          </a:xfrm>
          <a:prstGeom prst="rect">
            <a:avLst/>
          </a:prstGeom>
        </p:spPr>
      </p:pic>
      <p:grpSp>
        <p:nvGrpSpPr>
          <p:cNvPr id="8" name="Group 88"/>
          <p:cNvGrpSpPr/>
          <p:nvPr/>
        </p:nvGrpSpPr>
        <p:grpSpPr>
          <a:xfrm>
            <a:off x="8163175" y="1817764"/>
            <a:ext cx="441138" cy="491606"/>
            <a:chOff x="3978462" y="4800600"/>
            <a:chExt cx="974538" cy="1086030"/>
          </a:xfrm>
        </p:grpSpPr>
        <p:sp>
          <p:nvSpPr>
            <p:cNvPr id="90" name="Isosceles Triangle 89"/>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id="{F2B12C68-9D65-4AD3-8D05-E02EB3F95D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64071" y="4379227"/>
            <a:ext cx="2570988" cy="1928241"/>
          </a:xfrm>
          <a:prstGeom prst="rect">
            <a:avLst/>
          </a:prstGeom>
        </p:spPr>
      </p:pic>
      <p:grpSp>
        <p:nvGrpSpPr>
          <p:cNvPr id="42" name="Group 88">
            <a:extLst>
              <a:ext uri="{FF2B5EF4-FFF2-40B4-BE49-F238E27FC236}">
                <a16:creationId xmlns:a16="http://schemas.microsoft.com/office/drawing/2014/main" id="{F98DD8B8-192F-4EE0-8E73-065B28C7D7FC}"/>
              </a:ext>
            </a:extLst>
          </p:cNvPr>
          <p:cNvGrpSpPr/>
          <p:nvPr/>
        </p:nvGrpSpPr>
        <p:grpSpPr>
          <a:xfrm>
            <a:off x="5499223" y="4146436"/>
            <a:ext cx="441138" cy="491606"/>
            <a:chOff x="3978462" y="4800600"/>
            <a:chExt cx="974538" cy="1086030"/>
          </a:xfrm>
        </p:grpSpPr>
        <p:sp>
          <p:nvSpPr>
            <p:cNvPr id="43" name="Isosceles Triangle 42">
              <a:extLst>
                <a:ext uri="{FF2B5EF4-FFF2-40B4-BE49-F238E27FC236}">
                  <a16:creationId xmlns:a16="http://schemas.microsoft.com/office/drawing/2014/main" id="{C225E0BB-404E-4E8E-B6EE-4A1494E500D5}"/>
                </a:ext>
              </a:extLst>
            </p:cNvPr>
            <p:cNvSpPr/>
            <p:nvPr/>
          </p:nvSpPr>
          <p:spPr>
            <a:xfrm rot="12524757">
              <a:off x="3978462" y="4896030"/>
              <a:ext cx="685800" cy="990600"/>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8EBE467E-C76C-447F-9758-2C73446BE920}"/>
                </a:ext>
              </a:extLst>
            </p:cNvPr>
            <p:cNvSpPr/>
            <p:nvPr/>
          </p:nvSpPr>
          <p:spPr>
            <a:xfrm rot="2082952">
              <a:off x="4038600" y="4800600"/>
              <a:ext cx="914400" cy="685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a:extLst>
              <a:ext uri="{FF2B5EF4-FFF2-40B4-BE49-F238E27FC236}">
                <a16:creationId xmlns:a16="http://schemas.microsoft.com/office/drawing/2014/main" id="{AC76AFD2-DC76-4BCA-951D-735C70C917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71506">
            <a:off x="7553574" y="3710572"/>
            <a:ext cx="2370963" cy="2176622"/>
          </a:xfrm>
          <a:prstGeom prst="rect">
            <a:avLst/>
          </a:prstGeom>
        </p:spPr>
      </p:pic>
      <p:grpSp>
        <p:nvGrpSpPr>
          <p:cNvPr id="6" name="Group 91"/>
          <p:cNvGrpSpPr/>
          <p:nvPr/>
        </p:nvGrpSpPr>
        <p:grpSpPr>
          <a:xfrm>
            <a:off x="8815752" y="3523439"/>
            <a:ext cx="452975" cy="557590"/>
            <a:chOff x="4342743" y="4663266"/>
            <a:chExt cx="1000688" cy="1231798"/>
          </a:xfrm>
        </p:grpSpPr>
        <p:sp>
          <p:nvSpPr>
            <p:cNvPr id="93" name="Isosceles Triangle 92"/>
            <p:cNvSpPr/>
            <p:nvPr/>
          </p:nvSpPr>
          <p:spPr>
            <a:xfrm rot="12524757">
              <a:off x="4342743" y="4904465"/>
              <a:ext cx="685801" cy="990599"/>
            </a:xfrm>
            <a:prstGeom prst="triangl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2082952">
              <a:off x="4429030" y="4663266"/>
              <a:ext cx="914401" cy="685801"/>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213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
                                        <p:tgtEl>
                                          <p:spTgt spid="34"/>
                                        </p:tgtEl>
                                      </p:cBhvr>
                                    </p:animEffect>
                                    <p:anim calcmode="lin" valueType="num">
                                      <p:cBhvr>
                                        <p:cTn id="8" dur="400" fill="hold"/>
                                        <p:tgtEl>
                                          <p:spTgt spid="34"/>
                                        </p:tgtEl>
                                        <p:attrNameLst>
                                          <p:attrName>ppt_x</p:attrName>
                                        </p:attrNameLst>
                                      </p:cBhvr>
                                      <p:tavLst>
                                        <p:tav tm="0">
                                          <p:val>
                                            <p:strVal val="#ppt_x"/>
                                          </p:val>
                                        </p:tav>
                                        <p:tav tm="100000">
                                          <p:val>
                                            <p:strVal val="#ppt_x"/>
                                          </p:val>
                                        </p:tav>
                                      </p:tavLst>
                                    </p:anim>
                                    <p:anim calcmode="lin" valueType="num">
                                      <p:cBhvr>
                                        <p:cTn id="9" dur="400" fill="hold"/>
                                        <p:tgtEl>
                                          <p:spTgt spid="3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1041</Words>
  <Application>Microsoft Office PowerPoint</Application>
  <PresentationFormat>Widescreen</PresentationFormat>
  <Paragraphs>101</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Open Sans</vt:lpstr>
      <vt:lpstr>Calibri</vt:lpstr>
      <vt:lpstr>Calibri Light</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12</cp:revision>
  <dcterms:created xsi:type="dcterms:W3CDTF">2017-08-31T13:44:29Z</dcterms:created>
  <dcterms:modified xsi:type="dcterms:W3CDTF">2020-06-17T16:30:02Z</dcterms:modified>
</cp:coreProperties>
</file>