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84" r:id="rId5"/>
    <p:sldId id="260" r:id="rId6"/>
    <p:sldId id="261" r:id="rId7"/>
    <p:sldId id="262" r:id="rId8"/>
    <p:sldId id="263" r:id="rId9"/>
    <p:sldId id="264" r:id="rId10"/>
    <p:sldId id="265" r:id="rId11"/>
    <p:sldId id="266" r:id="rId12"/>
    <p:sldId id="267" r:id="rId13"/>
    <p:sldId id="269" r:id="rId14"/>
    <p:sldId id="268" r:id="rId15"/>
    <p:sldId id="279" r:id="rId16"/>
    <p:sldId id="270" r:id="rId17"/>
    <p:sldId id="271" r:id="rId18"/>
    <p:sldId id="272" r:id="rId19"/>
    <p:sldId id="273" r:id="rId20"/>
    <p:sldId id="274" r:id="rId21"/>
    <p:sldId id="275" r:id="rId22"/>
    <p:sldId id="276" r:id="rId23"/>
    <p:sldId id="277" r:id="rId24"/>
    <p:sldId id="278" r:id="rId25"/>
    <p:sldId id="282" r:id="rId26"/>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Maiandra GD" panose="020E0502030308020204" pitchFamily="34" charset="0"/>
      <p:regular r:id="rId33"/>
    </p:embeddedFont>
    <p:embeddedFont>
      <p:font typeface="Tempus Sans ITC" panose="04020404030D07020202" pitchFamily="82"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0" autoAdjust="0"/>
    <p:restoredTop sz="94660"/>
  </p:normalViewPr>
  <p:slideViewPr>
    <p:cSldViewPr snapToGrid="0">
      <p:cViewPr varScale="1">
        <p:scale>
          <a:sx n="59" d="100"/>
          <a:sy n="59" d="100"/>
        </p:scale>
        <p:origin x="92"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9A42B-12D3-434A-8973-FA7E2DC330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229AAE-CCAF-470F-80B4-BCAD3DFF2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31F71B-8DCE-479B-8C4A-D824219EB920}"/>
              </a:ext>
            </a:extLst>
          </p:cNvPr>
          <p:cNvSpPr>
            <a:spLocks noGrp="1"/>
          </p:cNvSpPr>
          <p:nvPr>
            <p:ph type="dt" sz="half" idx="10"/>
          </p:nvPr>
        </p:nvSpPr>
        <p:spPr/>
        <p:txBody>
          <a:bodyPr/>
          <a:lstStyle/>
          <a:p>
            <a:fld id="{6F4A1E19-328F-4ACF-8886-161FB1A9C9FB}" type="datetimeFigureOut">
              <a:rPr lang="en-US" smtClean="0"/>
              <a:t>6/17/2020</a:t>
            </a:fld>
            <a:endParaRPr lang="en-US"/>
          </a:p>
        </p:txBody>
      </p:sp>
      <p:sp>
        <p:nvSpPr>
          <p:cNvPr id="5" name="Footer Placeholder 4">
            <a:extLst>
              <a:ext uri="{FF2B5EF4-FFF2-40B4-BE49-F238E27FC236}">
                <a16:creationId xmlns:a16="http://schemas.microsoft.com/office/drawing/2014/main" id="{4B744AF4-9800-44E0-84CF-4D8032EBF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88319E-85B8-4CB1-A93A-7730DA12741C}"/>
              </a:ext>
            </a:extLst>
          </p:cNvPr>
          <p:cNvSpPr>
            <a:spLocks noGrp="1"/>
          </p:cNvSpPr>
          <p:nvPr>
            <p:ph type="sldNum" sz="quarter" idx="12"/>
          </p:nvPr>
        </p:nvSpPr>
        <p:spPr/>
        <p:txBody>
          <a:bodyPr/>
          <a:lstStyle/>
          <a:p>
            <a:fld id="{30FF1F89-F744-42C4-A597-0D25427A6307}" type="slidenum">
              <a:rPr lang="en-US" smtClean="0"/>
              <a:t>‹#›</a:t>
            </a:fld>
            <a:endParaRPr lang="en-US"/>
          </a:p>
        </p:txBody>
      </p:sp>
    </p:spTree>
    <p:extLst>
      <p:ext uri="{BB962C8B-B14F-4D97-AF65-F5344CB8AC3E}">
        <p14:creationId xmlns:p14="http://schemas.microsoft.com/office/powerpoint/2010/main" val="3763616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CFE0-0FB5-42FA-8AA7-3F943FF16A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BC2720-3CB5-4954-B72E-CD96F55F0F8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F487CF-2B21-496A-AB50-5C9CCD6C15EE}"/>
              </a:ext>
            </a:extLst>
          </p:cNvPr>
          <p:cNvSpPr>
            <a:spLocks noGrp="1"/>
          </p:cNvSpPr>
          <p:nvPr>
            <p:ph type="dt" sz="half" idx="10"/>
          </p:nvPr>
        </p:nvSpPr>
        <p:spPr/>
        <p:txBody>
          <a:bodyPr/>
          <a:lstStyle/>
          <a:p>
            <a:fld id="{6F4A1E19-328F-4ACF-8886-161FB1A9C9FB}" type="datetimeFigureOut">
              <a:rPr lang="en-US" smtClean="0"/>
              <a:t>6/17/2020</a:t>
            </a:fld>
            <a:endParaRPr lang="en-US"/>
          </a:p>
        </p:txBody>
      </p:sp>
      <p:sp>
        <p:nvSpPr>
          <p:cNvPr id="5" name="Footer Placeholder 4">
            <a:extLst>
              <a:ext uri="{FF2B5EF4-FFF2-40B4-BE49-F238E27FC236}">
                <a16:creationId xmlns:a16="http://schemas.microsoft.com/office/drawing/2014/main" id="{6C7A0396-D223-470F-872F-4EE6A1FFCB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8E598-7712-43E0-9C14-0F4DC4AF1401}"/>
              </a:ext>
            </a:extLst>
          </p:cNvPr>
          <p:cNvSpPr>
            <a:spLocks noGrp="1"/>
          </p:cNvSpPr>
          <p:nvPr>
            <p:ph type="sldNum" sz="quarter" idx="12"/>
          </p:nvPr>
        </p:nvSpPr>
        <p:spPr/>
        <p:txBody>
          <a:bodyPr/>
          <a:lstStyle/>
          <a:p>
            <a:fld id="{30FF1F89-F744-42C4-A597-0D25427A6307}" type="slidenum">
              <a:rPr lang="en-US" smtClean="0"/>
              <a:t>‹#›</a:t>
            </a:fld>
            <a:endParaRPr lang="en-US"/>
          </a:p>
        </p:txBody>
      </p:sp>
    </p:spTree>
    <p:extLst>
      <p:ext uri="{BB962C8B-B14F-4D97-AF65-F5344CB8AC3E}">
        <p14:creationId xmlns:p14="http://schemas.microsoft.com/office/powerpoint/2010/main" val="3678645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611DE5-2DEE-458E-8EF4-CE4732E5A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2F9130-4216-4ADF-BA54-F99BFC8FBC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521D9-5150-4B67-B33F-4C7D74868932}"/>
              </a:ext>
            </a:extLst>
          </p:cNvPr>
          <p:cNvSpPr>
            <a:spLocks noGrp="1"/>
          </p:cNvSpPr>
          <p:nvPr>
            <p:ph type="dt" sz="half" idx="10"/>
          </p:nvPr>
        </p:nvSpPr>
        <p:spPr/>
        <p:txBody>
          <a:bodyPr/>
          <a:lstStyle/>
          <a:p>
            <a:fld id="{6F4A1E19-328F-4ACF-8886-161FB1A9C9FB}" type="datetimeFigureOut">
              <a:rPr lang="en-US" smtClean="0"/>
              <a:t>6/17/2020</a:t>
            </a:fld>
            <a:endParaRPr lang="en-US"/>
          </a:p>
        </p:txBody>
      </p:sp>
      <p:sp>
        <p:nvSpPr>
          <p:cNvPr id="5" name="Footer Placeholder 4">
            <a:extLst>
              <a:ext uri="{FF2B5EF4-FFF2-40B4-BE49-F238E27FC236}">
                <a16:creationId xmlns:a16="http://schemas.microsoft.com/office/drawing/2014/main" id="{ECD6EA7B-E032-425A-98B2-E811922DF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80A5A-1F64-4B7D-9715-E6663CCF5FD5}"/>
              </a:ext>
            </a:extLst>
          </p:cNvPr>
          <p:cNvSpPr>
            <a:spLocks noGrp="1"/>
          </p:cNvSpPr>
          <p:nvPr>
            <p:ph type="sldNum" sz="quarter" idx="12"/>
          </p:nvPr>
        </p:nvSpPr>
        <p:spPr/>
        <p:txBody>
          <a:bodyPr/>
          <a:lstStyle/>
          <a:p>
            <a:fld id="{30FF1F89-F744-42C4-A597-0D25427A6307}" type="slidenum">
              <a:rPr lang="en-US" smtClean="0"/>
              <a:t>‹#›</a:t>
            </a:fld>
            <a:endParaRPr lang="en-US"/>
          </a:p>
        </p:txBody>
      </p:sp>
    </p:spTree>
    <p:extLst>
      <p:ext uri="{BB962C8B-B14F-4D97-AF65-F5344CB8AC3E}">
        <p14:creationId xmlns:p14="http://schemas.microsoft.com/office/powerpoint/2010/main" val="3524225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ED-7B95-48FE-ADD0-70962BBA81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C9466-F338-4C35-9EAA-1CE4AA86E2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9DFFB-F7EC-472C-8951-8CFF35170EA4}"/>
              </a:ext>
            </a:extLst>
          </p:cNvPr>
          <p:cNvSpPr>
            <a:spLocks noGrp="1"/>
          </p:cNvSpPr>
          <p:nvPr>
            <p:ph type="dt" sz="half" idx="10"/>
          </p:nvPr>
        </p:nvSpPr>
        <p:spPr/>
        <p:txBody>
          <a:bodyPr/>
          <a:lstStyle/>
          <a:p>
            <a:fld id="{6F4A1E19-328F-4ACF-8886-161FB1A9C9FB}" type="datetimeFigureOut">
              <a:rPr lang="en-US" smtClean="0"/>
              <a:t>6/17/2020</a:t>
            </a:fld>
            <a:endParaRPr lang="en-US"/>
          </a:p>
        </p:txBody>
      </p:sp>
      <p:sp>
        <p:nvSpPr>
          <p:cNvPr id="5" name="Footer Placeholder 4">
            <a:extLst>
              <a:ext uri="{FF2B5EF4-FFF2-40B4-BE49-F238E27FC236}">
                <a16:creationId xmlns:a16="http://schemas.microsoft.com/office/drawing/2014/main" id="{2CE5196F-E05D-48C1-9F57-795A21149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00A02-BB71-4C97-995A-3AAED3F2F584}"/>
              </a:ext>
            </a:extLst>
          </p:cNvPr>
          <p:cNvSpPr>
            <a:spLocks noGrp="1"/>
          </p:cNvSpPr>
          <p:nvPr>
            <p:ph type="sldNum" sz="quarter" idx="12"/>
          </p:nvPr>
        </p:nvSpPr>
        <p:spPr/>
        <p:txBody>
          <a:bodyPr/>
          <a:lstStyle/>
          <a:p>
            <a:fld id="{30FF1F89-F744-42C4-A597-0D25427A6307}" type="slidenum">
              <a:rPr lang="en-US" smtClean="0"/>
              <a:t>‹#›</a:t>
            </a:fld>
            <a:endParaRPr lang="en-US"/>
          </a:p>
        </p:txBody>
      </p:sp>
    </p:spTree>
    <p:extLst>
      <p:ext uri="{BB962C8B-B14F-4D97-AF65-F5344CB8AC3E}">
        <p14:creationId xmlns:p14="http://schemas.microsoft.com/office/powerpoint/2010/main" val="3476730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4F66-7C2B-4E29-849B-9FE0187D48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D1E0F-4A56-4AE5-B6CA-C416873BB4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2DFAB9-44A9-4CEB-BE43-BA24FB4113FE}"/>
              </a:ext>
            </a:extLst>
          </p:cNvPr>
          <p:cNvSpPr>
            <a:spLocks noGrp="1"/>
          </p:cNvSpPr>
          <p:nvPr>
            <p:ph type="dt" sz="half" idx="10"/>
          </p:nvPr>
        </p:nvSpPr>
        <p:spPr/>
        <p:txBody>
          <a:bodyPr/>
          <a:lstStyle/>
          <a:p>
            <a:fld id="{6F4A1E19-328F-4ACF-8886-161FB1A9C9FB}" type="datetimeFigureOut">
              <a:rPr lang="en-US" smtClean="0"/>
              <a:t>6/17/2020</a:t>
            </a:fld>
            <a:endParaRPr lang="en-US"/>
          </a:p>
        </p:txBody>
      </p:sp>
      <p:sp>
        <p:nvSpPr>
          <p:cNvPr id="5" name="Footer Placeholder 4">
            <a:extLst>
              <a:ext uri="{FF2B5EF4-FFF2-40B4-BE49-F238E27FC236}">
                <a16:creationId xmlns:a16="http://schemas.microsoft.com/office/drawing/2014/main" id="{DE03A1B7-1041-413F-BF18-3B8E58591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BA281B-5B82-4659-9CE3-07BDD044EADC}"/>
              </a:ext>
            </a:extLst>
          </p:cNvPr>
          <p:cNvSpPr>
            <a:spLocks noGrp="1"/>
          </p:cNvSpPr>
          <p:nvPr>
            <p:ph type="sldNum" sz="quarter" idx="12"/>
          </p:nvPr>
        </p:nvSpPr>
        <p:spPr/>
        <p:txBody>
          <a:bodyPr/>
          <a:lstStyle/>
          <a:p>
            <a:fld id="{30FF1F89-F744-42C4-A597-0D25427A6307}" type="slidenum">
              <a:rPr lang="en-US" smtClean="0"/>
              <a:t>‹#›</a:t>
            </a:fld>
            <a:endParaRPr lang="en-US"/>
          </a:p>
        </p:txBody>
      </p:sp>
    </p:spTree>
    <p:extLst>
      <p:ext uri="{BB962C8B-B14F-4D97-AF65-F5344CB8AC3E}">
        <p14:creationId xmlns:p14="http://schemas.microsoft.com/office/powerpoint/2010/main" val="238283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79058-97C4-49A9-BCDE-1E0887857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763F1C-DF63-4593-9BA5-87E06A48C5C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B58910-B27E-4099-9291-78A5F6492F3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0A4C8D-654C-46A2-A8C8-84834052309F}"/>
              </a:ext>
            </a:extLst>
          </p:cNvPr>
          <p:cNvSpPr>
            <a:spLocks noGrp="1"/>
          </p:cNvSpPr>
          <p:nvPr>
            <p:ph type="dt" sz="half" idx="10"/>
          </p:nvPr>
        </p:nvSpPr>
        <p:spPr/>
        <p:txBody>
          <a:bodyPr/>
          <a:lstStyle/>
          <a:p>
            <a:fld id="{6F4A1E19-328F-4ACF-8886-161FB1A9C9FB}" type="datetimeFigureOut">
              <a:rPr lang="en-US" smtClean="0"/>
              <a:t>6/17/2020</a:t>
            </a:fld>
            <a:endParaRPr lang="en-US"/>
          </a:p>
        </p:txBody>
      </p:sp>
      <p:sp>
        <p:nvSpPr>
          <p:cNvPr id="6" name="Footer Placeholder 5">
            <a:extLst>
              <a:ext uri="{FF2B5EF4-FFF2-40B4-BE49-F238E27FC236}">
                <a16:creationId xmlns:a16="http://schemas.microsoft.com/office/drawing/2014/main" id="{2BD0B4B9-ACDA-491D-8783-24918C4649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B5DACB-3A0A-4372-AE2F-4CC99D480E2D}"/>
              </a:ext>
            </a:extLst>
          </p:cNvPr>
          <p:cNvSpPr>
            <a:spLocks noGrp="1"/>
          </p:cNvSpPr>
          <p:nvPr>
            <p:ph type="sldNum" sz="quarter" idx="12"/>
          </p:nvPr>
        </p:nvSpPr>
        <p:spPr/>
        <p:txBody>
          <a:bodyPr/>
          <a:lstStyle/>
          <a:p>
            <a:fld id="{30FF1F89-F744-42C4-A597-0D25427A6307}" type="slidenum">
              <a:rPr lang="en-US" smtClean="0"/>
              <a:t>‹#›</a:t>
            </a:fld>
            <a:endParaRPr lang="en-US"/>
          </a:p>
        </p:txBody>
      </p:sp>
    </p:spTree>
    <p:extLst>
      <p:ext uri="{BB962C8B-B14F-4D97-AF65-F5344CB8AC3E}">
        <p14:creationId xmlns:p14="http://schemas.microsoft.com/office/powerpoint/2010/main" val="171956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449C-808D-4FFF-9F27-93FB539C73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3CF041-2D3B-4A05-886A-759093FC5A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57E54F6-DB00-4A38-ADD3-FCAFE487E5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BE48B8-F40B-48A8-BDD5-3AA45C1A76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3B66C2E-5120-4D08-8776-DD569DA8C3D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A63626-D5CF-46C1-BB3A-101EC01562C6}"/>
              </a:ext>
            </a:extLst>
          </p:cNvPr>
          <p:cNvSpPr>
            <a:spLocks noGrp="1"/>
          </p:cNvSpPr>
          <p:nvPr>
            <p:ph type="dt" sz="half" idx="10"/>
          </p:nvPr>
        </p:nvSpPr>
        <p:spPr/>
        <p:txBody>
          <a:bodyPr/>
          <a:lstStyle/>
          <a:p>
            <a:fld id="{6F4A1E19-328F-4ACF-8886-161FB1A9C9FB}" type="datetimeFigureOut">
              <a:rPr lang="en-US" smtClean="0"/>
              <a:t>6/17/2020</a:t>
            </a:fld>
            <a:endParaRPr lang="en-US"/>
          </a:p>
        </p:txBody>
      </p:sp>
      <p:sp>
        <p:nvSpPr>
          <p:cNvPr id="8" name="Footer Placeholder 7">
            <a:extLst>
              <a:ext uri="{FF2B5EF4-FFF2-40B4-BE49-F238E27FC236}">
                <a16:creationId xmlns:a16="http://schemas.microsoft.com/office/drawing/2014/main" id="{99F47263-C881-4D67-BC74-7D2ACDEDA6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094DB8-AA1D-4125-A671-9602B56F1853}"/>
              </a:ext>
            </a:extLst>
          </p:cNvPr>
          <p:cNvSpPr>
            <a:spLocks noGrp="1"/>
          </p:cNvSpPr>
          <p:nvPr>
            <p:ph type="sldNum" sz="quarter" idx="12"/>
          </p:nvPr>
        </p:nvSpPr>
        <p:spPr/>
        <p:txBody>
          <a:bodyPr/>
          <a:lstStyle/>
          <a:p>
            <a:fld id="{30FF1F89-F744-42C4-A597-0D25427A6307}" type="slidenum">
              <a:rPr lang="en-US" smtClean="0"/>
              <a:t>‹#›</a:t>
            </a:fld>
            <a:endParaRPr lang="en-US"/>
          </a:p>
        </p:txBody>
      </p:sp>
    </p:spTree>
    <p:extLst>
      <p:ext uri="{BB962C8B-B14F-4D97-AF65-F5344CB8AC3E}">
        <p14:creationId xmlns:p14="http://schemas.microsoft.com/office/powerpoint/2010/main" val="1193133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D081-ACC8-41D6-8814-88D1ACF000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918153-933E-49EA-AD6C-EAF170CC451F}"/>
              </a:ext>
            </a:extLst>
          </p:cNvPr>
          <p:cNvSpPr>
            <a:spLocks noGrp="1"/>
          </p:cNvSpPr>
          <p:nvPr>
            <p:ph type="dt" sz="half" idx="10"/>
          </p:nvPr>
        </p:nvSpPr>
        <p:spPr/>
        <p:txBody>
          <a:bodyPr/>
          <a:lstStyle/>
          <a:p>
            <a:fld id="{6F4A1E19-328F-4ACF-8886-161FB1A9C9FB}" type="datetimeFigureOut">
              <a:rPr lang="en-US" smtClean="0"/>
              <a:t>6/17/2020</a:t>
            </a:fld>
            <a:endParaRPr lang="en-US"/>
          </a:p>
        </p:txBody>
      </p:sp>
      <p:sp>
        <p:nvSpPr>
          <p:cNvPr id="4" name="Footer Placeholder 3">
            <a:extLst>
              <a:ext uri="{FF2B5EF4-FFF2-40B4-BE49-F238E27FC236}">
                <a16:creationId xmlns:a16="http://schemas.microsoft.com/office/drawing/2014/main" id="{951D5937-ECB6-408A-9353-2D93281001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B83E67-8964-4FA1-8BD8-83FBB87413F8}"/>
              </a:ext>
            </a:extLst>
          </p:cNvPr>
          <p:cNvSpPr>
            <a:spLocks noGrp="1"/>
          </p:cNvSpPr>
          <p:nvPr>
            <p:ph type="sldNum" sz="quarter" idx="12"/>
          </p:nvPr>
        </p:nvSpPr>
        <p:spPr/>
        <p:txBody>
          <a:bodyPr/>
          <a:lstStyle/>
          <a:p>
            <a:fld id="{30FF1F89-F744-42C4-A597-0D25427A6307}" type="slidenum">
              <a:rPr lang="en-US" smtClean="0"/>
              <a:t>‹#›</a:t>
            </a:fld>
            <a:endParaRPr lang="en-US"/>
          </a:p>
        </p:txBody>
      </p:sp>
    </p:spTree>
    <p:extLst>
      <p:ext uri="{BB962C8B-B14F-4D97-AF65-F5344CB8AC3E}">
        <p14:creationId xmlns:p14="http://schemas.microsoft.com/office/powerpoint/2010/main" val="3007444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6796F-14BF-4F35-AE5B-98B112E8E0FF}"/>
              </a:ext>
            </a:extLst>
          </p:cNvPr>
          <p:cNvSpPr>
            <a:spLocks noGrp="1"/>
          </p:cNvSpPr>
          <p:nvPr>
            <p:ph type="dt" sz="half" idx="10"/>
          </p:nvPr>
        </p:nvSpPr>
        <p:spPr/>
        <p:txBody>
          <a:bodyPr/>
          <a:lstStyle/>
          <a:p>
            <a:fld id="{6F4A1E19-328F-4ACF-8886-161FB1A9C9FB}" type="datetimeFigureOut">
              <a:rPr lang="en-US" smtClean="0"/>
              <a:t>6/17/2020</a:t>
            </a:fld>
            <a:endParaRPr lang="en-US"/>
          </a:p>
        </p:txBody>
      </p:sp>
      <p:sp>
        <p:nvSpPr>
          <p:cNvPr id="3" name="Footer Placeholder 2">
            <a:extLst>
              <a:ext uri="{FF2B5EF4-FFF2-40B4-BE49-F238E27FC236}">
                <a16:creationId xmlns:a16="http://schemas.microsoft.com/office/drawing/2014/main" id="{088560A2-C6C7-4CDC-A1D7-C3068D33C3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F39D24-9EE7-4099-BAEE-5C60D95A4359}"/>
              </a:ext>
            </a:extLst>
          </p:cNvPr>
          <p:cNvSpPr>
            <a:spLocks noGrp="1"/>
          </p:cNvSpPr>
          <p:nvPr>
            <p:ph type="sldNum" sz="quarter" idx="12"/>
          </p:nvPr>
        </p:nvSpPr>
        <p:spPr/>
        <p:txBody>
          <a:bodyPr/>
          <a:lstStyle/>
          <a:p>
            <a:fld id="{30FF1F89-F744-42C4-A597-0D25427A6307}" type="slidenum">
              <a:rPr lang="en-US" smtClean="0"/>
              <a:t>‹#›</a:t>
            </a:fld>
            <a:endParaRPr lang="en-US"/>
          </a:p>
        </p:txBody>
      </p:sp>
    </p:spTree>
    <p:extLst>
      <p:ext uri="{BB962C8B-B14F-4D97-AF65-F5344CB8AC3E}">
        <p14:creationId xmlns:p14="http://schemas.microsoft.com/office/powerpoint/2010/main" val="3933065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D83E5-2ED3-4854-97D2-5ABDACCBC8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135B93-90F2-4ABF-B8BF-392974181A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903D3B-9562-4805-B2AA-75E5CDDA03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AE78FD-AE90-4051-8B35-23B321C20D80}"/>
              </a:ext>
            </a:extLst>
          </p:cNvPr>
          <p:cNvSpPr>
            <a:spLocks noGrp="1"/>
          </p:cNvSpPr>
          <p:nvPr>
            <p:ph type="dt" sz="half" idx="10"/>
          </p:nvPr>
        </p:nvSpPr>
        <p:spPr/>
        <p:txBody>
          <a:bodyPr/>
          <a:lstStyle/>
          <a:p>
            <a:fld id="{6F4A1E19-328F-4ACF-8886-161FB1A9C9FB}" type="datetimeFigureOut">
              <a:rPr lang="en-US" smtClean="0"/>
              <a:t>6/17/2020</a:t>
            </a:fld>
            <a:endParaRPr lang="en-US"/>
          </a:p>
        </p:txBody>
      </p:sp>
      <p:sp>
        <p:nvSpPr>
          <p:cNvPr id="6" name="Footer Placeholder 5">
            <a:extLst>
              <a:ext uri="{FF2B5EF4-FFF2-40B4-BE49-F238E27FC236}">
                <a16:creationId xmlns:a16="http://schemas.microsoft.com/office/drawing/2014/main" id="{1EA7C523-35D6-4EDC-A820-0EC4DBD17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543277-0EFB-4E62-B6EB-C7228341F6A4}"/>
              </a:ext>
            </a:extLst>
          </p:cNvPr>
          <p:cNvSpPr>
            <a:spLocks noGrp="1"/>
          </p:cNvSpPr>
          <p:nvPr>
            <p:ph type="sldNum" sz="quarter" idx="12"/>
          </p:nvPr>
        </p:nvSpPr>
        <p:spPr/>
        <p:txBody>
          <a:bodyPr/>
          <a:lstStyle/>
          <a:p>
            <a:fld id="{30FF1F89-F744-42C4-A597-0D25427A6307}" type="slidenum">
              <a:rPr lang="en-US" smtClean="0"/>
              <a:t>‹#›</a:t>
            </a:fld>
            <a:endParaRPr lang="en-US"/>
          </a:p>
        </p:txBody>
      </p:sp>
    </p:spTree>
    <p:extLst>
      <p:ext uri="{BB962C8B-B14F-4D97-AF65-F5344CB8AC3E}">
        <p14:creationId xmlns:p14="http://schemas.microsoft.com/office/powerpoint/2010/main" val="777525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9C051-3AD7-41C1-9482-11B2ED336A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FD6888-41EA-4A30-BE14-E2A9DD8B7E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BC9903-8B61-433E-B1A7-77CBEAFE7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518F23-8EEC-48DE-B052-359520A7220F}"/>
              </a:ext>
            </a:extLst>
          </p:cNvPr>
          <p:cNvSpPr>
            <a:spLocks noGrp="1"/>
          </p:cNvSpPr>
          <p:nvPr>
            <p:ph type="dt" sz="half" idx="10"/>
          </p:nvPr>
        </p:nvSpPr>
        <p:spPr/>
        <p:txBody>
          <a:bodyPr/>
          <a:lstStyle/>
          <a:p>
            <a:fld id="{6F4A1E19-328F-4ACF-8886-161FB1A9C9FB}" type="datetimeFigureOut">
              <a:rPr lang="en-US" smtClean="0"/>
              <a:t>6/17/2020</a:t>
            </a:fld>
            <a:endParaRPr lang="en-US"/>
          </a:p>
        </p:txBody>
      </p:sp>
      <p:sp>
        <p:nvSpPr>
          <p:cNvPr id="6" name="Footer Placeholder 5">
            <a:extLst>
              <a:ext uri="{FF2B5EF4-FFF2-40B4-BE49-F238E27FC236}">
                <a16:creationId xmlns:a16="http://schemas.microsoft.com/office/drawing/2014/main" id="{F3080A25-D6EC-4603-95AF-42ADA08AC8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DF3501-4D88-4E53-BB61-E96A71AC7028}"/>
              </a:ext>
            </a:extLst>
          </p:cNvPr>
          <p:cNvSpPr>
            <a:spLocks noGrp="1"/>
          </p:cNvSpPr>
          <p:nvPr>
            <p:ph type="sldNum" sz="quarter" idx="12"/>
          </p:nvPr>
        </p:nvSpPr>
        <p:spPr/>
        <p:txBody>
          <a:bodyPr/>
          <a:lstStyle/>
          <a:p>
            <a:fld id="{30FF1F89-F744-42C4-A597-0D25427A6307}" type="slidenum">
              <a:rPr lang="en-US" smtClean="0"/>
              <a:t>‹#›</a:t>
            </a:fld>
            <a:endParaRPr lang="en-US"/>
          </a:p>
        </p:txBody>
      </p:sp>
    </p:spTree>
    <p:extLst>
      <p:ext uri="{BB962C8B-B14F-4D97-AF65-F5344CB8AC3E}">
        <p14:creationId xmlns:p14="http://schemas.microsoft.com/office/powerpoint/2010/main" val="700467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456711-A4F8-4044-983C-75EEF777D2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879BB-6F8E-4CA4-A5BB-1D3EF9E067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0ED7A2-BB1E-463D-898B-337B00318D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A1E19-328F-4ACF-8886-161FB1A9C9FB}" type="datetimeFigureOut">
              <a:rPr lang="en-US" smtClean="0"/>
              <a:t>6/17/2020</a:t>
            </a:fld>
            <a:endParaRPr lang="en-US"/>
          </a:p>
        </p:txBody>
      </p:sp>
      <p:sp>
        <p:nvSpPr>
          <p:cNvPr id="5" name="Footer Placeholder 4">
            <a:extLst>
              <a:ext uri="{FF2B5EF4-FFF2-40B4-BE49-F238E27FC236}">
                <a16:creationId xmlns:a16="http://schemas.microsoft.com/office/drawing/2014/main" id="{ED681F4F-CBBF-45AC-90BA-DF27EE9A9F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BDACC7-0187-4C00-828D-BD723A637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FF1F89-F744-42C4-A597-0D25427A6307}" type="slidenum">
              <a:rPr lang="en-US" smtClean="0"/>
              <a:t>‹#›</a:t>
            </a:fld>
            <a:endParaRPr lang="en-US"/>
          </a:p>
        </p:txBody>
      </p:sp>
    </p:spTree>
    <p:extLst>
      <p:ext uri="{BB962C8B-B14F-4D97-AF65-F5344CB8AC3E}">
        <p14:creationId xmlns:p14="http://schemas.microsoft.com/office/powerpoint/2010/main" val="2966230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7.JPG"/><Relationship Id="rId2" Type="http://schemas.openxmlformats.org/officeDocument/2006/relationships/image" Target="../media/image2.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Y0aX3evbh5M"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Picture 328">
            <a:extLst>
              <a:ext uri="{FF2B5EF4-FFF2-40B4-BE49-F238E27FC236}">
                <a16:creationId xmlns:a16="http://schemas.microsoft.com/office/drawing/2014/main" id="{9BB6AEB9-4A09-415E-98FA-02C2F4DFD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1" name="Rectangle: Rounded Corners 330">
            <a:extLst>
              <a:ext uri="{FF2B5EF4-FFF2-40B4-BE49-F238E27FC236}">
                <a16:creationId xmlns:a16="http://schemas.microsoft.com/office/drawing/2014/main" id="{BA85EC65-E425-4F9D-B06F-DADEB555D50A}"/>
              </a:ext>
            </a:extLst>
          </p:cNvPr>
          <p:cNvSpPr/>
          <p:nvPr/>
        </p:nvSpPr>
        <p:spPr>
          <a:xfrm rot="20813448">
            <a:off x="847297" y="4284590"/>
            <a:ext cx="1697415" cy="1008993"/>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a16="http://schemas.microsoft.com/office/drawing/2014/main" id="{0C239E3C-6E19-47EC-AF75-BB52A0E3FE4E}"/>
              </a:ext>
            </a:extLst>
          </p:cNvPr>
          <p:cNvSpPr/>
          <p:nvPr/>
        </p:nvSpPr>
        <p:spPr>
          <a:xfrm rot="20790221">
            <a:off x="779085" y="4141640"/>
            <a:ext cx="1965759" cy="923330"/>
          </a:xfrm>
          <a:prstGeom prst="rect">
            <a:avLst/>
          </a:prstGeom>
          <a:solidFill>
            <a:srgbClr val="FFFF99"/>
          </a:solidFill>
        </p:spPr>
        <p:txBody>
          <a:bodyPr wrap="square">
            <a:spAutoFit/>
          </a:bodyPr>
          <a:lstStyle/>
          <a:p>
            <a:r>
              <a:rPr lang="en-US" dirty="0"/>
              <a:t>https://www.youtube.com/watch?v=Y0aX3evbh5M</a:t>
            </a:r>
          </a:p>
        </p:txBody>
      </p:sp>
    </p:spTree>
    <p:extLst>
      <p:ext uri="{BB962C8B-B14F-4D97-AF65-F5344CB8AC3E}">
        <p14:creationId xmlns:p14="http://schemas.microsoft.com/office/powerpoint/2010/main" val="843277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955D519-D2C4-49C3-82F6-3399B968A4A8}"/>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5" name="TextBox 4"/>
          <p:cNvSpPr txBox="1"/>
          <p:nvPr/>
        </p:nvSpPr>
        <p:spPr>
          <a:xfrm>
            <a:off x="1905000" y="1"/>
            <a:ext cx="8382000" cy="1015663"/>
          </a:xfrm>
          <a:prstGeom prst="rect">
            <a:avLst/>
          </a:prstGeom>
          <a:noFill/>
        </p:spPr>
        <p:txBody>
          <a:bodyPr wrap="square" rtlCol="0">
            <a:spAutoFit/>
          </a:bodyPr>
          <a:lstStyle/>
          <a:p>
            <a:pPr algn="ctr"/>
            <a:r>
              <a:rPr lang="en-US" sz="6000" dirty="0">
                <a:latin typeface="Maiandra GD" pitchFamily="34" charset="0"/>
              </a:rPr>
              <a:t>The Examples</a:t>
            </a:r>
          </a:p>
        </p:txBody>
      </p:sp>
      <p:sp>
        <p:nvSpPr>
          <p:cNvPr id="219" name="TextBox 218"/>
          <p:cNvSpPr txBox="1"/>
          <p:nvPr/>
        </p:nvSpPr>
        <p:spPr>
          <a:xfrm>
            <a:off x="2840736" y="1097280"/>
            <a:ext cx="6629400" cy="1569660"/>
          </a:xfrm>
          <a:prstGeom prst="rect">
            <a:avLst/>
          </a:prstGeom>
          <a:noFill/>
        </p:spPr>
        <p:txBody>
          <a:bodyPr wrap="square" rtlCol="0">
            <a:spAutoFit/>
          </a:bodyPr>
          <a:lstStyle/>
          <a:p>
            <a:r>
              <a:rPr lang="en-US" sz="3200" dirty="0"/>
              <a:t>The Ammonites are examples of a truly faithful group of people whose covenants were etched in their hearts</a:t>
            </a:r>
          </a:p>
        </p:txBody>
      </p:sp>
      <p:grpSp>
        <p:nvGrpSpPr>
          <p:cNvPr id="10" name="Group 9"/>
          <p:cNvGrpSpPr/>
          <p:nvPr/>
        </p:nvGrpSpPr>
        <p:grpSpPr>
          <a:xfrm>
            <a:off x="338328" y="2862072"/>
            <a:ext cx="3968496" cy="2779776"/>
            <a:chOff x="965200" y="2249424"/>
            <a:chExt cx="7264400" cy="2779776"/>
          </a:xfrm>
        </p:grpSpPr>
        <p:grpSp>
          <p:nvGrpSpPr>
            <p:cNvPr id="11" name="Group 18"/>
            <p:cNvGrpSpPr/>
            <p:nvPr/>
          </p:nvGrpSpPr>
          <p:grpSpPr>
            <a:xfrm>
              <a:off x="965200" y="2286000"/>
              <a:ext cx="7264400" cy="2743200"/>
              <a:chOff x="965200" y="2286000"/>
              <a:chExt cx="7327900" cy="2743200"/>
            </a:xfrm>
          </p:grpSpPr>
          <p:sp>
            <p:nvSpPr>
              <p:cNvPr id="13" name="Rectangle 12"/>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4" idx="1"/>
                <a:endCxn id="14"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134338" y="2249424"/>
              <a:ext cx="7010399" cy="1569660"/>
            </a:xfrm>
            <a:prstGeom prst="rect">
              <a:avLst/>
            </a:prstGeom>
            <a:noFill/>
          </p:spPr>
          <p:txBody>
            <a:bodyPr wrap="square" rtlCol="0">
              <a:spAutoFit/>
            </a:bodyPr>
            <a:lstStyle/>
            <a:p>
              <a:pPr algn="ctr"/>
              <a:r>
                <a:rPr lang="en-US" sz="3200" b="1" dirty="0">
                  <a:solidFill>
                    <a:schemeClr val="bg1"/>
                  </a:solidFill>
                </a:rPr>
                <a:t>When we are fully converted to the Lord, we keep the covenants we have made with Him</a:t>
              </a:r>
              <a:endParaRPr lang="en-US" sz="3200" dirty="0">
                <a:solidFill>
                  <a:schemeClr val="bg1"/>
                </a:solidFill>
                <a:latin typeface="Child's Play" pitchFamily="2" charset="0"/>
              </a:endParaRPr>
            </a:p>
          </p:txBody>
        </p:sp>
      </p:grpSp>
      <p:pic>
        <p:nvPicPr>
          <p:cNvPr id="3" name="Picture 2">
            <a:extLst>
              <a:ext uri="{FF2B5EF4-FFF2-40B4-BE49-F238E27FC236}">
                <a16:creationId xmlns:a16="http://schemas.microsoft.com/office/drawing/2014/main" id="{64EAB9F2-19F0-40A8-BE69-9CB296C61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432" y="2923222"/>
            <a:ext cx="7213282" cy="3593897"/>
          </a:xfrm>
          <a:prstGeom prst="rect">
            <a:avLst/>
          </a:prstGeom>
        </p:spPr>
      </p:pic>
    </p:spTree>
    <p:extLst>
      <p:ext uri="{BB962C8B-B14F-4D97-AF65-F5344CB8AC3E}">
        <p14:creationId xmlns:p14="http://schemas.microsoft.com/office/powerpoint/2010/main" val="398622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24E188-2BD2-4B61-AA3A-1C75DB1653B8}"/>
              </a:ext>
            </a:extLst>
          </p:cNvPr>
          <p:cNvPicPr>
            <a:picLocks noChangeAspect="1"/>
          </p:cNvPicPr>
          <p:nvPr/>
        </p:nvPicPr>
        <p:blipFill rotWithShape="1">
          <a:blip r:embed="rId2">
            <a:extLst>
              <a:ext uri="{28A0092B-C50C-407E-A947-70E740481C1C}">
                <a14:useLocalDpi xmlns:a14="http://schemas.microsoft.com/office/drawing/2010/main" val="0"/>
              </a:ext>
            </a:extLst>
          </a:blip>
          <a:srcRect b="2914"/>
          <a:stretch/>
        </p:blipFill>
        <p:spPr>
          <a:xfrm>
            <a:off x="0" y="-1"/>
            <a:ext cx="12192000" cy="6860965"/>
          </a:xfrm>
          <a:prstGeom prst="rect">
            <a:avLst/>
          </a:prstGeom>
        </p:spPr>
      </p:pic>
      <p:sp>
        <p:nvSpPr>
          <p:cNvPr id="5" name="TextBox 4"/>
          <p:cNvSpPr txBox="1"/>
          <p:nvPr/>
        </p:nvSpPr>
        <p:spPr>
          <a:xfrm>
            <a:off x="1905000" y="1"/>
            <a:ext cx="8382000" cy="1015663"/>
          </a:xfrm>
          <a:prstGeom prst="rect">
            <a:avLst/>
          </a:prstGeom>
          <a:noFill/>
        </p:spPr>
        <p:txBody>
          <a:bodyPr wrap="square" rtlCol="0">
            <a:spAutoFit/>
          </a:bodyPr>
          <a:lstStyle/>
          <a:p>
            <a:pPr algn="ctr"/>
            <a:r>
              <a:rPr lang="en-US" sz="6000" dirty="0">
                <a:solidFill>
                  <a:schemeClr val="bg1"/>
                </a:solidFill>
                <a:latin typeface="Maiandra GD" pitchFamily="34" charset="0"/>
              </a:rPr>
              <a:t>Within 15 Years</a:t>
            </a:r>
          </a:p>
        </p:txBody>
      </p:sp>
      <p:sp>
        <p:nvSpPr>
          <p:cNvPr id="219" name="TextBox 218"/>
          <p:cNvSpPr txBox="1"/>
          <p:nvPr/>
        </p:nvSpPr>
        <p:spPr>
          <a:xfrm>
            <a:off x="3124200" y="3249656"/>
            <a:ext cx="6629400" cy="3416320"/>
          </a:xfrm>
          <a:prstGeom prst="rect">
            <a:avLst/>
          </a:prstGeom>
          <a:noFill/>
        </p:spPr>
        <p:txBody>
          <a:bodyPr wrap="square" rtlCol="0">
            <a:spAutoFit/>
          </a:bodyPr>
          <a:lstStyle/>
          <a:p>
            <a:r>
              <a:rPr lang="en-US" sz="2400" dirty="0">
                <a:solidFill>
                  <a:schemeClr val="bg1"/>
                </a:solidFill>
              </a:rPr>
              <a:t>The Lamanites were driven and scattered</a:t>
            </a:r>
          </a:p>
          <a:p>
            <a:endParaRPr lang="en-US" sz="2400" dirty="0">
              <a:solidFill>
                <a:schemeClr val="bg1"/>
              </a:solidFill>
            </a:endParaRPr>
          </a:p>
          <a:p>
            <a:r>
              <a:rPr lang="en-US" sz="2400" dirty="0">
                <a:solidFill>
                  <a:schemeClr val="bg1"/>
                </a:solidFill>
              </a:rPr>
              <a:t>The </a:t>
            </a:r>
            <a:r>
              <a:rPr lang="en-US" sz="2400" dirty="0" err="1">
                <a:solidFill>
                  <a:schemeClr val="bg1"/>
                </a:solidFill>
              </a:rPr>
              <a:t>Nephites</a:t>
            </a:r>
            <a:r>
              <a:rPr lang="en-US" sz="2400" dirty="0">
                <a:solidFill>
                  <a:schemeClr val="bg1"/>
                </a:solidFill>
              </a:rPr>
              <a:t> return to their land</a:t>
            </a:r>
          </a:p>
          <a:p>
            <a:endParaRPr lang="en-US" sz="2400" dirty="0">
              <a:solidFill>
                <a:schemeClr val="bg1"/>
              </a:solidFill>
            </a:endParaRPr>
          </a:p>
          <a:p>
            <a:endParaRPr lang="en-US" sz="2400" dirty="0">
              <a:solidFill>
                <a:schemeClr val="bg1"/>
              </a:solidFill>
            </a:endParaRPr>
          </a:p>
          <a:p>
            <a:pPr algn="ctr"/>
            <a:r>
              <a:rPr lang="en-US" sz="3200" dirty="0">
                <a:solidFill>
                  <a:srgbClr val="FFFF00"/>
                </a:solidFill>
              </a:rPr>
              <a:t>This was the end of the </a:t>
            </a:r>
          </a:p>
          <a:p>
            <a:pPr algn="ctr"/>
            <a:r>
              <a:rPr lang="en-US" sz="3200" dirty="0">
                <a:solidFill>
                  <a:srgbClr val="FFFF00"/>
                </a:solidFill>
              </a:rPr>
              <a:t>15</a:t>
            </a:r>
            <a:r>
              <a:rPr lang="en-US" sz="3200" baseline="30000" dirty="0">
                <a:solidFill>
                  <a:srgbClr val="FFFF00"/>
                </a:solidFill>
              </a:rPr>
              <a:t>th</a:t>
            </a:r>
            <a:r>
              <a:rPr lang="en-US" sz="3200" dirty="0">
                <a:solidFill>
                  <a:srgbClr val="FFFF00"/>
                </a:solidFill>
              </a:rPr>
              <a:t> year of the reign of </a:t>
            </a:r>
          </a:p>
          <a:p>
            <a:pPr algn="ctr"/>
            <a:r>
              <a:rPr lang="en-US" sz="3200" dirty="0">
                <a:solidFill>
                  <a:srgbClr val="FFFF00"/>
                </a:solidFill>
              </a:rPr>
              <a:t>the judges</a:t>
            </a:r>
          </a:p>
        </p:txBody>
      </p:sp>
      <p:pic>
        <p:nvPicPr>
          <p:cNvPr id="1026" name="Picture 2" descr="http://4.bp.blogspot.com/_yKAxZm9Y_wg/SkfrMJaq7CI/AAAAAAAADtY/F6A4RrEpI6k/s400/CLOCK2.jpg"/>
          <p:cNvPicPr>
            <a:picLocks noChangeAspect="1" noChangeArrowheads="1"/>
          </p:cNvPicPr>
          <p:nvPr/>
        </p:nvPicPr>
        <p:blipFill>
          <a:blip r:embed="rId3" cstate="print"/>
          <a:srcRect/>
          <a:stretch>
            <a:fillRect/>
          </a:stretch>
        </p:blipFill>
        <p:spPr bwMode="auto">
          <a:xfrm>
            <a:off x="8385048" y="2560602"/>
            <a:ext cx="3617976" cy="2704438"/>
          </a:xfrm>
          <a:prstGeom prst="rect">
            <a:avLst/>
          </a:prstGeom>
          <a:noFill/>
        </p:spPr>
      </p:pic>
      <p:sp>
        <p:nvSpPr>
          <p:cNvPr id="18" name="TextBox 17"/>
          <p:cNvSpPr txBox="1"/>
          <p:nvPr/>
        </p:nvSpPr>
        <p:spPr>
          <a:xfrm>
            <a:off x="106680" y="6488668"/>
            <a:ext cx="3962400" cy="369332"/>
          </a:xfrm>
          <a:prstGeom prst="rect">
            <a:avLst/>
          </a:prstGeom>
          <a:noFill/>
        </p:spPr>
        <p:txBody>
          <a:bodyPr wrap="square" rtlCol="0">
            <a:spAutoFit/>
          </a:bodyPr>
          <a:lstStyle/>
          <a:p>
            <a:r>
              <a:rPr lang="en-US" dirty="0">
                <a:solidFill>
                  <a:schemeClr val="bg1"/>
                </a:solidFill>
              </a:rPr>
              <a:t>Alma 28:1-3</a:t>
            </a:r>
          </a:p>
        </p:txBody>
      </p:sp>
      <p:pic>
        <p:nvPicPr>
          <p:cNvPr id="7" name="Picture 6">
            <a:extLst>
              <a:ext uri="{FF2B5EF4-FFF2-40B4-BE49-F238E27FC236}">
                <a16:creationId xmlns:a16="http://schemas.microsoft.com/office/drawing/2014/main" id="{AF509A23-2FE0-40F3-B06B-CDD1EA9668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016" y="1021080"/>
            <a:ext cx="4376928" cy="2188464"/>
          </a:xfrm>
          <a:prstGeom prst="rect">
            <a:avLst/>
          </a:prstGeom>
        </p:spPr>
      </p:pic>
      <p:sp>
        <p:nvSpPr>
          <p:cNvPr id="8" name="Rectangle 7">
            <a:extLst>
              <a:ext uri="{FF2B5EF4-FFF2-40B4-BE49-F238E27FC236}">
                <a16:creationId xmlns:a16="http://schemas.microsoft.com/office/drawing/2014/main" id="{546B45EA-FD88-4788-A303-3B65EED46B09}"/>
              </a:ext>
            </a:extLst>
          </p:cNvPr>
          <p:cNvSpPr/>
          <p:nvPr/>
        </p:nvSpPr>
        <p:spPr>
          <a:xfrm>
            <a:off x="5132832" y="1129391"/>
            <a:ext cx="6096000" cy="1569660"/>
          </a:xfrm>
          <a:prstGeom prst="rect">
            <a:avLst/>
          </a:prstGeom>
        </p:spPr>
        <p:txBody>
          <a:bodyPr>
            <a:spAutoFit/>
          </a:bodyPr>
          <a:lstStyle/>
          <a:p>
            <a:r>
              <a:rPr lang="en-US" sz="2400" dirty="0">
                <a:solidFill>
                  <a:schemeClr val="bg1"/>
                </a:solidFill>
              </a:rPr>
              <a:t>The battles between the Lamanites and the Nephites lost tens of thousand of the Lamanites and a tremendous slaughter among the Nephites.</a:t>
            </a:r>
          </a:p>
        </p:txBody>
      </p:sp>
    </p:spTree>
    <p:extLst>
      <p:ext uri="{BB962C8B-B14F-4D97-AF65-F5344CB8AC3E}">
        <p14:creationId xmlns:p14="http://schemas.microsoft.com/office/powerpoint/2010/main" val="135279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9">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9">
                                            <p:txEl>
                                              <p:pRg st="5" end="5"/>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9">
                                            <p:txEl>
                                              <p:pRg st="6" end="6"/>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C023FB1-D396-4A61-9FE1-FB6E6042A54A}"/>
              </a:ext>
            </a:extLst>
          </p:cNvPr>
          <p:cNvPicPr>
            <a:picLocks noChangeAspect="1"/>
          </p:cNvPicPr>
          <p:nvPr/>
        </p:nvPicPr>
        <p:blipFill rotWithShape="1">
          <a:blip r:embed="rId2">
            <a:extLst>
              <a:ext uri="{28A0092B-C50C-407E-A947-70E740481C1C}">
                <a14:useLocalDpi xmlns:a14="http://schemas.microsoft.com/office/drawing/2010/main" val="0"/>
              </a:ext>
            </a:extLst>
          </a:blip>
          <a:srcRect b="2914"/>
          <a:stretch/>
        </p:blipFill>
        <p:spPr>
          <a:xfrm>
            <a:off x="0" y="-1"/>
            <a:ext cx="12192000" cy="6860965"/>
          </a:xfrm>
          <a:prstGeom prst="rect">
            <a:avLst/>
          </a:prstGeom>
        </p:spPr>
      </p:pic>
      <p:sp>
        <p:nvSpPr>
          <p:cNvPr id="5" name="TextBox 4"/>
          <p:cNvSpPr txBox="1"/>
          <p:nvPr/>
        </p:nvSpPr>
        <p:spPr>
          <a:xfrm>
            <a:off x="1905000" y="1"/>
            <a:ext cx="8382000" cy="1015663"/>
          </a:xfrm>
          <a:prstGeom prst="rect">
            <a:avLst/>
          </a:prstGeom>
          <a:noFill/>
        </p:spPr>
        <p:txBody>
          <a:bodyPr wrap="square" rtlCol="0">
            <a:spAutoFit/>
          </a:bodyPr>
          <a:lstStyle/>
          <a:p>
            <a:pPr algn="ctr"/>
            <a:r>
              <a:rPr lang="en-US" sz="6000" dirty="0">
                <a:solidFill>
                  <a:schemeClr val="bg1"/>
                </a:solidFill>
                <a:latin typeface="Maiandra GD" pitchFamily="34" charset="0"/>
              </a:rPr>
              <a:t>A Time for Sorrow</a:t>
            </a:r>
          </a:p>
        </p:txBody>
      </p:sp>
      <p:sp>
        <p:nvSpPr>
          <p:cNvPr id="219" name="TextBox 218"/>
          <p:cNvSpPr txBox="1"/>
          <p:nvPr/>
        </p:nvSpPr>
        <p:spPr>
          <a:xfrm>
            <a:off x="1981200" y="914401"/>
            <a:ext cx="8382000" cy="461665"/>
          </a:xfrm>
          <a:prstGeom prst="rect">
            <a:avLst/>
          </a:prstGeom>
          <a:noFill/>
        </p:spPr>
        <p:txBody>
          <a:bodyPr wrap="square" rtlCol="0">
            <a:spAutoFit/>
          </a:bodyPr>
          <a:lstStyle/>
          <a:p>
            <a:r>
              <a:rPr lang="en-US" sz="2400" dirty="0">
                <a:solidFill>
                  <a:schemeClr val="bg1"/>
                </a:solidFill>
              </a:rPr>
              <a:t>Mourning and Lamentations—Solemnity--Fasting and Prayer</a:t>
            </a:r>
            <a:endParaRPr lang="en-US" sz="3200" dirty="0">
              <a:solidFill>
                <a:schemeClr val="bg1"/>
              </a:solidFill>
            </a:endParaRPr>
          </a:p>
        </p:txBody>
      </p:sp>
      <p:sp>
        <p:nvSpPr>
          <p:cNvPr id="18" name="TextBox 17"/>
          <p:cNvSpPr txBox="1"/>
          <p:nvPr/>
        </p:nvSpPr>
        <p:spPr>
          <a:xfrm>
            <a:off x="115824" y="6424660"/>
            <a:ext cx="3962400" cy="369332"/>
          </a:xfrm>
          <a:prstGeom prst="rect">
            <a:avLst/>
          </a:prstGeom>
          <a:noFill/>
        </p:spPr>
        <p:txBody>
          <a:bodyPr wrap="square" rtlCol="0">
            <a:spAutoFit/>
          </a:bodyPr>
          <a:lstStyle/>
          <a:p>
            <a:r>
              <a:rPr lang="en-US" dirty="0">
                <a:solidFill>
                  <a:schemeClr val="bg1"/>
                </a:solidFill>
              </a:rPr>
              <a:t>Alma 28:4-6; 11-14</a:t>
            </a:r>
          </a:p>
        </p:txBody>
      </p:sp>
      <p:sp>
        <p:nvSpPr>
          <p:cNvPr id="7" name="Rectangle 6"/>
          <p:cNvSpPr/>
          <p:nvPr/>
        </p:nvSpPr>
        <p:spPr>
          <a:xfrm>
            <a:off x="5791200" y="1828801"/>
            <a:ext cx="4572000" cy="1200329"/>
          </a:xfrm>
          <a:prstGeom prst="rect">
            <a:avLst/>
          </a:prstGeom>
        </p:spPr>
        <p:txBody>
          <a:bodyPr>
            <a:spAutoFit/>
          </a:bodyPr>
          <a:lstStyle/>
          <a:p>
            <a:r>
              <a:rPr lang="en-US" i="1" dirty="0">
                <a:solidFill>
                  <a:srgbClr val="FFFF00"/>
                </a:solidFill>
              </a:rPr>
              <a:t>“But as for me, when they were sick, my clothing was sackcloth: I humbled my soul with fasting; and my prayer returned into mine own bosom.” Psalm 35:13</a:t>
            </a:r>
          </a:p>
        </p:txBody>
      </p:sp>
      <p:sp>
        <p:nvSpPr>
          <p:cNvPr id="8" name="Rectangle 7"/>
          <p:cNvSpPr/>
          <p:nvPr/>
        </p:nvSpPr>
        <p:spPr>
          <a:xfrm>
            <a:off x="420624" y="4038600"/>
            <a:ext cx="5266944" cy="1477328"/>
          </a:xfrm>
          <a:prstGeom prst="rect">
            <a:avLst/>
          </a:prstGeom>
        </p:spPr>
        <p:txBody>
          <a:bodyPr wrap="square">
            <a:spAutoFit/>
          </a:bodyPr>
          <a:lstStyle/>
          <a:p>
            <a:r>
              <a:rPr lang="en-US" i="1" dirty="0">
                <a:solidFill>
                  <a:srgbClr val="FFFF00"/>
                </a:solidFill>
              </a:rPr>
              <a:t>Saul: “And they mourned, and wept, and fasted until even, for Saul, and for Jonathan his son, and for the people of the </a:t>
            </a:r>
            <a:r>
              <a:rPr lang="en-US" i="1" cap="small" dirty="0">
                <a:solidFill>
                  <a:srgbClr val="FFFF00"/>
                </a:solidFill>
              </a:rPr>
              <a:t>Lord</a:t>
            </a:r>
            <a:r>
              <a:rPr lang="en-US" i="1" dirty="0">
                <a:solidFill>
                  <a:srgbClr val="FFFF00"/>
                </a:solidFill>
              </a:rPr>
              <a:t>, and for the house of Israel; because they were fallen by the sword.” </a:t>
            </a:r>
          </a:p>
          <a:p>
            <a:r>
              <a:rPr lang="en-US" i="1" dirty="0">
                <a:solidFill>
                  <a:srgbClr val="FFFF00"/>
                </a:solidFill>
              </a:rPr>
              <a:t>2 Samuel 1:12</a:t>
            </a:r>
          </a:p>
        </p:txBody>
      </p:sp>
      <p:sp>
        <p:nvSpPr>
          <p:cNvPr id="9" name="Rectangle 8"/>
          <p:cNvSpPr/>
          <p:nvPr/>
        </p:nvSpPr>
        <p:spPr>
          <a:xfrm>
            <a:off x="5650992" y="5270944"/>
            <a:ext cx="4572000" cy="1477328"/>
          </a:xfrm>
          <a:prstGeom prst="rect">
            <a:avLst/>
          </a:prstGeom>
        </p:spPr>
        <p:txBody>
          <a:bodyPr>
            <a:spAutoFit/>
          </a:bodyPr>
          <a:lstStyle/>
          <a:p>
            <a:r>
              <a:rPr lang="en-US" dirty="0">
                <a:solidFill>
                  <a:schemeClr val="bg1"/>
                </a:solidFill>
              </a:rPr>
              <a:t>The Custom:</a:t>
            </a:r>
          </a:p>
          <a:p>
            <a:r>
              <a:rPr lang="en-US" i="1" dirty="0">
                <a:solidFill>
                  <a:srgbClr val="FFFF00"/>
                </a:solidFill>
              </a:rPr>
              <a:t>“…but it came to pass after they had buried their dead, and also after the days of fasting, and mourning, and prayer, ..” </a:t>
            </a:r>
          </a:p>
          <a:p>
            <a:r>
              <a:rPr lang="en-US" i="1" dirty="0">
                <a:solidFill>
                  <a:srgbClr val="FFFF00"/>
                </a:solidFill>
              </a:rPr>
              <a:t>Alma 30:2</a:t>
            </a:r>
          </a:p>
        </p:txBody>
      </p:sp>
      <p:pic>
        <p:nvPicPr>
          <p:cNvPr id="3" name="Picture 2">
            <a:extLst>
              <a:ext uri="{FF2B5EF4-FFF2-40B4-BE49-F238E27FC236}">
                <a16:creationId xmlns:a16="http://schemas.microsoft.com/office/drawing/2014/main" id="{ED1C7C8E-962D-4ABC-9D70-6B5C0CDBA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834" y="5184648"/>
            <a:ext cx="1909753" cy="1581912"/>
          </a:xfrm>
          <a:prstGeom prst="rect">
            <a:avLst/>
          </a:prstGeom>
        </p:spPr>
      </p:pic>
      <p:pic>
        <p:nvPicPr>
          <p:cNvPr id="10" name="Picture 9">
            <a:extLst>
              <a:ext uri="{FF2B5EF4-FFF2-40B4-BE49-F238E27FC236}">
                <a16:creationId xmlns:a16="http://schemas.microsoft.com/office/drawing/2014/main" id="{D7960A83-EAE5-4663-B47D-83758A71FF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8868" y="2985519"/>
            <a:ext cx="1691316" cy="2293309"/>
          </a:xfrm>
          <a:prstGeom prst="rect">
            <a:avLst/>
          </a:prstGeom>
        </p:spPr>
      </p:pic>
      <p:pic>
        <p:nvPicPr>
          <p:cNvPr id="13" name="Picture 12">
            <a:extLst>
              <a:ext uri="{FF2B5EF4-FFF2-40B4-BE49-F238E27FC236}">
                <a16:creationId xmlns:a16="http://schemas.microsoft.com/office/drawing/2014/main" id="{D3F699B9-26A3-4853-BEF2-C019CE0C89E1}"/>
              </a:ext>
            </a:extLst>
          </p:cNvPr>
          <p:cNvPicPr>
            <a:picLocks noChangeAspect="1"/>
          </p:cNvPicPr>
          <p:nvPr/>
        </p:nvPicPr>
        <p:blipFill rotWithShape="1">
          <a:blip r:embed="rId5">
            <a:extLst>
              <a:ext uri="{28A0092B-C50C-407E-A947-70E740481C1C}">
                <a14:useLocalDpi xmlns:a14="http://schemas.microsoft.com/office/drawing/2010/main" val="0"/>
              </a:ext>
            </a:extLst>
          </a:blip>
          <a:srcRect l="28962" t="19092" r="28624" b="41174"/>
          <a:stretch/>
        </p:blipFill>
        <p:spPr>
          <a:xfrm>
            <a:off x="2936236" y="1435608"/>
            <a:ext cx="2184404" cy="2532888"/>
          </a:xfrm>
          <a:prstGeom prst="rect">
            <a:avLst/>
          </a:prstGeom>
        </p:spPr>
      </p:pic>
      <p:pic>
        <p:nvPicPr>
          <p:cNvPr id="15" name="Picture 14">
            <a:extLst>
              <a:ext uri="{FF2B5EF4-FFF2-40B4-BE49-F238E27FC236}">
                <a16:creationId xmlns:a16="http://schemas.microsoft.com/office/drawing/2014/main" id="{E5F801B8-E3CA-49D8-BEFE-2C02B2DFF4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5475" y="3934816"/>
            <a:ext cx="1847850" cy="2466975"/>
          </a:xfrm>
          <a:prstGeom prst="rect">
            <a:avLst/>
          </a:prstGeom>
        </p:spPr>
      </p:pic>
      <p:grpSp>
        <p:nvGrpSpPr>
          <p:cNvPr id="19" name="Group 18">
            <a:extLst>
              <a:ext uri="{FF2B5EF4-FFF2-40B4-BE49-F238E27FC236}">
                <a16:creationId xmlns:a16="http://schemas.microsoft.com/office/drawing/2014/main" id="{1A0A01A8-A1D8-4DF9-B72B-D4FE0704455A}"/>
              </a:ext>
            </a:extLst>
          </p:cNvPr>
          <p:cNvGrpSpPr/>
          <p:nvPr/>
        </p:nvGrpSpPr>
        <p:grpSpPr>
          <a:xfrm>
            <a:off x="9957816" y="275388"/>
            <a:ext cx="1865376" cy="1963404"/>
            <a:chOff x="9957816" y="275388"/>
            <a:chExt cx="1865376" cy="1963404"/>
          </a:xfrm>
        </p:grpSpPr>
        <p:pic>
          <p:nvPicPr>
            <p:cNvPr id="17" name="Picture 16">
              <a:extLst>
                <a:ext uri="{FF2B5EF4-FFF2-40B4-BE49-F238E27FC236}">
                  <a16:creationId xmlns:a16="http://schemas.microsoft.com/office/drawing/2014/main" id="{40E00ED1-E657-4A80-B3E1-FBACD0F9ED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7816" y="275388"/>
              <a:ext cx="1771956" cy="1771956"/>
            </a:xfrm>
            <a:prstGeom prst="rect">
              <a:avLst/>
            </a:prstGeom>
          </p:spPr>
        </p:pic>
        <p:sp>
          <p:nvSpPr>
            <p:cNvPr id="22" name="TextBox 21">
              <a:extLst>
                <a:ext uri="{FF2B5EF4-FFF2-40B4-BE49-F238E27FC236}">
                  <a16:creationId xmlns:a16="http://schemas.microsoft.com/office/drawing/2014/main" id="{18ABE841-DBC6-4AD7-AC06-A98B644CAF28}"/>
                </a:ext>
              </a:extLst>
            </p:cNvPr>
            <p:cNvSpPr txBox="1"/>
            <p:nvPr/>
          </p:nvSpPr>
          <p:spPr>
            <a:xfrm>
              <a:off x="10655808" y="2023348"/>
              <a:ext cx="1167384" cy="215444"/>
            </a:xfrm>
            <a:prstGeom prst="rect">
              <a:avLst/>
            </a:prstGeom>
            <a:noFill/>
          </p:spPr>
          <p:txBody>
            <a:bodyPr wrap="square" rtlCol="0">
              <a:spAutoFit/>
            </a:bodyPr>
            <a:lstStyle/>
            <a:p>
              <a:pPr algn="r"/>
              <a:r>
                <a:rPr lang="en-US" sz="800" dirty="0" err="1">
                  <a:solidFill>
                    <a:schemeClr val="bg1"/>
                  </a:solidFill>
                </a:rPr>
                <a:t>Zilfikar</a:t>
              </a:r>
              <a:r>
                <a:rPr lang="en-US" sz="800" dirty="0">
                  <a:solidFill>
                    <a:schemeClr val="bg1"/>
                  </a:solidFill>
                </a:rPr>
                <a:t> Ali</a:t>
              </a:r>
            </a:p>
          </p:txBody>
        </p:sp>
      </p:grpSp>
      <p:grpSp>
        <p:nvGrpSpPr>
          <p:cNvPr id="24" name="Group 3">
            <a:extLst>
              <a:ext uri="{FF2B5EF4-FFF2-40B4-BE49-F238E27FC236}">
                <a16:creationId xmlns:a16="http://schemas.microsoft.com/office/drawing/2014/main" id="{74304BDD-ABFD-4488-B2A7-E8DD92F4C76C}"/>
              </a:ext>
            </a:extLst>
          </p:cNvPr>
          <p:cNvGrpSpPr/>
          <p:nvPr/>
        </p:nvGrpSpPr>
        <p:grpSpPr>
          <a:xfrm>
            <a:off x="548640" y="1417133"/>
            <a:ext cx="2031972" cy="2301261"/>
            <a:chOff x="71718" y="1120588"/>
            <a:chExt cx="3070535" cy="4572000"/>
          </a:xfrm>
        </p:grpSpPr>
        <p:grpSp>
          <p:nvGrpSpPr>
            <p:cNvPr id="25" name="Group 13">
              <a:extLst>
                <a:ext uri="{FF2B5EF4-FFF2-40B4-BE49-F238E27FC236}">
                  <a16:creationId xmlns:a16="http://schemas.microsoft.com/office/drawing/2014/main" id="{3F783276-2D1D-43F3-B91F-04B5A100111C}"/>
                </a:ext>
              </a:extLst>
            </p:cNvPr>
            <p:cNvGrpSpPr/>
            <p:nvPr/>
          </p:nvGrpSpPr>
          <p:grpSpPr>
            <a:xfrm>
              <a:off x="71718" y="1120588"/>
              <a:ext cx="3048000" cy="4572000"/>
              <a:chOff x="838200" y="1066800"/>
              <a:chExt cx="2438400" cy="3352800"/>
            </a:xfrm>
          </p:grpSpPr>
          <p:sp>
            <p:nvSpPr>
              <p:cNvPr id="27" name="Rounded Rectangle 61">
                <a:extLst>
                  <a:ext uri="{FF2B5EF4-FFF2-40B4-BE49-F238E27FC236}">
                    <a16:creationId xmlns:a16="http://schemas.microsoft.com/office/drawing/2014/main" id="{0B949AAF-E42A-43CB-9496-9B4183943A66}"/>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
                <a:extLst>
                  <a:ext uri="{FF2B5EF4-FFF2-40B4-BE49-F238E27FC236}">
                    <a16:creationId xmlns:a16="http://schemas.microsoft.com/office/drawing/2014/main" id="{9D525D64-C5D9-4530-8EF0-4F85FB1BF528}"/>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3">
                <a:extLst>
                  <a:ext uri="{FF2B5EF4-FFF2-40B4-BE49-F238E27FC236}">
                    <a16:creationId xmlns:a16="http://schemas.microsoft.com/office/drawing/2014/main" id="{2C726445-ADE2-498E-8C6F-D5CB71A674E8}"/>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4">
                <a:extLst>
                  <a:ext uri="{FF2B5EF4-FFF2-40B4-BE49-F238E27FC236}">
                    <a16:creationId xmlns:a16="http://schemas.microsoft.com/office/drawing/2014/main" id="{FD69B63D-4543-4E47-A2F1-C103E75DE273}"/>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nut 5">
                <a:extLst>
                  <a:ext uri="{FF2B5EF4-FFF2-40B4-BE49-F238E27FC236}">
                    <a16:creationId xmlns:a16="http://schemas.microsoft.com/office/drawing/2014/main" id="{D10C294C-D69F-486A-A23C-2332020AD3FE}"/>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Donut 6">
                <a:extLst>
                  <a:ext uri="{FF2B5EF4-FFF2-40B4-BE49-F238E27FC236}">
                    <a16:creationId xmlns:a16="http://schemas.microsoft.com/office/drawing/2014/main" id="{DFE3CFB9-7EF2-4D3F-A2F0-96A78C206FEF}"/>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Donut 7">
                <a:extLst>
                  <a:ext uri="{FF2B5EF4-FFF2-40B4-BE49-F238E27FC236}">
                    <a16:creationId xmlns:a16="http://schemas.microsoft.com/office/drawing/2014/main" id="{0330863B-AC33-4C4D-97BD-3DF1A5CCB665}"/>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Plaque 8">
                <a:extLst>
                  <a:ext uri="{FF2B5EF4-FFF2-40B4-BE49-F238E27FC236}">
                    <a16:creationId xmlns:a16="http://schemas.microsoft.com/office/drawing/2014/main" id="{5DA800BC-01EA-4407-BEA7-A7DDDB700645}"/>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laque 9">
                <a:extLst>
                  <a:ext uri="{FF2B5EF4-FFF2-40B4-BE49-F238E27FC236}">
                    <a16:creationId xmlns:a16="http://schemas.microsoft.com/office/drawing/2014/main" id="{0C2B9368-942F-4026-B26D-577F196D5619}"/>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aque 10">
                <a:extLst>
                  <a:ext uri="{FF2B5EF4-FFF2-40B4-BE49-F238E27FC236}">
                    <a16:creationId xmlns:a16="http://schemas.microsoft.com/office/drawing/2014/main" id="{005D5120-F72A-46EB-A2E2-ADFD4B207406}"/>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8560C58-203A-43CA-98E9-0282C2B138F4}"/>
                </a:ext>
              </a:extLst>
            </p:cNvPr>
            <p:cNvSpPr txBox="1"/>
            <p:nvPr/>
          </p:nvSpPr>
          <p:spPr>
            <a:xfrm>
              <a:off x="762598" y="1472183"/>
              <a:ext cx="2379655" cy="3607680"/>
            </a:xfrm>
            <a:prstGeom prst="rect">
              <a:avLst/>
            </a:prstGeom>
            <a:noFill/>
          </p:spPr>
          <p:txBody>
            <a:bodyPr wrap="square" rtlCol="0">
              <a:spAutoFit/>
            </a:bodyPr>
            <a:lstStyle/>
            <a:p>
              <a:pPr algn="ctr"/>
              <a:r>
                <a:rPr lang="en-US" sz="1600" b="1" dirty="0"/>
                <a:t>Wickedness causes great sorrow, while righteousness results in hope and joy because of Christ</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341736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5844658-F1A9-4B27-BCD7-E89A5110C9DA}"/>
              </a:ext>
            </a:extLst>
          </p:cNvPr>
          <p:cNvPicPr>
            <a:picLocks noChangeAspect="1"/>
          </p:cNvPicPr>
          <p:nvPr/>
        </p:nvPicPr>
        <p:blipFill rotWithShape="1">
          <a:blip r:embed="rId2">
            <a:extLst>
              <a:ext uri="{28A0092B-C50C-407E-A947-70E740481C1C}">
                <a14:useLocalDpi xmlns:a14="http://schemas.microsoft.com/office/drawing/2010/main" val="0"/>
              </a:ext>
            </a:extLst>
          </a:blip>
          <a:srcRect b="2914"/>
          <a:stretch/>
        </p:blipFill>
        <p:spPr>
          <a:xfrm>
            <a:off x="0" y="-1"/>
            <a:ext cx="12192000" cy="6860965"/>
          </a:xfrm>
          <a:prstGeom prst="rect">
            <a:avLst/>
          </a:prstGeom>
        </p:spPr>
      </p:pic>
      <p:sp>
        <p:nvSpPr>
          <p:cNvPr id="219" name="TextBox 218"/>
          <p:cNvSpPr txBox="1"/>
          <p:nvPr/>
        </p:nvSpPr>
        <p:spPr>
          <a:xfrm>
            <a:off x="2862072" y="1045465"/>
            <a:ext cx="6571488" cy="2554545"/>
          </a:xfrm>
          <a:prstGeom prst="rect">
            <a:avLst/>
          </a:prstGeom>
          <a:noFill/>
        </p:spPr>
        <p:txBody>
          <a:bodyPr wrap="square" rtlCol="0">
            <a:spAutoFit/>
          </a:bodyPr>
          <a:lstStyle/>
          <a:p>
            <a:pPr algn="ctr" fontAlgn="base"/>
            <a:r>
              <a:rPr lang="en-US" sz="3200" dirty="0">
                <a:solidFill>
                  <a:srgbClr val="FFFF00"/>
                </a:solidFill>
              </a:rPr>
              <a:t>Why might some people experience fear when loved ones die?</a:t>
            </a:r>
          </a:p>
          <a:p>
            <a:pPr algn="ctr" fontAlgn="base"/>
            <a:endParaRPr lang="en-US" sz="3200" dirty="0">
              <a:solidFill>
                <a:srgbClr val="FFFF00"/>
              </a:solidFill>
            </a:endParaRPr>
          </a:p>
          <a:p>
            <a:pPr algn="ctr" fontAlgn="base"/>
            <a:r>
              <a:rPr lang="en-US" sz="3200" dirty="0">
                <a:solidFill>
                  <a:srgbClr val="FFFF00"/>
                </a:solidFill>
              </a:rPr>
              <a:t>Why are some people able to feel hope when loved ones die?</a:t>
            </a:r>
          </a:p>
        </p:txBody>
      </p:sp>
      <p:grpSp>
        <p:nvGrpSpPr>
          <p:cNvPr id="5" name="Group 4"/>
          <p:cNvGrpSpPr/>
          <p:nvPr/>
        </p:nvGrpSpPr>
        <p:grpSpPr>
          <a:xfrm>
            <a:off x="2490216" y="3877056"/>
            <a:ext cx="7264400" cy="2743200"/>
            <a:chOff x="965200" y="2286000"/>
            <a:chExt cx="7264400" cy="2743200"/>
          </a:xfrm>
        </p:grpSpPr>
        <p:grpSp>
          <p:nvGrpSpPr>
            <p:cNvPr id="7" name="Group 18"/>
            <p:cNvGrpSpPr/>
            <p:nvPr/>
          </p:nvGrpSpPr>
          <p:grpSpPr>
            <a:xfrm>
              <a:off x="965200" y="2286000"/>
              <a:ext cx="7264400" cy="2743200"/>
              <a:chOff x="965200" y="2286000"/>
              <a:chExt cx="7327900" cy="2743200"/>
            </a:xfrm>
          </p:grpSpPr>
          <p:sp>
            <p:nvSpPr>
              <p:cNvPr id="9" name="Rectangle 8"/>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0" idx="1"/>
                <a:endCxn id="10"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1117600" y="2514600"/>
              <a:ext cx="7010400" cy="2062103"/>
            </a:xfrm>
            <a:prstGeom prst="rect">
              <a:avLst/>
            </a:prstGeom>
            <a:noFill/>
          </p:spPr>
          <p:txBody>
            <a:bodyPr wrap="square" rtlCol="0">
              <a:spAutoFit/>
            </a:bodyPr>
            <a:lstStyle/>
            <a:p>
              <a:pPr algn="ctr"/>
              <a:r>
                <a:rPr lang="en-US" sz="3200" b="1" dirty="0">
                  <a:solidFill>
                    <a:schemeClr val="bg1"/>
                  </a:solidFill>
                </a:rPr>
                <a:t>When we have faith in Jesus Christ and the promises of the Lord, we can have hope and joy in times of death</a:t>
              </a:r>
              <a:endParaRPr lang="en-US" sz="3200" dirty="0">
                <a:solidFill>
                  <a:schemeClr val="bg1"/>
                </a:solidFill>
              </a:endParaRPr>
            </a:p>
            <a:p>
              <a:pPr algn="ctr"/>
              <a:endParaRPr lang="en-US" sz="3200" dirty="0">
                <a:solidFill>
                  <a:schemeClr val="bg1"/>
                </a:solidFill>
                <a:latin typeface="Child's Play" pitchFamily="2" charset="0"/>
              </a:endParaRPr>
            </a:p>
          </p:txBody>
        </p:sp>
      </p:grpSp>
      <p:sp>
        <p:nvSpPr>
          <p:cNvPr id="14" name="TextBox 13"/>
          <p:cNvSpPr txBox="1"/>
          <p:nvPr/>
        </p:nvSpPr>
        <p:spPr>
          <a:xfrm>
            <a:off x="1905000" y="1"/>
            <a:ext cx="8382000" cy="1015663"/>
          </a:xfrm>
          <a:prstGeom prst="rect">
            <a:avLst/>
          </a:prstGeom>
          <a:noFill/>
        </p:spPr>
        <p:txBody>
          <a:bodyPr wrap="square" rtlCol="0">
            <a:spAutoFit/>
          </a:bodyPr>
          <a:lstStyle/>
          <a:p>
            <a:pPr algn="ctr"/>
            <a:r>
              <a:rPr lang="en-US" sz="6000" dirty="0">
                <a:solidFill>
                  <a:schemeClr val="bg1"/>
                </a:solidFill>
                <a:latin typeface="Maiandra GD" pitchFamily="34" charset="0"/>
              </a:rPr>
              <a:t>Death</a:t>
            </a:r>
          </a:p>
        </p:txBody>
      </p:sp>
      <p:pic>
        <p:nvPicPr>
          <p:cNvPr id="16" name="Picture 15">
            <a:extLst>
              <a:ext uri="{FF2B5EF4-FFF2-40B4-BE49-F238E27FC236}">
                <a16:creationId xmlns:a16="http://schemas.microsoft.com/office/drawing/2014/main" id="{93CFB37F-8C42-4BE2-ABCB-30DA26E19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46" y="517969"/>
            <a:ext cx="2247900" cy="3133725"/>
          </a:xfrm>
          <a:prstGeom prst="rect">
            <a:avLst/>
          </a:prstGeom>
        </p:spPr>
      </p:pic>
      <p:pic>
        <p:nvPicPr>
          <p:cNvPr id="18" name="Picture 17">
            <a:extLst>
              <a:ext uri="{FF2B5EF4-FFF2-40B4-BE49-F238E27FC236}">
                <a16:creationId xmlns:a16="http://schemas.microsoft.com/office/drawing/2014/main" id="{0E858887-391C-4140-8E4D-391AFC4E5BFB}"/>
              </a:ext>
            </a:extLst>
          </p:cNvPr>
          <p:cNvPicPr>
            <a:picLocks noChangeAspect="1"/>
          </p:cNvPicPr>
          <p:nvPr/>
        </p:nvPicPr>
        <p:blipFill rotWithShape="1">
          <a:blip r:embed="rId4">
            <a:extLst>
              <a:ext uri="{28A0092B-C50C-407E-A947-70E740481C1C}">
                <a14:useLocalDpi xmlns:a14="http://schemas.microsoft.com/office/drawing/2010/main" val="0"/>
              </a:ext>
            </a:extLst>
          </a:blip>
          <a:srcRect l="14163" t="116" r="16795" b="1"/>
          <a:stretch/>
        </p:blipFill>
        <p:spPr>
          <a:xfrm>
            <a:off x="9473185" y="905255"/>
            <a:ext cx="2258568" cy="2450593"/>
          </a:xfrm>
          <a:prstGeom prst="rect">
            <a:avLst/>
          </a:prstGeom>
        </p:spPr>
      </p:pic>
    </p:spTree>
    <p:extLst>
      <p:ext uri="{BB962C8B-B14F-4D97-AF65-F5344CB8AC3E}">
        <p14:creationId xmlns:p14="http://schemas.microsoft.com/office/powerpoint/2010/main" val="408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19">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0B6DED-9E4B-492E-A060-371EBBADEF51}"/>
              </a:ext>
            </a:extLst>
          </p:cNvPr>
          <p:cNvPicPr>
            <a:picLocks noChangeAspect="1"/>
          </p:cNvPicPr>
          <p:nvPr/>
        </p:nvPicPr>
        <p:blipFill rotWithShape="1">
          <a:blip r:embed="rId2">
            <a:extLst>
              <a:ext uri="{28A0092B-C50C-407E-A947-70E740481C1C}">
                <a14:useLocalDpi xmlns:a14="http://schemas.microsoft.com/office/drawing/2010/main" val="0"/>
              </a:ext>
            </a:extLst>
          </a:blip>
          <a:srcRect b="2914"/>
          <a:stretch/>
        </p:blipFill>
        <p:spPr>
          <a:xfrm>
            <a:off x="0" y="-1"/>
            <a:ext cx="12192000" cy="6860965"/>
          </a:xfrm>
          <a:prstGeom prst="rect">
            <a:avLst/>
          </a:prstGeom>
        </p:spPr>
      </p:pic>
      <p:sp>
        <p:nvSpPr>
          <p:cNvPr id="219" name="TextBox 218"/>
          <p:cNvSpPr txBox="1"/>
          <p:nvPr/>
        </p:nvSpPr>
        <p:spPr>
          <a:xfrm>
            <a:off x="649224" y="3355849"/>
            <a:ext cx="7022592" cy="3170099"/>
          </a:xfrm>
          <a:prstGeom prst="rect">
            <a:avLst/>
          </a:prstGeom>
          <a:noFill/>
        </p:spPr>
        <p:txBody>
          <a:bodyPr wrap="square" rtlCol="0">
            <a:spAutoFit/>
          </a:bodyPr>
          <a:lstStyle/>
          <a:p>
            <a:pPr fontAlgn="base"/>
            <a:r>
              <a:rPr lang="en-US" sz="2000" dirty="0">
                <a:solidFill>
                  <a:schemeClr val="bg1"/>
                </a:solidFill>
              </a:rPr>
              <a:t>“The door opened, and Mrs. Patton embraced me as she would her own son. Home became a chapel as a grief-stricken mother and a less-than-adequate boy knelt in prayer.</a:t>
            </a:r>
          </a:p>
          <a:p>
            <a:pPr fontAlgn="base"/>
            <a:endParaRPr lang="en-US" sz="2000" dirty="0">
              <a:solidFill>
                <a:schemeClr val="bg1"/>
              </a:solidFill>
            </a:endParaRPr>
          </a:p>
          <a:p>
            <a:pPr fontAlgn="base"/>
            <a:r>
              <a:rPr lang="en-US" sz="2000" dirty="0">
                <a:solidFill>
                  <a:schemeClr val="bg1"/>
                </a:solidFill>
              </a:rPr>
              <a:t>“Arising from our knees, Mrs. Patton gazed into my eyes</a:t>
            </a:r>
          </a:p>
          <a:p>
            <a:pPr fontAlgn="base"/>
            <a:r>
              <a:rPr lang="en-US" sz="2000" dirty="0">
                <a:solidFill>
                  <a:schemeClr val="bg1"/>
                </a:solidFill>
              </a:rPr>
              <a:t>and spoke: ‘Tommy, I belong to no church, but you do.</a:t>
            </a:r>
          </a:p>
          <a:p>
            <a:pPr fontAlgn="base"/>
            <a:r>
              <a:rPr lang="en-US" sz="2000" dirty="0">
                <a:solidFill>
                  <a:schemeClr val="bg1"/>
                </a:solidFill>
              </a:rPr>
              <a:t>Tell me, will Arthur live again?’</a:t>
            </a:r>
          </a:p>
          <a:p>
            <a:pPr fontAlgn="base"/>
            <a:endParaRPr lang="en-US" sz="2000" dirty="0">
              <a:solidFill>
                <a:schemeClr val="bg1"/>
              </a:solidFill>
            </a:endParaRPr>
          </a:p>
          <a:p>
            <a:pPr fontAlgn="base"/>
            <a:r>
              <a:rPr lang="en-US" sz="2000" dirty="0">
                <a:solidFill>
                  <a:schemeClr val="bg1"/>
                </a:solidFill>
              </a:rPr>
              <a:t>“To the best of my ability, I testified to her that Arthur </a:t>
            </a:r>
          </a:p>
          <a:p>
            <a:pPr fontAlgn="base"/>
            <a:r>
              <a:rPr lang="en-US" sz="2000" dirty="0">
                <a:solidFill>
                  <a:schemeClr val="bg1"/>
                </a:solidFill>
              </a:rPr>
              <a:t>would indeed live again.”</a:t>
            </a:r>
          </a:p>
        </p:txBody>
      </p:sp>
      <p:pic>
        <p:nvPicPr>
          <p:cNvPr id="36866" name="Picture 2" descr="http://edge.ldscdn.org/ml/thomassmonson/monson/_assets/images/photos/child-st.jpg"/>
          <p:cNvPicPr>
            <a:picLocks noChangeAspect="1" noChangeArrowheads="1"/>
          </p:cNvPicPr>
          <p:nvPr/>
        </p:nvPicPr>
        <p:blipFill>
          <a:blip r:embed="rId3" cstate="print"/>
          <a:srcRect/>
          <a:stretch>
            <a:fillRect/>
          </a:stretch>
        </p:blipFill>
        <p:spPr bwMode="auto">
          <a:xfrm>
            <a:off x="9523409" y="234596"/>
            <a:ext cx="1833446" cy="2325724"/>
          </a:xfrm>
          <a:prstGeom prst="rect">
            <a:avLst/>
          </a:prstGeom>
          <a:noFill/>
        </p:spPr>
      </p:pic>
      <p:sp>
        <p:nvSpPr>
          <p:cNvPr id="4" name="Rectangle 3">
            <a:extLst>
              <a:ext uri="{FF2B5EF4-FFF2-40B4-BE49-F238E27FC236}">
                <a16:creationId xmlns:a16="http://schemas.microsoft.com/office/drawing/2014/main" id="{B46B1754-DAB7-45FA-91AF-F7C99494690E}"/>
              </a:ext>
            </a:extLst>
          </p:cNvPr>
          <p:cNvSpPr/>
          <p:nvPr/>
        </p:nvSpPr>
        <p:spPr>
          <a:xfrm>
            <a:off x="10067643" y="6316718"/>
            <a:ext cx="1968809" cy="369332"/>
          </a:xfrm>
          <a:prstGeom prst="rect">
            <a:avLst/>
          </a:prstGeom>
        </p:spPr>
        <p:txBody>
          <a:bodyPr wrap="none">
            <a:spAutoFit/>
          </a:bodyPr>
          <a:lstStyle/>
          <a:p>
            <a:pPr fontAlgn="base"/>
            <a:r>
              <a:rPr lang="en-US" dirty="0">
                <a:solidFill>
                  <a:schemeClr val="bg1"/>
                </a:solidFill>
              </a:rPr>
              <a:t>Thomas S. Monson</a:t>
            </a:r>
          </a:p>
        </p:txBody>
      </p:sp>
      <p:sp>
        <p:nvSpPr>
          <p:cNvPr id="7" name="Rectangle 6">
            <a:extLst>
              <a:ext uri="{FF2B5EF4-FFF2-40B4-BE49-F238E27FC236}">
                <a16:creationId xmlns:a16="http://schemas.microsoft.com/office/drawing/2014/main" id="{A032D39D-2085-4F0C-A02D-FCE36878AC79}"/>
              </a:ext>
            </a:extLst>
          </p:cNvPr>
          <p:cNvSpPr/>
          <p:nvPr/>
        </p:nvSpPr>
        <p:spPr>
          <a:xfrm>
            <a:off x="3294888" y="196471"/>
            <a:ext cx="6096000" cy="2862322"/>
          </a:xfrm>
          <a:prstGeom prst="rect">
            <a:avLst/>
          </a:prstGeom>
        </p:spPr>
        <p:txBody>
          <a:bodyPr>
            <a:spAutoFit/>
          </a:bodyPr>
          <a:lstStyle/>
          <a:p>
            <a:pPr fontAlgn="base"/>
            <a:r>
              <a:rPr lang="en-US" dirty="0">
                <a:solidFill>
                  <a:schemeClr val="bg1"/>
                </a:solidFill>
              </a:rPr>
              <a:t>“After hearing that his friend Arthur Patton had died in World War II, young Thomas Monson went to visit Arthur’s mother, who was not a member of the Church. He later recalled:</a:t>
            </a:r>
          </a:p>
          <a:p>
            <a:pPr fontAlgn="base"/>
            <a:endParaRPr lang="en-US" dirty="0">
              <a:solidFill>
                <a:schemeClr val="bg1"/>
              </a:solidFill>
            </a:endParaRPr>
          </a:p>
          <a:p>
            <a:pPr fontAlgn="base"/>
            <a:r>
              <a:rPr lang="en-US" dirty="0">
                <a:solidFill>
                  <a:schemeClr val="bg1"/>
                </a:solidFill>
              </a:rPr>
              <a:t>“A light went out in the life of Mrs. Patton. She groped in utter darkness and deep despair.</a:t>
            </a:r>
          </a:p>
          <a:p>
            <a:pPr fontAlgn="base"/>
            <a:endParaRPr lang="en-US" dirty="0">
              <a:solidFill>
                <a:schemeClr val="bg1"/>
              </a:solidFill>
            </a:endParaRPr>
          </a:p>
          <a:p>
            <a:pPr fontAlgn="base"/>
            <a:r>
              <a:rPr lang="en-US" dirty="0">
                <a:solidFill>
                  <a:schemeClr val="bg1"/>
                </a:solidFill>
              </a:rPr>
              <a:t>“With a prayer in my heart, I approached the familiar walkway to the Patton home, wondering what words of comfort could come from the lips of a mere boy.</a:t>
            </a:r>
          </a:p>
        </p:txBody>
      </p:sp>
      <p:pic>
        <p:nvPicPr>
          <p:cNvPr id="9" name="Picture 8">
            <a:extLst>
              <a:ext uri="{FF2B5EF4-FFF2-40B4-BE49-F238E27FC236}">
                <a16:creationId xmlns:a16="http://schemas.microsoft.com/office/drawing/2014/main" id="{CA2234E7-F68A-4E16-BFCB-293ED85E4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609" y="3027045"/>
            <a:ext cx="1893591" cy="3264027"/>
          </a:xfrm>
          <a:prstGeom prst="rect">
            <a:avLst/>
          </a:prstGeom>
        </p:spPr>
      </p:pic>
      <p:pic>
        <p:nvPicPr>
          <p:cNvPr id="11" name="Picture 10">
            <a:extLst>
              <a:ext uri="{FF2B5EF4-FFF2-40B4-BE49-F238E27FC236}">
                <a16:creationId xmlns:a16="http://schemas.microsoft.com/office/drawing/2014/main" id="{0025EDB7-0074-41EA-A86C-F2EEB3F1F5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499" y="563385"/>
            <a:ext cx="2638425" cy="1733550"/>
          </a:xfrm>
          <a:prstGeom prst="rect">
            <a:avLst/>
          </a:prstGeom>
        </p:spPr>
      </p:pic>
    </p:spTree>
    <p:extLst>
      <p:ext uri="{BB962C8B-B14F-4D97-AF65-F5344CB8AC3E}">
        <p14:creationId xmlns:p14="http://schemas.microsoft.com/office/powerpoint/2010/main" val="313213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9">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9">
                                            <p:txEl>
                                              <p:pRg st="2" end="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19">
                                            <p:txEl>
                                              <p:pRg st="3" end="3"/>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19">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19">
                                            <p:txEl>
                                              <p:pRg st="6" end="6"/>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A5429A-CFD1-4A40-BF61-A81F4F3802E5}"/>
              </a:ext>
            </a:extLst>
          </p:cNvPr>
          <p:cNvPicPr>
            <a:picLocks noChangeAspect="1"/>
          </p:cNvPicPr>
          <p:nvPr/>
        </p:nvPicPr>
        <p:blipFill rotWithShape="1">
          <a:blip r:embed="rId2">
            <a:extLst>
              <a:ext uri="{28A0092B-C50C-407E-A947-70E740481C1C}">
                <a14:useLocalDpi xmlns:a14="http://schemas.microsoft.com/office/drawing/2010/main" val="0"/>
              </a:ext>
            </a:extLst>
          </a:blip>
          <a:srcRect b="2914"/>
          <a:stretch/>
        </p:blipFill>
        <p:spPr>
          <a:xfrm>
            <a:off x="0" y="-1"/>
            <a:ext cx="12192000" cy="6860965"/>
          </a:xfrm>
          <a:prstGeom prst="rect">
            <a:avLst/>
          </a:prstGeom>
        </p:spPr>
      </p:pic>
      <p:sp>
        <p:nvSpPr>
          <p:cNvPr id="8" name="Rectangle 7"/>
          <p:cNvSpPr/>
          <p:nvPr/>
        </p:nvSpPr>
        <p:spPr>
          <a:xfrm>
            <a:off x="573024" y="658369"/>
            <a:ext cx="7620000" cy="5109091"/>
          </a:xfrm>
          <a:prstGeom prst="rect">
            <a:avLst/>
          </a:prstGeom>
        </p:spPr>
        <p:txBody>
          <a:bodyPr wrap="square">
            <a:spAutoFit/>
          </a:bodyPr>
          <a:lstStyle/>
          <a:p>
            <a:pPr fontAlgn="base"/>
            <a:r>
              <a:rPr lang="en-US" sz="2400" dirty="0">
                <a:solidFill>
                  <a:schemeClr val="bg1"/>
                </a:solidFill>
              </a:rPr>
              <a:t>“Brothers and sisters, we live to die and we die to live—in another realm. If we are well prepared, death brings no terror. From an eternal perspective, death is premature only for those who are not prepared to meet God.</a:t>
            </a:r>
          </a:p>
          <a:p>
            <a:pPr fontAlgn="base"/>
            <a:endParaRPr lang="en-US" sz="2400" dirty="0">
              <a:solidFill>
                <a:schemeClr val="bg1"/>
              </a:solidFill>
            </a:endParaRPr>
          </a:p>
          <a:p>
            <a:pPr fontAlgn="base"/>
            <a:r>
              <a:rPr lang="en-US" sz="2400" dirty="0">
                <a:solidFill>
                  <a:schemeClr val="bg1"/>
                </a:solidFill>
              </a:rPr>
              <a:t>“Now is the time to prepare. Then, when death comes, we can move toward the celestial glory that Heavenly Father has prepared for His faithful children. </a:t>
            </a:r>
          </a:p>
          <a:p>
            <a:pPr fontAlgn="base"/>
            <a:endParaRPr lang="en-US" sz="2400" dirty="0">
              <a:solidFill>
                <a:schemeClr val="bg1"/>
              </a:solidFill>
            </a:endParaRPr>
          </a:p>
          <a:p>
            <a:pPr fontAlgn="base"/>
            <a:r>
              <a:rPr lang="en-US" sz="2400" dirty="0">
                <a:solidFill>
                  <a:schemeClr val="bg1"/>
                </a:solidFill>
              </a:rPr>
              <a:t>Meanwhile, for sorrowing loved ones left behind … the sting of death is soothed by a steadfast faith in Christ, a perfect brightness of hope, a love of God and of all men,</a:t>
            </a:r>
          </a:p>
          <a:p>
            <a:pPr fontAlgn="base"/>
            <a:r>
              <a:rPr lang="en-US" sz="2400" dirty="0">
                <a:solidFill>
                  <a:schemeClr val="bg1"/>
                </a:solidFill>
              </a:rPr>
              <a:t>and a deep desire to serve them” </a:t>
            </a:r>
          </a:p>
          <a:p>
            <a:pPr fontAlgn="base"/>
            <a:r>
              <a:rPr lang="en-US" sz="1400" dirty="0">
                <a:solidFill>
                  <a:schemeClr val="bg1"/>
                </a:solidFill>
              </a:rPr>
              <a:t>Russell M. Nelson</a:t>
            </a:r>
          </a:p>
        </p:txBody>
      </p:sp>
      <p:pic>
        <p:nvPicPr>
          <p:cNvPr id="45058" name="Picture 2" descr="https://www.lds.org/bc/content/shared/content/images/leaders/russell-m-nelson-large.jpg"/>
          <p:cNvPicPr>
            <a:picLocks noChangeAspect="1" noChangeArrowheads="1"/>
          </p:cNvPicPr>
          <p:nvPr/>
        </p:nvPicPr>
        <p:blipFill>
          <a:blip r:embed="rId3" cstate="print"/>
          <a:srcRect/>
          <a:stretch>
            <a:fillRect/>
          </a:stretch>
        </p:blipFill>
        <p:spPr bwMode="auto">
          <a:xfrm>
            <a:off x="8878824" y="1889096"/>
            <a:ext cx="2076450" cy="2599466"/>
          </a:xfrm>
          <a:prstGeom prst="rect">
            <a:avLst/>
          </a:prstGeom>
          <a:noFill/>
        </p:spPr>
      </p:pic>
    </p:spTree>
    <p:extLst>
      <p:ext uri="{BB962C8B-B14F-4D97-AF65-F5344CB8AC3E}">
        <p14:creationId xmlns:p14="http://schemas.microsoft.com/office/powerpoint/2010/main" val="50470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DD166E-894F-446E-9204-9146FB48FD0B}"/>
              </a:ext>
            </a:extLst>
          </p:cNvPr>
          <p:cNvPicPr>
            <a:picLocks noChangeAspect="1"/>
          </p:cNvPicPr>
          <p:nvPr/>
        </p:nvPicPr>
        <p:blipFill rotWithShape="1">
          <a:blip r:embed="rId2">
            <a:extLst>
              <a:ext uri="{28A0092B-C50C-407E-A947-70E740481C1C}">
                <a14:useLocalDpi xmlns:a14="http://schemas.microsoft.com/office/drawing/2010/main" val="0"/>
              </a:ext>
            </a:extLst>
          </a:blip>
          <a:srcRect b="2914"/>
          <a:stretch/>
        </p:blipFill>
        <p:spPr>
          <a:xfrm>
            <a:off x="0" y="-1"/>
            <a:ext cx="12192000" cy="6860965"/>
          </a:xfrm>
          <a:prstGeom prst="rect">
            <a:avLst/>
          </a:prstGeom>
        </p:spPr>
      </p:pic>
      <p:sp>
        <p:nvSpPr>
          <p:cNvPr id="5" name="TextBox 4"/>
          <p:cNvSpPr txBox="1"/>
          <p:nvPr/>
        </p:nvSpPr>
        <p:spPr>
          <a:xfrm>
            <a:off x="1905000" y="1"/>
            <a:ext cx="8382000" cy="1015663"/>
          </a:xfrm>
          <a:prstGeom prst="rect">
            <a:avLst/>
          </a:prstGeom>
          <a:noFill/>
        </p:spPr>
        <p:txBody>
          <a:bodyPr wrap="square" rtlCol="0">
            <a:spAutoFit/>
          </a:bodyPr>
          <a:lstStyle/>
          <a:p>
            <a:pPr algn="ctr"/>
            <a:r>
              <a:rPr lang="en-US" sz="6000" dirty="0">
                <a:solidFill>
                  <a:schemeClr val="bg1"/>
                </a:solidFill>
                <a:latin typeface="Maiandra GD" pitchFamily="34" charset="0"/>
              </a:rPr>
              <a:t>And Thus We See…</a:t>
            </a:r>
          </a:p>
        </p:txBody>
      </p:sp>
      <p:sp>
        <p:nvSpPr>
          <p:cNvPr id="219" name="TextBox 218"/>
          <p:cNvSpPr txBox="1"/>
          <p:nvPr/>
        </p:nvSpPr>
        <p:spPr>
          <a:xfrm>
            <a:off x="2346960" y="1124712"/>
            <a:ext cx="7696200" cy="1785104"/>
          </a:xfrm>
          <a:prstGeom prst="rect">
            <a:avLst/>
          </a:prstGeom>
          <a:noFill/>
        </p:spPr>
        <p:txBody>
          <a:bodyPr wrap="square" rtlCol="0">
            <a:spAutoFit/>
          </a:bodyPr>
          <a:lstStyle/>
          <a:p>
            <a:r>
              <a:rPr lang="en-US" sz="2400" dirty="0">
                <a:solidFill>
                  <a:schemeClr val="bg1"/>
                </a:solidFill>
              </a:rPr>
              <a:t>“…men and women establish inequality because of their choices—they either open themselves to the happiness and joy of the blessing of God or they block the blessings of that healing and lifting influence which is within reach of all.”</a:t>
            </a:r>
          </a:p>
          <a:p>
            <a:r>
              <a:rPr lang="en-US" sz="1400" dirty="0">
                <a:solidFill>
                  <a:schemeClr val="bg1"/>
                </a:solidFill>
              </a:rPr>
              <a:t>JFM and RLM</a:t>
            </a:r>
          </a:p>
        </p:txBody>
      </p:sp>
      <p:sp>
        <p:nvSpPr>
          <p:cNvPr id="18" name="TextBox 17"/>
          <p:cNvSpPr txBox="1"/>
          <p:nvPr/>
        </p:nvSpPr>
        <p:spPr>
          <a:xfrm>
            <a:off x="161544" y="6488668"/>
            <a:ext cx="3962400" cy="369332"/>
          </a:xfrm>
          <a:prstGeom prst="rect">
            <a:avLst/>
          </a:prstGeom>
          <a:noFill/>
        </p:spPr>
        <p:txBody>
          <a:bodyPr wrap="square" rtlCol="0">
            <a:spAutoFit/>
          </a:bodyPr>
          <a:lstStyle/>
          <a:p>
            <a:r>
              <a:rPr lang="en-US" dirty="0">
                <a:solidFill>
                  <a:schemeClr val="bg1"/>
                </a:solidFill>
              </a:rPr>
              <a:t>Alma 28:13-14</a:t>
            </a:r>
          </a:p>
        </p:txBody>
      </p:sp>
      <p:pic>
        <p:nvPicPr>
          <p:cNvPr id="3" name="Picture 2">
            <a:extLst>
              <a:ext uri="{FF2B5EF4-FFF2-40B4-BE49-F238E27FC236}">
                <a16:creationId xmlns:a16="http://schemas.microsoft.com/office/drawing/2014/main" id="{AEFFB370-62CA-41E7-9218-64C2ADBA3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429" y="2981706"/>
            <a:ext cx="2667191" cy="3556254"/>
          </a:xfrm>
          <a:prstGeom prst="rect">
            <a:avLst/>
          </a:prstGeom>
        </p:spPr>
      </p:pic>
      <p:pic>
        <p:nvPicPr>
          <p:cNvPr id="7" name="Picture 6">
            <a:extLst>
              <a:ext uri="{FF2B5EF4-FFF2-40B4-BE49-F238E27FC236}">
                <a16:creationId xmlns:a16="http://schemas.microsoft.com/office/drawing/2014/main" id="{A1E4898E-F035-4E59-8CD0-D0BE67CAA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4056" y="3055505"/>
            <a:ext cx="3885552" cy="3302719"/>
          </a:xfrm>
          <a:prstGeom prst="rect">
            <a:avLst/>
          </a:prstGeom>
        </p:spPr>
      </p:pic>
    </p:spTree>
    <p:extLst>
      <p:ext uri="{BB962C8B-B14F-4D97-AF65-F5344CB8AC3E}">
        <p14:creationId xmlns:p14="http://schemas.microsoft.com/office/powerpoint/2010/main" val="296473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299589-41C0-4EAD-9049-0D19D3558FDA}"/>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4" name="TextBox 3"/>
          <p:cNvSpPr txBox="1"/>
          <p:nvPr/>
        </p:nvSpPr>
        <p:spPr>
          <a:xfrm>
            <a:off x="97536" y="6488668"/>
            <a:ext cx="3962400" cy="369332"/>
          </a:xfrm>
          <a:prstGeom prst="rect">
            <a:avLst/>
          </a:prstGeom>
          <a:noFill/>
        </p:spPr>
        <p:txBody>
          <a:bodyPr wrap="square" rtlCol="0">
            <a:spAutoFit/>
          </a:bodyPr>
          <a:lstStyle/>
          <a:p>
            <a:r>
              <a:rPr lang="en-US" dirty="0"/>
              <a:t>Alma 29:1-3</a:t>
            </a:r>
          </a:p>
        </p:txBody>
      </p:sp>
      <p:sp>
        <p:nvSpPr>
          <p:cNvPr id="5" name="TextBox 4"/>
          <p:cNvSpPr txBox="1"/>
          <p:nvPr/>
        </p:nvSpPr>
        <p:spPr>
          <a:xfrm>
            <a:off x="1905000" y="1"/>
            <a:ext cx="8382000" cy="1015663"/>
          </a:xfrm>
          <a:prstGeom prst="rect">
            <a:avLst/>
          </a:prstGeom>
          <a:noFill/>
        </p:spPr>
        <p:txBody>
          <a:bodyPr wrap="square" rtlCol="0">
            <a:spAutoFit/>
          </a:bodyPr>
          <a:lstStyle/>
          <a:p>
            <a:pPr algn="ctr"/>
            <a:r>
              <a:rPr lang="en-US" sz="6000" dirty="0">
                <a:latin typeface="Maiandra GD" pitchFamily="34" charset="0"/>
              </a:rPr>
              <a:t>A Desire To Teach</a:t>
            </a:r>
          </a:p>
        </p:txBody>
      </p:sp>
      <p:sp>
        <p:nvSpPr>
          <p:cNvPr id="60" name="TextBox 59"/>
          <p:cNvSpPr txBox="1"/>
          <p:nvPr/>
        </p:nvSpPr>
        <p:spPr>
          <a:xfrm>
            <a:off x="1078992" y="1066801"/>
            <a:ext cx="4559808" cy="1938992"/>
          </a:xfrm>
          <a:prstGeom prst="rect">
            <a:avLst/>
          </a:prstGeom>
          <a:noFill/>
        </p:spPr>
        <p:txBody>
          <a:bodyPr wrap="square" rtlCol="0">
            <a:spAutoFit/>
          </a:bodyPr>
          <a:lstStyle/>
          <a:p>
            <a:r>
              <a:rPr lang="en-US" sz="2000" dirty="0">
                <a:latin typeface="Maiandra GD" pitchFamily="34" charset="0"/>
                <a:cs typeface="Estrangelo Edessa" pitchFamily="66" charset="0"/>
              </a:rPr>
              <a:t>“O that I were an angel, and could have the wish of mine heart, that I might go forth and speak with the trump of God, with a voice to shake the earth, and cry repentance unto every people!”</a:t>
            </a:r>
          </a:p>
        </p:txBody>
      </p:sp>
      <p:sp>
        <p:nvSpPr>
          <p:cNvPr id="219" name="TextBox 218"/>
          <p:cNvSpPr txBox="1"/>
          <p:nvPr/>
        </p:nvSpPr>
        <p:spPr>
          <a:xfrm>
            <a:off x="6019800" y="1600201"/>
            <a:ext cx="3733800" cy="2554545"/>
          </a:xfrm>
          <a:prstGeom prst="rect">
            <a:avLst/>
          </a:prstGeom>
          <a:noFill/>
        </p:spPr>
        <p:txBody>
          <a:bodyPr wrap="square" rtlCol="0">
            <a:spAutoFit/>
          </a:bodyPr>
          <a:lstStyle/>
          <a:p>
            <a:r>
              <a:rPr lang="en-US" sz="2000" dirty="0">
                <a:latin typeface="Maiandra GD" pitchFamily="34" charset="0"/>
                <a:cs typeface="Estrangelo Edessa" pitchFamily="66" charset="0"/>
              </a:rPr>
              <a:t>“Yea, I would declare unto every soul, as with the voice of thunder, repentance and the plan of redemption, that they should repent and </a:t>
            </a:r>
            <a:r>
              <a:rPr lang="en-US" sz="2000" baseline="30000" dirty="0" err="1">
                <a:latin typeface="Maiandra GD" pitchFamily="34" charset="0"/>
                <a:cs typeface="Estrangelo Edessa" pitchFamily="66" charset="0"/>
              </a:rPr>
              <a:t>a</a:t>
            </a:r>
            <a:r>
              <a:rPr lang="en-US" sz="2000" dirty="0" err="1">
                <a:latin typeface="Maiandra GD" pitchFamily="34" charset="0"/>
                <a:cs typeface="Estrangelo Edessa" pitchFamily="66" charset="0"/>
              </a:rPr>
              <a:t>ome</a:t>
            </a:r>
            <a:r>
              <a:rPr lang="en-US" sz="2000" dirty="0">
                <a:latin typeface="Maiandra GD" pitchFamily="34" charset="0"/>
                <a:cs typeface="Estrangelo Edessa" pitchFamily="66" charset="0"/>
              </a:rPr>
              <a:t> unto our God, that there might not be more sorrow upon all the face of the earth.”</a:t>
            </a:r>
          </a:p>
        </p:txBody>
      </p:sp>
      <p:sp>
        <p:nvSpPr>
          <p:cNvPr id="9" name="Rectangle 8"/>
          <p:cNvSpPr/>
          <p:nvPr/>
        </p:nvSpPr>
        <p:spPr>
          <a:xfrm>
            <a:off x="5638800" y="5181601"/>
            <a:ext cx="4572000" cy="1323439"/>
          </a:xfrm>
          <a:prstGeom prst="rect">
            <a:avLst/>
          </a:prstGeom>
        </p:spPr>
        <p:txBody>
          <a:bodyPr>
            <a:spAutoFit/>
          </a:bodyPr>
          <a:lstStyle/>
          <a:p>
            <a:r>
              <a:rPr lang="en-US" sz="2000" dirty="0">
                <a:latin typeface="Maiandra GD" pitchFamily="34" charset="0"/>
                <a:cs typeface="Estrangelo Edessa" pitchFamily="66" charset="0"/>
              </a:rPr>
              <a:t>“But behold, I am a man, and do sin in my wish; for I ought to be content with the things which the Lord hath allotted unto me.”</a:t>
            </a:r>
          </a:p>
        </p:txBody>
      </p:sp>
      <p:pic>
        <p:nvPicPr>
          <p:cNvPr id="3" name="Picture 2">
            <a:extLst>
              <a:ext uri="{FF2B5EF4-FFF2-40B4-BE49-F238E27FC236}">
                <a16:creationId xmlns:a16="http://schemas.microsoft.com/office/drawing/2014/main" id="{D3F7F287-7B41-4D55-86A8-2DAB10622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384" y="3327463"/>
            <a:ext cx="3154680" cy="3171184"/>
          </a:xfrm>
          <a:prstGeom prst="rect">
            <a:avLst/>
          </a:prstGeom>
        </p:spPr>
      </p:pic>
    </p:spTree>
    <p:extLst>
      <p:ext uri="{BB962C8B-B14F-4D97-AF65-F5344CB8AC3E}">
        <p14:creationId xmlns:p14="http://schemas.microsoft.com/office/powerpoint/2010/main" val="47263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ED9BB7-D21D-45C7-8FED-5D21380A647E}"/>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4" name="TextBox 3"/>
          <p:cNvSpPr txBox="1"/>
          <p:nvPr/>
        </p:nvSpPr>
        <p:spPr>
          <a:xfrm>
            <a:off x="0" y="6488668"/>
            <a:ext cx="3962400" cy="369332"/>
          </a:xfrm>
          <a:prstGeom prst="rect">
            <a:avLst/>
          </a:prstGeom>
          <a:noFill/>
        </p:spPr>
        <p:txBody>
          <a:bodyPr wrap="square" rtlCol="0">
            <a:spAutoFit/>
          </a:bodyPr>
          <a:lstStyle/>
          <a:p>
            <a:r>
              <a:rPr lang="en-US" dirty="0"/>
              <a:t>Alma 29:1-3</a:t>
            </a:r>
          </a:p>
        </p:txBody>
      </p:sp>
      <p:sp>
        <p:nvSpPr>
          <p:cNvPr id="5" name="TextBox 4"/>
          <p:cNvSpPr txBox="1"/>
          <p:nvPr/>
        </p:nvSpPr>
        <p:spPr>
          <a:xfrm>
            <a:off x="1905000" y="1"/>
            <a:ext cx="8382000" cy="1015663"/>
          </a:xfrm>
          <a:prstGeom prst="rect">
            <a:avLst/>
          </a:prstGeom>
          <a:noFill/>
        </p:spPr>
        <p:txBody>
          <a:bodyPr wrap="square" rtlCol="0">
            <a:spAutoFit/>
          </a:bodyPr>
          <a:lstStyle/>
          <a:p>
            <a:pPr algn="ctr"/>
            <a:r>
              <a:rPr lang="en-US" sz="6000" dirty="0">
                <a:latin typeface="Maiandra GD" pitchFamily="34" charset="0"/>
              </a:rPr>
              <a:t>Voice of An Angel</a:t>
            </a:r>
          </a:p>
        </p:txBody>
      </p:sp>
      <p:sp>
        <p:nvSpPr>
          <p:cNvPr id="60" name="TextBox 59"/>
          <p:cNvSpPr txBox="1"/>
          <p:nvPr/>
        </p:nvSpPr>
        <p:spPr>
          <a:xfrm>
            <a:off x="4553712" y="746760"/>
            <a:ext cx="3886200" cy="400110"/>
          </a:xfrm>
          <a:prstGeom prst="rect">
            <a:avLst/>
          </a:prstGeom>
          <a:noFill/>
        </p:spPr>
        <p:txBody>
          <a:bodyPr wrap="square" rtlCol="0">
            <a:spAutoFit/>
          </a:bodyPr>
          <a:lstStyle/>
          <a:p>
            <a:r>
              <a:rPr lang="en-US" sz="2000" dirty="0">
                <a:latin typeface="Maiandra GD" pitchFamily="34" charset="0"/>
                <a:cs typeface="Estrangelo Edessa" pitchFamily="66" charset="0"/>
              </a:rPr>
              <a:t>Bringing salvation to everyone</a:t>
            </a:r>
          </a:p>
        </p:txBody>
      </p:sp>
      <p:sp>
        <p:nvSpPr>
          <p:cNvPr id="219" name="TextBox 218"/>
          <p:cNvSpPr txBox="1"/>
          <p:nvPr/>
        </p:nvSpPr>
        <p:spPr>
          <a:xfrm>
            <a:off x="341376" y="1981201"/>
            <a:ext cx="2785872" cy="1323439"/>
          </a:xfrm>
          <a:prstGeom prst="rect">
            <a:avLst/>
          </a:prstGeom>
          <a:noFill/>
        </p:spPr>
        <p:txBody>
          <a:bodyPr wrap="square" rtlCol="0">
            <a:spAutoFit/>
          </a:bodyPr>
          <a:lstStyle/>
          <a:p>
            <a:r>
              <a:rPr lang="en-US" sz="2000" dirty="0">
                <a:latin typeface="Maiandra GD" pitchFamily="34" charset="0"/>
                <a:cs typeface="Estrangelo Edessa" pitchFamily="66" charset="0"/>
              </a:rPr>
              <a:t>An angel is a messenger of God and Alma is the messenger to this people</a:t>
            </a:r>
          </a:p>
        </p:txBody>
      </p:sp>
      <p:sp>
        <p:nvSpPr>
          <p:cNvPr id="9" name="Rectangle 8"/>
          <p:cNvSpPr/>
          <p:nvPr/>
        </p:nvSpPr>
        <p:spPr>
          <a:xfrm>
            <a:off x="1978152" y="5007329"/>
            <a:ext cx="2590800" cy="1323439"/>
          </a:xfrm>
          <a:prstGeom prst="rect">
            <a:avLst/>
          </a:prstGeom>
        </p:spPr>
        <p:txBody>
          <a:bodyPr wrap="square">
            <a:spAutoFit/>
          </a:bodyPr>
          <a:lstStyle/>
          <a:p>
            <a:r>
              <a:rPr lang="en-US" sz="2000" dirty="0">
                <a:latin typeface="Maiandra GD" pitchFamily="34" charset="0"/>
                <a:cs typeface="Estrangelo Edessa" pitchFamily="66" charset="0"/>
              </a:rPr>
              <a:t>Receiving the Holy Ghost one could speak with the tongue of angels.</a:t>
            </a:r>
          </a:p>
        </p:txBody>
      </p:sp>
      <p:sp>
        <p:nvSpPr>
          <p:cNvPr id="10" name="Rectangle 9"/>
          <p:cNvSpPr/>
          <p:nvPr/>
        </p:nvSpPr>
        <p:spPr>
          <a:xfrm>
            <a:off x="5958840" y="5169409"/>
            <a:ext cx="5654040" cy="1231106"/>
          </a:xfrm>
          <a:prstGeom prst="rect">
            <a:avLst/>
          </a:prstGeom>
        </p:spPr>
        <p:txBody>
          <a:bodyPr wrap="square">
            <a:spAutoFit/>
          </a:bodyPr>
          <a:lstStyle/>
          <a:p>
            <a:r>
              <a:rPr lang="en-US" sz="2000" dirty="0">
                <a:latin typeface="Maiandra GD" pitchFamily="34" charset="0"/>
                <a:cs typeface="Estrangelo Edessa" pitchFamily="66" charset="0"/>
              </a:rPr>
              <a:t>“It is our right to speak with the same clarity, the same power, and the same assurance known to angels in declaring the gospel”</a:t>
            </a:r>
          </a:p>
          <a:p>
            <a:r>
              <a:rPr lang="en-US" sz="1400" dirty="0">
                <a:latin typeface="Maiandra GD" pitchFamily="34" charset="0"/>
                <a:cs typeface="Estrangelo Edessa" pitchFamily="66" charset="0"/>
              </a:rPr>
              <a:t>JFM and RLM</a:t>
            </a:r>
          </a:p>
        </p:txBody>
      </p:sp>
      <p:pic>
        <p:nvPicPr>
          <p:cNvPr id="3" name="Picture 2">
            <a:extLst>
              <a:ext uri="{FF2B5EF4-FFF2-40B4-BE49-F238E27FC236}">
                <a16:creationId xmlns:a16="http://schemas.microsoft.com/office/drawing/2014/main" id="{0203E05F-1097-4686-BB41-587094AED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3908" y="1496949"/>
            <a:ext cx="7086600" cy="3333750"/>
          </a:xfrm>
          <a:prstGeom prst="rect">
            <a:avLst/>
          </a:prstGeom>
        </p:spPr>
      </p:pic>
    </p:spTree>
    <p:extLst>
      <p:ext uri="{BB962C8B-B14F-4D97-AF65-F5344CB8AC3E}">
        <p14:creationId xmlns:p14="http://schemas.microsoft.com/office/powerpoint/2010/main" val="322515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D7FC41-C9B6-42C3-ADB9-8189C7AD1076}"/>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4" name="TextBox 3"/>
          <p:cNvSpPr txBox="1"/>
          <p:nvPr/>
        </p:nvSpPr>
        <p:spPr>
          <a:xfrm>
            <a:off x="198120" y="6488668"/>
            <a:ext cx="3962400" cy="369332"/>
          </a:xfrm>
          <a:prstGeom prst="rect">
            <a:avLst/>
          </a:prstGeom>
          <a:noFill/>
        </p:spPr>
        <p:txBody>
          <a:bodyPr wrap="square" rtlCol="0">
            <a:spAutoFit/>
          </a:bodyPr>
          <a:lstStyle/>
          <a:p>
            <a:r>
              <a:rPr lang="en-US" dirty="0"/>
              <a:t>Alma 29:3  JFM and RLM</a:t>
            </a:r>
          </a:p>
        </p:txBody>
      </p:sp>
      <p:sp>
        <p:nvSpPr>
          <p:cNvPr id="5" name="TextBox 4"/>
          <p:cNvSpPr txBox="1"/>
          <p:nvPr/>
        </p:nvSpPr>
        <p:spPr>
          <a:xfrm>
            <a:off x="1905000" y="1"/>
            <a:ext cx="8382000" cy="1015663"/>
          </a:xfrm>
          <a:prstGeom prst="rect">
            <a:avLst/>
          </a:prstGeom>
          <a:noFill/>
        </p:spPr>
        <p:txBody>
          <a:bodyPr wrap="square" rtlCol="0">
            <a:spAutoFit/>
          </a:bodyPr>
          <a:lstStyle/>
          <a:p>
            <a:pPr algn="ctr"/>
            <a:r>
              <a:rPr lang="en-US" sz="6000" dirty="0">
                <a:latin typeface="Maiandra GD" pitchFamily="34" charset="0"/>
              </a:rPr>
              <a:t>To Be Content</a:t>
            </a:r>
          </a:p>
        </p:txBody>
      </p:sp>
      <p:sp>
        <p:nvSpPr>
          <p:cNvPr id="60" name="TextBox 59"/>
          <p:cNvSpPr txBox="1"/>
          <p:nvPr/>
        </p:nvSpPr>
        <p:spPr>
          <a:xfrm>
            <a:off x="409904" y="1778876"/>
            <a:ext cx="5336628" cy="1938992"/>
          </a:xfrm>
          <a:prstGeom prst="rect">
            <a:avLst/>
          </a:prstGeom>
          <a:noFill/>
        </p:spPr>
        <p:txBody>
          <a:bodyPr wrap="square" rtlCol="0">
            <a:spAutoFit/>
          </a:bodyPr>
          <a:lstStyle/>
          <a:p>
            <a:r>
              <a:rPr lang="en-US" sz="2000" dirty="0">
                <a:latin typeface="Maiandra GD" pitchFamily="34" charset="0"/>
                <a:cs typeface="Estrangelo Edessa" pitchFamily="66" charset="0"/>
              </a:rPr>
              <a:t>“Each of us must, through the influence and comfort of the Holy Spirit, come to understand and appreciate and value his or her own assignment, learn to magnify it, and thereby experience the accompanying joy which follow in the wake of faithful service.”</a:t>
            </a:r>
          </a:p>
        </p:txBody>
      </p:sp>
      <p:sp>
        <p:nvSpPr>
          <p:cNvPr id="219" name="TextBox 218"/>
          <p:cNvSpPr txBox="1"/>
          <p:nvPr/>
        </p:nvSpPr>
        <p:spPr>
          <a:xfrm>
            <a:off x="5181600" y="5029200"/>
            <a:ext cx="4572000" cy="1569660"/>
          </a:xfrm>
          <a:prstGeom prst="rect">
            <a:avLst/>
          </a:prstGeom>
          <a:noFill/>
        </p:spPr>
        <p:txBody>
          <a:bodyPr wrap="square" rtlCol="0">
            <a:spAutoFit/>
          </a:bodyPr>
          <a:lstStyle/>
          <a:p>
            <a:pPr algn="ctr"/>
            <a:r>
              <a:rPr lang="en-US" sz="3200" dirty="0">
                <a:latin typeface="Maiandra GD" pitchFamily="34" charset="0"/>
                <a:cs typeface="Estrangelo Edessa" pitchFamily="66" charset="0"/>
              </a:rPr>
              <a:t>“In the Lord’s service it matters not where we serve but how”</a:t>
            </a:r>
          </a:p>
        </p:txBody>
      </p:sp>
      <p:pic>
        <p:nvPicPr>
          <p:cNvPr id="3" name="Picture 2">
            <a:extLst>
              <a:ext uri="{FF2B5EF4-FFF2-40B4-BE49-F238E27FC236}">
                <a16:creationId xmlns:a16="http://schemas.microsoft.com/office/drawing/2014/main" id="{0770A674-AA8F-4895-9B0A-9D3901F4A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384" y="1110996"/>
            <a:ext cx="3373930" cy="3826764"/>
          </a:xfrm>
          <a:prstGeom prst="rect">
            <a:avLst/>
          </a:prstGeom>
        </p:spPr>
      </p:pic>
    </p:spTree>
    <p:extLst>
      <p:ext uri="{BB962C8B-B14F-4D97-AF65-F5344CB8AC3E}">
        <p14:creationId xmlns:p14="http://schemas.microsoft.com/office/powerpoint/2010/main" val="1372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09C9A0-37FD-4E8A-9657-028863F8982F}"/>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4" name="TextBox 3"/>
          <p:cNvSpPr txBox="1"/>
          <p:nvPr/>
        </p:nvSpPr>
        <p:spPr>
          <a:xfrm>
            <a:off x="79248" y="6552676"/>
            <a:ext cx="5681472" cy="369332"/>
          </a:xfrm>
          <a:prstGeom prst="rect">
            <a:avLst/>
          </a:prstGeom>
          <a:noFill/>
        </p:spPr>
        <p:txBody>
          <a:bodyPr wrap="square" rtlCol="0">
            <a:spAutoFit/>
          </a:bodyPr>
          <a:lstStyle/>
          <a:p>
            <a:r>
              <a:rPr lang="en-US" dirty="0"/>
              <a:t>Alma 27:1-3; Alma 24:20-24; Alma 25:1-3   JFM and RLM  </a:t>
            </a:r>
          </a:p>
        </p:txBody>
      </p:sp>
      <p:sp>
        <p:nvSpPr>
          <p:cNvPr id="5" name="TextBox 4"/>
          <p:cNvSpPr txBox="1"/>
          <p:nvPr/>
        </p:nvSpPr>
        <p:spPr>
          <a:xfrm>
            <a:off x="1905000" y="0"/>
            <a:ext cx="8382000" cy="1107996"/>
          </a:xfrm>
          <a:prstGeom prst="rect">
            <a:avLst/>
          </a:prstGeom>
          <a:noFill/>
        </p:spPr>
        <p:txBody>
          <a:bodyPr wrap="square" rtlCol="0">
            <a:spAutoFit/>
          </a:bodyPr>
          <a:lstStyle/>
          <a:p>
            <a:pPr algn="ctr"/>
            <a:r>
              <a:rPr lang="en-US" sz="6600" dirty="0">
                <a:latin typeface="Maiandra GD" pitchFamily="34" charset="0"/>
              </a:rPr>
              <a:t>The Anger--Apostasy</a:t>
            </a:r>
          </a:p>
        </p:txBody>
      </p:sp>
      <p:sp>
        <p:nvSpPr>
          <p:cNvPr id="7" name="TextBox 6"/>
          <p:cNvSpPr txBox="1"/>
          <p:nvPr/>
        </p:nvSpPr>
        <p:spPr>
          <a:xfrm>
            <a:off x="3877056" y="1051561"/>
            <a:ext cx="4294632" cy="707886"/>
          </a:xfrm>
          <a:prstGeom prst="rect">
            <a:avLst/>
          </a:prstGeom>
          <a:noFill/>
        </p:spPr>
        <p:txBody>
          <a:bodyPr wrap="square" rtlCol="0">
            <a:spAutoFit/>
          </a:bodyPr>
          <a:lstStyle/>
          <a:p>
            <a:r>
              <a:rPr lang="en-US" sz="2000" dirty="0"/>
              <a:t>The </a:t>
            </a:r>
            <a:r>
              <a:rPr lang="en-US" sz="2000" dirty="0" err="1"/>
              <a:t>Amalekites</a:t>
            </a:r>
            <a:r>
              <a:rPr lang="en-US" sz="2000" dirty="0"/>
              <a:t> devoted the whole energy of their souls to fighting God.</a:t>
            </a:r>
          </a:p>
        </p:txBody>
      </p:sp>
      <p:sp>
        <p:nvSpPr>
          <p:cNvPr id="8" name="TextBox 7"/>
          <p:cNvSpPr txBox="1"/>
          <p:nvPr/>
        </p:nvSpPr>
        <p:spPr>
          <a:xfrm>
            <a:off x="8029903" y="2688021"/>
            <a:ext cx="3515395" cy="1323439"/>
          </a:xfrm>
          <a:prstGeom prst="rect">
            <a:avLst/>
          </a:prstGeom>
          <a:noFill/>
        </p:spPr>
        <p:txBody>
          <a:bodyPr wrap="square" rtlCol="0">
            <a:spAutoFit/>
          </a:bodyPr>
          <a:lstStyle/>
          <a:p>
            <a:r>
              <a:rPr lang="en-US" sz="2000" dirty="0"/>
              <a:t>Because they could not find success in war with the Nephites, they turn on their brethren the Anti-Nephi-</a:t>
            </a:r>
            <a:r>
              <a:rPr lang="en-US" sz="2000" dirty="0" err="1"/>
              <a:t>Lehies</a:t>
            </a:r>
            <a:r>
              <a:rPr lang="en-US" sz="2000" dirty="0"/>
              <a:t>.</a:t>
            </a:r>
          </a:p>
        </p:txBody>
      </p:sp>
      <p:sp>
        <p:nvSpPr>
          <p:cNvPr id="9" name="TextBox 8"/>
          <p:cNvSpPr txBox="1"/>
          <p:nvPr/>
        </p:nvSpPr>
        <p:spPr>
          <a:xfrm>
            <a:off x="6403848" y="5551516"/>
            <a:ext cx="4953000" cy="830997"/>
          </a:xfrm>
          <a:prstGeom prst="rect">
            <a:avLst/>
          </a:prstGeom>
          <a:noFill/>
        </p:spPr>
        <p:txBody>
          <a:bodyPr wrap="square" rtlCol="0">
            <a:spAutoFit/>
          </a:bodyPr>
          <a:lstStyle/>
          <a:p>
            <a:r>
              <a:rPr lang="en-US" sz="2400" dirty="0"/>
              <a:t>The Anti-Nephi-</a:t>
            </a:r>
            <a:r>
              <a:rPr lang="en-US" sz="2400" dirty="0" err="1"/>
              <a:t>Lehies</a:t>
            </a:r>
            <a:r>
              <a:rPr lang="en-US" sz="2400" dirty="0"/>
              <a:t> had embraced light and truth refusing to take arms</a:t>
            </a:r>
          </a:p>
        </p:txBody>
      </p:sp>
      <p:sp>
        <p:nvSpPr>
          <p:cNvPr id="2" name="Rectangle 1">
            <a:extLst>
              <a:ext uri="{FF2B5EF4-FFF2-40B4-BE49-F238E27FC236}">
                <a16:creationId xmlns:a16="http://schemas.microsoft.com/office/drawing/2014/main" id="{563436D1-B685-44F6-98AA-5C6774AAD97F}"/>
              </a:ext>
            </a:extLst>
          </p:cNvPr>
          <p:cNvSpPr/>
          <p:nvPr/>
        </p:nvSpPr>
        <p:spPr>
          <a:xfrm>
            <a:off x="734568" y="1920901"/>
            <a:ext cx="3499104" cy="3416320"/>
          </a:xfrm>
          <a:prstGeom prst="rect">
            <a:avLst/>
          </a:prstGeom>
        </p:spPr>
        <p:txBody>
          <a:bodyPr wrap="square">
            <a:spAutoFit/>
          </a:bodyPr>
          <a:lstStyle/>
          <a:p>
            <a:r>
              <a:rPr lang="en-US" dirty="0">
                <a:solidFill>
                  <a:srgbClr val="333333"/>
                </a:solidFill>
                <a:latin typeface="Open Sans"/>
              </a:rPr>
              <a:t>S</a:t>
            </a:r>
            <a:r>
              <a:rPr lang="en-US" b="0" i="0" dirty="0">
                <a:solidFill>
                  <a:srgbClr val="333333"/>
                </a:solidFill>
                <a:effectLst/>
                <a:latin typeface="Open Sans"/>
              </a:rPr>
              <a:t>ome of the Lamanites had attacked the people of Anti-Nephi-Lehi, who would not defend themselves, and killed more than a thousand of them.</a:t>
            </a:r>
          </a:p>
          <a:p>
            <a:endParaRPr lang="en-US" b="0" i="0" dirty="0">
              <a:solidFill>
                <a:srgbClr val="333333"/>
              </a:solidFill>
              <a:effectLst/>
              <a:latin typeface="Open Sans"/>
            </a:endParaRPr>
          </a:p>
          <a:p>
            <a:r>
              <a:rPr lang="en-US" b="0" i="0" dirty="0">
                <a:solidFill>
                  <a:srgbClr val="333333"/>
                </a:solidFill>
                <a:effectLst/>
                <a:latin typeface="Open Sans"/>
              </a:rPr>
              <a:t>Some of those Lamanites then attacked the Nephites, destroying the city of </a:t>
            </a:r>
            <a:r>
              <a:rPr lang="en-US" b="0" i="0" dirty="0" err="1">
                <a:solidFill>
                  <a:srgbClr val="333333"/>
                </a:solidFill>
                <a:effectLst/>
                <a:latin typeface="Open Sans"/>
              </a:rPr>
              <a:t>Ammonihah</a:t>
            </a:r>
            <a:r>
              <a:rPr lang="en-US" b="0" i="0" dirty="0">
                <a:solidFill>
                  <a:srgbClr val="333333"/>
                </a:solidFill>
                <a:effectLst/>
                <a:latin typeface="Open Sans"/>
              </a:rPr>
              <a:t>, but were then driven from the land by a Nephite army.</a:t>
            </a:r>
            <a:endParaRPr lang="en-US" dirty="0"/>
          </a:p>
        </p:txBody>
      </p:sp>
      <p:pic>
        <p:nvPicPr>
          <p:cNvPr id="15" name="Picture 14">
            <a:extLst>
              <a:ext uri="{FF2B5EF4-FFF2-40B4-BE49-F238E27FC236}">
                <a16:creationId xmlns:a16="http://schemas.microsoft.com/office/drawing/2014/main" id="{DDDB4D9D-F5DF-40DB-927B-544D04830269}"/>
              </a:ext>
            </a:extLst>
          </p:cNvPr>
          <p:cNvPicPr>
            <a:picLocks noChangeAspect="1"/>
          </p:cNvPicPr>
          <p:nvPr/>
        </p:nvPicPr>
        <p:blipFill rotWithShape="1">
          <a:blip r:embed="rId3">
            <a:extLst>
              <a:ext uri="{28A0092B-C50C-407E-A947-70E740481C1C}">
                <a14:useLocalDpi xmlns:a14="http://schemas.microsoft.com/office/drawing/2010/main" val="0"/>
              </a:ext>
            </a:extLst>
          </a:blip>
          <a:srcRect r="41072"/>
          <a:stretch/>
        </p:blipFill>
        <p:spPr>
          <a:xfrm>
            <a:off x="4460768" y="1892808"/>
            <a:ext cx="3284200" cy="3520440"/>
          </a:xfrm>
          <a:prstGeom prst="rect">
            <a:avLst/>
          </a:prstGeom>
        </p:spPr>
      </p:pic>
    </p:spTree>
    <p:extLst>
      <p:ext uri="{BB962C8B-B14F-4D97-AF65-F5344CB8AC3E}">
        <p14:creationId xmlns:p14="http://schemas.microsoft.com/office/powerpoint/2010/main" val="62876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84CAF11-0952-48F4-A796-6AD06B0F896D}"/>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4" name="TextBox 3"/>
          <p:cNvSpPr txBox="1"/>
          <p:nvPr/>
        </p:nvSpPr>
        <p:spPr>
          <a:xfrm>
            <a:off x="152400" y="6488668"/>
            <a:ext cx="3962400" cy="369332"/>
          </a:xfrm>
          <a:prstGeom prst="rect">
            <a:avLst/>
          </a:prstGeom>
          <a:noFill/>
        </p:spPr>
        <p:txBody>
          <a:bodyPr wrap="square" rtlCol="0">
            <a:spAutoFit/>
          </a:bodyPr>
          <a:lstStyle/>
          <a:p>
            <a:r>
              <a:rPr lang="en-US" dirty="0"/>
              <a:t>Alma 29:4-5</a:t>
            </a:r>
          </a:p>
        </p:txBody>
      </p:sp>
      <p:sp>
        <p:nvSpPr>
          <p:cNvPr id="5" name="TextBox 4"/>
          <p:cNvSpPr txBox="1"/>
          <p:nvPr/>
        </p:nvSpPr>
        <p:spPr>
          <a:xfrm>
            <a:off x="1905000" y="1"/>
            <a:ext cx="8382000" cy="830997"/>
          </a:xfrm>
          <a:prstGeom prst="rect">
            <a:avLst/>
          </a:prstGeom>
          <a:noFill/>
        </p:spPr>
        <p:txBody>
          <a:bodyPr wrap="square" rtlCol="0">
            <a:spAutoFit/>
          </a:bodyPr>
          <a:lstStyle/>
          <a:p>
            <a:pPr algn="ctr"/>
            <a:r>
              <a:rPr lang="en-US" sz="4800" dirty="0">
                <a:latin typeface="Maiandra GD" pitchFamily="34" charset="0"/>
              </a:rPr>
              <a:t>Those With Righteous Desires</a:t>
            </a:r>
          </a:p>
        </p:txBody>
      </p:sp>
      <p:sp>
        <p:nvSpPr>
          <p:cNvPr id="60" name="TextBox 59"/>
          <p:cNvSpPr txBox="1"/>
          <p:nvPr/>
        </p:nvSpPr>
        <p:spPr>
          <a:xfrm>
            <a:off x="1938528" y="749809"/>
            <a:ext cx="8372856" cy="954107"/>
          </a:xfrm>
          <a:prstGeom prst="rect">
            <a:avLst/>
          </a:prstGeom>
          <a:noFill/>
        </p:spPr>
        <p:txBody>
          <a:bodyPr wrap="square" rtlCol="0">
            <a:spAutoFit/>
          </a:bodyPr>
          <a:lstStyle/>
          <a:p>
            <a:pPr algn="ctr"/>
            <a:r>
              <a:rPr lang="en-US" sz="2800" dirty="0">
                <a:latin typeface="Maiandra GD" pitchFamily="34" charset="0"/>
              </a:rPr>
              <a:t>Our righteous desires are not fulfilled in this life, they will be fulfilled in the eternities.</a:t>
            </a:r>
            <a:endParaRPr lang="en-US" sz="2800" dirty="0">
              <a:latin typeface="Maiandra GD" pitchFamily="34" charset="0"/>
              <a:cs typeface="Estrangelo Edessa" pitchFamily="66" charset="0"/>
            </a:endParaRPr>
          </a:p>
        </p:txBody>
      </p:sp>
      <p:sp>
        <p:nvSpPr>
          <p:cNvPr id="8" name="Rectangle 7"/>
          <p:cNvSpPr/>
          <p:nvPr/>
        </p:nvSpPr>
        <p:spPr>
          <a:xfrm>
            <a:off x="774192" y="1801369"/>
            <a:ext cx="4572000" cy="1384995"/>
          </a:xfrm>
          <a:prstGeom prst="rect">
            <a:avLst/>
          </a:prstGeom>
        </p:spPr>
        <p:txBody>
          <a:bodyPr>
            <a:spAutoFit/>
          </a:bodyPr>
          <a:lstStyle/>
          <a:p>
            <a:r>
              <a:rPr lang="en-US" sz="2800" dirty="0">
                <a:latin typeface="Maiandra GD" pitchFamily="34" charset="0"/>
              </a:rPr>
              <a:t> If we desire righteous things, the Lord will bless us according to those desires.</a:t>
            </a:r>
          </a:p>
        </p:txBody>
      </p:sp>
      <p:sp>
        <p:nvSpPr>
          <p:cNvPr id="9" name="Rectangle 8"/>
          <p:cNvSpPr/>
          <p:nvPr/>
        </p:nvSpPr>
        <p:spPr>
          <a:xfrm>
            <a:off x="3998976" y="4617018"/>
            <a:ext cx="6434328" cy="1815882"/>
          </a:xfrm>
          <a:prstGeom prst="rect">
            <a:avLst/>
          </a:prstGeom>
        </p:spPr>
        <p:txBody>
          <a:bodyPr wrap="square">
            <a:spAutoFit/>
          </a:bodyPr>
          <a:lstStyle/>
          <a:p>
            <a:r>
              <a:rPr lang="en-US" sz="2800" dirty="0">
                <a:latin typeface="Maiandra GD" pitchFamily="34" charset="0"/>
              </a:rPr>
              <a:t>We are born without the abilities to distinguish between good and evil…but learn as we grow and become accountable for our choices--agency</a:t>
            </a:r>
          </a:p>
        </p:txBody>
      </p:sp>
      <p:pic>
        <p:nvPicPr>
          <p:cNvPr id="10" name="Picture 9" descr="120809_0000.jpg"/>
          <p:cNvPicPr>
            <a:picLocks noChangeAspect="1"/>
          </p:cNvPicPr>
          <p:nvPr/>
        </p:nvPicPr>
        <p:blipFill>
          <a:blip r:embed="rId3" cstate="print"/>
          <a:stretch>
            <a:fillRect/>
          </a:stretch>
        </p:blipFill>
        <p:spPr>
          <a:xfrm rot="5400000">
            <a:off x="950976" y="3861816"/>
            <a:ext cx="3048000" cy="2286000"/>
          </a:xfrm>
          <a:prstGeom prst="rect">
            <a:avLst/>
          </a:prstGeom>
        </p:spPr>
      </p:pic>
      <p:pic>
        <p:nvPicPr>
          <p:cNvPr id="3" name="Picture 2">
            <a:extLst>
              <a:ext uri="{FF2B5EF4-FFF2-40B4-BE49-F238E27FC236}">
                <a16:creationId xmlns:a16="http://schemas.microsoft.com/office/drawing/2014/main" id="{6E6CAAAE-B954-4529-BCD7-F0B09A4AAE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6752" y="1847088"/>
            <a:ext cx="4120896" cy="2472538"/>
          </a:xfrm>
          <a:prstGeom prst="rect">
            <a:avLst/>
          </a:prstGeom>
        </p:spPr>
      </p:pic>
      <p:pic>
        <p:nvPicPr>
          <p:cNvPr id="12" name="Picture 11">
            <a:extLst>
              <a:ext uri="{FF2B5EF4-FFF2-40B4-BE49-F238E27FC236}">
                <a16:creationId xmlns:a16="http://schemas.microsoft.com/office/drawing/2014/main" id="{F971C6A9-6190-45C5-A676-A88083F08D39}"/>
              </a:ext>
            </a:extLst>
          </p:cNvPr>
          <p:cNvPicPr>
            <a:picLocks noChangeAspect="1"/>
          </p:cNvPicPr>
          <p:nvPr/>
        </p:nvPicPr>
        <p:blipFill rotWithShape="1">
          <a:blip r:embed="rId5">
            <a:extLst>
              <a:ext uri="{28A0092B-C50C-407E-A947-70E740481C1C}">
                <a14:useLocalDpi xmlns:a14="http://schemas.microsoft.com/office/drawing/2010/main" val="0"/>
              </a:ext>
            </a:extLst>
          </a:blip>
          <a:srcRect l="13629" t="24400" r="9926" b="26666"/>
          <a:stretch/>
        </p:blipFill>
        <p:spPr>
          <a:xfrm>
            <a:off x="10465594" y="5084064"/>
            <a:ext cx="1577053" cy="1682496"/>
          </a:xfrm>
          <a:prstGeom prst="rect">
            <a:avLst/>
          </a:prstGeom>
        </p:spPr>
      </p:pic>
    </p:spTree>
    <p:extLst>
      <p:ext uri="{BB962C8B-B14F-4D97-AF65-F5344CB8AC3E}">
        <p14:creationId xmlns:p14="http://schemas.microsoft.com/office/powerpoint/2010/main" val="100202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E587B5-475B-469A-88F3-82CBCAB90D4C}"/>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60" name="TextBox 59"/>
          <p:cNvSpPr txBox="1"/>
          <p:nvPr/>
        </p:nvSpPr>
        <p:spPr>
          <a:xfrm>
            <a:off x="5465064" y="3875020"/>
            <a:ext cx="5160264" cy="2677656"/>
          </a:xfrm>
          <a:prstGeom prst="rect">
            <a:avLst/>
          </a:prstGeom>
          <a:noFill/>
        </p:spPr>
        <p:txBody>
          <a:bodyPr wrap="square" rtlCol="0">
            <a:spAutoFit/>
          </a:bodyPr>
          <a:lstStyle/>
          <a:p>
            <a:pPr fontAlgn="base"/>
            <a:r>
              <a:rPr lang="en-US" sz="2400" dirty="0">
                <a:latin typeface="Maiandra GD" pitchFamily="34" charset="0"/>
              </a:rPr>
              <a:t>“What we insistently desire, over time, is what we will eventually become and what we will receive in eternity. … Only by educating and training our desires can they become our allies instead of our enemies!”</a:t>
            </a:r>
          </a:p>
          <a:p>
            <a:pPr fontAlgn="base"/>
            <a:r>
              <a:rPr lang="en-US" sz="2400" dirty="0">
                <a:latin typeface="Maiandra GD" pitchFamily="34" charset="0"/>
              </a:rPr>
              <a:t>Neal A. Maxwell</a:t>
            </a:r>
          </a:p>
        </p:txBody>
      </p:sp>
      <p:sp>
        <p:nvSpPr>
          <p:cNvPr id="8" name="Rectangle 7"/>
          <p:cNvSpPr/>
          <p:nvPr/>
        </p:nvSpPr>
        <p:spPr>
          <a:xfrm>
            <a:off x="3310128" y="792480"/>
            <a:ext cx="4572000" cy="2677656"/>
          </a:xfrm>
          <a:prstGeom prst="rect">
            <a:avLst/>
          </a:prstGeom>
        </p:spPr>
        <p:txBody>
          <a:bodyPr>
            <a:spAutoFit/>
          </a:bodyPr>
          <a:lstStyle/>
          <a:p>
            <a:pPr fontAlgn="base"/>
            <a:r>
              <a:rPr lang="en-US" sz="2400" dirty="0">
                <a:latin typeface="Maiandra GD" pitchFamily="34" charset="0"/>
              </a:rPr>
              <a:t> “Desires dictate our priorities, priorities shape our choices, and choices determine our actions. The desires we act on determine our changing, our achieving, and our becoming”</a:t>
            </a:r>
          </a:p>
          <a:p>
            <a:pPr fontAlgn="base"/>
            <a:r>
              <a:rPr lang="en-US" sz="2400" dirty="0" err="1">
                <a:latin typeface="Maiandra GD" pitchFamily="34" charset="0"/>
              </a:rPr>
              <a:t>Dallin</a:t>
            </a:r>
            <a:r>
              <a:rPr lang="en-US" sz="2400" dirty="0">
                <a:latin typeface="Maiandra GD" pitchFamily="34" charset="0"/>
              </a:rPr>
              <a:t> H. Oaks</a:t>
            </a:r>
          </a:p>
        </p:txBody>
      </p:sp>
      <p:pic>
        <p:nvPicPr>
          <p:cNvPr id="10" name="Picture 2" descr="http://userserve-ak.last.fm/serve/_/38615771/Elder%2BDallin%2BH%2BOaks%2Bdallinhoaks.jpg"/>
          <p:cNvPicPr>
            <a:picLocks noChangeAspect="1" noChangeArrowheads="1"/>
          </p:cNvPicPr>
          <p:nvPr/>
        </p:nvPicPr>
        <p:blipFill>
          <a:blip r:embed="rId3" cstate="print"/>
          <a:srcRect/>
          <a:stretch>
            <a:fillRect/>
          </a:stretch>
        </p:blipFill>
        <p:spPr bwMode="auto">
          <a:xfrm>
            <a:off x="8263128" y="1005840"/>
            <a:ext cx="1864518" cy="2057400"/>
          </a:xfrm>
          <a:prstGeom prst="rect">
            <a:avLst/>
          </a:prstGeom>
          <a:noFill/>
        </p:spPr>
      </p:pic>
      <p:sp>
        <p:nvSpPr>
          <p:cNvPr id="48130" name="AutoShape 2" descr="data:image/jpeg;base64,/9j/4AAQSkZJRgABAQAAAQABAAD/2wCEAAkGBhQSEBQUEhQUFBUVFxcVFxQXFBQUFBQUFBUVFBQXFxQXHCYeFxwkHBQUHy8gIycpLCwsFx4xNTAqNSYsLCkBCQoKDgwOGA8PGiwcHBwsLCkpKSksLCwsLCkpKSksKSksLCkpLCwpKSwsKSwpLCwpKSkpKSkpKSwsLCkpKSkqKf/AABEIAPsAyQMBIgACEQEDEQH/xAAcAAACAgMBAQAAAAAAAAAAAAACAwEGAAQFBwj/xABBEAACAQIDBAgEAwYEBgMAAAABAgADEQQSIQUxQVEGEyJhcYGRoQexwfAUMtEjQlKCsuEVYnKSFjNzg6LxJUNT/8QAGQEBAQEBAQEAAAAAAAAAAAAAAAECBAMF/8QAIhEBAQACAwEAAgIDAAAAAAAAAAECEQMhMRIEUSJBEzJx/9oADAMBAAIRAxEAPwDxl65i/wAQeGkh4uZkaNOIMHrjFzI0GCsZPXmKmRpDhXMk1zEzI0phrmD1p5wZEukH1pk9cYFpNpAa1zD64xAhExpTfxEz8QYiTGg8YgyevMReEDGkMNcyOuMCCTAd1xkGtEiTGlGXJkTAIWWQYBJzSVW8LqoCWaKMYwgWlgiZJtMlRkyRJgYJMkScsgC0i0bkk9XGwmSBOhs3Y1Wu4SkjOTy4eJnoOy/hVTRA+LqMW/8AyTLr3Fjf5TNzk9NPL8szLPY26L7Ppa1KKEcAajknxt9BNHFvs5RZcGmvcb28WYGY/wAsa08qtCCy27VweFa+RDT7lNvXMWB9ZX8Rgsu43HuPEfYm5ltlp5ZMO0EiURAMO0jLKoIQELJJtIMCyZBMkQDQxsUgjbQjXcQLQnMXmhUlYEm8yUZMtMEJYBLDAgiEsiCAnf6MbAFd81QEUl1JO5iP3QdIvot0eOKr5TcInaqNyUHUDvnqGDoUwB2cqAAIijRVG4k7hzJNyeU8s89LMbUbC2YlOldaS66jQgeJJtf38YraCu1x1ijuXRj6j6w8btC+gIUbrsWI9yL8dNPCaWI2iqL2c1RudiFH8otfznNbt6yacTaGHqA2HDexJ7+IAnKq0iBc9WPrfTjqeM2sfi6j3LEqu7KNAPECVzHVBey7hvOms9sJWMnTp16dmLtTsun5C1zwA42nOeqgvZ0NzoLMD5cvlOPWq6n5ffHSJzz3mDDqV8JpcWt98JqlYunWy6j0vv8A0nQ7LgEH75R4jStItHskErC7LImEQ8snLCFAQ1WSFh2lEU0j8sBIy0g5tQxcN4AE1GkgScswCOUQEBYSiNanMUSbRAE2MJhS7Kii5YgDxO6Kyy9fDfYoZ3xD6JSFgx3BjqxHMheHNhM26Fm2Tsb8LhMii9WswFhvP8WvqL8Bcy47P6PEJrYkgXtprb79Jzeil8TiWqkWpUVyUxv1J118F17z4S7UxOWzd7dnH1FB230Qa2amBccbXa3cZxFwjrpUpEHwNvaevCnNfFbMRtSNZLx3XTXVvbxDbGzqj7gbcBqAJWq3RuqSbq3kLn9J9A1+jqXvYem6IfYqgbhMzLPFr/Fhk+ecRsBl3ow8dZoVdnsOFvvnPoLaWyEI/Lu7pUdpdHaZv2QPKan5NnqX8WWbxryF6cxWt4Sw7T2TaoQNxHoRK9UWxt7ztxy+ptxWaum4lTMNd8y01sKxzWm4FkrDFWYVjVWMVIRrhJmWbLJF5YC1EdaQojLyDikwZJMgCbbSDGK8WBCgOQwwkShmwkyglWeh0qxw+yqCCwNZmqE91yo91HtPPkMumLqGpQwea+VaZFuaioyqo9DrMZEesdC8OEwlMDiLnTjLDTacXoy96CGw3cN3KddDrOeV3SdNkNMLRd4LPPTaaExmrVMcSZr1TYHUffnPPKtyOVjSLb/G/wA5V8fvbwljxjmxsfYyrbTJAPsfnOLK7rrx6ik7YH7QX4/raU3EU/2jjkT6H795b+ktNsoYbxeU7FVLvf7+7fKfT4L/ABfK55rOlUdGXx+c6gSc/BUizhVBJuNByBv+s6707T2rxpSiGsHLGKsyyK0Wyx1oDCAiHmmBYdoFfvCBkWkiejQgZIWQojRIIVZsU4oRimZQxZbsRi7YPC0wbtlZz3DOwAvz4ynqZZNgYos6Usgct2FBNu0xsgvw7RExks9e4dFqGXCUe9FJ/mF73PjOyBbW4Er+HrtQoU0ZyxVVS4ARbqAotvPDnNfGJUcEvVamvfVdQfLNrOS5SO6SrVdTuINuX9onEYpFGrKPFgPnPKMdjaPWWFZahB3hq41G+xzWM62xtvpSIp4hwwPaplVL1GG5kPVr2iDlIJ4NY7rl97/pr513avX+LUrm9RfJs39N5xcd04wy3CuGI0Oj2uOFwplN6W9O71DSodYBluwdXp3NxlFm3ga3G69uUq2GOft1LuTuW5+ctt0e3p6BW6XdZfIL6E9n5Eta1/Ayu43pGWzZqXjaopPoQPnIr9JRhQEbCrfS69Yc2gBuQEsNDxPPlOdjsSmJuaasjnXKQBfwO4zz+L7lOlmcvWNDVxC1adxqAba6HkQRz1lDx9ALUZQb2YgW+/KWPaeCqLZQ2QMLvxJAsBrfTQj27rcbG4IWDKLBdPTdOrh1j5fXPy25exv0afV0wlL85ANR+IzblB4R2KwxU5dSRa5PgCYzZjj8O2hBJzEnfof0hVmzMSeJvLhv6rPPqYRpCnDCRpWCRPbTk+gExbGMaIeNG2EyYqFmjTThuJAhOJAm2hLHLEiGpkDcswTEaOCXmUQgnf6L7QNHE0GzEKKtMuAdCoYA38ASZw6dIzcprJSV9CYuhdzut32t6Gcz/hTrqmavUZxwTcluVuXHT3ieiu3fxGFpl/8Am2ykn9/J2Cy872uRvBPKxNpw6dgb/Dl5GcGv5Ppy/wAelN/4Co0qga7MRYDM1xZdFFreGncJsbL2IF2gAFulGjc31/aVGzKpvroAD5iWXGYinQXO5uT+UE9tjyUH3O4cZpbFpsMzv+aoxc279AOdgAAO60t/27XHGTHrpUfiVsy7Cuq9pLggaXUgjhvsde+1ovY+V1VgqMcoI07uHmZaOlWFJU9/ztKHsHGNRrstPK44075bX4oTp/KdO8Tzy3uz9PaYyT6n9rr/AIfTqC7qhbS5cC+nAXERjNhI1rqracrgfqfObFDpEgAvSxCnl1Jb0Km3vNLafS5rHJh6l/4qhCD0Ukn1El7naSXfUVTpNgaYqqLCyoxtqQCzJbQnT8rekpu1agF5ZMdim7bVCCz7+A7rDgB96ym7VrXPznRwxz8/S1qUWgwAANreu72InMImJildVC3JW7MxFhmbTKOdgIU9+LHUt/bk/I5PqyfqFMIBEcRFsJ7OQhophHsIhoWFESbSDChXCcyAZJkCaehiiHASHICE2KbTWvGKZBtq82ac0aZm5RmWXo3w4xYanVoNY2IqAEAizdltD3hfWXmlslLA5qg7lq1FHoGnk/QvEFcZT/z3Q+YNvcCeoYjE5VNr3toJxcs+ctvo/j5bxkJxC0KbjIuaoxsCSXYnxNyZ3sGoGUX37z3/AH8pxdg7Nyg1X1qNuO/KvIcvGOqo1Mu9PUsLlb6EjiORnnjudunOy9S+HdIqgCE+ItPKNo7Qp076gOTcEb730E7HSHpJiGpsq0iWva4NwP7Sm7N2I2brKvaa/HW03JLblWLnqTHFfNk9IKgstXUaWb6HkY/bm0gUM4eExGuTfoSR3WvNjH4EmlmG47vEaETws7e33NdKvisQWLHuP1MrmJG8nnLbi8NlTXlcyoY9uHOd3F34+dy7/t3sFqtxu3Dy3+8faaexaymkADquhE3mE6JNPn55dlGLaG0W00yU5iWEc0FUhuNciTaPZIOWZ21pXimszLGPAmm0qsMQVhCQSBGBZiiMUSImmJuUYhEj0kR1Nl4rq6tN/wCBlbyBBPtPZ6YDhSLEcD3HdPDKbT0boHt/OnUue0guv+ZN1vLTytynPzY7m3T+Plq6XHFLUFggWw0sbjdv1E5uIr1t3Usw5h1IPdedrBte9/sxWJouDdL+Hf3TmduOpe4ru0KdXKQmFYcySgAJ77kyqYzZdcD8tNBvJZ/0375esRVrE6Ak+ZF9ZyamwGchq7G2/qxoPAzO9PXqzWle6PbLIqXdgwPIEXPiZ2NssFIQfuKSfEm1vczYxtIJY2tYdkD92V+hic7OzHcNfH7+Uzbcu0+deOZ0hrgJYfdhKSbvUAHOw8TpOl0j2ldyo++fym30M2KXfrWHZXd3t/afQ4sfnF87mz3XLq1vw+JIG6yhh4gX8+MsCEMARqDqDKntjFCpXqONxY28BoPYCbGx9s9UcrXKH1U8x+k6L45bjvtZCkWyRtGurjMhBH3v5SSs89t/MahpTMscwgES7JiQ4gXjXi4Sq+RAYR7LFETUVAhqsG0MQGoI5BFJNuhQvvNhIzRUxHinbfFVMUq/l9eM0K2PPCXSd10jVA4x2B271NRXQ9pTcfUHutK61YmCI+Y1On0T0a6Q08RTSoh36EcVYbwZZOtG+eAfDd6hx9GmrFVd1V7cVJtuOk9f2htPqHK1BaxtfgfP3tOLPC8f/Hdx8kz99dh6o11HsZzsZisrX0ty+pnFq9KKd27Y3abv/Urm0+likmx3cuPnPG/V8jo/jPa3el+2Ag362+7yhVdu5Ebm0Xt7abVHLsdOCzT2PsOpiqlgCFG88B3DvnTx8Uk7cvJzW3rxOwdiPi6t9ct7s30HfLx0kdcHgWVLAkdWg723nyFzLBsTYC0KYVRwnnHxJ2r1mK6pT2aIy/8AcOr+mg8jOid1x3tUZkyZPVTcPimpm6Eg/PxHGd/BdI1bSoMp/iH5fTeJW5klkovAIYXBBB3EaiAwlTwePekeydOIO4+U72E2yj6HstyO4+BmPnQfUWBljmgZZEV2oYAWbBWRllCssbTSFaSi6xsGSEXMfBRzPPwE16uNO4ffMxeNqXe19F0H1iBNmhFyYMmSsKzLGokJEknUyC4/DCl/8jhR/FVB8lBI9x7T3DpZsXOvWAX0sw5jgZ4f8MUZtqYbL+64Y9ygG8+lcTURUZqhVUAJYsQFA43J0EmWMyx1Uxvzlt817b2a6VGWx36eHCa9LZZCZmnr9To1RxzdZhqiVKdypYH8pHC2/wAPszvYLoTh6djkDsNzNw8BuE58cM706Ms8J3HiOyPh/WxLB6gKJwFu0R3Dh4mek7G6KJQUAKBbh97zLjVoKNAIhqU6Zxua5bVPpRtJcHhalY2uoso/ic6IPX2BnzrWqlmLMbliSTzJ1Jnpfxm25mrrhlOlIZn76jDQeS/1GeZGWLETJNpJWVUAQwJgSGqyACswrDCwGgbGF2i6aXuOR3eXKb/+N/5ff+04942/3rJQZqRiPearNrDSpaTQ3FExjlBbkNPHdEpVkYqp2fE/KJEaZMwTJM0qYYMECGFgNzTKW+Ba0bRXWQes/BDZF6lSuR+WyL8z9Jo/FvppUxGLbCoxFGibWB0qVB+ZjzsdB4HnL38OcD+F2Urkdplap5n8v0njXSyn1eMrE65SFJ5uVBb3Jkv6Zj0/4GY0L19E72C1AP8ATdW/qE9VqmfL/QHblWjj6NVAWAaxUalkbssPS8+oVYEAjcdR4GXD9GTVNCau08QtGjUqvotNWc+Ci9vp5zpkTzr407c6rBCip7VdteeRLMfU5feb2y8H27jmrVqlVj2nYsT3sbzl2m1UNzFBJh6BFOHUX5yQvhIrDSBMwiRMlBZYOWGszhARl1jcvdMUR2SSjUKyQJs1V1gBIAoJGK4D71j1Sald7sYiBhcIIkyqYsYItTCY6mBN50NkYI1a1OmN7uF9TOegl7+E2y+t2ihI0pgufHcPnIle809nqtBKZ0RFW/8ApQXPynzJ0mxjV3erf89R39SbDyFp7/8AErpCMJs6qwPbqjqaY43cWY+S5j6T56ri9KyjxjO9mK7fA2kGxrqwBvTJB5FSu7yJn0Ci20E8A+CAttJbbjTqf0g/Se/u1pcUrHawuZ84/FjpCcTjqgH5KX7Jf5Scx82vPdOle2hh8LVrHdTQsO+odKa/7iD5T5ax1csxJNySSTzJMUkakljaYDIaGkNUAkEk6bh7wQLGGYGFZnCReZaAV5JEEybQMhW74Cnf4SbyA3MlBMYSAZARmiZuVH0M0pqCbzBMmAQHCZeDeQIGxSE9k+BezuzWrEbyFHkL/WeNIbLPdOjOMGztgNXOjZCy99R9E9yPSJ6zVJ+LvSr8TjupU3p4f9mLbjU/+w+ot/LKzSP7MHd9f1nFFYs5JNySSTzJ1N53MOvZ3eXymMm510u/wbo22mO6lUPqAPrPdKpvpPHPgrhr4us5/dphf9zX+Sz2JSNWOgHHkBvm8fGL68t+Oe3stOjhVO/9q/gLqg/qPpPEKuplm6d7e/F42tVv2S1k7kXsr7D3lXJkWItymESH0F5AbS8qoK8Jin2mE6awV7+MAjIZpBaYxgEZN4vNM4wCvCtFqI20lDKkC8CpUvAzyA6jaTXjHfSLmoCIkrIkrAO0G0JpAgbmDwxepTQfvMB6mem/GTH9Tg8Hg10uOtcdyjKnuW9JTvh5geu2lRW1wpzHyj/i1tTr9q1rG60stFf+2LN/5FoZ9qo0G15Sx7OQAa3tbQbiTK3R3yw4JuzrMZvSPaPg/s3JhatYj/nVLL/pQW+ZPpOx8Tdu/hdnVLGz1f2S8+0O2f8Abf1nQ6H4DqsFh6f8NNSf9Tds+5nkvxs6Q9bjBQU9mgLH/qNYt6Cw8pvyPK915pialzFCQzzLw0xjpFILG0ImAW08YVjNc9wk3mKtpBgReYTJEwwIJk8pBbWFeBJjLxcO0gS8AmOf80WFgCTIhOIM0JkrMtDAkEFpMgiNywL/APCJlonFYt91CkSPEAn6Aec89xeKNR2djdnYse8sST85bNm1CuxcTlNs1VFbvW4NvYSnkQzGI0t/RWn1tRKe/rGVfAFhf6yo20l9+GK3xlDuZvZDaYy7ek6fQOLxq4bCvWb8tNC3+0aDzNh5z5Y2xtBqtV3Y3Z2LE97Eme9fGPEMuywFJAaogbvFma3qB6T55rGbryhIhGYNxmCGwkxYNzeMf8pmIukAQZBMaVEC0ABMJjAIBEBcYiwbTYUQIMm8y0ZaQf/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8132" name="Picture 4" descr="http://www.understandingmormonism.org/files/2008/06/Neal-A-Maxwell-Mormon.jpg"/>
          <p:cNvPicPr>
            <a:picLocks noChangeAspect="1" noChangeArrowheads="1"/>
          </p:cNvPicPr>
          <p:nvPr/>
        </p:nvPicPr>
        <p:blipFill>
          <a:blip r:embed="rId4" cstate="print"/>
          <a:srcRect/>
          <a:stretch>
            <a:fillRect/>
          </a:stretch>
        </p:blipFill>
        <p:spPr bwMode="auto">
          <a:xfrm>
            <a:off x="3048000" y="4114800"/>
            <a:ext cx="1905000" cy="2381250"/>
          </a:xfrm>
          <a:prstGeom prst="rect">
            <a:avLst/>
          </a:prstGeom>
          <a:noFill/>
        </p:spPr>
      </p:pic>
      <p:grpSp>
        <p:nvGrpSpPr>
          <p:cNvPr id="11" name="Group 3">
            <a:extLst>
              <a:ext uri="{FF2B5EF4-FFF2-40B4-BE49-F238E27FC236}">
                <a16:creationId xmlns:a16="http://schemas.microsoft.com/office/drawing/2014/main" id="{C7D9B23D-916A-4413-B5B7-CB94D4960300}"/>
              </a:ext>
            </a:extLst>
          </p:cNvPr>
          <p:cNvGrpSpPr/>
          <p:nvPr/>
        </p:nvGrpSpPr>
        <p:grpSpPr>
          <a:xfrm>
            <a:off x="457200" y="694757"/>
            <a:ext cx="2031972" cy="2301261"/>
            <a:chOff x="71718" y="1120588"/>
            <a:chExt cx="3070535" cy="4572000"/>
          </a:xfrm>
        </p:grpSpPr>
        <p:grpSp>
          <p:nvGrpSpPr>
            <p:cNvPr id="12" name="Group 13">
              <a:extLst>
                <a:ext uri="{FF2B5EF4-FFF2-40B4-BE49-F238E27FC236}">
                  <a16:creationId xmlns:a16="http://schemas.microsoft.com/office/drawing/2014/main" id="{E0BFA9B2-3355-49D9-9D19-DBEC42BEDA4D}"/>
                </a:ext>
              </a:extLst>
            </p:cNvPr>
            <p:cNvGrpSpPr/>
            <p:nvPr/>
          </p:nvGrpSpPr>
          <p:grpSpPr>
            <a:xfrm>
              <a:off x="71718" y="1120588"/>
              <a:ext cx="3048000" cy="4572000"/>
              <a:chOff x="838200" y="1066800"/>
              <a:chExt cx="2438400" cy="3352800"/>
            </a:xfrm>
          </p:grpSpPr>
          <p:sp>
            <p:nvSpPr>
              <p:cNvPr id="14" name="Rounded Rectangle 61">
                <a:extLst>
                  <a:ext uri="{FF2B5EF4-FFF2-40B4-BE49-F238E27FC236}">
                    <a16:creationId xmlns:a16="http://schemas.microsoft.com/office/drawing/2014/main" id="{78A5D971-0E0A-4FD5-BD11-69EDA559B71D}"/>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
                <a:extLst>
                  <a:ext uri="{FF2B5EF4-FFF2-40B4-BE49-F238E27FC236}">
                    <a16:creationId xmlns:a16="http://schemas.microsoft.com/office/drawing/2014/main" id="{780EBDC5-ED3A-4C61-8755-2E665C13B480}"/>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3">
                <a:extLst>
                  <a:ext uri="{FF2B5EF4-FFF2-40B4-BE49-F238E27FC236}">
                    <a16:creationId xmlns:a16="http://schemas.microsoft.com/office/drawing/2014/main" id="{8071DE8D-64FA-4891-BADF-8297D6D30025}"/>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4">
                <a:extLst>
                  <a:ext uri="{FF2B5EF4-FFF2-40B4-BE49-F238E27FC236}">
                    <a16:creationId xmlns:a16="http://schemas.microsoft.com/office/drawing/2014/main" id="{4BB9FEFA-41C8-458C-BB13-CBF1C6CC9307}"/>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nut 5">
                <a:extLst>
                  <a:ext uri="{FF2B5EF4-FFF2-40B4-BE49-F238E27FC236}">
                    <a16:creationId xmlns:a16="http://schemas.microsoft.com/office/drawing/2014/main" id="{03C0BEE3-D06D-4ACE-87AE-634FD795A442}"/>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6">
                <a:extLst>
                  <a:ext uri="{FF2B5EF4-FFF2-40B4-BE49-F238E27FC236}">
                    <a16:creationId xmlns:a16="http://schemas.microsoft.com/office/drawing/2014/main" id="{AAFD615F-6D7D-4349-926C-3BD70AC72510}"/>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7">
                <a:extLst>
                  <a:ext uri="{FF2B5EF4-FFF2-40B4-BE49-F238E27FC236}">
                    <a16:creationId xmlns:a16="http://schemas.microsoft.com/office/drawing/2014/main" id="{F53C4AE9-ABD8-4032-A9F5-6402FB886F84}"/>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laque 8">
                <a:extLst>
                  <a:ext uri="{FF2B5EF4-FFF2-40B4-BE49-F238E27FC236}">
                    <a16:creationId xmlns:a16="http://schemas.microsoft.com/office/drawing/2014/main" id="{64AF6290-EC1B-454B-A58F-E287B3E8F145}"/>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aque 9">
                <a:extLst>
                  <a:ext uri="{FF2B5EF4-FFF2-40B4-BE49-F238E27FC236}">
                    <a16:creationId xmlns:a16="http://schemas.microsoft.com/office/drawing/2014/main" id="{EF73A2EB-192D-4B89-8B1D-37459A5F470D}"/>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laque 10">
                <a:extLst>
                  <a:ext uri="{FF2B5EF4-FFF2-40B4-BE49-F238E27FC236}">
                    <a16:creationId xmlns:a16="http://schemas.microsoft.com/office/drawing/2014/main" id="{129A1ABE-F17C-4109-B300-20971BA3E1F7}"/>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F879ECA-FAD6-4BAB-9463-AB5228EDC99E}"/>
                </a:ext>
              </a:extLst>
            </p:cNvPr>
            <p:cNvSpPr txBox="1"/>
            <p:nvPr/>
          </p:nvSpPr>
          <p:spPr>
            <a:xfrm>
              <a:off x="762598" y="1254182"/>
              <a:ext cx="2379655" cy="4096856"/>
            </a:xfrm>
            <a:prstGeom prst="rect">
              <a:avLst/>
            </a:prstGeom>
            <a:noFill/>
          </p:spPr>
          <p:txBody>
            <a:bodyPr wrap="square" rtlCol="0">
              <a:spAutoFit/>
            </a:bodyPr>
            <a:lstStyle/>
            <a:p>
              <a:pPr algn="ctr"/>
              <a:r>
                <a:rPr lang="en-US" sz="1600" b="1" dirty="0"/>
                <a:t>God allows us to make choices based on our desires, whether those desires will lead to our salvation or destruction</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224495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1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814E57-23A2-4601-BB79-2E5BCF0AC7D7}"/>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8" name="Rectangle 7"/>
          <p:cNvSpPr/>
          <p:nvPr/>
        </p:nvSpPr>
        <p:spPr>
          <a:xfrm>
            <a:off x="310896" y="228601"/>
            <a:ext cx="8299704" cy="5539978"/>
          </a:xfrm>
          <a:prstGeom prst="rect">
            <a:avLst/>
          </a:prstGeom>
        </p:spPr>
        <p:txBody>
          <a:bodyPr wrap="square">
            <a:spAutoFit/>
          </a:bodyPr>
          <a:lstStyle/>
          <a:p>
            <a:r>
              <a:rPr lang="en-US" sz="2000" dirty="0">
                <a:latin typeface="Maiandra GD" pitchFamily="34" charset="0"/>
              </a:rPr>
              <a:t>“The laws of God can reward the righteous desire or attitude because an omniscient God can determine it…</a:t>
            </a:r>
          </a:p>
          <a:p>
            <a:endParaRPr lang="en-US" sz="2000" dirty="0">
              <a:latin typeface="Maiandra GD" pitchFamily="34" charset="0"/>
            </a:endParaRPr>
          </a:p>
          <a:p>
            <a:r>
              <a:rPr lang="en-US" sz="2000" dirty="0">
                <a:latin typeface="Maiandra GD" pitchFamily="34" charset="0"/>
              </a:rPr>
              <a:t>if a person does not perform a particular commandment because he is genuinely unable to do so, but truly would if he could, our Heavenly Father will know this and will reward that person accordingly.</a:t>
            </a:r>
          </a:p>
          <a:p>
            <a:endParaRPr lang="en-US" sz="2000" dirty="0">
              <a:latin typeface="Maiandra GD" pitchFamily="34" charset="0"/>
            </a:endParaRPr>
          </a:p>
          <a:p>
            <a:r>
              <a:rPr lang="en-US" sz="2000" dirty="0">
                <a:latin typeface="Maiandra GD" pitchFamily="34" charset="0"/>
              </a:rPr>
              <a:t>Upon the same principle, evil thoughts or desires are sinful under the laws of God even though not translated into the actions that would make them punishable under the laws of man. </a:t>
            </a:r>
          </a:p>
          <a:p>
            <a:endParaRPr lang="en-US" sz="2000" dirty="0">
              <a:latin typeface="Maiandra GD" pitchFamily="34" charset="0"/>
            </a:endParaRPr>
          </a:p>
          <a:p>
            <a:r>
              <a:rPr lang="en-US" sz="2000" dirty="0">
                <a:latin typeface="Maiandra GD" pitchFamily="34" charset="0"/>
              </a:rPr>
              <a:t>Similarly, if a person performs a seemingly righteous act but does so for the wrong reasons, such as to achieve a selfish purpose, his </a:t>
            </a:r>
            <a:r>
              <a:rPr lang="en-US" sz="2000" i="1" dirty="0">
                <a:latin typeface="Maiandra GD" pitchFamily="34" charset="0"/>
              </a:rPr>
              <a:t>hands</a:t>
            </a:r>
            <a:r>
              <a:rPr lang="en-US" sz="2000" dirty="0">
                <a:latin typeface="Maiandra GD" pitchFamily="34" charset="0"/>
              </a:rPr>
              <a:t> may be clean but his </a:t>
            </a:r>
            <a:r>
              <a:rPr lang="en-US" sz="2000" i="1" dirty="0">
                <a:latin typeface="Maiandra GD" pitchFamily="34" charset="0"/>
              </a:rPr>
              <a:t>heart</a:t>
            </a:r>
            <a:r>
              <a:rPr lang="en-US" sz="2000" dirty="0">
                <a:latin typeface="Maiandra GD" pitchFamily="34" charset="0"/>
              </a:rPr>
              <a:t> is not ‘pure’. </a:t>
            </a:r>
          </a:p>
          <a:p>
            <a:endParaRPr lang="en-US" sz="2000" dirty="0">
              <a:latin typeface="Maiandra GD" pitchFamily="34" charset="0"/>
            </a:endParaRPr>
          </a:p>
          <a:p>
            <a:r>
              <a:rPr lang="en-US" sz="2000" dirty="0">
                <a:latin typeface="Maiandra GD" pitchFamily="34" charset="0"/>
              </a:rPr>
              <a:t>His act will not be counted for righteousness.”</a:t>
            </a:r>
          </a:p>
          <a:p>
            <a:endParaRPr lang="en-US" sz="2000" dirty="0">
              <a:latin typeface="Maiandra GD" pitchFamily="34" charset="0"/>
            </a:endParaRPr>
          </a:p>
          <a:p>
            <a:r>
              <a:rPr lang="en-US" sz="1400" dirty="0">
                <a:latin typeface="Maiandra GD" pitchFamily="34" charset="0"/>
              </a:rPr>
              <a:t>Elder </a:t>
            </a:r>
            <a:r>
              <a:rPr lang="en-US" sz="1400" dirty="0" err="1">
                <a:latin typeface="Maiandra GD" pitchFamily="34" charset="0"/>
              </a:rPr>
              <a:t>Dallin</a:t>
            </a:r>
            <a:r>
              <a:rPr lang="en-US" sz="1400" dirty="0">
                <a:latin typeface="Maiandra GD" pitchFamily="34" charset="0"/>
              </a:rPr>
              <a:t> H. Oaks</a:t>
            </a:r>
          </a:p>
        </p:txBody>
      </p:sp>
      <p:pic>
        <p:nvPicPr>
          <p:cNvPr id="43010" name="Picture 2" descr="http://userserve-ak.last.fm/serve/_/38615771/Elder%2BDallin%2BH%2BOaks%2Bdallinhoaks.jpg"/>
          <p:cNvPicPr>
            <a:picLocks noChangeAspect="1" noChangeArrowheads="1"/>
          </p:cNvPicPr>
          <p:nvPr/>
        </p:nvPicPr>
        <p:blipFill>
          <a:blip r:embed="rId3" cstate="print"/>
          <a:srcRect/>
          <a:stretch>
            <a:fillRect/>
          </a:stretch>
        </p:blipFill>
        <p:spPr bwMode="auto">
          <a:xfrm>
            <a:off x="9281160" y="384048"/>
            <a:ext cx="1864518" cy="2057400"/>
          </a:xfrm>
          <a:prstGeom prst="rect">
            <a:avLst/>
          </a:prstGeom>
          <a:noFill/>
        </p:spPr>
      </p:pic>
      <p:sp>
        <p:nvSpPr>
          <p:cNvPr id="2" name="Rectangle 1">
            <a:extLst>
              <a:ext uri="{FF2B5EF4-FFF2-40B4-BE49-F238E27FC236}">
                <a16:creationId xmlns:a16="http://schemas.microsoft.com/office/drawing/2014/main" id="{E88A2757-0E23-4383-8BEF-BACBFCBD83F8}"/>
              </a:ext>
            </a:extLst>
          </p:cNvPr>
          <p:cNvSpPr/>
          <p:nvPr/>
        </p:nvSpPr>
        <p:spPr>
          <a:xfrm>
            <a:off x="4709160" y="5277636"/>
            <a:ext cx="7077456" cy="1415772"/>
          </a:xfrm>
          <a:prstGeom prst="rect">
            <a:avLst/>
          </a:prstGeom>
        </p:spPr>
        <p:txBody>
          <a:bodyPr wrap="square">
            <a:spAutoFit/>
          </a:bodyPr>
          <a:lstStyle/>
          <a:p>
            <a:r>
              <a:rPr lang="en-US" b="1" dirty="0"/>
              <a:t>S</a:t>
            </a:r>
            <a:r>
              <a:rPr lang="en-US" b="1" i="0" dirty="0">
                <a:effectLst/>
              </a:rPr>
              <a:t>ometimes people have righteous desires that are not fulfilled in this life, such as the desire to marry in the temple or to have children...</a:t>
            </a:r>
          </a:p>
          <a:p>
            <a:endParaRPr lang="en-US" b="1" i="0" dirty="0">
              <a:effectLst/>
            </a:endParaRPr>
          </a:p>
          <a:p>
            <a:r>
              <a:rPr lang="en-US" b="1" dirty="0"/>
              <a:t>However: God will eventually grant us our </a:t>
            </a:r>
            <a:r>
              <a:rPr lang="en-US" sz="3200" b="1" dirty="0">
                <a:effectLst>
                  <a:glow rad="63500">
                    <a:schemeClr val="accent2">
                      <a:satMod val="175000"/>
                      <a:alpha val="40000"/>
                    </a:schemeClr>
                  </a:glow>
                </a:effectLst>
              </a:rPr>
              <a:t>righteous</a:t>
            </a:r>
            <a:r>
              <a:rPr lang="en-US" b="1" dirty="0"/>
              <a:t> desires.</a:t>
            </a:r>
          </a:p>
        </p:txBody>
      </p:sp>
    </p:spTree>
    <p:extLst>
      <p:ext uri="{BB962C8B-B14F-4D97-AF65-F5344CB8AC3E}">
        <p14:creationId xmlns:p14="http://schemas.microsoft.com/office/powerpoint/2010/main" val="85557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C3A6BA-FDC7-4585-9560-57E336501DC1}"/>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4" name="TextBox 3"/>
          <p:cNvSpPr txBox="1"/>
          <p:nvPr/>
        </p:nvSpPr>
        <p:spPr>
          <a:xfrm>
            <a:off x="115824" y="6488668"/>
            <a:ext cx="3962400" cy="369332"/>
          </a:xfrm>
          <a:prstGeom prst="rect">
            <a:avLst/>
          </a:prstGeom>
          <a:noFill/>
        </p:spPr>
        <p:txBody>
          <a:bodyPr wrap="square" rtlCol="0">
            <a:spAutoFit/>
          </a:bodyPr>
          <a:lstStyle/>
          <a:p>
            <a:r>
              <a:rPr lang="en-US" dirty="0"/>
              <a:t>Alma 29:8</a:t>
            </a:r>
          </a:p>
        </p:txBody>
      </p:sp>
      <p:sp>
        <p:nvSpPr>
          <p:cNvPr id="5" name="TextBox 4"/>
          <p:cNvSpPr txBox="1"/>
          <p:nvPr/>
        </p:nvSpPr>
        <p:spPr>
          <a:xfrm>
            <a:off x="1905000" y="1"/>
            <a:ext cx="8382000" cy="830997"/>
          </a:xfrm>
          <a:prstGeom prst="rect">
            <a:avLst/>
          </a:prstGeom>
          <a:noFill/>
        </p:spPr>
        <p:txBody>
          <a:bodyPr wrap="square" rtlCol="0">
            <a:spAutoFit/>
          </a:bodyPr>
          <a:lstStyle/>
          <a:p>
            <a:pPr algn="ctr"/>
            <a:r>
              <a:rPr lang="en-US" sz="4800" dirty="0">
                <a:latin typeface="Maiandra GD" pitchFamily="34" charset="0"/>
              </a:rPr>
              <a:t>Heaven’s Light</a:t>
            </a:r>
          </a:p>
        </p:txBody>
      </p:sp>
      <p:sp>
        <p:nvSpPr>
          <p:cNvPr id="8" name="Rectangle 7"/>
          <p:cNvSpPr/>
          <p:nvPr/>
        </p:nvSpPr>
        <p:spPr>
          <a:xfrm>
            <a:off x="914400" y="932689"/>
            <a:ext cx="4572000" cy="1384995"/>
          </a:xfrm>
          <a:prstGeom prst="rect">
            <a:avLst/>
          </a:prstGeom>
        </p:spPr>
        <p:txBody>
          <a:bodyPr>
            <a:spAutoFit/>
          </a:bodyPr>
          <a:lstStyle/>
          <a:p>
            <a:pPr algn="ctr"/>
            <a:r>
              <a:rPr lang="en-US" sz="2800" dirty="0">
                <a:latin typeface="Maiandra GD" pitchFamily="34" charset="0"/>
              </a:rPr>
              <a:t> All nations will have the right to receive the treasures of heaven</a:t>
            </a:r>
          </a:p>
        </p:txBody>
      </p:sp>
      <p:sp>
        <p:nvSpPr>
          <p:cNvPr id="9" name="Rectangle 8"/>
          <p:cNvSpPr/>
          <p:nvPr/>
        </p:nvSpPr>
        <p:spPr>
          <a:xfrm>
            <a:off x="6891528" y="908304"/>
            <a:ext cx="5132832" cy="1384995"/>
          </a:xfrm>
          <a:prstGeom prst="rect">
            <a:avLst/>
          </a:prstGeom>
        </p:spPr>
        <p:txBody>
          <a:bodyPr wrap="square">
            <a:spAutoFit/>
          </a:bodyPr>
          <a:lstStyle/>
          <a:p>
            <a:pPr algn="ctr"/>
            <a:r>
              <a:rPr lang="en-US" sz="2800" dirty="0">
                <a:latin typeface="Maiandra GD" pitchFamily="34" charset="0"/>
              </a:rPr>
              <a:t> Some nations have chosen to be hard of heart and to walk in the darkness.</a:t>
            </a:r>
          </a:p>
        </p:txBody>
      </p:sp>
      <p:sp>
        <p:nvSpPr>
          <p:cNvPr id="10" name="Rectangle 9"/>
          <p:cNvSpPr/>
          <p:nvPr/>
        </p:nvSpPr>
        <p:spPr>
          <a:xfrm>
            <a:off x="5791200" y="4549676"/>
            <a:ext cx="4572000" cy="2154436"/>
          </a:xfrm>
          <a:prstGeom prst="rect">
            <a:avLst/>
          </a:prstGeom>
        </p:spPr>
        <p:txBody>
          <a:bodyPr>
            <a:spAutoFit/>
          </a:bodyPr>
          <a:lstStyle/>
          <a:p>
            <a:r>
              <a:rPr lang="en-US" sz="2400" dirty="0">
                <a:latin typeface="Maiandra GD" pitchFamily="34" charset="0"/>
              </a:rPr>
              <a:t>“The Lord will provide an opportunity for every soul to receive the </a:t>
            </a:r>
            <a:r>
              <a:rPr lang="en-US" sz="2400" dirty="0" err="1">
                <a:latin typeface="Maiandra GD" pitchFamily="34" charset="0"/>
              </a:rPr>
              <a:t>fulness</a:t>
            </a:r>
            <a:r>
              <a:rPr lang="en-US" sz="2400" dirty="0">
                <a:latin typeface="Maiandra GD" pitchFamily="34" charset="0"/>
              </a:rPr>
              <a:t> of the everlasting gospel either in this world or in the world to come.” </a:t>
            </a:r>
          </a:p>
          <a:p>
            <a:r>
              <a:rPr lang="en-US" sz="1400" dirty="0">
                <a:latin typeface="Maiandra GD" pitchFamily="34" charset="0"/>
              </a:rPr>
              <a:t>Joseph F. Smith</a:t>
            </a:r>
          </a:p>
        </p:txBody>
      </p:sp>
      <p:pic>
        <p:nvPicPr>
          <p:cNvPr id="3" name="Picture 2">
            <a:extLst>
              <a:ext uri="{FF2B5EF4-FFF2-40B4-BE49-F238E27FC236}">
                <a16:creationId xmlns:a16="http://schemas.microsoft.com/office/drawing/2014/main" id="{22E8EBF2-456B-4531-8EB8-A337877F4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 y="2758059"/>
            <a:ext cx="4985956" cy="3567059"/>
          </a:xfrm>
          <a:prstGeom prst="rect">
            <a:avLst/>
          </a:prstGeom>
        </p:spPr>
      </p:pic>
      <p:pic>
        <p:nvPicPr>
          <p:cNvPr id="12" name="Picture 11">
            <a:extLst>
              <a:ext uri="{FF2B5EF4-FFF2-40B4-BE49-F238E27FC236}">
                <a16:creationId xmlns:a16="http://schemas.microsoft.com/office/drawing/2014/main" id="{5A8A3A72-8C23-4913-AC13-7D41182ED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4536" y="4623816"/>
            <a:ext cx="1591056" cy="2127504"/>
          </a:xfrm>
          <a:prstGeom prst="rect">
            <a:avLst/>
          </a:prstGeom>
        </p:spPr>
      </p:pic>
      <p:pic>
        <p:nvPicPr>
          <p:cNvPr id="14" name="Picture 13">
            <a:extLst>
              <a:ext uri="{FF2B5EF4-FFF2-40B4-BE49-F238E27FC236}">
                <a16:creationId xmlns:a16="http://schemas.microsoft.com/office/drawing/2014/main" id="{EC064FD1-8225-433D-93D3-C267AACDEAFF}"/>
              </a:ext>
            </a:extLst>
          </p:cNvPr>
          <p:cNvPicPr>
            <a:picLocks noChangeAspect="1"/>
          </p:cNvPicPr>
          <p:nvPr/>
        </p:nvPicPr>
        <p:blipFill rotWithShape="1">
          <a:blip r:embed="rId5">
            <a:extLst>
              <a:ext uri="{28A0092B-C50C-407E-A947-70E740481C1C}">
                <a14:useLocalDpi xmlns:a14="http://schemas.microsoft.com/office/drawing/2010/main" val="0"/>
              </a:ext>
            </a:extLst>
          </a:blip>
          <a:srcRect t="1733" r="3600"/>
          <a:stretch/>
        </p:blipFill>
        <p:spPr>
          <a:xfrm>
            <a:off x="7415784" y="2304288"/>
            <a:ext cx="3685032" cy="2112968"/>
          </a:xfrm>
          <a:prstGeom prst="rect">
            <a:avLst/>
          </a:prstGeom>
        </p:spPr>
      </p:pic>
    </p:spTree>
    <p:extLst>
      <p:ext uri="{BB962C8B-B14F-4D97-AF65-F5344CB8AC3E}">
        <p14:creationId xmlns:p14="http://schemas.microsoft.com/office/powerpoint/2010/main" val="36687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3C9D122-7F20-4EAD-8857-979D3DBBB88F}"/>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4" name="TextBox 3"/>
          <p:cNvSpPr txBox="1"/>
          <p:nvPr/>
        </p:nvSpPr>
        <p:spPr>
          <a:xfrm>
            <a:off x="88392" y="6488668"/>
            <a:ext cx="3962400" cy="369332"/>
          </a:xfrm>
          <a:prstGeom prst="rect">
            <a:avLst/>
          </a:prstGeom>
          <a:noFill/>
        </p:spPr>
        <p:txBody>
          <a:bodyPr wrap="square" rtlCol="0">
            <a:spAutoFit/>
          </a:bodyPr>
          <a:lstStyle/>
          <a:p>
            <a:r>
              <a:rPr lang="en-US" dirty="0"/>
              <a:t>Alma 29:9-10</a:t>
            </a:r>
          </a:p>
        </p:txBody>
      </p:sp>
      <p:sp>
        <p:nvSpPr>
          <p:cNvPr id="5" name="TextBox 4"/>
          <p:cNvSpPr txBox="1"/>
          <p:nvPr/>
        </p:nvSpPr>
        <p:spPr>
          <a:xfrm>
            <a:off x="1905000" y="1"/>
            <a:ext cx="8382000" cy="830997"/>
          </a:xfrm>
          <a:prstGeom prst="rect">
            <a:avLst/>
          </a:prstGeom>
          <a:noFill/>
        </p:spPr>
        <p:txBody>
          <a:bodyPr wrap="square" rtlCol="0">
            <a:spAutoFit/>
          </a:bodyPr>
          <a:lstStyle/>
          <a:p>
            <a:pPr algn="ctr"/>
            <a:r>
              <a:rPr lang="en-US" sz="4800" dirty="0">
                <a:latin typeface="Maiandra GD" pitchFamily="34" charset="0"/>
              </a:rPr>
              <a:t>Peace and Joy</a:t>
            </a:r>
          </a:p>
        </p:txBody>
      </p:sp>
      <p:sp>
        <p:nvSpPr>
          <p:cNvPr id="8" name="Rectangle 7"/>
          <p:cNvSpPr/>
          <p:nvPr/>
        </p:nvSpPr>
        <p:spPr>
          <a:xfrm>
            <a:off x="7303008" y="832104"/>
            <a:ext cx="4572000" cy="1815882"/>
          </a:xfrm>
          <a:prstGeom prst="rect">
            <a:avLst/>
          </a:prstGeom>
        </p:spPr>
        <p:txBody>
          <a:bodyPr>
            <a:spAutoFit/>
          </a:bodyPr>
          <a:lstStyle/>
          <a:p>
            <a:pPr algn="ctr"/>
            <a:r>
              <a:rPr lang="en-US" sz="2800" dirty="0">
                <a:latin typeface="Maiandra GD" pitchFamily="34" charset="0"/>
              </a:rPr>
              <a:t>Alma rejoices over those whom he has been instrumental in bring back into the fold</a:t>
            </a:r>
          </a:p>
        </p:txBody>
      </p:sp>
      <p:sp>
        <p:nvSpPr>
          <p:cNvPr id="9" name="Rectangle 8"/>
          <p:cNvSpPr/>
          <p:nvPr/>
        </p:nvSpPr>
        <p:spPr>
          <a:xfrm>
            <a:off x="463296" y="4447033"/>
            <a:ext cx="3788664" cy="1815882"/>
          </a:xfrm>
          <a:prstGeom prst="rect">
            <a:avLst/>
          </a:prstGeom>
        </p:spPr>
        <p:txBody>
          <a:bodyPr wrap="square">
            <a:spAutoFit/>
          </a:bodyPr>
          <a:lstStyle/>
          <a:p>
            <a:pPr algn="ctr"/>
            <a:r>
              <a:rPr lang="en-US" sz="2800" dirty="0">
                <a:latin typeface="Maiandra GD" pitchFamily="34" charset="0"/>
              </a:rPr>
              <a:t>Peace and Joy are the wages of those who labor in the Lord’s vineyard.</a:t>
            </a:r>
          </a:p>
        </p:txBody>
      </p:sp>
      <p:sp>
        <p:nvSpPr>
          <p:cNvPr id="10" name="Rectangle 9"/>
          <p:cNvSpPr/>
          <p:nvPr/>
        </p:nvSpPr>
        <p:spPr>
          <a:xfrm>
            <a:off x="7068312" y="5367229"/>
            <a:ext cx="4946904" cy="1384995"/>
          </a:xfrm>
          <a:prstGeom prst="rect">
            <a:avLst/>
          </a:prstGeom>
        </p:spPr>
        <p:txBody>
          <a:bodyPr wrap="square">
            <a:spAutoFit/>
          </a:bodyPr>
          <a:lstStyle/>
          <a:p>
            <a:pPr algn="ctr"/>
            <a:r>
              <a:rPr lang="en-US" sz="2800" dirty="0">
                <a:latin typeface="Maiandra GD" pitchFamily="34" charset="0"/>
              </a:rPr>
              <a:t>We will experience joy when we help others repent and come unto Christ.</a:t>
            </a:r>
          </a:p>
        </p:txBody>
      </p:sp>
      <p:sp>
        <p:nvSpPr>
          <p:cNvPr id="11" name="TextBox 10"/>
          <p:cNvSpPr txBox="1"/>
          <p:nvPr/>
        </p:nvSpPr>
        <p:spPr>
          <a:xfrm rot="21128713">
            <a:off x="2155935" y="1137819"/>
            <a:ext cx="1066800" cy="400110"/>
          </a:xfrm>
          <a:prstGeom prst="rect">
            <a:avLst/>
          </a:prstGeom>
          <a:noFill/>
        </p:spPr>
        <p:txBody>
          <a:bodyPr wrap="square" rtlCol="0">
            <a:spAutoFit/>
          </a:bodyPr>
          <a:lstStyle/>
          <a:p>
            <a:r>
              <a:rPr lang="en-US" sz="2000" dirty="0">
                <a:solidFill>
                  <a:schemeClr val="bg1"/>
                </a:solidFill>
                <a:latin typeface="Maiandra GD" pitchFamily="34" charset="0"/>
              </a:rPr>
              <a:t>Peace</a:t>
            </a:r>
          </a:p>
        </p:txBody>
      </p:sp>
      <p:sp>
        <p:nvSpPr>
          <p:cNvPr id="12" name="TextBox 11"/>
          <p:cNvSpPr txBox="1"/>
          <p:nvPr/>
        </p:nvSpPr>
        <p:spPr>
          <a:xfrm rot="342187">
            <a:off x="3065239" y="1271216"/>
            <a:ext cx="1066800" cy="400110"/>
          </a:xfrm>
          <a:prstGeom prst="rect">
            <a:avLst/>
          </a:prstGeom>
          <a:noFill/>
        </p:spPr>
        <p:txBody>
          <a:bodyPr wrap="square" rtlCol="0">
            <a:spAutoFit/>
          </a:bodyPr>
          <a:lstStyle/>
          <a:p>
            <a:r>
              <a:rPr lang="en-US" sz="2000" dirty="0">
                <a:solidFill>
                  <a:schemeClr val="bg1"/>
                </a:solidFill>
                <a:latin typeface="Maiandra GD" pitchFamily="34" charset="0"/>
              </a:rPr>
              <a:t>Joy</a:t>
            </a:r>
          </a:p>
        </p:txBody>
      </p:sp>
      <p:pic>
        <p:nvPicPr>
          <p:cNvPr id="3" name="Picture 2">
            <a:extLst>
              <a:ext uri="{FF2B5EF4-FFF2-40B4-BE49-F238E27FC236}">
                <a16:creationId xmlns:a16="http://schemas.microsoft.com/office/drawing/2014/main" id="{245AEA2F-8E9E-4CC9-9366-6088FC0A5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219" y="1040950"/>
            <a:ext cx="2378085" cy="3430466"/>
          </a:xfrm>
          <a:prstGeom prst="rect">
            <a:avLst/>
          </a:prstGeom>
        </p:spPr>
      </p:pic>
      <p:pic>
        <p:nvPicPr>
          <p:cNvPr id="14" name="Picture 13">
            <a:extLst>
              <a:ext uri="{FF2B5EF4-FFF2-40B4-BE49-F238E27FC236}">
                <a16:creationId xmlns:a16="http://schemas.microsoft.com/office/drawing/2014/main" id="{D923C07C-E6EF-458B-A64D-C6EB37C463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0415" y="2734056"/>
            <a:ext cx="3015615" cy="2247663"/>
          </a:xfrm>
          <a:prstGeom prst="rect">
            <a:avLst/>
          </a:prstGeom>
        </p:spPr>
      </p:pic>
      <p:pic>
        <p:nvPicPr>
          <p:cNvPr id="16" name="Picture 15">
            <a:extLst>
              <a:ext uri="{FF2B5EF4-FFF2-40B4-BE49-F238E27FC236}">
                <a16:creationId xmlns:a16="http://schemas.microsoft.com/office/drawing/2014/main" id="{C7F28554-7AFB-4FD5-A29F-EB7102E3487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5226" t="8000" r="28998"/>
          <a:stretch/>
        </p:blipFill>
        <p:spPr>
          <a:xfrm flipH="1">
            <a:off x="1467810" y="603504"/>
            <a:ext cx="1942902" cy="3723894"/>
          </a:xfrm>
          <a:prstGeom prst="rect">
            <a:avLst/>
          </a:prstGeom>
        </p:spPr>
      </p:pic>
      <p:pic>
        <p:nvPicPr>
          <p:cNvPr id="20" name="Picture 19">
            <a:extLst>
              <a:ext uri="{FF2B5EF4-FFF2-40B4-BE49-F238E27FC236}">
                <a16:creationId xmlns:a16="http://schemas.microsoft.com/office/drawing/2014/main" id="{54F866F1-861D-4FDF-B381-B9E1BE553E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2376" y="4800600"/>
            <a:ext cx="2633472" cy="1975104"/>
          </a:xfrm>
          <a:prstGeom prst="rect">
            <a:avLst/>
          </a:prstGeom>
        </p:spPr>
      </p:pic>
    </p:spTree>
    <p:extLst>
      <p:ext uri="{BB962C8B-B14F-4D97-AF65-F5344CB8AC3E}">
        <p14:creationId xmlns:p14="http://schemas.microsoft.com/office/powerpoint/2010/main" val="140782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F350CC-EE47-420F-91EF-5E46021BCCE5}"/>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7" name="TextBox 6"/>
          <p:cNvSpPr txBox="1"/>
          <p:nvPr/>
        </p:nvSpPr>
        <p:spPr>
          <a:xfrm>
            <a:off x="91440" y="152401"/>
            <a:ext cx="11932394" cy="5632311"/>
          </a:xfrm>
          <a:prstGeom prst="rect">
            <a:avLst/>
          </a:prstGeom>
          <a:noFill/>
        </p:spPr>
        <p:txBody>
          <a:bodyPr wrap="square" rtlCol="0">
            <a:spAutoFit/>
          </a:bodyPr>
          <a:lstStyle/>
          <a:p>
            <a:r>
              <a:rPr lang="en-US" dirty="0"/>
              <a:t>Sources:</a:t>
            </a:r>
          </a:p>
          <a:p>
            <a:r>
              <a:rPr lang="en-US" dirty="0"/>
              <a:t>Suggested Hymn—if you can..obtain the music “Oh, That I Were An Angel”</a:t>
            </a:r>
          </a:p>
          <a:p>
            <a:r>
              <a:rPr lang="en-US" dirty="0">
                <a:hlinkClick r:id="rId3"/>
              </a:rPr>
              <a:t>https://www.youtube.com/watch?v=Y0aX3evbh5M</a:t>
            </a:r>
            <a:endParaRPr lang="en-US" dirty="0"/>
          </a:p>
          <a:p>
            <a:endParaRPr lang="en-US" dirty="0"/>
          </a:p>
          <a:p>
            <a:r>
              <a:rPr lang="en-US" dirty="0"/>
              <a:t>Henry B. Eyring, “The Spirit Must Be Our Constant Companion” [evening with a General Authority, Feb. 7, 2003], 1</a:t>
            </a:r>
          </a:p>
          <a:p>
            <a:endParaRPr lang="en-US" dirty="0"/>
          </a:p>
          <a:p>
            <a:r>
              <a:rPr lang="en-US" dirty="0"/>
              <a:t>Joseph Fielding </a:t>
            </a:r>
            <a:r>
              <a:rPr lang="en-US" dirty="0" err="1"/>
              <a:t>McConkie</a:t>
            </a:r>
            <a:r>
              <a:rPr lang="en-US" dirty="0"/>
              <a:t> and Robert L. Millet Doctrinal Commentary on the Book of Mormon Vol. 3 p. 183, 188,193-195 </a:t>
            </a:r>
          </a:p>
          <a:p>
            <a:endParaRPr lang="en-US" dirty="0"/>
          </a:p>
          <a:p>
            <a:r>
              <a:rPr lang="en-US" dirty="0"/>
              <a:t>George Reynolds and </a:t>
            </a:r>
            <a:r>
              <a:rPr lang="en-US" dirty="0" err="1"/>
              <a:t>Janne</a:t>
            </a:r>
            <a:r>
              <a:rPr lang="en-US" dirty="0"/>
              <a:t> M. </a:t>
            </a:r>
            <a:r>
              <a:rPr lang="en-US" dirty="0" err="1"/>
              <a:t>Sjodahl</a:t>
            </a:r>
            <a:r>
              <a:rPr lang="en-US" dirty="0"/>
              <a:t> </a:t>
            </a:r>
            <a:r>
              <a:rPr lang="en-US" i="1" dirty="0"/>
              <a:t>Commentary on the Book of Mormon </a:t>
            </a:r>
            <a:r>
              <a:rPr lang="en-US" dirty="0"/>
              <a:t>4:42</a:t>
            </a:r>
          </a:p>
          <a:p>
            <a:r>
              <a:rPr lang="en-US" dirty="0"/>
              <a:t>Source found in Student Manual Religion 121-122</a:t>
            </a:r>
          </a:p>
          <a:p>
            <a:endParaRPr lang="en-US" dirty="0"/>
          </a:p>
          <a:p>
            <a:r>
              <a:rPr lang="en-US" dirty="0"/>
              <a:t>Thomas S. Monson recalling his youth (“Mrs. Patton—the Story Continues,” </a:t>
            </a:r>
            <a:r>
              <a:rPr lang="en-US" i="1" dirty="0"/>
              <a:t>Ensign</a:t>
            </a:r>
            <a:r>
              <a:rPr lang="en-US" dirty="0"/>
              <a:t> or </a:t>
            </a:r>
            <a:r>
              <a:rPr lang="en-US" i="1" dirty="0"/>
              <a:t>Liahona, </a:t>
            </a:r>
            <a:r>
              <a:rPr lang="en-US" dirty="0"/>
              <a:t>Nov. 2007, 22). </a:t>
            </a:r>
          </a:p>
          <a:p>
            <a:endParaRPr lang="en-US" dirty="0"/>
          </a:p>
          <a:p>
            <a:r>
              <a:rPr lang="en-US" dirty="0">
                <a:latin typeface="Maiandra GD" pitchFamily="34" charset="0"/>
              </a:rPr>
              <a:t>Elder </a:t>
            </a:r>
            <a:r>
              <a:rPr lang="en-US" dirty="0" err="1">
                <a:latin typeface="Maiandra GD" pitchFamily="34" charset="0"/>
              </a:rPr>
              <a:t>Dallin</a:t>
            </a:r>
            <a:r>
              <a:rPr lang="en-US" dirty="0">
                <a:latin typeface="Maiandra GD" pitchFamily="34" charset="0"/>
              </a:rPr>
              <a:t> H. Oaks </a:t>
            </a:r>
            <a:r>
              <a:rPr lang="en-US" i="1" dirty="0">
                <a:latin typeface="Maiandra GD" pitchFamily="34" charset="0"/>
              </a:rPr>
              <a:t>Pure in Heart  p.</a:t>
            </a:r>
            <a:r>
              <a:rPr lang="en-US" dirty="0">
                <a:latin typeface="Maiandra GD" pitchFamily="34" charset="0"/>
              </a:rPr>
              <a:t> 12-13; </a:t>
            </a:r>
            <a:r>
              <a:rPr lang="en-US" dirty="0"/>
              <a:t>“Desire,” </a:t>
            </a:r>
            <a:r>
              <a:rPr lang="en-US" i="1" dirty="0"/>
              <a:t>Ensign</a:t>
            </a:r>
            <a:r>
              <a:rPr lang="en-US" dirty="0"/>
              <a:t> or </a:t>
            </a:r>
            <a:r>
              <a:rPr lang="en-US" i="1" dirty="0" err="1"/>
              <a:t>Liahona</a:t>
            </a:r>
            <a:r>
              <a:rPr lang="en-US" i="1" dirty="0"/>
              <a:t>,</a:t>
            </a:r>
            <a:r>
              <a:rPr lang="en-US" dirty="0"/>
              <a:t> May 2011, 42).</a:t>
            </a:r>
          </a:p>
          <a:p>
            <a:endParaRPr lang="en-US" dirty="0">
              <a:latin typeface="Maiandra GD" pitchFamily="34" charset="0"/>
            </a:endParaRPr>
          </a:p>
          <a:p>
            <a:r>
              <a:rPr lang="en-US" dirty="0"/>
              <a:t>Neal A. Maxwell, “According to the Desire of [Our] Hearts,” </a:t>
            </a:r>
            <a:r>
              <a:rPr lang="en-US" i="1" dirty="0"/>
              <a:t>Ensign,</a:t>
            </a:r>
            <a:r>
              <a:rPr lang="en-US" dirty="0"/>
              <a:t> Nov. 1996, 21–22).</a:t>
            </a:r>
          </a:p>
          <a:p>
            <a:endParaRPr lang="en-US" dirty="0">
              <a:latin typeface="Maiandra GD" pitchFamily="34" charset="0"/>
            </a:endParaRPr>
          </a:p>
          <a:p>
            <a:r>
              <a:rPr lang="en-US" dirty="0">
                <a:latin typeface="Maiandra GD" pitchFamily="34" charset="0"/>
              </a:rPr>
              <a:t>Joseph F. Smith Gospel Doctrine p. 31</a:t>
            </a:r>
          </a:p>
          <a:p>
            <a:endParaRPr lang="en-US" dirty="0">
              <a:latin typeface="Maiandra GD" pitchFamily="34" charset="0"/>
            </a:endParaRPr>
          </a:p>
          <a:p>
            <a:r>
              <a:rPr lang="en-US" dirty="0"/>
              <a:t>Russell M. Nelson (“Now Is the Time to Prepare,” </a:t>
            </a:r>
            <a:r>
              <a:rPr lang="en-US" i="1" dirty="0"/>
              <a:t>Ensign</a:t>
            </a:r>
            <a:r>
              <a:rPr lang="en-US" dirty="0"/>
              <a:t> or </a:t>
            </a:r>
            <a:r>
              <a:rPr lang="en-US" i="1" dirty="0"/>
              <a:t>Liahona,</a:t>
            </a:r>
            <a:r>
              <a:rPr lang="en-US" dirty="0"/>
              <a:t> May 2005, 18).</a:t>
            </a:r>
          </a:p>
        </p:txBody>
      </p:sp>
    </p:spTree>
    <p:extLst>
      <p:ext uri="{BB962C8B-B14F-4D97-AF65-F5344CB8AC3E}">
        <p14:creationId xmlns:p14="http://schemas.microsoft.com/office/powerpoint/2010/main" val="2550374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a:extLst>
              <a:ext uri="{FF2B5EF4-FFF2-40B4-BE49-F238E27FC236}">
                <a16:creationId xmlns:a16="http://schemas.microsoft.com/office/drawing/2014/main" id="{CA68DFCC-9379-4678-BB86-EAA6744CE057}"/>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4" name="TextBox 3"/>
          <p:cNvSpPr txBox="1"/>
          <p:nvPr/>
        </p:nvSpPr>
        <p:spPr>
          <a:xfrm>
            <a:off x="70104" y="6488668"/>
            <a:ext cx="3962400" cy="369332"/>
          </a:xfrm>
          <a:prstGeom prst="rect">
            <a:avLst/>
          </a:prstGeom>
          <a:noFill/>
        </p:spPr>
        <p:txBody>
          <a:bodyPr wrap="square" rtlCol="0">
            <a:spAutoFit/>
          </a:bodyPr>
          <a:lstStyle/>
          <a:p>
            <a:r>
              <a:rPr lang="en-US" dirty="0"/>
              <a:t>Alma 27:4-12  </a:t>
            </a:r>
          </a:p>
        </p:txBody>
      </p:sp>
      <p:sp>
        <p:nvSpPr>
          <p:cNvPr id="5" name="TextBox 4"/>
          <p:cNvSpPr txBox="1"/>
          <p:nvPr/>
        </p:nvSpPr>
        <p:spPr>
          <a:xfrm>
            <a:off x="1905000" y="0"/>
            <a:ext cx="8382000" cy="1107996"/>
          </a:xfrm>
          <a:prstGeom prst="rect">
            <a:avLst/>
          </a:prstGeom>
          <a:noFill/>
        </p:spPr>
        <p:txBody>
          <a:bodyPr wrap="square" rtlCol="0">
            <a:spAutoFit/>
          </a:bodyPr>
          <a:lstStyle/>
          <a:p>
            <a:pPr algn="ctr"/>
            <a:r>
              <a:rPr lang="en-US" sz="6600" dirty="0">
                <a:latin typeface="Maiandra GD" pitchFamily="34" charset="0"/>
              </a:rPr>
              <a:t>The Protector</a:t>
            </a:r>
          </a:p>
        </p:txBody>
      </p:sp>
      <p:sp>
        <p:nvSpPr>
          <p:cNvPr id="7" name="TextBox 6"/>
          <p:cNvSpPr txBox="1"/>
          <p:nvPr/>
        </p:nvSpPr>
        <p:spPr>
          <a:xfrm>
            <a:off x="2982310" y="959070"/>
            <a:ext cx="6172200" cy="461665"/>
          </a:xfrm>
          <a:prstGeom prst="rect">
            <a:avLst/>
          </a:prstGeom>
          <a:noFill/>
        </p:spPr>
        <p:txBody>
          <a:bodyPr wrap="square" rtlCol="0">
            <a:spAutoFit/>
          </a:bodyPr>
          <a:lstStyle/>
          <a:p>
            <a:r>
              <a:rPr lang="en-US" sz="2400" dirty="0"/>
              <a:t>Ammon saw the destruction of those he loved </a:t>
            </a:r>
          </a:p>
        </p:txBody>
      </p:sp>
      <p:grpSp>
        <p:nvGrpSpPr>
          <p:cNvPr id="11" name="Group 10"/>
          <p:cNvGrpSpPr/>
          <p:nvPr/>
        </p:nvGrpSpPr>
        <p:grpSpPr>
          <a:xfrm>
            <a:off x="3352800" y="3352800"/>
            <a:ext cx="1447800" cy="3124200"/>
            <a:chOff x="2971800" y="685800"/>
            <a:chExt cx="1353845" cy="2971800"/>
          </a:xfrm>
        </p:grpSpPr>
        <p:sp>
          <p:nvSpPr>
            <p:cNvPr id="12" name="Oval 11"/>
            <p:cNvSpPr/>
            <p:nvPr/>
          </p:nvSpPr>
          <p:spPr>
            <a:xfrm>
              <a:off x="2971800" y="2514600"/>
              <a:ext cx="181486" cy="34713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p:cNvSpPr/>
            <p:nvPr/>
          </p:nvSpPr>
          <p:spPr>
            <a:xfrm rot="12279233">
              <a:off x="3100192" y="1695045"/>
              <a:ext cx="318990" cy="1050642"/>
            </a:xfrm>
            <a:prstGeom prst="flowChartManualOperation">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8242526">
              <a:off x="4105157" y="2457487"/>
              <a:ext cx="183075" cy="2579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Operation 14"/>
            <p:cNvSpPr/>
            <p:nvPr/>
          </p:nvSpPr>
          <p:spPr>
            <a:xfrm rot="8993220" flipH="1">
              <a:off x="3747231" y="1609321"/>
              <a:ext cx="318990" cy="1050642"/>
            </a:xfrm>
            <a:prstGeom prst="flowChartManualOperation">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a:off x="3124200" y="1676400"/>
              <a:ext cx="914400" cy="1676400"/>
            </a:xfrm>
            <a:prstGeom prst="trapezoid">
              <a:avLst>
                <a:gd name="adj" fmla="val 33815"/>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198657" y="3409648"/>
              <a:ext cx="362972" cy="247952"/>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561629" y="3409648"/>
              <a:ext cx="362972" cy="247952"/>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p:cNvSpPr/>
            <p:nvPr/>
          </p:nvSpPr>
          <p:spPr>
            <a:xfrm rot="20835976" flipH="1">
              <a:off x="3689855" y="858790"/>
              <a:ext cx="513671" cy="1041400"/>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153286" y="3310467"/>
              <a:ext cx="862057" cy="198362"/>
            </a:xfrm>
            <a:prstGeom prst="rect">
              <a:avLst/>
            </a:prstGeom>
            <a:solidFill>
              <a:srgbClr val="FF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Extract 20"/>
            <p:cNvSpPr/>
            <p:nvPr/>
          </p:nvSpPr>
          <p:spPr>
            <a:xfrm rot="10800000">
              <a:off x="3425514" y="1624390"/>
              <a:ext cx="317600" cy="446314"/>
            </a:xfrm>
            <a:prstGeom prst="flowChartExtra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2203033">
              <a:off x="3454847" y="1679760"/>
              <a:ext cx="135657" cy="1143048"/>
            </a:xfrm>
            <a:prstGeom prst="round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3226261" y="2219476"/>
              <a:ext cx="136114" cy="595086"/>
            </a:xfrm>
            <a:prstGeom prst="roundRect">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5400000">
              <a:off x="3269522" y="2230024"/>
              <a:ext cx="49590" cy="226857"/>
            </a:xfrm>
            <a:prstGeom prst="roundRect">
              <a:avLst/>
            </a:prstGeom>
            <a:solidFill>
              <a:srgbClr val="FF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entagon 24"/>
            <p:cNvSpPr/>
            <p:nvPr/>
          </p:nvSpPr>
          <p:spPr>
            <a:xfrm rot="5400000">
              <a:off x="3073270" y="2628857"/>
              <a:ext cx="396724" cy="272229"/>
            </a:xfrm>
            <a:prstGeom prst="homePlate">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135518" y="2566610"/>
              <a:ext cx="272229" cy="99181"/>
            </a:xfrm>
            <a:prstGeom prst="rect">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26"/>
            <p:cNvSpPr/>
            <p:nvPr/>
          </p:nvSpPr>
          <p:spPr>
            <a:xfrm rot="308159">
              <a:off x="3018359" y="856670"/>
              <a:ext cx="460201" cy="1060825"/>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289400" y="830943"/>
              <a:ext cx="589829" cy="94221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loud 28"/>
            <p:cNvSpPr/>
            <p:nvPr/>
          </p:nvSpPr>
          <p:spPr>
            <a:xfrm rot="16200000" flipH="1">
              <a:off x="3435248" y="403838"/>
              <a:ext cx="343505" cy="907429"/>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124200" y="838200"/>
              <a:ext cx="952800" cy="148771"/>
            </a:xfrm>
            <a:prstGeom prst="roundRect">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30"/>
            <p:cNvSpPr/>
            <p:nvPr/>
          </p:nvSpPr>
          <p:spPr>
            <a:xfrm>
              <a:off x="3198657" y="3310467"/>
              <a:ext cx="136114" cy="198362"/>
            </a:xfrm>
            <a:prstGeom prst="homePlat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entagon 31"/>
            <p:cNvSpPr/>
            <p:nvPr/>
          </p:nvSpPr>
          <p:spPr>
            <a:xfrm>
              <a:off x="3380143" y="3310467"/>
              <a:ext cx="136114" cy="198362"/>
            </a:xfrm>
            <a:prstGeom prst="homePlat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entagon 32"/>
            <p:cNvSpPr/>
            <p:nvPr/>
          </p:nvSpPr>
          <p:spPr>
            <a:xfrm>
              <a:off x="3561629" y="3310467"/>
              <a:ext cx="136114" cy="198362"/>
            </a:xfrm>
            <a:prstGeom prst="homePlat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entagon 33"/>
            <p:cNvSpPr/>
            <p:nvPr/>
          </p:nvSpPr>
          <p:spPr>
            <a:xfrm>
              <a:off x="3743114" y="3310467"/>
              <a:ext cx="136114" cy="198362"/>
            </a:xfrm>
            <a:prstGeom prst="homePlat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entagon 34"/>
            <p:cNvSpPr/>
            <p:nvPr/>
          </p:nvSpPr>
          <p:spPr>
            <a:xfrm>
              <a:off x="3924600" y="3310467"/>
              <a:ext cx="90743" cy="198362"/>
            </a:xfrm>
            <a:prstGeom prst="homePlat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2057400" y="1905000"/>
            <a:ext cx="1447800" cy="1077218"/>
            <a:chOff x="533400" y="1905000"/>
            <a:chExt cx="1447800" cy="1077218"/>
          </a:xfrm>
        </p:grpSpPr>
        <p:sp>
          <p:nvSpPr>
            <p:cNvPr id="70" name="Rectangular Callout 69"/>
            <p:cNvSpPr/>
            <p:nvPr/>
          </p:nvSpPr>
          <p:spPr>
            <a:xfrm>
              <a:off x="533400" y="1905000"/>
              <a:ext cx="1447800" cy="1066800"/>
            </a:xfrm>
            <a:prstGeom prst="wedgeRectCallout">
              <a:avLst>
                <a:gd name="adj1" fmla="val 45483"/>
                <a:gd name="adj2" fmla="val 83929"/>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533400" y="1905000"/>
              <a:ext cx="1447800" cy="1077218"/>
            </a:xfrm>
            <a:prstGeom prst="rect">
              <a:avLst/>
            </a:prstGeom>
            <a:noFill/>
          </p:spPr>
          <p:txBody>
            <a:bodyPr wrap="square" rtlCol="0">
              <a:spAutoFit/>
            </a:bodyPr>
            <a:lstStyle/>
            <a:p>
              <a:r>
                <a:rPr lang="en-US" sz="1600" dirty="0"/>
                <a:t>Can we gather these people and go to </a:t>
              </a:r>
              <a:r>
                <a:rPr lang="en-US" sz="1600" dirty="0" err="1"/>
                <a:t>Zarahemla</a:t>
              </a:r>
              <a:r>
                <a:rPr lang="en-US" sz="1600" dirty="0"/>
                <a:t>?</a:t>
              </a:r>
            </a:p>
          </p:txBody>
        </p:sp>
      </p:grpSp>
      <p:grpSp>
        <p:nvGrpSpPr>
          <p:cNvPr id="73" name="Group 72"/>
          <p:cNvGrpSpPr/>
          <p:nvPr/>
        </p:nvGrpSpPr>
        <p:grpSpPr>
          <a:xfrm>
            <a:off x="6781800" y="1737360"/>
            <a:ext cx="1447800" cy="1077218"/>
            <a:chOff x="533400" y="1905000"/>
            <a:chExt cx="1447800" cy="1077218"/>
          </a:xfrm>
        </p:grpSpPr>
        <p:sp>
          <p:nvSpPr>
            <p:cNvPr id="74" name="Rectangular Callout 73"/>
            <p:cNvSpPr/>
            <p:nvPr/>
          </p:nvSpPr>
          <p:spPr>
            <a:xfrm>
              <a:off x="533400" y="1905000"/>
              <a:ext cx="1447800" cy="1066800"/>
            </a:xfrm>
            <a:prstGeom prst="wedgeRectCallout">
              <a:avLst>
                <a:gd name="adj1" fmla="val -6938"/>
                <a:gd name="adj2" fmla="val 69357"/>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533400" y="1905000"/>
              <a:ext cx="1447800" cy="1077218"/>
            </a:xfrm>
            <a:prstGeom prst="rect">
              <a:avLst/>
            </a:prstGeom>
            <a:noFill/>
          </p:spPr>
          <p:txBody>
            <a:bodyPr wrap="square" rtlCol="0">
              <a:spAutoFit/>
            </a:bodyPr>
            <a:lstStyle/>
            <a:p>
              <a:r>
                <a:rPr lang="en-US" sz="1600" dirty="0"/>
                <a:t>The </a:t>
              </a:r>
              <a:r>
                <a:rPr lang="en-US" sz="1600" dirty="0" err="1"/>
                <a:t>Nephites</a:t>
              </a:r>
              <a:r>
                <a:rPr lang="en-US" sz="1600" dirty="0"/>
                <a:t> will destroy us because of our wickedness</a:t>
              </a:r>
            </a:p>
          </p:txBody>
        </p:sp>
      </p:grpSp>
      <p:grpSp>
        <p:nvGrpSpPr>
          <p:cNvPr id="76" name="Group 75"/>
          <p:cNvGrpSpPr/>
          <p:nvPr/>
        </p:nvGrpSpPr>
        <p:grpSpPr>
          <a:xfrm flipH="1">
            <a:off x="4038600" y="1981201"/>
            <a:ext cx="1524000" cy="1337697"/>
            <a:chOff x="457200" y="1865463"/>
            <a:chExt cx="1524000" cy="1106337"/>
          </a:xfrm>
        </p:grpSpPr>
        <p:sp>
          <p:nvSpPr>
            <p:cNvPr id="77" name="Rectangular Callout 76"/>
            <p:cNvSpPr/>
            <p:nvPr/>
          </p:nvSpPr>
          <p:spPr>
            <a:xfrm>
              <a:off x="533400" y="1905000"/>
              <a:ext cx="1447800" cy="1066800"/>
            </a:xfrm>
            <a:prstGeom prst="wedgeRectCallout">
              <a:avLst>
                <a:gd name="adj1" fmla="val -2517"/>
                <a:gd name="adj2" fmla="val 67462"/>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457200" y="1865463"/>
              <a:ext cx="1447800" cy="1094545"/>
            </a:xfrm>
            <a:prstGeom prst="rect">
              <a:avLst/>
            </a:prstGeom>
            <a:noFill/>
          </p:spPr>
          <p:txBody>
            <a:bodyPr wrap="square" rtlCol="0">
              <a:spAutoFit/>
            </a:bodyPr>
            <a:lstStyle/>
            <a:p>
              <a:r>
                <a:rPr lang="en-US" sz="1600" dirty="0"/>
                <a:t>I will go and inquire of the Lord and if He says go, will you go?</a:t>
              </a:r>
            </a:p>
          </p:txBody>
        </p:sp>
      </p:grpSp>
      <p:grpSp>
        <p:nvGrpSpPr>
          <p:cNvPr id="79" name="Group 78"/>
          <p:cNvGrpSpPr/>
          <p:nvPr/>
        </p:nvGrpSpPr>
        <p:grpSpPr>
          <a:xfrm flipH="1">
            <a:off x="9073896" y="1956816"/>
            <a:ext cx="1524000" cy="1289892"/>
            <a:chOff x="457200" y="1802442"/>
            <a:chExt cx="1524000" cy="1066800"/>
          </a:xfrm>
        </p:grpSpPr>
        <p:sp>
          <p:nvSpPr>
            <p:cNvPr id="80" name="Rectangular Callout 79"/>
            <p:cNvSpPr/>
            <p:nvPr/>
          </p:nvSpPr>
          <p:spPr>
            <a:xfrm>
              <a:off x="533400" y="1802442"/>
              <a:ext cx="1447800" cy="1066800"/>
            </a:xfrm>
            <a:prstGeom prst="wedgeRectCallout">
              <a:avLst>
                <a:gd name="adj1" fmla="val 49904"/>
                <a:gd name="adj2" fmla="val 68171"/>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457200" y="1865463"/>
              <a:ext cx="1447800" cy="890909"/>
            </a:xfrm>
            <a:prstGeom prst="rect">
              <a:avLst/>
            </a:prstGeom>
            <a:noFill/>
          </p:spPr>
          <p:txBody>
            <a:bodyPr wrap="square" rtlCol="0">
              <a:spAutoFit/>
            </a:bodyPr>
            <a:lstStyle/>
            <a:p>
              <a:r>
                <a:rPr lang="en-US" sz="1600" dirty="0"/>
                <a:t>Yes, and we will be their slaves to repair our sins</a:t>
              </a:r>
            </a:p>
          </p:txBody>
        </p:sp>
      </p:grpSp>
      <p:grpSp>
        <p:nvGrpSpPr>
          <p:cNvPr id="82" name="Group 81"/>
          <p:cNvGrpSpPr/>
          <p:nvPr/>
        </p:nvGrpSpPr>
        <p:grpSpPr>
          <a:xfrm>
            <a:off x="1548384" y="3852672"/>
            <a:ext cx="1447800" cy="1569660"/>
            <a:chOff x="533400" y="1905000"/>
            <a:chExt cx="1447800" cy="1077792"/>
          </a:xfrm>
        </p:grpSpPr>
        <p:sp>
          <p:nvSpPr>
            <p:cNvPr id="83" name="Rectangular Callout 82"/>
            <p:cNvSpPr/>
            <p:nvPr/>
          </p:nvSpPr>
          <p:spPr>
            <a:xfrm>
              <a:off x="533400" y="1905000"/>
              <a:ext cx="1447800" cy="1066800"/>
            </a:xfrm>
            <a:prstGeom prst="wedgeRectCallout">
              <a:avLst>
                <a:gd name="adj1" fmla="val 62535"/>
                <a:gd name="adj2" fmla="val -35199"/>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533400" y="1905000"/>
              <a:ext cx="1447800" cy="1077792"/>
            </a:xfrm>
            <a:prstGeom prst="rect">
              <a:avLst/>
            </a:prstGeom>
            <a:noFill/>
          </p:spPr>
          <p:txBody>
            <a:bodyPr wrap="square" rtlCol="0">
              <a:spAutoFit/>
            </a:bodyPr>
            <a:lstStyle/>
            <a:p>
              <a:r>
                <a:rPr lang="en-US" sz="1600" dirty="0"/>
                <a:t>Slavery is against our law, let’s rely on the mercies of our brethren</a:t>
              </a:r>
            </a:p>
          </p:txBody>
        </p:sp>
      </p:grpSp>
      <p:grpSp>
        <p:nvGrpSpPr>
          <p:cNvPr id="85" name="Group 84"/>
          <p:cNvGrpSpPr/>
          <p:nvPr/>
        </p:nvGrpSpPr>
        <p:grpSpPr>
          <a:xfrm flipH="1">
            <a:off x="9168384" y="3877058"/>
            <a:ext cx="1524000" cy="457199"/>
            <a:chOff x="457200" y="1865463"/>
            <a:chExt cx="1524000" cy="1106337"/>
          </a:xfrm>
        </p:grpSpPr>
        <p:sp>
          <p:nvSpPr>
            <p:cNvPr id="86" name="Rectangular Callout 85"/>
            <p:cNvSpPr/>
            <p:nvPr/>
          </p:nvSpPr>
          <p:spPr>
            <a:xfrm>
              <a:off x="533400" y="1905000"/>
              <a:ext cx="1447800" cy="1066800"/>
            </a:xfrm>
            <a:prstGeom prst="wedgeRectCallout">
              <a:avLst>
                <a:gd name="adj1" fmla="val 77062"/>
                <a:gd name="adj2" fmla="val -47429"/>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457200" y="1865463"/>
              <a:ext cx="1447800" cy="819238"/>
            </a:xfrm>
            <a:prstGeom prst="rect">
              <a:avLst/>
            </a:prstGeom>
            <a:noFill/>
          </p:spPr>
          <p:txBody>
            <a:bodyPr wrap="square" rtlCol="0">
              <a:spAutoFit/>
            </a:bodyPr>
            <a:lstStyle/>
            <a:p>
              <a:r>
                <a:rPr lang="en-US" sz="1600" dirty="0"/>
                <a:t>Ask the Lord</a:t>
              </a:r>
            </a:p>
          </p:txBody>
        </p:sp>
      </p:grpSp>
      <p:sp>
        <p:nvSpPr>
          <p:cNvPr id="88" name="TextBox 87"/>
          <p:cNvSpPr txBox="1"/>
          <p:nvPr/>
        </p:nvSpPr>
        <p:spPr>
          <a:xfrm>
            <a:off x="4806696" y="3934146"/>
            <a:ext cx="2581656" cy="1015663"/>
          </a:xfrm>
          <a:prstGeom prst="rect">
            <a:avLst/>
          </a:prstGeom>
          <a:noFill/>
        </p:spPr>
        <p:txBody>
          <a:bodyPr wrap="square" rtlCol="0">
            <a:spAutoFit/>
          </a:bodyPr>
          <a:lstStyle/>
          <a:p>
            <a:pPr algn="ctr"/>
            <a:r>
              <a:rPr lang="en-US" sz="2000" dirty="0" err="1"/>
              <a:t>Ammon</a:t>
            </a:r>
            <a:r>
              <a:rPr lang="en-US" sz="2000" dirty="0"/>
              <a:t> went to the Lord and He said: “Get This people out…”</a:t>
            </a:r>
          </a:p>
        </p:txBody>
      </p:sp>
      <p:grpSp>
        <p:nvGrpSpPr>
          <p:cNvPr id="90" name="Group 89">
            <a:extLst>
              <a:ext uri="{FF2B5EF4-FFF2-40B4-BE49-F238E27FC236}">
                <a16:creationId xmlns:a16="http://schemas.microsoft.com/office/drawing/2014/main" id="{569C10B1-3445-4223-8667-177618A04834}"/>
              </a:ext>
            </a:extLst>
          </p:cNvPr>
          <p:cNvGrpSpPr/>
          <p:nvPr/>
        </p:nvGrpSpPr>
        <p:grpSpPr>
          <a:xfrm>
            <a:off x="7325316" y="2944368"/>
            <a:ext cx="1842775" cy="3355847"/>
            <a:chOff x="4800600" y="990600"/>
            <a:chExt cx="2951744" cy="5375373"/>
          </a:xfrm>
        </p:grpSpPr>
        <p:sp>
          <p:nvSpPr>
            <p:cNvPr id="91" name="Oval 90">
              <a:extLst>
                <a:ext uri="{FF2B5EF4-FFF2-40B4-BE49-F238E27FC236}">
                  <a16:creationId xmlns:a16="http://schemas.microsoft.com/office/drawing/2014/main" id="{9E008E16-2CD0-4C1D-9AB1-F769D0B42E41}"/>
                </a:ext>
              </a:extLst>
            </p:cNvPr>
            <p:cNvSpPr/>
            <p:nvPr/>
          </p:nvSpPr>
          <p:spPr>
            <a:xfrm rot="19005949">
              <a:off x="6454515" y="5562600"/>
              <a:ext cx="429025" cy="8033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BD4E25C6-2B6E-47BA-848D-A85BBBA751CF}"/>
                </a:ext>
              </a:extLst>
            </p:cNvPr>
            <p:cNvSpPr/>
            <p:nvPr/>
          </p:nvSpPr>
          <p:spPr>
            <a:xfrm rot="1796415">
              <a:off x="5762469" y="5562600"/>
              <a:ext cx="429025" cy="770894"/>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a:extLst>
                <a:ext uri="{FF2B5EF4-FFF2-40B4-BE49-F238E27FC236}">
                  <a16:creationId xmlns:a16="http://schemas.microsoft.com/office/drawing/2014/main" id="{12992C50-121E-4709-9E00-F5F2D3CBE449}"/>
                </a:ext>
              </a:extLst>
            </p:cNvPr>
            <p:cNvSpPr/>
            <p:nvPr/>
          </p:nvSpPr>
          <p:spPr>
            <a:xfrm>
              <a:off x="5562600" y="3048000"/>
              <a:ext cx="1447800" cy="2819400"/>
            </a:xfrm>
            <a:prstGeom prst="trapezoi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E5BE9E35-B589-4D63-A2B0-963690BDFEEA}"/>
                </a:ext>
              </a:extLst>
            </p:cNvPr>
            <p:cNvSpPr/>
            <p:nvPr/>
          </p:nvSpPr>
          <p:spPr>
            <a:xfrm rot="1057013">
              <a:off x="7155537" y="4178310"/>
              <a:ext cx="502346"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292">
              <a:extLst>
                <a:ext uri="{FF2B5EF4-FFF2-40B4-BE49-F238E27FC236}">
                  <a16:creationId xmlns:a16="http://schemas.microsoft.com/office/drawing/2014/main" id="{56F63D8D-4306-4EED-B708-81DF65C54FBE}"/>
                </a:ext>
              </a:extLst>
            </p:cNvPr>
            <p:cNvGrpSpPr/>
            <p:nvPr/>
          </p:nvGrpSpPr>
          <p:grpSpPr>
            <a:xfrm rot="18220319">
              <a:off x="6317521" y="2960501"/>
              <a:ext cx="1148203" cy="1721443"/>
              <a:chOff x="3662473" y="1712209"/>
              <a:chExt cx="1148203" cy="1721443"/>
            </a:xfrm>
          </p:grpSpPr>
          <p:sp>
            <p:nvSpPr>
              <p:cNvPr id="127" name="Trapezoid 126">
                <a:extLst>
                  <a:ext uri="{FF2B5EF4-FFF2-40B4-BE49-F238E27FC236}">
                    <a16:creationId xmlns:a16="http://schemas.microsoft.com/office/drawing/2014/main" id="{D588455F-4A73-459E-8935-EB9D4A47657A}"/>
                  </a:ext>
                </a:extLst>
              </p:cNvPr>
              <p:cNvSpPr/>
              <p:nvPr/>
            </p:nvSpPr>
            <p:spPr>
              <a:xfrm rot="1464830">
                <a:off x="3896276" y="1712209"/>
                <a:ext cx="914400" cy="1721443"/>
              </a:xfrm>
              <a:prstGeom prst="trapezoi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a:extLst>
                  <a:ext uri="{FF2B5EF4-FFF2-40B4-BE49-F238E27FC236}">
                    <a16:creationId xmlns:a16="http://schemas.microsoft.com/office/drawing/2014/main" id="{F643CA2E-0417-4B02-8696-68C2CE78D99B}"/>
                  </a:ext>
                </a:extLst>
              </p:cNvPr>
              <p:cNvSpPr/>
              <p:nvPr/>
            </p:nvSpPr>
            <p:spPr>
              <a:xfrm rot="1464830">
                <a:off x="3662473" y="3019690"/>
                <a:ext cx="886910" cy="209896"/>
              </a:xfrm>
              <a:prstGeom prst="trapezoi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Oval 95">
              <a:extLst>
                <a:ext uri="{FF2B5EF4-FFF2-40B4-BE49-F238E27FC236}">
                  <a16:creationId xmlns:a16="http://schemas.microsoft.com/office/drawing/2014/main" id="{10F8B032-610F-4576-AABF-F40049230655}"/>
                </a:ext>
              </a:extLst>
            </p:cNvPr>
            <p:cNvSpPr/>
            <p:nvPr/>
          </p:nvSpPr>
          <p:spPr>
            <a:xfrm rot="1057013">
              <a:off x="4873955" y="4285563"/>
              <a:ext cx="502346" cy="533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291">
              <a:extLst>
                <a:ext uri="{FF2B5EF4-FFF2-40B4-BE49-F238E27FC236}">
                  <a16:creationId xmlns:a16="http://schemas.microsoft.com/office/drawing/2014/main" id="{F745FEAB-2DB3-4A06-991B-ACEBA1C19A78}"/>
                </a:ext>
              </a:extLst>
            </p:cNvPr>
            <p:cNvGrpSpPr/>
            <p:nvPr/>
          </p:nvGrpSpPr>
          <p:grpSpPr>
            <a:xfrm>
              <a:off x="4800600" y="2895600"/>
              <a:ext cx="1148203" cy="1721443"/>
              <a:chOff x="3662473" y="1712209"/>
              <a:chExt cx="1148203" cy="1721443"/>
            </a:xfrm>
          </p:grpSpPr>
          <p:sp>
            <p:nvSpPr>
              <p:cNvPr id="125" name="Trapezoid 124">
                <a:extLst>
                  <a:ext uri="{FF2B5EF4-FFF2-40B4-BE49-F238E27FC236}">
                    <a16:creationId xmlns:a16="http://schemas.microsoft.com/office/drawing/2014/main" id="{E9C28217-3E9E-421B-A73D-20CCF0A9F2D4}"/>
                  </a:ext>
                </a:extLst>
              </p:cNvPr>
              <p:cNvSpPr/>
              <p:nvPr/>
            </p:nvSpPr>
            <p:spPr>
              <a:xfrm rot="1464830">
                <a:off x="3896276" y="1712209"/>
                <a:ext cx="914400" cy="1721443"/>
              </a:xfrm>
              <a:prstGeom prst="trapezoid">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rapezoid 125">
                <a:extLst>
                  <a:ext uri="{FF2B5EF4-FFF2-40B4-BE49-F238E27FC236}">
                    <a16:creationId xmlns:a16="http://schemas.microsoft.com/office/drawing/2014/main" id="{FC5B0798-450C-4FD8-B1BE-8D676FA3FCE0}"/>
                  </a:ext>
                </a:extLst>
              </p:cNvPr>
              <p:cNvSpPr/>
              <p:nvPr/>
            </p:nvSpPr>
            <p:spPr>
              <a:xfrm rot="1464830">
                <a:off x="3662473" y="3019690"/>
                <a:ext cx="886910" cy="209896"/>
              </a:xfrm>
              <a:prstGeom prst="trapezoi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Isosceles Triangle 97">
              <a:extLst>
                <a:ext uri="{FF2B5EF4-FFF2-40B4-BE49-F238E27FC236}">
                  <a16:creationId xmlns:a16="http://schemas.microsoft.com/office/drawing/2014/main" id="{6CF77C20-5232-49F4-92C9-CA8BF4B82C6E}"/>
                </a:ext>
              </a:extLst>
            </p:cNvPr>
            <p:cNvSpPr/>
            <p:nvPr/>
          </p:nvSpPr>
          <p:spPr>
            <a:xfrm rot="10800000">
              <a:off x="5562600" y="2590800"/>
              <a:ext cx="1295400" cy="9144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35F6383-B314-4CD2-8C51-7EED42BA38B7}"/>
                </a:ext>
              </a:extLst>
            </p:cNvPr>
            <p:cNvSpPr/>
            <p:nvPr/>
          </p:nvSpPr>
          <p:spPr>
            <a:xfrm>
              <a:off x="5486400" y="1371600"/>
              <a:ext cx="1447800" cy="180851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295">
              <a:extLst>
                <a:ext uri="{FF2B5EF4-FFF2-40B4-BE49-F238E27FC236}">
                  <a16:creationId xmlns:a16="http://schemas.microsoft.com/office/drawing/2014/main" id="{72D49C57-0572-4B9E-8F09-019F7FFC6B23}"/>
                </a:ext>
              </a:extLst>
            </p:cNvPr>
            <p:cNvGrpSpPr/>
            <p:nvPr/>
          </p:nvGrpSpPr>
          <p:grpSpPr>
            <a:xfrm>
              <a:off x="5531370" y="5319010"/>
              <a:ext cx="1489023" cy="498391"/>
              <a:chOff x="5493478" y="5137912"/>
              <a:chExt cx="1734974" cy="667512"/>
            </a:xfrm>
          </p:grpSpPr>
          <p:sp>
            <p:nvSpPr>
              <p:cNvPr id="121" name="Quad Arrow Callout 45">
                <a:extLst>
                  <a:ext uri="{FF2B5EF4-FFF2-40B4-BE49-F238E27FC236}">
                    <a16:creationId xmlns:a16="http://schemas.microsoft.com/office/drawing/2014/main" id="{3F6FF1FC-2A96-474B-B9EE-BD7BF8ED11E4}"/>
                  </a:ext>
                </a:extLst>
              </p:cNvPr>
              <p:cNvSpPr/>
              <p:nvPr/>
            </p:nvSpPr>
            <p:spPr>
              <a:xfrm>
                <a:off x="5580226" y="5286248"/>
                <a:ext cx="780738" cy="519176"/>
              </a:xfrm>
              <a:prstGeom prst="quadArrowCallou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Quad Arrow Callout 46">
                <a:extLst>
                  <a:ext uri="{FF2B5EF4-FFF2-40B4-BE49-F238E27FC236}">
                    <a16:creationId xmlns:a16="http://schemas.microsoft.com/office/drawing/2014/main" id="{6AB6EC86-2441-4919-93D0-FB39AEFD042E}"/>
                  </a:ext>
                </a:extLst>
              </p:cNvPr>
              <p:cNvSpPr/>
              <p:nvPr/>
            </p:nvSpPr>
            <p:spPr>
              <a:xfrm>
                <a:off x="6360964" y="5286248"/>
                <a:ext cx="780738" cy="519176"/>
              </a:xfrm>
              <a:prstGeom prst="quadArrowCallou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47">
                <a:extLst>
                  <a:ext uri="{FF2B5EF4-FFF2-40B4-BE49-F238E27FC236}">
                    <a16:creationId xmlns:a16="http://schemas.microsoft.com/office/drawing/2014/main" id="{86AFCEA3-7B9B-4FBE-B1EE-097863C278E6}"/>
                  </a:ext>
                </a:extLst>
              </p:cNvPr>
              <p:cNvSpPr/>
              <p:nvPr/>
            </p:nvSpPr>
            <p:spPr>
              <a:xfrm>
                <a:off x="5580226" y="5137912"/>
                <a:ext cx="1561476" cy="148336"/>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48">
                <a:extLst>
                  <a:ext uri="{FF2B5EF4-FFF2-40B4-BE49-F238E27FC236}">
                    <a16:creationId xmlns:a16="http://schemas.microsoft.com/office/drawing/2014/main" id="{2EEAF0EE-5517-4887-A8CA-147D6B00ACA4}"/>
                  </a:ext>
                </a:extLst>
              </p:cNvPr>
              <p:cNvSpPr/>
              <p:nvPr/>
            </p:nvSpPr>
            <p:spPr>
              <a:xfrm>
                <a:off x="5493478" y="5657088"/>
                <a:ext cx="1734974" cy="148336"/>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297">
              <a:extLst>
                <a:ext uri="{FF2B5EF4-FFF2-40B4-BE49-F238E27FC236}">
                  <a16:creationId xmlns:a16="http://schemas.microsoft.com/office/drawing/2014/main" id="{889A005E-77B0-49B2-84D4-BDE0B314998D}"/>
                </a:ext>
              </a:extLst>
            </p:cNvPr>
            <p:cNvGrpSpPr/>
            <p:nvPr/>
          </p:nvGrpSpPr>
          <p:grpSpPr>
            <a:xfrm>
              <a:off x="5562600" y="3048000"/>
              <a:ext cx="1353112" cy="1081366"/>
              <a:chOff x="888045" y="2423834"/>
              <a:chExt cx="2976639" cy="2378840"/>
            </a:xfrm>
          </p:grpSpPr>
          <p:sp>
            <p:nvSpPr>
              <p:cNvPr id="111" name="Hexagon 110">
                <a:extLst>
                  <a:ext uri="{FF2B5EF4-FFF2-40B4-BE49-F238E27FC236}">
                    <a16:creationId xmlns:a16="http://schemas.microsoft.com/office/drawing/2014/main" id="{A080E465-33A0-4174-9322-CB9BC94F0593}"/>
                  </a:ext>
                </a:extLst>
              </p:cNvPr>
              <p:cNvSpPr/>
              <p:nvPr/>
            </p:nvSpPr>
            <p:spPr>
              <a:xfrm>
                <a:off x="1963711" y="4254708"/>
                <a:ext cx="742015" cy="547966"/>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71">
                <a:extLst>
                  <a:ext uri="{FF2B5EF4-FFF2-40B4-BE49-F238E27FC236}">
                    <a16:creationId xmlns:a16="http://schemas.microsoft.com/office/drawing/2014/main" id="{4A6C91FD-D8AB-47B9-BE1A-61A66129928D}"/>
                  </a:ext>
                </a:extLst>
              </p:cNvPr>
              <p:cNvGrpSpPr/>
              <p:nvPr/>
            </p:nvGrpSpPr>
            <p:grpSpPr>
              <a:xfrm>
                <a:off x="888045" y="2423834"/>
                <a:ext cx="1416569" cy="1677650"/>
                <a:chOff x="888045" y="2423834"/>
                <a:chExt cx="1416569" cy="1677650"/>
              </a:xfrm>
            </p:grpSpPr>
            <p:sp>
              <p:nvSpPr>
                <p:cNvPr id="118" name="Hexagon 117">
                  <a:extLst>
                    <a:ext uri="{FF2B5EF4-FFF2-40B4-BE49-F238E27FC236}">
                      <a16:creationId xmlns:a16="http://schemas.microsoft.com/office/drawing/2014/main" id="{F850DEBD-7F92-48B0-B9AC-EB5456D7154B}"/>
                    </a:ext>
                  </a:extLst>
                </p:cNvPr>
                <p:cNvSpPr/>
                <p:nvPr/>
              </p:nvSpPr>
              <p:spPr>
                <a:xfrm rot="19276833">
                  <a:off x="1542614" y="3187084"/>
                  <a:ext cx="762000"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Hexagon 118">
                  <a:extLst>
                    <a:ext uri="{FF2B5EF4-FFF2-40B4-BE49-F238E27FC236}">
                      <a16:creationId xmlns:a16="http://schemas.microsoft.com/office/drawing/2014/main" id="{8F9FEEBC-2057-44D9-91AE-2A6F40F0053A}"/>
                    </a:ext>
                  </a:extLst>
                </p:cNvPr>
                <p:cNvSpPr/>
                <p:nvPr/>
              </p:nvSpPr>
              <p:spPr>
                <a:xfrm rot="19276833">
                  <a:off x="888045" y="2423834"/>
                  <a:ext cx="762000"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Up-Down Arrow 44">
                  <a:extLst>
                    <a:ext uri="{FF2B5EF4-FFF2-40B4-BE49-F238E27FC236}">
                      <a16:creationId xmlns:a16="http://schemas.microsoft.com/office/drawing/2014/main" id="{C7474F6E-54C1-4E7F-9C38-885426DEEFFE}"/>
                    </a:ext>
                  </a:extLst>
                </p:cNvPr>
                <p:cNvSpPr/>
                <p:nvPr/>
              </p:nvSpPr>
              <p:spPr>
                <a:xfrm rot="19113459">
                  <a:off x="1344219" y="2913160"/>
                  <a:ext cx="500326" cy="684673"/>
                </a:xfrm>
                <a:prstGeom prst="upDown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72">
                <a:extLst>
                  <a:ext uri="{FF2B5EF4-FFF2-40B4-BE49-F238E27FC236}">
                    <a16:creationId xmlns:a16="http://schemas.microsoft.com/office/drawing/2014/main" id="{B51E4AC3-68A2-4444-985C-BD6368A209AA}"/>
                  </a:ext>
                </a:extLst>
              </p:cNvPr>
              <p:cNvGrpSpPr/>
              <p:nvPr/>
            </p:nvGrpSpPr>
            <p:grpSpPr>
              <a:xfrm rot="4350674">
                <a:off x="2317574" y="2344294"/>
                <a:ext cx="1416569" cy="1677650"/>
                <a:chOff x="888045" y="2423834"/>
                <a:chExt cx="1416569" cy="1677650"/>
              </a:xfrm>
            </p:grpSpPr>
            <p:sp>
              <p:nvSpPr>
                <p:cNvPr id="115" name="Hexagon 114">
                  <a:extLst>
                    <a:ext uri="{FF2B5EF4-FFF2-40B4-BE49-F238E27FC236}">
                      <a16:creationId xmlns:a16="http://schemas.microsoft.com/office/drawing/2014/main" id="{A4A15A5C-DEB9-446C-A118-B3F57A5D2456}"/>
                    </a:ext>
                  </a:extLst>
                </p:cNvPr>
                <p:cNvSpPr/>
                <p:nvPr/>
              </p:nvSpPr>
              <p:spPr>
                <a:xfrm rot="19276833">
                  <a:off x="1542614" y="3187084"/>
                  <a:ext cx="762000"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Hexagon 115">
                  <a:extLst>
                    <a:ext uri="{FF2B5EF4-FFF2-40B4-BE49-F238E27FC236}">
                      <a16:creationId xmlns:a16="http://schemas.microsoft.com/office/drawing/2014/main" id="{FB901DD3-8EC9-47AB-B51F-BDEE74F091E9}"/>
                    </a:ext>
                  </a:extLst>
                </p:cNvPr>
                <p:cNvSpPr/>
                <p:nvPr/>
              </p:nvSpPr>
              <p:spPr>
                <a:xfrm rot="19276833">
                  <a:off x="888045" y="2423834"/>
                  <a:ext cx="762000" cy="914400"/>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Up-Down Arrow 41">
                  <a:extLst>
                    <a:ext uri="{FF2B5EF4-FFF2-40B4-BE49-F238E27FC236}">
                      <a16:creationId xmlns:a16="http://schemas.microsoft.com/office/drawing/2014/main" id="{F80F3224-BBB4-42D2-B951-3E23A7F5F920}"/>
                    </a:ext>
                  </a:extLst>
                </p:cNvPr>
                <p:cNvSpPr/>
                <p:nvPr/>
              </p:nvSpPr>
              <p:spPr>
                <a:xfrm rot="19113459">
                  <a:off x="1344219" y="2913160"/>
                  <a:ext cx="500326" cy="684673"/>
                </a:xfrm>
                <a:prstGeom prst="upDown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Up-Down Arrow 38">
                <a:extLst>
                  <a:ext uri="{FF2B5EF4-FFF2-40B4-BE49-F238E27FC236}">
                    <a16:creationId xmlns:a16="http://schemas.microsoft.com/office/drawing/2014/main" id="{81E3673F-7737-4B23-B47E-D567F40833C2}"/>
                  </a:ext>
                </a:extLst>
              </p:cNvPr>
              <p:cNvSpPr/>
              <p:nvPr/>
            </p:nvSpPr>
            <p:spPr>
              <a:xfrm>
                <a:off x="2096999" y="3821287"/>
                <a:ext cx="500326" cy="684673"/>
              </a:xfrm>
              <a:prstGeom prst="upDownArrow">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Round Diagonal Corner Rectangle 26">
              <a:extLst>
                <a:ext uri="{FF2B5EF4-FFF2-40B4-BE49-F238E27FC236}">
                  <a16:creationId xmlns:a16="http://schemas.microsoft.com/office/drawing/2014/main" id="{D93D227B-B844-4428-8533-E1959E924A7C}"/>
                </a:ext>
              </a:extLst>
            </p:cNvPr>
            <p:cNvSpPr/>
            <p:nvPr/>
          </p:nvSpPr>
          <p:spPr>
            <a:xfrm rot="9367729" flipH="1">
              <a:off x="5352309" y="1475249"/>
              <a:ext cx="1008719" cy="644637"/>
            </a:xfrm>
            <a:prstGeom prst="round2DiagRect">
              <a:avLst>
                <a:gd name="adj1" fmla="val 16667"/>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 Diagonal Corner Rectangle 27">
              <a:extLst>
                <a:ext uri="{FF2B5EF4-FFF2-40B4-BE49-F238E27FC236}">
                  <a16:creationId xmlns:a16="http://schemas.microsoft.com/office/drawing/2014/main" id="{316FC06E-F8DA-4E86-B166-7BC9D93C8C02}"/>
                </a:ext>
              </a:extLst>
            </p:cNvPr>
            <p:cNvSpPr/>
            <p:nvPr/>
          </p:nvSpPr>
          <p:spPr>
            <a:xfrm rot="1293772">
              <a:off x="5954117" y="1444204"/>
              <a:ext cx="1051846" cy="672198"/>
            </a:xfrm>
            <a:prstGeom prst="round2DiagRect">
              <a:avLst>
                <a:gd name="adj1" fmla="val 16667"/>
                <a:gd name="adj2" fmla="val 500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287">
              <a:extLst>
                <a:ext uri="{FF2B5EF4-FFF2-40B4-BE49-F238E27FC236}">
                  <a16:creationId xmlns:a16="http://schemas.microsoft.com/office/drawing/2014/main" id="{2589728D-3762-42DD-B10F-927F2A78906A}"/>
                </a:ext>
              </a:extLst>
            </p:cNvPr>
            <p:cNvGrpSpPr/>
            <p:nvPr/>
          </p:nvGrpSpPr>
          <p:grpSpPr>
            <a:xfrm>
              <a:off x="5334000" y="990600"/>
              <a:ext cx="1600200" cy="1040043"/>
              <a:chOff x="5486400" y="304800"/>
              <a:chExt cx="1600200" cy="1456061"/>
            </a:xfrm>
          </p:grpSpPr>
          <p:sp>
            <p:nvSpPr>
              <p:cNvPr id="105" name="Quad Arrow Callout 29">
                <a:extLst>
                  <a:ext uri="{FF2B5EF4-FFF2-40B4-BE49-F238E27FC236}">
                    <a16:creationId xmlns:a16="http://schemas.microsoft.com/office/drawing/2014/main" id="{14474BFB-186A-4786-B120-D7AD3B6BC630}"/>
                  </a:ext>
                </a:extLst>
              </p:cNvPr>
              <p:cNvSpPr/>
              <p:nvPr/>
            </p:nvSpPr>
            <p:spPr>
              <a:xfrm>
                <a:off x="5867400" y="304800"/>
                <a:ext cx="838200" cy="1447800"/>
              </a:xfrm>
              <a:prstGeom prst="quadArrowCallout">
                <a:avLst>
                  <a:gd name="adj1" fmla="val 37030"/>
                  <a:gd name="adj2" fmla="val 18515"/>
                  <a:gd name="adj3" fmla="val 18515"/>
                  <a:gd name="adj4" fmla="val 481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Quad Arrow Callout 30">
                <a:extLst>
                  <a:ext uri="{FF2B5EF4-FFF2-40B4-BE49-F238E27FC236}">
                    <a16:creationId xmlns:a16="http://schemas.microsoft.com/office/drawing/2014/main" id="{7B87DF39-7B63-4FEC-9546-70B421B012B3}"/>
                  </a:ext>
                </a:extLst>
              </p:cNvPr>
              <p:cNvSpPr/>
              <p:nvPr/>
            </p:nvSpPr>
            <p:spPr>
              <a:xfrm>
                <a:off x="6248400" y="762000"/>
                <a:ext cx="838200" cy="990600"/>
              </a:xfrm>
              <a:prstGeom prst="quadArrowCallout">
                <a:avLst>
                  <a:gd name="adj1" fmla="val 37030"/>
                  <a:gd name="adj2" fmla="val 18515"/>
                  <a:gd name="adj3" fmla="val 18515"/>
                  <a:gd name="adj4" fmla="val 481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Quad Arrow Callout 31">
                <a:extLst>
                  <a:ext uri="{FF2B5EF4-FFF2-40B4-BE49-F238E27FC236}">
                    <a16:creationId xmlns:a16="http://schemas.microsoft.com/office/drawing/2014/main" id="{6AD60500-BC3A-4754-AE83-9448F259DEAC}"/>
                  </a:ext>
                </a:extLst>
              </p:cNvPr>
              <p:cNvSpPr/>
              <p:nvPr/>
            </p:nvSpPr>
            <p:spPr>
              <a:xfrm>
                <a:off x="5486400" y="762000"/>
                <a:ext cx="838200" cy="990600"/>
              </a:xfrm>
              <a:prstGeom prst="quadArrowCallout">
                <a:avLst>
                  <a:gd name="adj1" fmla="val 37030"/>
                  <a:gd name="adj2" fmla="val 18515"/>
                  <a:gd name="adj3" fmla="val 18515"/>
                  <a:gd name="adj4" fmla="val 48123"/>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32">
                <a:extLst>
                  <a:ext uri="{FF2B5EF4-FFF2-40B4-BE49-F238E27FC236}">
                    <a16:creationId xmlns:a16="http://schemas.microsoft.com/office/drawing/2014/main" id="{AE0F91B3-A2CE-4DE9-B9AE-52BCF4C6514F}"/>
                  </a:ext>
                </a:extLst>
              </p:cNvPr>
              <p:cNvSpPr/>
              <p:nvPr/>
            </p:nvSpPr>
            <p:spPr>
              <a:xfrm>
                <a:off x="5486400" y="1295400"/>
                <a:ext cx="1600200" cy="3810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Quad Arrow Callout 33">
                <a:extLst>
                  <a:ext uri="{FF2B5EF4-FFF2-40B4-BE49-F238E27FC236}">
                    <a16:creationId xmlns:a16="http://schemas.microsoft.com/office/drawing/2014/main" id="{AA12E697-9587-4420-B61B-2C6075128F14}"/>
                  </a:ext>
                </a:extLst>
              </p:cNvPr>
              <p:cNvSpPr/>
              <p:nvPr/>
            </p:nvSpPr>
            <p:spPr>
              <a:xfrm>
                <a:off x="5522626" y="1239187"/>
                <a:ext cx="780738" cy="519176"/>
              </a:xfrm>
              <a:prstGeom prst="quadArrowCallou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Quad Arrow Callout 34">
                <a:extLst>
                  <a:ext uri="{FF2B5EF4-FFF2-40B4-BE49-F238E27FC236}">
                    <a16:creationId xmlns:a16="http://schemas.microsoft.com/office/drawing/2014/main" id="{DC2B98EE-2808-407B-AD16-59EADF705911}"/>
                  </a:ext>
                </a:extLst>
              </p:cNvPr>
              <p:cNvSpPr/>
              <p:nvPr/>
            </p:nvSpPr>
            <p:spPr>
              <a:xfrm>
                <a:off x="6259643" y="1241685"/>
                <a:ext cx="780738" cy="519176"/>
              </a:xfrm>
              <a:prstGeom prst="quadArrowCallou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id="{F233F9FF-3017-46BA-96F0-71EB3E278FCC}"/>
              </a:ext>
            </a:extLst>
          </p:cNvPr>
          <p:cNvSpPr/>
          <p:nvPr/>
        </p:nvSpPr>
        <p:spPr>
          <a:xfrm>
            <a:off x="5023104" y="6211669"/>
            <a:ext cx="6096000" cy="646331"/>
          </a:xfrm>
          <a:prstGeom prst="rect">
            <a:avLst/>
          </a:prstGeom>
        </p:spPr>
        <p:txBody>
          <a:bodyPr>
            <a:spAutoFit/>
          </a:bodyPr>
          <a:lstStyle/>
          <a:p>
            <a:r>
              <a:rPr lang="en-US" b="1" i="0" dirty="0">
                <a:solidFill>
                  <a:srgbClr val="333333"/>
                </a:solidFill>
                <a:effectLst/>
                <a:latin typeface="Open Sans"/>
              </a:rPr>
              <a:t>When we commit to follow the direction we receive from the Lord, He will guide us to make wise decisions</a:t>
            </a:r>
            <a:endParaRPr lang="en-US" dirty="0"/>
          </a:p>
        </p:txBody>
      </p:sp>
    </p:spTree>
    <p:extLst>
      <p:ext uri="{BB962C8B-B14F-4D97-AF65-F5344CB8AC3E}">
        <p14:creationId xmlns:p14="http://schemas.microsoft.com/office/powerpoint/2010/main" val="268385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09C9A0-37FD-4E8A-9657-028863F8982F}"/>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5" name="TextBox 4"/>
          <p:cNvSpPr txBox="1"/>
          <p:nvPr/>
        </p:nvSpPr>
        <p:spPr>
          <a:xfrm>
            <a:off x="1905000" y="0"/>
            <a:ext cx="8382000" cy="1107996"/>
          </a:xfrm>
          <a:prstGeom prst="rect">
            <a:avLst/>
          </a:prstGeom>
          <a:noFill/>
        </p:spPr>
        <p:txBody>
          <a:bodyPr wrap="square" rtlCol="0">
            <a:spAutoFit/>
          </a:bodyPr>
          <a:lstStyle/>
          <a:p>
            <a:pPr algn="ctr"/>
            <a:r>
              <a:rPr lang="en-US" sz="6600" dirty="0">
                <a:latin typeface="Maiandra GD" pitchFamily="34" charset="0"/>
              </a:rPr>
              <a:t>Commit to Follow</a:t>
            </a:r>
          </a:p>
        </p:txBody>
      </p:sp>
      <p:sp>
        <p:nvSpPr>
          <p:cNvPr id="2" name="Rectangle 1">
            <a:extLst>
              <a:ext uri="{FF2B5EF4-FFF2-40B4-BE49-F238E27FC236}">
                <a16:creationId xmlns:a16="http://schemas.microsoft.com/office/drawing/2014/main" id="{563436D1-B685-44F6-98AA-5C6774AAD97F}"/>
              </a:ext>
            </a:extLst>
          </p:cNvPr>
          <p:cNvSpPr/>
          <p:nvPr/>
        </p:nvSpPr>
        <p:spPr>
          <a:xfrm>
            <a:off x="3434045" y="1367321"/>
            <a:ext cx="7915656" cy="2308324"/>
          </a:xfrm>
          <a:prstGeom prst="rect">
            <a:avLst/>
          </a:prstGeom>
        </p:spPr>
        <p:txBody>
          <a:bodyPr wrap="square">
            <a:spAutoFit/>
          </a:bodyPr>
          <a:lstStyle/>
          <a:p>
            <a:r>
              <a:rPr lang="en-US" sz="2400" dirty="0"/>
              <a:t>“Once the Lord knows our faith is sufficient that He can be certain we will obey, He will send the Spirit to teach us more clearly and more frequently. </a:t>
            </a:r>
          </a:p>
          <a:p>
            <a:endParaRPr lang="en-US" sz="2400" dirty="0"/>
          </a:p>
          <a:p>
            <a:r>
              <a:rPr lang="en-US" sz="2400" dirty="0"/>
              <a:t>The prayer of faith always includes a commitment to obey.” </a:t>
            </a:r>
          </a:p>
          <a:p>
            <a:r>
              <a:rPr lang="en-US" sz="2400" dirty="0"/>
              <a:t>Henry B. Eyring</a:t>
            </a:r>
          </a:p>
        </p:txBody>
      </p:sp>
      <p:grpSp>
        <p:nvGrpSpPr>
          <p:cNvPr id="11" name="Group 3">
            <a:extLst>
              <a:ext uri="{FF2B5EF4-FFF2-40B4-BE49-F238E27FC236}">
                <a16:creationId xmlns:a16="http://schemas.microsoft.com/office/drawing/2014/main" id="{D4B9CE25-48B2-4627-8C3B-7EF28F7FB545}"/>
              </a:ext>
            </a:extLst>
          </p:cNvPr>
          <p:cNvGrpSpPr/>
          <p:nvPr/>
        </p:nvGrpSpPr>
        <p:grpSpPr>
          <a:xfrm>
            <a:off x="694944" y="1334837"/>
            <a:ext cx="2176272" cy="2734243"/>
            <a:chOff x="71718" y="1120588"/>
            <a:chExt cx="3070535" cy="4976787"/>
          </a:xfrm>
        </p:grpSpPr>
        <p:grpSp>
          <p:nvGrpSpPr>
            <p:cNvPr id="12" name="Group 13">
              <a:extLst>
                <a:ext uri="{FF2B5EF4-FFF2-40B4-BE49-F238E27FC236}">
                  <a16:creationId xmlns:a16="http://schemas.microsoft.com/office/drawing/2014/main" id="{D46DD353-3ED6-428D-B087-22401BD82AAE}"/>
                </a:ext>
              </a:extLst>
            </p:cNvPr>
            <p:cNvGrpSpPr/>
            <p:nvPr/>
          </p:nvGrpSpPr>
          <p:grpSpPr>
            <a:xfrm>
              <a:off x="71718" y="1120588"/>
              <a:ext cx="3048000" cy="4572000"/>
              <a:chOff x="838200" y="1066800"/>
              <a:chExt cx="2438400" cy="3352800"/>
            </a:xfrm>
          </p:grpSpPr>
          <p:sp>
            <p:nvSpPr>
              <p:cNvPr id="14" name="Rounded Rectangle 61">
                <a:extLst>
                  <a:ext uri="{FF2B5EF4-FFF2-40B4-BE49-F238E27FC236}">
                    <a16:creationId xmlns:a16="http://schemas.microsoft.com/office/drawing/2014/main" id="{D5A98619-00A2-415F-8A7F-D101A0F38E29}"/>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2">
                <a:extLst>
                  <a:ext uri="{FF2B5EF4-FFF2-40B4-BE49-F238E27FC236}">
                    <a16:creationId xmlns:a16="http://schemas.microsoft.com/office/drawing/2014/main" id="{95A8DCA6-FDBD-4CDC-B9BE-7543AEFCC0C2}"/>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3">
                <a:extLst>
                  <a:ext uri="{FF2B5EF4-FFF2-40B4-BE49-F238E27FC236}">
                    <a16:creationId xmlns:a16="http://schemas.microsoft.com/office/drawing/2014/main" id="{9061F058-E885-41D7-BDB2-8F512A565030}"/>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4">
                <a:extLst>
                  <a:ext uri="{FF2B5EF4-FFF2-40B4-BE49-F238E27FC236}">
                    <a16:creationId xmlns:a16="http://schemas.microsoft.com/office/drawing/2014/main" id="{FB34F5A5-A81F-451C-8E81-1E6BD4059673}"/>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nut 5">
                <a:extLst>
                  <a:ext uri="{FF2B5EF4-FFF2-40B4-BE49-F238E27FC236}">
                    <a16:creationId xmlns:a16="http://schemas.microsoft.com/office/drawing/2014/main" id="{77D4DE7F-76C8-4659-8EAD-1F541514DA6B}"/>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nut 6">
                <a:extLst>
                  <a:ext uri="{FF2B5EF4-FFF2-40B4-BE49-F238E27FC236}">
                    <a16:creationId xmlns:a16="http://schemas.microsoft.com/office/drawing/2014/main" id="{726D41FC-D2A5-4B23-9ADA-21BAE2A85DEF}"/>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7">
                <a:extLst>
                  <a:ext uri="{FF2B5EF4-FFF2-40B4-BE49-F238E27FC236}">
                    <a16:creationId xmlns:a16="http://schemas.microsoft.com/office/drawing/2014/main" id="{EBB387D4-C693-41CB-9A88-0964B9E8DD72}"/>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Plaque 8">
                <a:extLst>
                  <a:ext uri="{FF2B5EF4-FFF2-40B4-BE49-F238E27FC236}">
                    <a16:creationId xmlns:a16="http://schemas.microsoft.com/office/drawing/2014/main" id="{DA6E976E-845B-41B2-8F3D-2E5BBF6890FC}"/>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laque 9">
                <a:extLst>
                  <a:ext uri="{FF2B5EF4-FFF2-40B4-BE49-F238E27FC236}">
                    <a16:creationId xmlns:a16="http://schemas.microsoft.com/office/drawing/2014/main" id="{79371BDF-C690-4449-A2CF-BA9CA74FE69F}"/>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aque 10">
                <a:extLst>
                  <a:ext uri="{FF2B5EF4-FFF2-40B4-BE49-F238E27FC236}">
                    <a16:creationId xmlns:a16="http://schemas.microsoft.com/office/drawing/2014/main" id="{55DAE652-852F-4F76-9AAC-358D97D92136}"/>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3B3BF885-1096-480A-A76D-AEF81246CF88}"/>
                </a:ext>
              </a:extLst>
            </p:cNvPr>
            <p:cNvSpPr txBox="1"/>
            <p:nvPr/>
          </p:nvSpPr>
          <p:spPr>
            <a:xfrm>
              <a:off x="762598" y="1511342"/>
              <a:ext cx="2379655" cy="4586033"/>
            </a:xfrm>
            <a:prstGeom prst="rect">
              <a:avLst/>
            </a:prstGeom>
            <a:noFill/>
          </p:spPr>
          <p:txBody>
            <a:bodyPr wrap="square" rtlCol="0">
              <a:spAutoFit/>
            </a:bodyPr>
            <a:lstStyle/>
            <a:p>
              <a:pPr algn="ctr"/>
              <a:r>
                <a:rPr lang="en-US" sz="1600" b="1" dirty="0"/>
                <a:t>When we commit to follow the direction we receive from the Lord, He will guide us to make wise decisions</a:t>
              </a:r>
              <a:endParaRPr lang="en-US" sz="1600" b="1" dirty="0">
                <a:solidFill>
                  <a:schemeClr val="bg2">
                    <a:lumMod val="25000"/>
                  </a:schemeClr>
                </a:solidFill>
                <a:latin typeface="Tempus Sans ITC" pitchFamily="82" charset="0"/>
              </a:endParaRPr>
            </a:p>
          </p:txBody>
        </p:sp>
      </p:grpSp>
      <p:pic>
        <p:nvPicPr>
          <p:cNvPr id="6" name="Picture 5">
            <a:extLst>
              <a:ext uri="{FF2B5EF4-FFF2-40B4-BE49-F238E27FC236}">
                <a16:creationId xmlns:a16="http://schemas.microsoft.com/office/drawing/2014/main" id="{57B10AF4-9A46-405E-B8CD-AEB71F06A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782" y="116586"/>
            <a:ext cx="771488" cy="1026414"/>
          </a:xfrm>
          <a:prstGeom prst="rect">
            <a:avLst/>
          </a:prstGeom>
        </p:spPr>
      </p:pic>
      <p:grpSp>
        <p:nvGrpSpPr>
          <p:cNvPr id="25" name="Group 24">
            <a:extLst>
              <a:ext uri="{FF2B5EF4-FFF2-40B4-BE49-F238E27FC236}">
                <a16:creationId xmlns:a16="http://schemas.microsoft.com/office/drawing/2014/main" id="{F0E0C790-C290-435D-8AFF-87AC65A4B076}"/>
              </a:ext>
            </a:extLst>
          </p:cNvPr>
          <p:cNvGrpSpPr/>
          <p:nvPr/>
        </p:nvGrpSpPr>
        <p:grpSpPr>
          <a:xfrm>
            <a:off x="3377184" y="4107736"/>
            <a:ext cx="6494479" cy="2364423"/>
            <a:chOff x="2362200" y="3211624"/>
            <a:chExt cx="6494479" cy="2364423"/>
          </a:xfrm>
        </p:grpSpPr>
        <p:grpSp>
          <p:nvGrpSpPr>
            <p:cNvPr id="26" name="Group 25">
              <a:extLst>
                <a:ext uri="{FF2B5EF4-FFF2-40B4-BE49-F238E27FC236}">
                  <a16:creationId xmlns:a16="http://schemas.microsoft.com/office/drawing/2014/main" id="{4BA20786-B0E4-4863-B92E-045549AB11AD}"/>
                </a:ext>
              </a:extLst>
            </p:cNvPr>
            <p:cNvGrpSpPr/>
            <p:nvPr/>
          </p:nvGrpSpPr>
          <p:grpSpPr>
            <a:xfrm>
              <a:off x="3352800" y="4267200"/>
              <a:ext cx="2895600" cy="372034"/>
              <a:chOff x="5029200" y="2640106"/>
              <a:chExt cx="4545106" cy="802341"/>
            </a:xfrm>
          </p:grpSpPr>
          <p:grpSp>
            <p:nvGrpSpPr>
              <p:cNvPr id="142" name="Group 141">
                <a:extLst>
                  <a:ext uri="{FF2B5EF4-FFF2-40B4-BE49-F238E27FC236}">
                    <a16:creationId xmlns:a16="http://schemas.microsoft.com/office/drawing/2014/main" id="{21507EFA-8E51-4650-A709-E1964D941220}"/>
                  </a:ext>
                </a:extLst>
              </p:cNvPr>
              <p:cNvGrpSpPr/>
              <p:nvPr/>
            </p:nvGrpSpPr>
            <p:grpSpPr>
              <a:xfrm>
                <a:off x="5029200" y="2667000"/>
                <a:ext cx="685800" cy="775447"/>
                <a:chOff x="5105400" y="3567953"/>
                <a:chExt cx="685800" cy="775447"/>
              </a:xfrm>
            </p:grpSpPr>
            <p:sp>
              <p:nvSpPr>
                <p:cNvPr id="158" name="Rounded Rectangle 4">
                  <a:extLst>
                    <a:ext uri="{FF2B5EF4-FFF2-40B4-BE49-F238E27FC236}">
                      <a16:creationId xmlns:a16="http://schemas.microsoft.com/office/drawing/2014/main" id="{8802A289-99AB-4503-BBAE-277F85CA7017}"/>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extBox 158">
                  <a:extLst>
                    <a:ext uri="{FF2B5EF4-FFF2-40B4-BE49-F238E27FC236}">
                      <a16:creationId xmlns:a16="http://schemas.microsoft.com/office/drawing/2014/main" id="{7DF05471-A5CB-4960-99C2-3372BE434315}"/>
                    </a:ext>
                  </a:extLst>
                </p:cNvPr>
                <p:cNvSpPr txBox="1"/>
                <p:nvPr/>
              </p:nvSpPr>
              <p:spPr>
                <a:xfrm>
                  <a:off x="5127812" y="3567953"/>
                  <a:ext cx="609600" cy="338554"/>
                </a:xfrm>
                <a:prstGeom prst="rect">
                  <a:avLst/>
                </a:prstGeom>
                <a:noFill/>
              </p:spPr>
              <p:txBody>
                <a:bodyPr wrap="square" rtlCol="0">
                  <a:spAutoFit/>
                </a:bodyPr>
                <a:lstStyle/>
                <a:p>
                  <a:pPr algn="ctr"/>
                  <a:r>
                    <a:rPr lang="en-US" sz="1600" dirty="0">
                      <a:solidFill>
                        <a:schemeClr val="bg1"/>
                      </a:solidFill>
                    </a:rPr>
                    <a:t>A</a:t>
                  </a:r>
                </a:p>
              </p:txBody>
            </p:sp>
          </p:grpSp>
          <p:grpSp>
            <p:nvGrpSpPr>
              <p:cNvPr id="143" name="Group 142">
                <a:extLst>
                  <a:ext uri="{FF2B5EF4-FFF2-40B4-BE49-F238E27FC236}">
                    <a16:creationId xmlns:a16="http://schemas.microsoft.com/office/drawing/2014/main" id="{4CC0BB29-7AB9-4410-B7CF-E4799A12C748}"/>
                  </a:ext>
                </a:extLst>
              </p:cNvPr>
              <p:cNvGrpSpPr/>
              <p:nvPr/>
            </p:nvGrpSpPr>
            <p:grpSpPr>
              <a:xfrm>
                <a:off x="5809129" y="2649071"/>
                <a:ext cx="685800" cy="775447"/>
                <a:chOff x="5105400" y="3567953"/>
                <a:chExt cx="685800" cy="775447"/>
              </a:xfrm>
            </p:grpSpPr>
            <p:sp>
              <p:nvSpPr>
                <p:cNvPr id="156" name="Rounded Rectangle 8">
                  <a:extLst>
                    <a:ext uri="{FF2B5EF4-FFF2-40B4-BE49-F238E27FC236}">
                      <a16:creationId xmlns:a16="http://schemas.microsoft.com/office/drawing/2014/main" id="{9C9FFF1D-BDE9-4FB0-A02E-BA906523E17A}"/>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a16="http://schemas.microsoft.com/office/drawing/2014/main" id="{11FC734D-1E32-4785-8D6F-12CDAA9D2F20}"/>
                    </a:ext>
                  </a:extLst>
                </p:cNvPr>
                <p:cNvSpPr txBox="1"/>
                <p:nvPr/>
              </p:nvSpPr>
              <p:spPr>
                <a:xfrm>
                  <a:off x="5127812" y="3567953"/>
                  <a:ext cx="609600" cy="338554"/>
                </a:xfrm>
                <a:prstGeom prst="rect">
                  <a:avLst/>
                </a:prstGeom>
                <a:noFill/>
              </p:spPr>
              <p:txBody>
                <a:bodyPr wrap="square" rtlCol="0">
                  <a:spAutoFit/>
                </a:bodyPr>
                <a:lstStyle/>
                <a:p>
                  <a:pPr algn="ctr"/>
                  <a:r>
                    <a:rPr lang="en-US" sz="1600" dirty="0">
                      <a:solidFill>
                        <a:schemeClr val="bg1"/>
                      </a:solidFill>
                    </a:rPr>
                    <a:t>S</a:t>
                  </a:r>
                </a:p>
              </p:txBody>
            </p:sp>
          </p:grpSp>
          <p:grpSp>
            <p:nvGrpSpPr>
              <p:cNvPr id="144" name="Group 143">
                <a:extLst>
                  <a:ext uri="{FF2B5EF4-FFF2-40B4-BE49-F238E27FC236}">
                    <a16:creationId xmlns:a16="http://schemas.microsoft.com/office/drawing/2014/main" id="{91EB7655-B133-4F83-85B6-F9D972E0AD90}"/>
                  </a:ext>
                </a:extLst>
              </p:cNvPr>
              <p:cNvGrpSpPr/>
              <p:nvPr/>
            </p:nvGrpSpPr>
            <p:grpSpPr>
              <a:xfrm>
                <a:off x="6571130" y="2649071"/>
                <a:ext cx="685800" cy="775447"/>
                <a:chOff x="5105400" y="3567953"/>
                <a:chExt cx="685800" cy="775447"/>
              </a:xfrm>
            </p:grpSpPr>
            <p:sp>
              <p:nvSpPr>
                <p:cNvPr id="154" name="Rounded Rectangle 12">
                  <a:extLst>
                    <a:ext uri="{FF2B5EF4-FFF2-40B4-BE49-F238E27FC236}">
                      <a16:creationId xmlns:a16="http://schemas.microsoft.com/office/drawing/2014/main" id="{81C20C0F-0289-46FB-B809-9A10BDED5186}"/>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9266FAF6-A9E3-4145-8493-F0D6BC5AA579}"/>
                    </a:ext>
                  </a:extLst>
                </p:cNvPr>
                <p:cNvSpPr txBox="1"/>
                <p:nvPr/>
              </p:nvSpPr>
              <p:spPr>
                <a:xfrm>
                  <a:off x="5127812" y="3567953"/>
                  <a:ext cx="609600" cy="338554"/>
                </a:xfrm>
                <a:prstGeom prst="rect">
                  <a:avLst/>
                </a:prstGeom>
                <a:noFill/>
              </p:spPr>
              <p:txBody>
                <a:bodyPr wrap="square" rtlCol="0">
                  <a:spAutoFit/>
                </a:bodyPr>
                <a:lstStyle/>
                <a:p>
                  <a:pPr algn="ctr"/>
                  <a:r>
                    <a:rPr lang="en-US" sz="1600" dirty="0">
                      <a:solidFill>
                        <a:schemeClr val="bg1"/>
                      </a:solidFill>
                    </a:rPr>
                    <a:t>D</a:t>
                  </a:r>
                </a:p>
              </p:txBody>
            </p:sp>
          </p:grpSp>
          <p:grpSp>
            <p:nvGrpSpPr>
              <p:cNvPr id="145" name="Group 144">
                <a:extLst>
                  <a:ext uri="{FF2B5EF4-FFF2-40B4-BE49-F238E27FC236}">
                    <a16:creationId xmlns:a16="http://schemas.microsoft.com/office/drawing/2014/main" id="{E35359FF-1DFB-4425-94D9-613C9D26FB86}"/>
                  </a:ext>
                </a:extLst>
              </p:cNvPr>
              <p:cNvGrpSpPr/>
              <p:nvPr/>
            </p:nvGrpSpPr>
            <p:grpSpPr>
              <a:xfrm>
                <a:off x="7342095" y="2649071"/>
                <a:ext cx="685800" cy="775447"/>
                <a:chOff x="5105400" y="3567953"/>
                <a:chExt cx="685800" cy="775447"/>
              </a:xfrm>
            </p:grpSpPr>
            <p:sp>
              <p:nvSpPr>
                <p:cNvPr id="152" name="Rounded Rectangle 15">
                  <a:extLst>
                    <a:ext uri="{FF2B5EF4-FFF2-40B4-BE49-F238E27FC236}">
                      <a16:creationId xmlns:a16="http://schemas.microsoft.com/office/drawing/2014/main" id="{D8952623-0A19-4E4D-A822-2FEA7C787689}"/>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a:extLst>
                    <a:ext uri="{FF2B5EF4-FFF2-40B4-BE49-F238E27FC236}">
                      <a16:creationId xmlns:a16="http://schemas.microsoft.com/office/drawing/2014/main" id="{42288B87-BCB7-4C32-B991-4EFD49C51015}"/>
                    </a:ext>
                  </a:extLst>
                </p:cNvPr>
                <p:cNvSpPr txBox="1"/>
                <p:nvPr/>
              </p:nvSpPr>
              <p:spPr>
                <a:xfrm>
                  <a:off x="5127812" y="3567953"/>
                  <a:ext cx="609600" cy="338554"/>
                </a:xfrm>
                <a:prstGeom prst="rect">
                  <a:avLst/>
                </a:prstGeom>
                <a:noFill/>
              </p:spPr>
              <p:txBody>
                <a:bodyPr wrap="square" rtlCol="0">
                  <a:spAutoFit/>
                </a:bodyPr>
                <a:lstStyle/>
                <a:p>
                  <a:pPr algn="ctr"/>
                  <a:r>
                    <a:rPr lang="en-US" sz="1600" dirty="0">
                      <a:solidFill>
                        <a:schemeClr val="bg1"/>
                      </a:solidFill>
                    </a:rPr>
                    <a:t>J</a:t>
                  </a:r>
                </a:p>
              </p:txBody>
            </p:sp>
          </p:grpSp>
          <p:grpSp>
            <p:nvGrpSpPr>
              <p:cNvPr id="146" name="Group 145">
                <a:extLst>
                  <a:ext uri="{FF2B5EF4-FFF2-40B4-BE49-F238E27FC236}">
                    <a16:creationId xmlns:a16="http://schemas.microsoft.com/office/drawing/2014/main" id="{01E76D81-F3A5-4E29-91CD-1266ADB0EC60}"/>
                  </a:ext>
                </a:extLst>
              </p:cNvPr>
              <p:cNvGrpSpPr/>
              <p:nvPr/>
            </p:nvGrpSpPr>
            <p:grpSpPr>
              <a:xfrm>
                <a:off x="8113060" y="2649071"/>
                <a:ext cx="685800" cy="775447"/>
                <a:chOff x="5105400" y="3567953"/>
                <a:chExt cx="685800" cy="775447"/>
              </a:xfrm>
            </p:grpSpPr>
            <p:sp>
              <p:nvSpPr>
                <p:cNvPr id="150" name="Rounded Rectangle 18">
                  <a:extLst>
                    <a:ext uri="{FF2B5EF4-FFF2-40B4-BE49-F238E27FC236}">
                      <a16:creationId xmlns:a16="http://schemas.microsoft.com/office/drawing/2014/main" id="{04F9FC2B-125D-43A1-98C6-74E051B075F3}"/>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A001EDAB-7F42-40EF-A3C2-6D71592E3C03}"/>
                    </a:ext>
                  </a:extLst>
                </p:cNvPr>
                <p:cNvSpPr txBox="1"/>
                <p:nvPr/>
              </p:nvSpPr>
              <p:spPr>
                <a:xfrm>
                  <a:off x="5127812" y="3567953"/>
                  <a:ext cx="609600" cy="338554"/>
                </a:xfrm>
                <a:prstGeom prst="rect">
                  <a:avLst/>
                </a:prstGeom>
                <a:noFill/>
              </p:spPr>
              <p:txBody>
                <a:bodyPr wrap="square" rtlCol="0">
                  <a:spAutoFit/>
                </a:bodyPr>
                <a:lstStyle/>
                <a:p>
                  <a:pPr algn="ctr"/>
                  <a:r>
                    <a:rPr lang="en-US" sz="1600" dirty="0">
                      <a:solidFill>
                        <a:schemeClr val="bg1"/>
                      </a:solidFill>
                    </a:rPr>
                    <a:t>K</a:t>
                  </a:r>
                </a:p>
              </p:txBody>
            </p:sp>
          </p:grpSp>
          <p:grpSp>
            <p:nvGrpSpPr>
              <p:cNvPr id="147" name="Group 146">
                <a:extLst>
                  <a:ext uri="{FF2B5EF4-FFF2-40B4-BE49-F238E27FC236}">
                    <a16:creationId xmlns:a16="http://schemas.microsoft.com/office/drawing/2014/main" id="{285CA5E4-D5EC-40EE-9F11-1E363992EC2F}"/>
                  </a:ext>
                </a:extLst>
              </p:cNvPr>
              <p:cNvGrpSpPr/>
              <p:nvPr/>
            </p:nvGrpSpPr>
            <p:grpSpPr>
              <a:xfrm>
                <a:off x="8888506" y="2640106"/>
                <a:ext cx="685800" cy="775447"/>
                <a:chOff x="5105400" y="3567953"/>
                <a:chExt cx="685800" cy="775447"/>
              </a:xfrm>
            </p:grpSpPr>
            <p:sp>
              <p:nvSpPr>
                <p:cNvPr id="148" name="Rounded Rectangle 21">
                  <a:extLst>
                    <a:ext uri="{FF2B5EF4-FFF2-40B4-BE49-F238E27FC236}">
                      <a16:creationId xmlns:a16="http://schemas.microsoft.com/office/drawing/2014/main" id="{CE299E20-AFCB-4E31-9A9F-D346A8BD8D6C}"/>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extBox 148">
                  <a:extLst>
                    <a:ext uri="{FF2B5EF4-FFF2-40B4-BE49-F238E27FC236}">
                      <a16:creationId xmlns:a16="http://schemas.microsoft.com/office/drawing/2014/main" id="{2EC07188-BF64-48E0-8EE5-DFDE9A260257}"/>
                    </a:ext>
                  </a:extLst>
                </p:cNvPr>
                <p:cNvSpPr txBox="1"/>
                <p:nvPr/>
              </p:nvSpPr>
              <p:spPr>
                <a:xfrm>
                  <a:off x="5127812" y="3567953"/>
                  <a:ext cx="609600" cy="338554"/>
                </a:xfrm>
                <a:prstGeom prst="rect">
                  <a:avLst/>
                </a:prstGeom>
                <a:noFill/>
              </p:spPr>
              <p:txBody>
                <a:bodyPr wrap="square" rtlCol="0">
                  <a:spAutoFit/>
                </a:bodyPr>
                <a:lstStyle/>
                <a:p>
                  <a:pPr algn="ctr"/>
                  <a:r>
                    <a:rPr lang="en-US" sz="1600" dirty="0">
                      <a:solidFill>
                        <a:schemeClr val="bg1"/>
                      </a:solidFill>
                    </a:rPr>
                    <a:t>L</a:t>
                  </a:r>
                </a:p>
              </p:txBody>
            </p:sp>
          </p:grpSp>
        </p:grpSp>
        <p:grpSp>
          <p:nvGrpSpPr>
            <p:cNvPr id="27" name="Group 7">
              <a:extLst>
                <a:ext uri="{FF2B5EF4-FFF2-40B4-BE49-F238E27FC236}">
                  <a16:creationId xmlns:a16="http://schemas.microsoft.com/office/drawing/2014/main" id="{F90E060A-5C6A-4F9D-84DB-2D886B4A4576}"/>
                </a:ext>
              </a:extLst>
            </p:cNvPr>
            <p:cNvGrpSpPr/>
            <p:nvPr/>
          </p:nvGrpSpPr>
          <p:grpSpPr>
            <a:xfrm>
              <a:off x="3581400" y="3814156"/>
              <a:ext cx="436910" cy="359564"/>
              <a:chOff x="5105400" y="3567953"/>
              <a:chExt cx="685800" cy="775447"/>
            </a:xfrm>
          </p:grpSpPr>
          <p:sp>
            <p:nvSpPr>
              <p:cNvPr id="140" name="Rounded Rectangle 39">
                <a:extLst>
                  <a:ext uri="{FF2B5EF4-FFF2-40B4-BE49-F238E27FC236}">
                    <a16:creationId xmlns:a16="http://schemas.microsoft.com/office/drawing/2014/main" id="{1B6B5E3C-AF4A-4A2E-A989-878AB49D122D}"/>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extBox 140">
                <a:extLst>
                  <a:ext uri="{FF2B5EF4-FFF2-40B4-BE49-F238E27FC236}">
                    <a16:creationId xmlns:a16="http://schemas.microsoft.com/office/drawing/2014/main" id="{1FF69B7B-41A1-465F-8A73-699830A58CA6}"/>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W</a:t>
                </a:r>
              </a:p>
            </p:txBody>
          </p:sp>
        </p:grpSp>
        <p:grpSp>
          <p:nvGrpSpPr>
            <p:cNvPr id="28" name="Group 11">
              <a:extLst>
                <a:ext uri="{FF2B5EF4-FFF2-40B4-BE49-F238E27FC236}">
                  <a16:creationId xmlns:a16="http://schemas.microsoft.com/office/drawing/2014/main" id="{7BFB41CD-BB18-4CC4-9D62-89CD918CA406}"/>
                </a:ext>
              </a:extLst>
            </p:cNvPr>
            <p:cNvGrpSpPr/>
            <p:nvPr/>
          </p:nvGrpSpPr>
          <p:grpSpPr>
            <a:xfrm>
              <a:off x="4066856" y="3814156"/>
              <a:ext cx="436910" cy="359564"/>
              <a:chOff x="5105400" y="3567953"/>
              <a:chExt cx="685800" cy="775447"/>
            </a:xfrm>
          </p:grpSpPr>
          <p:sp>
            <p:nvSpPr>
              <p:cNvPr id="138" name="Rounded Rectangle 37">
                <a:extLst>
                  <a:ext uri="{FF2B5EF4-FFF2-40B4-BE49-F238E27FC236}">
                    <a16:creationId xmlns:a16="http://schemas.microsoft.com/office/drawing/2014/main" id="{E9854BBA-809F-4179-A1FE-146592FA418A}"/>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DB95E273-B811-49A2-A8A0-E3996FEEF5B5}"/>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E</a:t>
                </a:r>
              </a:p>
            </p:txBody>
          </p:sp>
        </p:grpSp>
        <p:grpSp>
          <p:nvGrpSpPr>
            <p:cNvPr id="29" name="Group 14">
              <a:extLst>
                <a:ext uri="{FF2B5EF4-FFF2-40B4-BE49-F238E27FC236}">
                  <a16:creationId xmlns:a16="http://schemas.microsoft.com/office/drawing/2014/main" id="{3EF922C9-81D4-4EC6-BA0C-BF64490D4B80}"/>
                </a:ext>
              </a:extLst>
            </p:cNvPr>
            <p:cNvGrpSpPr/>
            <p:nvPr/>
          </p:nvGrpSpPr>
          <p:grpSpPr>
            <a:xfrm>
              <a:off x="4558023" y="3814156"/>
              <a:ext cx="436910" cy="359564"/>
              <a:chOff x="5105400" y="3567953"/>
              <a:chExt cx="685800" cy="775447"/>
            </a:xfrm>
          </p:grpSpPr>
          <p:sp>
            <p:nvSpPr>
              <p:cNvPr id="136" name="Rounded Rectangle 35">
                <a:extLst>
                  <a:ext uri="{FF2B5EF4-FFF2-40B4-BE49-F238E27FC236}">
                    <a16:creationId xmlns:a16="http://schemas.microsoft.com/office/drawing/2014/main" id="{103F609F-8F30-45B4-A753-B1811037721F}"/>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a:extLst>
                  <a:ext uri="{FF2B5EF4-FFF2-40B4-BE49-F238E27FC236}">
                    <a16:creationId xmlns:a16="http://schemas.microsoft.com/office/drawing/2014/main" id="{39CAC3E3-5A22-41A0-A0A3-16D100036F3B}"/>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R</a:t>
                </a:r>
              </a:p>
            </p:txBody>
          </p:sp>
        </p:grpSp>
        <p:grpSp>
          <p:nvGrpSpPr>
            <p:cNvPr id="30" name="Group 17">
              <a:extLst>
                <a:ext uri="{FF2B5EF4-FFF2-40B4-BE49-F238E27FC236}">
                  <a16:creationId xmlns:a16="http://schemas.microsoft.com/office/drawing/2014/main" id="{7DB5111F-3695-4CE3-8DA2-794D69F72650}"/>
                </a:ext>
              </a:extLst>
            </p:cNvPr>
            <p:cNvGrpSpPr/>
            <p:nvPr/>
          </p:nvGrpSpPr>
          <p:grpSpPr>
            <a:xfrm>
              <a:off x="5049190" y="3814156"/>
              <a:ext cx="436910" cy="359564"/>
              <a:chOff x="5105400" y="3567953"/>
              <a:chExt cx="685800" cy="775447"/>
            </a:xfrm>
          </p:grpSpPr>
          <p:sp>
            <p:nvSpPr>
              <p:cNvPr id="134" name="Rounded Rectangle 33">
                <a:extLst>
                  <a:ext uri="{FF2B5EF4-FFF2-40B4-BE49-F238E27FC236}">
                    <a16:creationId xmlns:a16="http://schemas.microsoft.com/office/drawing/2014/main" id="{CDBC9F98-6912-49D4-B521-F7ECA4F23B56}"/>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Box 134">
                <a:extLst>
                  <a:ext uri="{FF2B5EF4-FFF2-40B4-BE49-F238E27FC236}">
                    <a16:creationId xmlns:a16="http://schemas.microsoft.com/office/drawing/2014/main" id="{84CA9DFA-FCDD-44CA-8795-3205BC5D76DB}"/>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T</a:t>
                </a:r>
              </a:p>
            </p:txBody>
          </p:sp>
        </p:grpSp>
        <p:grpSp>
          <p:nvGrpSpPr>
            <p:cNvPr id="31" name="Group 20">
              <a:extLst>
                <a:ext uri="{FF2B5EF4-FFF2-40B4-BE49-F238E27FC236}">
                  <a16:creationId xmlns:a16="http://schemas.microsoft.com/office/drawing/2014/main" id="{3B34EF61-E9DA-4BAF-A79F-BCFDB0FF5B2C}"/>
                </a:ext>
              </a:extLst>
            </p:cNvPr>
            <p:cNvGrpSpPr/>
            <p:nvPr/>
          </p:nvGrpSpPr>
          <p:grpSpPr>
            <a:xfrm>
              <a:off x="5543212" y="3810000"/>
              <a:ext cx="436910" cy="359563"/>
              <a:chOff x="5105400" y="3567955"/>
              <a:chExt cx="685800" cy="775445"/>
            </a:xfrm>
          </p:grpSpPr>
          <p:sp>
            <p:nvSpPr>
              <p:cNvPr id="132" name="Rounded Rectangle 31">
                <a:extLst>
                  <a:ext uri="{FF2B5EF4-FFF2-40B4-BE49-F238E27FC236}">
                    <a16:creationId xmlns:a16="http://schemas.microsoft.com/office/drawing/2014/main" id="{BD0CD6FE-85C4-4BBB-90AB-A684DC90B00F}"/>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77F80C97-59CE-493F-AC66-B3E203675039}"/>
                  </a:ext>
                </a:extLst>
              </p:cNvPr>
              <p:cNvSpPr txBox="1"/>
              <p:nvPr/>
            </p:nvSpPr>
            <p:spPr>
              <a:xfrm>
                <a:off x="5127812" y="3567955"/>
                <a:ext cx="609599" cy="730136"/>
              </a:xfrm>
              <a:prstGeom prst="rect">
                <a:avLst/>
              </a:prstGeom>
              <a:noFill/>
            </p:spPr>
            <p:txBody>
              <a:bodyPr wrap="square" rtlCol="0">
                <a:spAutoFit/>
              </a:bodyPr>
              <a:lstStyle/>
              <a:p>
                <a:pPr algn="ctr"/>
                <a:r>
                  <a:rPr lang="en-US" sz="1600" dirty="0">
                    <a:solidFill>
                      <a:schemeClr val="bg1"/>
                    </a:solidFill>
                  </a:rPr>
                  <a:t>Y</a:t>
                </a:r>
              </a:p>
            </p:txBody>
          </p:sp>
        </p:grpSp>
        <p:grpSp>
          <p:nvGrpSpPr>
            <p:cNvPr id="32" name="Group 31">
              <a:extLst>
                <a:ext uri="{FF2B5EF4-FFF2-40B4-BE49-F238E27FC236}">
                  <a16:creationId xmlns:a16="http://schemas.microsoft.com/office/drawing/2014/main" id="{1E22FBE0-6E20-4CE9-B516-1DA4C33C6595}"/>
                </a:ext>
              </a:extLst>
            </p:cNvPr>
            <p:cNvGrpSpPr/>
            <p:nvPr/>
          </p:nvGrpSpPr>
          <p:grpSpPr>
            <a:xfrm>
              <a:off x="3581400" y="4724400"/>
              <a:ext cx="2398722" cy="363720"/>
              <a:chOff x="5809129" y="2640108"/>
              <a:chExt cx="3765177" cy="784410"/>
            </a:xfrm>
          </p:grpSpPr>
          <p:grpSp>
            <p:nvGrpSpPr>
              <p:cNvPr id="117" name="Group 7">
                <a:extLst>
                  <a:ext uri="{FF2B5EF4-FFF2-40B4-BE49-F238E27FC236}">
                    <a16:creationId xmlns:a16="http://schemas.microsoft.com/office/drawing/2014/main" id="{FD173ED5-24A5-425A-AABB-7468E957011D}"/>
                  </a:ext>
                </a:extLst>
              </p:cNvPr>
              <p:cNvGrpSpPr/>
              <p:nvPr/>
            </p:nvGrpSpPr>
            <p:grpSpPr>
              <a:xfrm>
                <a:off x="5809129" y="2649071"/>
                <a:ext cx="685800" cy="775447"/>
                <a:chOff x="5105400" y="3567953"/>
                <a:chExt cx="685800" cy="775447"/>
              </a:xfrm>
            </p:grpSpPr>
            <p:sp>
              <p:nvSpPr>
                <p:cNvPr id="130" name="Rounded Rectangle 57">
                  <a:extLst>
                    <a:ext uri="{FF2B5EF4-FFF2-40B4-BE49-F238E27FC236}">
                      <a16:creationId xmlns:a16="http://schemas.microsoft.com/office/drawing/2014/main" id="{60BB13B7-CFDF-4C0F-8371-B9B543D176DC}"/>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D719EE60-FD18-4B24-8E1A-B1EF1B1663D7}"/>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C</a:t>
                  </a:r>
                </a:p>
              </p:txBody>
            </p:sp>
          </p:grpSp>
          <p:grpSp>
            <p:nvGrpSpPr>
              <p:cNvPr id="118" name="Group 11">
                <a:extLst>
                  <a:ext uri="{FF2B5EF4-FFF2-40B4-BE49-F238E27FC236}">
                    <a16:creationId xmlns:a16="http://schemas.microsoft.com/office/drawing/2014/main" id="{2034D31A-B660-425A-9B02-2487512384BB}"/>
                  </a:ext>
                </a:extLst>
              </p:cNvPr>
              <p:cNvGrpSpPr/>
              <p:nvPr/>
            </p:nvGrpSpPr>
            <p:grpSpPr>
              <a:xfrm>
                <a:off x="6571130" y="2649071"/>
                <a:ext cx="685800" cy="775447"/>
                <a:chOff x="5105400" y="3567953"/>
                <a:chExt cx="685800" cy="775447"/>
              </a:xfrm>
            </p:grpSpPr>
            <p:sp>
              <p:nvSpPr>
                <p:cNvPr id="128" name="Rounded Rectangle 55">
                  <a:extLst>
                    <a:ext uri="{FF2B5EF4-FFF2-40B4-BE49-F238E27FC236}">
                      <a16:creationId xmlns:a16="http://schemas.microsoft.com/office/drawing/2014/main" id="{87A1B469-96A3-42C4-B50F-44D7D791C7A7}"/>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a:extLst>
                    <a:ext uri="{FF2B5EF4-FFF2-40B4-BE49-F238E27FC236}">
                      <a16:creationId xmlns:a16="http://schemas.microsoft.com/office/drawing/2014/main" id="{CEEB739F-9C7D-486E-A544-79D81602D88B}"/>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V</a:t>
                  </a:r>
                </a:p>
              </p:txBody>
            </p:sp>
          </p:grpSp>
          <p:grpSp>
            <p:nvGrpSpPr>
              <p:cNvPr id="119" name="Group 14">
                <a:extLst>
                  <a:ext uri="{FF2B5EF4-FFF2-40B4-BE49-F238E27FC236}">
                    <a16:creationId xmlns:a16="http://schemas.microsoft.com/office/drawing/2014/main" id="{104FEE2F-92E4-4DA9-804D-C2658448A54A}"/>
                  </a:ext>
                </a:extLst>
              </p:cNvPr>
              <p:cNvGrpSpPr/>
              <p:nvPr/>
            </p:nvGrpSpPr>
            <p:grpSpPr>
              <a:xfrm>
                <a:off x="7342095" y="2649071"/>
                <a:ext cx="685800" cy="775447"/>
                <a:chOff x="5105400" y="3567953"/>
                <a:chExt cx="685800" cy="775447"/>
              </a:xfrm>
            </p:grpSpPr>
            <p:sp>
              <p:nvSpPr>
                <p:cNvPr id="126" name="Rounded Rectangle 53">
                  <a:extLst>
                    <a:ext uri="{FF2B5EF4-FFF2-40B4-BE49-F238E27FC236}">
                      <a16:creationId xmlns:a16="http://schemas.microsoft.com/office/drawing/2014/main" id="{5AA6AC81-6251-462E-BF4E-8690418DCAFB}"/>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C4484AAC-0CC6-4FC7-9892-8BF603AF5A90}"/>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B</a:t>
                  </a:r>
                </a:p>
              </p:txBody>
            </p:sp>
          </p:grpSp>
          <p:grpSp>
            <p:nvGrpSpPr>
              <p:cNvPr id="120" name="Group 17">
                <a:extLst>
                  <a:ext uri="{FF2B5EF4-FFF2-40B4-BE49-F238E27FC236}">
                    <a16:creationId xmlns:a16="http://schemas.microsoft.com/office/drawing/2014/main" id="{FC48F0B6-B0B0-45AA-97BF-CDF1609DD5CA}"/>
                  </a:ext>
                </a:extLst>
              </p:cNvPr>
              <p:cNvGrpSpPr/>
              <p:nvPr/>
            </p:nvGrpSpPr>
            <p:grpSpPr>
              <a:xfrm>
                <a:off x="8113060" y="2649071"/>
                <a:ext cx="685800" cy="775447"/>
                <a:chOff x="5105400" y="3567953"/>
                <a:chExt cx="685800" cy="775447"/>
              </a:xfrm>
            </p:grpSpPr>
            <p:sp>
              <p:nvSpPr>
                <p:cNvPr id="124" name="Rounded Rectangle 51">
                  <a:extLst>
                    <a:ext uri="{FF2B5EF4-FFF2-40B4-BE49-F238E27FC236}">
                      <a16:creationId xmlns:a16="http://schemas.microsoft.com/office/drawing/2014/main" id="{B99D1F3C-7E4D-4937-83DD-068B0F1617C0}"/>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E6318243-AF4D-4003-A522-642D1A59821E}"/>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N</a:t>
                  </a:r>
                </a:p>
              </p:txBody>
            </p:sp>
          </p:grpSp>
          <p:grpSp>
            <p:nvGrpSpPr>
              <p:cNvPr id="121" name="Group 20">
                <a:extLst>
                  <a:ext uri="{FF2B5EF4-FFF2-40B4-BE49-F238E27FC236}">
                    <a16:creationId xmlns:a16="http://schemas.microsoft.com/office/drawing/2014/main" id="{FE299CEF-DEF7-4BEA-BEE8-34A8D0B3D6D4}"/>
                  </a:ext>
                </a:extLst>
              </p:cNvPr>
              <p:cNvGrpSpPr/>
              <p:nvPr/>
            </p:nvGrpSpPr>
            <p:grpSpPr>
              <a:xfrm>
                <a:off x="8888506" y="2640108"/>
                <a:ext cx="685800" cy="775445"/>
                <a:chOff x="5105400" y="3567955"/>
                <a:chExt cx="685800" cy="775445"/>
              </a:xfrm>
            </p:grpSpPr>
            <p:sp>
              <p:nvSpPr>
                <p:cNvPr id="122" name="Rounded Rectangle 49">
                  <a:extLst>
                    <a:ext uri="{FF2B5EF4-FFF2-40B4-BE49-F238E27FC236}">
                      <a16:creationId xmlns:a16="http://schemas.microsoft.com/office/drawing/2014/main" id="{3BA0DA40-0382-48AE-B4E5-EF243EB86632}"/>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a:extLst>
                    <a:ext uri="{FF2B5EF4-FFF2-40B4-BE49-F238E27FC236}">
                      <a16:creationId xmlns:a16="http://schemas.microsoft.com/office/drawing/2014/main" id="{E4F9BC06-A690-4B94-9719-471022E969F0}"/>
                    </a:ext>
                  </a:extLst>
                </p:cNvPr>
                <p:cNvSpPr txBox="1"/>
                <p:nvPr/>
              </p:nvSpPr>
              <p:spPr>
                <a:xfrm>
                  <a:off x="5127812" y="3567955"/>
                  <a:ext cx="609599" cy="730136"/>
                </a:xfrm>
                <a:prstGeom prst="rect">
                  <a:avLst/>
                </a:prstGeom>
                <a:noFill/>
              </p:spPr>
              <p:txBody>
                <a:bodyPr wrap="square" rtlCol="0">
                  <a:spAutoFit/>
                </a:bodyPr>
                <a:lstStyle/>
                <a:p>
                  <a:pPr algn="ctr"/>
                  <a:r>
                    <a:rPr lang="en-US" sz="1600" dirty="0">
                      <a:solidFill>
                        <a:schemeClr val="bg1"/>
                      </a:solidFill>
                    </a:rPr>
                    <a:t>M</a:t>
                  </a:r>
                </a:p>
              </p:txBody>
            </p:sp>
          </p:grpSp>
        </p:grpSp>
        <p:sp>
          <p:nvSpPr>
            <p:cNvPr id="33" name="Rounded Rectangle 60">
              <a:extLst>
                <a:ext uri="{FF2B5EF4-FFF2-40B4-BE49-F238E27FC236}">
                  <a16:creationId xmlns:a16="http://schemas.microsoft.com/office/drawing/2014/main" id="{C053F59C-7EDA-4FE3-94A6-7CD05E8DE9C7}"/>
                </a:ext>
              </a:extLst>
            </p:cNvPr>
            <p:cNvSpPr/>
            <p:nvPr/>
          </p:nvSpPr>
          <p:spPr>
            <a:xfrm>
              <a:off x="2819400" y="4714462"/>
              <a:ext cx="685800" cy="387607"/>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Shift</a:t>
              </a:r>
            </a:p>
          </p:txBody>
        </p:sp>
        <p:grpSp>
          <p:nvGrpSpPr>
            <p:cNvPr id="34" name="Group 33">
              <a:extLst>
                <a:ext uri="{FF2B5EF4-FFF2-40B4-BE49-F238E27FC236}">
                  <a16:creationId xmlns:a16="http://schemas.microsoft.com/office/drawing/2014/main" id="{13719969-675E-4666-BC8B-D3A39A741496}"/>
                </a:ext>
              </a:extLst>
            </p:cNvPr>
            <p:cNvGrpSpPr/>
            <p:nvPr/>
          </p:nvGrpSpPr>
          <p:grpSpPr>
            <a:xfrm>
              <a:off x="3581400" y="5181600"/>
              <a:ext cx="3657600" cy="394447"/>
              <a:chOff x="5105400" y="3567953"/>
              <a:chExt cx="685800" cy="775447"/>
            </a:xfrm>
          </p:grpSpPr>
          <p:sp>
            <p:nvSpPr>
              <p:cNvPr id="115" name="Rounded Rectangle 66">
                <a:extLst>
                  <a:ext uri="{FF2B5EF4-FFF2-40B4-BE49-F238E27FC236}">
                    <a16:creationId xmlns:a16="http://schemas.microsoft.com/office/drawing/2014/main" id="{19C62888-8411-47D3-A885-4E3093672028}"/>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3B563740-7569-4A10-91D5-46CD46CFEE5A}"/>
                  </a:ext>
                </a:extLst>
              </p:cNvPr>
              <p:cNvSpPr txBox="1"/>
              <p:nvPr/>
            </p:nvSpPr>
            <p:spPr>
              <a:xfrm>
                <a:off x="5127812" y="3567953"/>
                <a:ext cx="609600" cy="707886"/>
              </a:xfrm>
              <a:prstGeom prst="rect">
                <a:avLst/>
              </a:prstGeom>
              <a:noFill/>
            </p:spPr>
            <p:txBody>
              <a:bodyPr wrap="square" rtlCol="0">
                <a:spAutoFit/>
              </a:bodyPr>
              <a:lstStyle/>
              <a:p>
                <a:pPr algn="ctr"/>
                <a:endParaRPr lang="en-US" sz="4000" dirty="0">
                  <a:solidFill>
                    <a:schemeClr val="bg1"/>
                  </a:solidFill>
                </a:endParaRPr>
              </a:p>
            </p:txBody>
          </p:sp>
        </p:grpSp>
        <p:grpSp>
          <p:nvGrpSpPr>
            <p:cNvPr id="35" name="Group 7">
              <a:extLst>
                <a:ext uri="{FF2B5EF4-FFF2-40B4-BE49-F238E27FC236}">
                  <a16:creationId xmlns:a16="http://schemas.microsoft.com/office/drawing/2014/main" id="{8B7D47B5-75B4-4416-B7B0-7B201A371F85}"/>
                </a:ext>
              </a:extLst>
            </p:cNvPr>
            <p:cNvGrpSpPr/>
            <p:nvPr/>
          </p:nvGrpSpPr>
          <p:grpSpPr>
            <a:xfrm>
              <a:off x="3079458" y="3807165"/>
              <a:ext cx="436910" cy="359564"/>
              <a:chOff x="5105400" y="3567953"/>
              <a:chExt cx="685800" cy="775447"/>
            </a:xfrm>
          </p:grpSpPr>
          <p:sp>
            <p:nvSpPr>
              <p:cNvPr id="113" name="Rounded Rectangle 39">
                <a:extLst>
                  <a:ext uri="{FF2B5EF4-FFF2-40B4-BE49-F238E27FC236}">
                    <a16:creationId xmlns:a16="http://schemas.microsoft.com/office/drawing/2014/main" id="{AE499648-3534-4244-93A2-AD32BD82D90C}"/>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C702C875-0703-4B3E-A802-ADD1FBAA1B34}"/>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Q</a:t>
                </a:r>
              </a:p>
            </p:txBody>
          </p:sp>
        </p:grpSp>
        <p:grpSp>
          <p:nvGrpSpPr>
            <p:cNvPr id="36" name="Group 7">
              <a:extLst>
                <a:ext uri="{FF2B5EF4-FFF2-40B4-BE49-F238E27FC236}">
                  <a16:creationId xmlns:a16="http://schemas.microsoft.com/office/drawing/2014/main" id="{CD082C57-F48C-4C53-AE7D-190E7515A0E7}"/>
                </a:ext>
              </a:extLst>
            </p:cNvPr>
            <p:cNvGrpSpPr/>
            <p:nvPr/>
          </p:nvGrpSpPr>
          <p:grpSpPr>
            <a:xfrm>
              <a:off x="2554743" y="3810000"/>
              <a:ext cx="519122" cy="359564"/>
              <a:chOff x="5048804" y="3567953"/>
              <a:chExt cx="814845" cy="775447"/>
            </a:xfrm>
          </p:grpSpPr>
          <p:sp>
            <p:nvSpPr>
              <p:cNvPr id="111" name="Rounded Rectangle 39">
                <a:extLst>
                  <a:ext uri="{FF2B5EF4-FFF2-40B4-BE49-F238E27FC236}">
                    <a16:creationId xmlns:a16="http://schemas.microsoft.com/office/drawing/2014/main" id="{DD9CF2D0-7A2D-4F3C-A90C-E2FDE4364623}"/>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B699282F-F232-4767-8661-E3698AA0DB44}"/>
                  </a:ext>
                </a:extLst>
              </p:cNvPr>
              <p:cNvSpPr txBox="1"/>
              <p:nvPr/>
            </p:nvSpPr>
            <p:spPr>
              <a:xfrm>
                <a:off x="5048804" y="3567953"/>
                <a:ext cx="814845" cy="730136"/>
              </a:xfrm>
              <a:prstGeom prst="rect">
                <a:avLst/>
              </a:prstGeom>
              <a:noFill/>
            </p:spPr>
            <p:txBody>
              <a:bodyPr wrap="square" rtlCol="0">
                <a:spAutoFit/>
              </a:bodyPr>
              <a:lstStyle/>
              <a:p>
                <a:pPr algn="ctr"/>
                <a:r>
                  <a:rPr lang="en-US" sz="1600" dirty="0">
                    <a:solidFill>
                      <a:schemeClr val="bg1"/>
                    </a:solidFill>
                  </a:rPr>
                  <a:t>Tab</a:t>
                </a:r>
              </a:p>
            </p:txBody>
          </p:sp>
        </p:grpSp>
        <p:grpSp>
          <p:nvGrpSpPr>
            <p:cNvPr id="37" name="Group 7">
              <a:extLst>
                <a:ext uri="{FF2B5EF4-FFF2-40B4-BE49-F238E27FC236}">
                  <a16:creationId xmlns:a16="http://schemas.microsoft.com/office/drawing/2014/main" id="{F5437912-61CB-468A-9255-E212DAFF41A1}"/>
                </a:ext>
              </a:extLst>
            </p:cNvPr>
            <p:cNvGrpSpPr/>
            <p:nvPr/>
          </p:nvGrpSpPr>
          <p:grpSpPr>
            <a:xfrm>
              <a:off x="6048462" y="3811398"/>
              <a:ext cx="436910" cy="359564"/>
              <a:chOff x="5105400" y="3567953"/>
              <a:chExt cx="685800" cy="775447"/>
            </a:xfrm>
          </p:grpSpPr>
          <p:sp>
            <p:nvSpPr>
              <p:cNvPr id="109" name="Rounded Rectangle 39">
                <a:extLst>
                  <a:ext uri="{FF2B5EF4-FFF2-40B4-BE49-F238E27FC236}">
                    <a16:creationId xmlns:a16="http://schemas.microsoft.com/office/drawing/2014/main" id="{6263D8A5-C5C4-4D85-9354-B183B8CF4DD3}"/>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5B7937FB-0997-467B-92F1-265A10BC9789}"/>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U</a:t>
                </a:r>
              </a:p>
            </p:txBody>
          </p:sp>
        </p:grpSp>
        <p:grpSp>
          <p:nvGrpSpPr>
            <p:cNvPr id="38" name="Group 7">
              <a:extLst>
                <a:ext uri="{FF2B5EF4-FFF2-40B4-BE49-F238E27FC236}">
                  <a16:creationId xmlns:a16="http://schemas.microsoft.com/office/drawing/2014/main" id="{8553E419-7B30-434A-93A5-1011D465B474}"/>
                </a:ext>
              </a:extLst>
            </p:cNvPr>
            <p:cNvGrpSpPr/>
            <p:nvPr/>
          </p:nvGrpSpPr>
          <p:grpSpPr>
            <a:xfrm>
              <a:off x="6553200" y="3812796"/>
              <a:ext cx="436910" cy="359564"/>
              <a:chOff x="5105400" y="3567953"/>
              <a:chExt cx="685800" cy="775447"/>
            </a:xfrm>
          </p:grpSpPr>
          <p:sp>
            <p:nvSpPr>
              <p:cNvPr id="107" name="Rounded Rectangle 39">
                <a:extLst>
                  <a:ext uri="{FF2B5EF4-FFF2-40B4-BE49-F238E27FC236}">
                    <a16:creationId xmlns:a16="http://schemas.microsoft.com/office/drawing/2014/main" id="{FA909948-4577-4E43-A5D1-A7F867EDB671}"/>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a:extLst>
                  <a:ext uri="{FF2B5EF4-FFF2-40B4-BE49-F238E27FC236}">
                    <a16:creationId xmlns:a16="http://schemas.microsoft.com/office/drawing/2014/main" id="{932DD4EB-AF8B-44D6-9B4B-A6B3A2983E3F}"/>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I</a:t>
                </a:r>
              </a:p>
            </p:txBody>
          </p:sp>
        </p:grpSp>
        <p:grpSp>
          <p:nvGrpSpPr>
            <p:cNvPr id="39" name="Group 7">
              <a:extLst>
                <a:ext uri="{FF2B5EF4-FFF2-40B4-BE49-F238E27FC236}">
                  <a16:creationId xmlns:a16="http://schemas.microsoft.com/office/drawing/2014/main" id="{1DB8072F-B184-4D3A-9657-32C37384E7B6}"/>
                </a:ext>
              </a:extLst>
            </p:cNvPr>
            <p:cNvGrpSpPr/>
            <p:nvPr/>
          </p:nvGrpSpPr>
          <p:grpSpPr>
            <a:xfrm>
              <a:off x="7057938" y="3814194"/>
              <a:ext cx="436910" cy="359564"/>
              <a:chOff x="5105400" y="3567953"/>
              <a:chExt cx="685800" cy="775447"/>
            </a:xfrm>
          </p:grpSpPr>
          <p:sp>
            <p:nvSpPr>
              <p:cNvPr id="105" name="Rounded Rectangle 39">
                <a:extLst>
                  <a:ext uri="{FF2B5EF4-FFF2-40B4-BE49-F238E27FC236}">
                    <a16:creationId xmlns:a16="http://schemas.microsoft.com/office/drawing/2014/main" id="{B2DA53D3-5FF9-49DF-AA8D-8A42EFF4FF95}"/>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B943C588-EB95-4B4E-A7ED-97B460A459A3}"/>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O</a:t>
                </a:r>
              </a:p>
            </p:txBody>
          </p:sp>
        </p:grpSp>
        <p:grpSp>
          <p:nvGrpSpPr>
            <p:cNvPr id="40" name="Group 7">
              <a:extLst>
                <a:ext uri="{FF2B5EF4-FFF2-40B4-BE49-F238E27FC236}">
                  <a16:creationId xmlns:a16="http://schemas.microsoft.com/office/drawing/2014/main" id="{E7E2F555-E96D-4389-9B73-C0F1A1869FFF}"/>
                </a:ext>
              </a:extLst>
            </p:cNvPr>
            <p:cNvGrpSpPr/>
            <p:nvPr/>
          </p:nvGrpSpPr>
          <p:grpSpPr>
            <a:xfrm>
              <a:off x="7554287" y="3807204"/>
              <a:ext cx="436910" cy="359564"/>
              <a:chOff x="5105400" y="3567953"/>
              <a:chExt cx="685800" cy="775447"/>
            </a:xfrm>
          </p:grpSpPr>
          <p:sp>
            <p:nvSpPr>
              <p:cNvPr id="103" name="Rounded Rectangle 39">
                <a:extLst>
                  <a:ext uri="{FF2B5EF4-FFF2-40B4-BE49-F238E27FC236}">
                    <a16:creationId xmlns:a16="http://schemas.microsoft.com/office/drawing/2014/main" id="{3D5398F9-4F94-455B-9A77-29EF18DF42B8}"/>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B63F54DE-931F-4A17-B871-977FDE715B26}"/>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P</a:t>
                </a:r>
              </a:p>
            </p:txBody>
          </p:sp>
        </p:grpSp>
        <p:grpSp>
          <p:nvGrpSpPr>
            <p:cNvPr id="41" name="Group 7">
              <a:extLst>
                <a:ext uri="{FF2B5EF4-FFF2-40B4-BE49-F238E27FC236}">
                  <a16:creationId xmlns:a16="http://schemas.microsoft.com/office/drawing/2014/main" id="{0DA46D97-8995-4DFD-BF41-4241013E1EAD}"/>
                </a:ext>
              </a:extLst>
            </p:cNvPr>
            <p:cNvGrpSpPr/>
            <p:nvPr/>
          </p:nvGrpSpPr>
          <p:grpSpPr>
            <a:xfrm>
              <a:off x="6321105" y="4268598"/>
              <a:ext cx="436910" cy="359564"/>
              <a:chOff x="5105400" y="3567953"/>
              <a:chExt cx="685800" cy="775447"/>
            </a:xfrm>
          </p:grpSpPr>
          <p:sp>
            <p:nvSpPr>
              <p:cNvPr id="101" name="Rounded Rectangle 39">
                <a:extLst>
                  <a:ext uri="{FF2B5EF4-FFF2-40B4-BE49-F238E27FC236}">
                    <a16:creationId xmlns:a16="http://schemas.microsoft.com/office/drawing/2014/main" id="{078DF40D-E009-4C37-9B6E-46B48EE47F86}"/>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7C4C2AB4-416A-4B9D-AD15-E44550D12939}"/>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a:t>
                </a:r>
              </a:p>
            </p:txBody>
          </p:sp>
        </p:grpSp>
        <p:grpSp>
          <p:nvGrpSpPr>
            <p:cNvPr id="42" name="Group 7">
              <a:extLst>
                <a:ext uri="{FF2B5EF4-FFF2-40B4-BE49-F238E27FC236}">
                  <a16:creationId xmlns:a16="http://schemas.microsoft.com/office/drawing/2014/main" id="{1DB60F06-5E6D-4EB2-91C6-923335099304}"/>
                </a:ext>
              </a:extLst>
            </p:cNvPr>
            <p:cNvGrpSpPr/>
            <p:nvPr/>
          </p:nvGrpSpPr>
          <p:grpSpPr>
            <a:xfrm>
              <a:off x="6825842" y="4261607"/>
              <a:ext cx="436910" cy="359564"/>
              <a:chOff x="5105400" y="3567953"/>
              <a:chExt cx="685800" cy="775447"/>
            </a:xfrm>
          </p:grpSpPr>
          <p:sp>
            <p:nvSpPr>
              <p:cNvPr id="99" name="Rounded Rectangle 39">
                <a:extLst>
                  <a:ext uri="{FF2B5EF4-FFF2-40B4-BE49-F238E27FC236}">
                    <a16:creationId xmlns:a16="http://schemas.microsoft.com/office/drawing/2014/main" id="{D5E6DC26-A664-48A6-9222-BE2E9AEC6C6D}"/>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18A97CAF-87FA-4955-82C4-D5E242A52469}"/>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a:t>
                </a:r>
              </a:p>
            </p:txBody>
          </p:sp>
        </p:grpSp>
        <p:grpSp>
          <p:nvGrpSpPr>
            <p:cNvPr id="43" name="Group 7">
              <a:extLst>
                <a:ext uri="{FF2B5EF4-FFF2-40B4-BE49-F238E27FC236}">
                  <a16:creationId xmlns:a16="http://schemas.microsoft.com/office/drawing/2014/main" id="{1DCDF425-99B5-4189-9573-A55E9C36FCC6}"/>
                </a:ext>
              </a:extLst>
            </p:cNvPr>
            <p:cNvGrpSpPr/>
            <p:nvPr/>
          </p:nvGrpSpPr>
          <p:grpSpPr>
            <a:xfrm>
              <a:off x="7330578" y="4254616"/>
              <a:ext cx="1127622" cy="359564"/>
              <a:chOff x="5105400" y="3567953"/>
              <a:chExt cx="1769983" cy="775447"/>
            </a:xfrm>
          </p:grpSpPr>
          <p:sp>
            <p:nvSpPr>
              <p:cNvPr id="97" name="Rounded Rectangle 39">
                <a:extLst>
                  <a:ext uri="{FF2B5EF4-FFF2-40B4-BE49-F238E27FC236}">
                    <a16:creationId xmlns:a16="http://schemas.microsoft.com/office/drawing/2014/main" id="{5EF92119-90DE-4B39-8F1F-65F46C5F5473}"/>
                  </a:ext>
                </a:extLst>
              </p:cNvPr>
              <p:cNvSpPr/>
              <p:nvPr/>
            </p:nvSpPr>
            <p:spPr>
              <a:xfrm>
                <a:off x="5105400" y="3581400"/>
                <a:ext cx="1769983" cy="762000"/>
              </a:xfrm>
              <a:prstGeom prst="roundRect">
                <a:avLst>
                  <a:gd name="adj" fmla="val 9506"/>
                </a:avLst>
              </a:prstGeom>
              <a:solidFill>
                <a:srgbClr val="FF0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AD0DC33E-7DC8-46AA-8CBF-F9285BAFE8A1}"/>
                  </a:ext>
                </a:extLst>
              </p:cNvPr>
              <p:cNvSpPr txBox="1"/>
              <p:nvPr/>
            </p:nvSpPr>
            <p:spPr>
              <a:xfrm>
                <a:off x="5127810" y="3567953"/>
                <a:ext cx="1627962" cy="730136"/>
              </a:xfrm>
              <a:prstGeom prst="rect">
                <a:avLst/>
              </a:prstGeom>
              <a:noFill/>
            </p:spPr>
            <p:txBody>
              <a:bodyPr wrap="square" rtlCol="0">
                <a:spAutoFit/>
              </a:bodyPr>
              <a:lstStyle/>
              <a:p>
                <a:pPr algn="ctr"/>
                <a:r>
                  <a:rPr lang="en-US" sz="1600" dirty="0">
                    <a:solidFill>
                      <a:schemeClr val="bg1"/>
                    </a:solidFill>
                  </a:rPr>
                  <a:t>COMMIT</a:t>
                </a:r>
              </a:p>
            </p:txBody>
          </p:sp>
        </p:grpSp>
        <p:sp>
          <p:nvSpPr>
            <p:cNvPr id="44" name="Rounded Rectangle 60">
              <a:extLst>
                <a:ext uri="{FF2B5EF4-FFF2-40B4-BE49-F238E27FC236}">
                  <a16:creationId xmlns:a16="http://schemas.microsoft.com/office/drawing/2014/main" id="{E40C0AF0-086D-4FA7-8ACA-75232F9ADF02}"/>
                </a:ext>
              </a:extLst>
            </p:cNvPr>
            <p:cNvSpPr/>
            <p:nvPr/>
          </p:nvSpPr>
          <p:spPr>
            <a:xfrm>
              <a:off x="2590800" y="4267200"/>
              <a:ext cx="685800" cy="387607"/>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Caps Lock</a:t>
              </a:r>
            </a:p>
          </p:txBody>
        </p:sp>
        <p:sp>
          <p:nvSpPr>
            <p:cNvPr id="45" name="Rounded Rectangle 60">
              <a:extLst>
                <a:ext uri="{FF2B5EF4-FFF2-40B4-BE49-F238E27FC236}">
                  <a16:creationId xmlns:a16="http://schemas.microsoft.com/office/drawing/2014/main" id="{3F4B65B7-3137-46D6-A17D-33E865F4D0C5}"/>
                </a:ext>
              </a:extLst>
            </p:cNvPr>
            <p:cNvSpPr/>
            <p:nvPr/>
          </p:nvSpPr>
          <p:spPr>
            <a:xfrm>
              <a:off x="7610212" y="4707622"/>
              <a:ext cx="685800" cy="387607"/>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Shift</a:t>
              </a:r>
            </a:p>
          </p:txBody>
        </p:sp>
        <p:grpSp>
          <p:nvGrpSpPr>
            <p:cNvPr id="46" name="Group 7">
              <a:extLst>
                <a:ext uri="{FF2B5EF4-FFF2-40B4-BE49-F238E27FC236}">
                  <a16:creationId xmlns:a16="http://schemas.microsoft.com/office/drawing/2014/main" id="{B7AABA18-ECC1-40E9-A8DA-94A0E9DDCABA}"/>
                </a:ext>
              </a:extLst>
            </p:cNvPr>
            <p:cNvGrpSpPr/>
            <p:nvPr/>
          </p:nvGrpSpPr>
          <p:grpSpPr>
            <a:xfrm>
              <a:off x="6061046" y="4721603"/>
              <a:ext cx="436910" cy="359564"/>
              <a:chOff x="5105400" y="3567953"/>
              <a:chExt cx="685800" cy="775447"/>
            </a:xfrm>
          </p:grpSpPr>
          <p:sp>
            <p:nvSpPr>
              <p:cNvPr id="95" name="Rounded Rectangle 39">
                <a:extLst>
                  <a:ext uri="{FF2B5EF4-FFF2-40B4-BE49-F238E27FC236}">
                    <a16:creationId xmlns:a16="http://schemas.microsoft.com/office/drawing/2014/main" id="{665865F8-4F02-4BB8-B888-040B4BEDF837}"/>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E62D8016-6512-4A25-92EF-74357E364E24}"/>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a:t>
                </a:r>
              </a:p>
            </p:txBody>
          </p:sp>
        </p:grpSp>
        <p:grpSp>
          <p:nvGrpSpPr>
            <p:cNvPr id="47" name="Group 7">
              <a:extLst>
                <a:ext uri="{FF2B5EF4-FFF2-40B4-BE49-F238E27FC236}">
                  <a16:creationId xmlns:a16="http://schemas.microsoft.com/office/drawing/2014/main" id="{6D3C3B1B-F7EB-43A7-98DF-1632BA0062E4}"/>
                </a:ext>
              </a:extLst>
            </p:cNvPr>
            <p:cNvGrpSpPr/>
            <p:nvPr/>
          </p:nvGrpSpPr>
          <p:grpSpPr>
            <a:xfrm>
              <a:off x="6581164" y="4713214"/>
              <a:ext cx="436910" cy="359564"/>
              <a:chOff x="5105400" y="3567953"/>
              <a:chExt cx="685800" cy="775447"/>
            </a:xfrm>
          </p:grpSpPr>
          <p:sp>
            <p:nvSpPr>
              <p:cNvPr id="93" name="Rounded Rectangle 39">
                <a:extLst>
                  <a:ext uri="{FF2B5EF4-FFF2-40B4-BE49-F238E27FC236}">
                    <a16:creationId xmlns:a16="http://schemas.microsoft.com/office/drawing/2014/main" id="{7216D004-C0BB-438E-AEE2-A251CD6DD2B7}"/>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28968ECF-372B-4BE8-AA22-0DDE83EA2399}"/>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a:t>
                </a:r>
              </a:p>
            </p:txBody>
          </p:sp>
        </p:grpSp>
        <p:grpSp>
          <p:nvGrpSpPr>
            <p:cNvPr id="48" name="Group 7">
              <a:extLst>
                <a:ext uri="{FF2B5EF4-FFF2-40B4-BE49-F238E27FC236}">
                  <a16:creationId xmlns:a16="http://schemas.microsoft.com/office/drawing/2014/main" id="{028F1258-B82B-4733-ADAC-72BF7A6DF00D}"/>
                </a:ext>
              </a:extLst>
            </p:cNvPr>
            <p:cNvGrpSpPr/>
            <p:nvPr/>
          </p:nvGrpSpPr>
          <p:grpSpPr>
            <a:xfrm>
              <a:off x="7092892" y="4704825"/>
              <a:ext cx="436910" cy="359564"/>
              <a:chOff x="5105400" y="3567953"/>
              <a:chExt cx="685800" cy="775447"/>
            </a:xfrm>
          </p:grpSpPr>
          <p:sp>
            <p:nvSpPr>
              <p:cNvPr id="91" name="Rounded Rectangle 39">
                <a:extLst>
                  <a:ext uri="{FF2B5EF4-FFF2-40B4-BE49-F238E27FC236}">
                    <a16:creationId xmlns:a16="http://schemas.microsoft.com/office/drawing/2014/main" id="{653D6B5F-6581-4E66-8F31-E22D62F63494}"/>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A06D9DA0-F124-451C-A0DA-904EF5CD484E}"/>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a:t>
                </a:r>
              </a:p>
            </p:txBody>
          </p:sp>
        </p:grpSp>
        <p:grpSp>
          <p:nvGrpSpPr>
            <p:cNvPr id="49" name="Group 7">
              <a:extLst>
                <a:ext uri="{FF2B5EF4-FFF2-40B4-BE49-F238E27FC236}">
                  <a16:creationId xmlns:a16="http://schemas.microsoft.com/office/drawing/2014/main" id="{2293C9AF-5491-4B5B-A6F1-5C67CC568AA3}"/>
                </a:ext>
              </a:extLst>
            </p:cNvPr>
            <p:cNvGrpSpPr/>
            <p:nvPr/>
          </p:nvGrpSpPr>
          <p:grpSpPr>
            <a:xfrm>
              <a:off x="3388857" y="3359791"/>
              <a:ext cx="436910" cy="359564"/>
              <a:chOff x="5105400" y="3567953"/>
              <a:chExt cx="685800" cy="775447"/>
            </a:xfrm>
          </p:grpSpPr>
          <p:sp>
            <p:nvSpPr>
              <p:cNvPr id="89" name="Rounded Rectangle 39">
                <a:extLst>
                  <a:ext uri="{FF2B5EF4-FFF2-40B4-BE49-F238E27FC236}">
                    <a16:creationId xmlns:a16="http://schemas.microsoft.com/office/drawing/2014/main" id="{13B312EF-DFAD-47A4-B33C-9356DDF97794}"/>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5BE49725-D77C-4A8C-98F0-C01AC49B5884}"/>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2</a:t>
                </a:r>
              </a:p>
            </p:txBody>
          </p:sp>
        </p:grpSp>
        <p:grpSp>
          <p:nvGrpSpPr>
            <p:cNvPr id="50" name="Group 11">
              <a:extLst>
                <a:ext uri="{FF2B5EF4-FFF2-40B4-BE49-F238E27FC236}">
                  <a16:creationId xmlns:a16="http://schemas.microsoft.com/office/drawing/2014/main" id="{824BC558-D005-47C7-AE60-8A79136A4B30}"/>
                </a:ext>
              </a:extLst>
            </p:cNvPr>
            <p:cNvGrpSpPr/>
            <p:nvPr/>
          </p:nvGrpSpPr>
          <p:grpSpPr>
            <a:xfrm>
              <a:off x="3874313" y="3359791"/>
              <a:ext cx="436910" cy="359564"/>
              <a:chOff x="5105400" y="3567953"/>
              <a:chExt cx="685800" cy="775447"/>
            </a:xfrm>
          </p:grpSpPr>
          <p:sp>
            <p:nvSpPr>
              <p:cNvPr id="87" name="Rounded Rectangle 37">
                <a:extLst>
                  <a:ext uri="{FF2B5EF4-FFF2-40B4-BE49-F238E27FC236}">
                    <a16:creationId xmlns:a16="http://schemas.microsoft.com/office/drawing/2014/main" id="{EC207248-629C-47F6-A9BB-9EBA2E42B31F}"/>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E64F0B4D-A1AF-4C22-8E15-09FBA89BEFC3}"/>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3</a:t>
                </a:r>
              </a:p>
            </p:txBody>
          </p:sp>
        </p:grpSp>
        <p:grpSp>
          <p:nvGrpSpPr>
            <p:cNvPr id="51" name="Group 14">
              <a:extLst>
                <a:ext uri="{FF2B5EF4-FFF2-40B4-BE49-F238E27FC236}">
                  <a16:creationId xmlns:a16="http://schemas.microsoft.com/office/drawing/2014/main" id="{8602B928-8724-4F31-BDE5-E7E0050EFA69}"/>
                </a:ext>
              </a:extLst>
            </p:cNvPr>
            <p:cNvGrpSpPr/>
            <p:nvPr/>
          </p:nvGrpSpPr>
          <p:grpSpPr>
            <a:xfrm>
              <a:off x="4365480" y="3359791"/>
              <a:ext cx="436910" cy="359564"/>
              <a:chOff x="5105400" y="3567953"/>
              <a:chExt cx="685800" cy="775447"/>
            </a:xfrm>
          </p:grpSpPr>
          <p:sp>
            <p:nvSpPr>
              <p:cNvPr id="85" name="Rounded Rectangle 35">
                <a:extLst>
                  <a:ext uri="{FF2B5EF4-FFF2-40B4-BE49-F238E27FC236}">
                    <a16:creationId xmlns:a16="http://schemas.microsoft.com/office/drawing/2014/main" id="{218CDB3D-8FB0-4F5F-B694-778E9EF19627}"/>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40553019-E746-44B2-A917-1EA53CCF10D7}"/>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4</a:t>
                </a:r>
              </a:p>
            </p:txBody>
          </p:sp>
        </p:grpSp>
        <p:grpSp>
          <p:nvGrpSpPr>
            <p:cNvPr id="52" name="Group 17">
              <a:extLst>
                <a:ext uri="{FF2B5EF4-FFF2-40B4-BE49-F238E27FC236}">
                  <a16:creationId xmlns:a16="http://schemas.microsoft.com/office/drawing/2014/main" id="{ED333AAB-974B-4BC2-80D1-66009B10F9DF}"/>
                </a:ext>
              </a:extLst>
            </p:cNvPr>
            <p:cNvGrpSpPr/>
            <p:nvPr/>
          </p:nvGrpSpPr>
          <p:grpSpPr>
            <a:xfrm>
              <a:off x="4856647" y="3359791"/>
              <a:ext cx="436910" cy="359564"/>
              <a:chOff x="5105400" y="3567953"/>
              <a:chExt cx="685800" cy="775447"/>
            </a:xfrm>
          </p:grpSpPr>
          <p:sp>
            <p:nvSpPr>
              <p:cNvPr id="83" name="Rounded Rectangle 33">
                <a:extLst>
                  <a:ext uri="{FF2B5EF4-FFF2-40B4-BE49-F238E27FC236}">
                    <a16:creationId xmlns:a16="http://schemas.microsoft.com/office/drawing/2014/main" id="{DAA280EF-C5BE-411A-8D49-799F11A79FF9}"/>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84FC8890-DC15-46B5-A85E-AFDB9F447B92}"/>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5</a:t>
                </a:r>
              </a:p>
            </p:txBody>
          </p:sp>
        </p:grpSp>
        <p:grpSp>
          <p:nvGrpSpPr>
            <p:cNvPr id="53" name="Group 20">
              <a:extLst>
                <a:ext uri="{FF2B5EF4-FFF2-40B4-BE49-F238E27FC236}">
                  <a16:creationId xmlns:a16="http://schemas.microsoft.com/office/drawing/2014/main" id="{857B001E-0488-43E2-9755-9F1FFE9CF192}"/>
                </a:ext>
              </a:extLst>
            </p:cNvPr>
            <p:cNvGrpSpPr/>
            <p:nvPr/>
          </p:nvGrpSpPr>
          <p:grpSpPr>
            <a:xfrm>
              <a:off x="5350669" y="3355635"/>
              <a:ext cx="436910" cy="359563"/>
              <a:chOff x="5105400" y="3567955"/>
              <a:chExt cx="685800" cy="775445"/>
            </a:xfrm>
          </p:grpSpPr>
          <p:sp>
            <p:nvSpPr>
              <p:cNvPr id="81" name="Rounded Rectangle 31">
                <a:extLst>
                  <a:ext uri="{FF2B5EF4-FFF2-40B4-BE49-F238E27FC236}">
                    <a16:creationId xmlns:a16="http://schemas.microsoft.com/office/drawing/2014/main" id="{CE91BFB0-C199-4E30-9AD4-095CFA12AD54}"/>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3C9AF502-06AC-4354-B110-66135469AE76}"/>
                  </a:ext>
                </a:extLst>
              </p:cNvPr>
              <p:cNvSpPr txBox="1"/>
              <p:nvPr/>
            </p:nvSpPr>
            <p:spPr>
              <a:xfrm>
                <a:off x="5127812" y="3567955"/>
                <a:ext cx="609599" cy="730136"/>
              </a:xfrm>
              <a:prstGeom prst="rect">
                <a:avLst/>
              </a:prstGeom>
              <a:noFill/>
            </p:spPr>
            <p:txBody>
              <a:bodyPr wrap="square" rtlCol="0">
                <a:spAutoFit/>
              </a:bodyPr>
              <a:lstStyle/>
              <a:p>
                <a:pPr algn="ctr"/>
                <a:r>
                  <a:rPr lang="en-US" sz="1600" dirty="0">
                    <a:solidFill>
                      <a:schemeClr val="bg1"/>
                    </a:solidFill>
                  </a:rPr>
                  <a:t>6</a:t>
                </a:r>
              </a:p>
            </p:txBody>
          </p:sp>
        </p:grpSp>
        <p:grpSp>
          <p:nvGrpSpPr>
            <p:cNvPr id="54" name="Group 7">
              <a:extLst>
                <a:ext uri="{FF2B5EF4-FFF2-40B4-BE49-F238E27FC236}">
                  <a16:creationId xmlns:a16="http://schemas.microsoft.com/office/drawing/2014/main" id="{74D280DE-C09F-4F18-BFCC-2688FF659E6D}"/>
                </a:ext>
              </a:extLst>
            </p:cNvPr>
            <p:cNvGrpSpPr/>
            <p:nvPr/>
          </p:nvGrpSpPr>
          <p:grpSpPr>
            <a:xfrm>
              <a:off x="2886915" y="3352800"/>
              <a:ext cx="436910" cy="359564"/>
              <a:chOff x="5105400" y="3567953"/>
              <a:chExt cx="685800" cy="775447"/>
            </a:xfrm>
          </p:grpSpPr>
          <p:sp>
            <p:nvSpPr>
              <p:cNvPr id="79" name="Rounded Rectangle 39">
                <a:extLst>
                  <a:ext uri="{FF2B5EF4-FFF2-40B4-BE49-F238E27FC236}">
                    <a16:creationId xmlns:a16="http://schemas.microsoft.com/office/drawing/2014/main" id="{50302DAC-B33C-46CA-A716-1342A37FA97E}"/>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DB74CF7A-EC2E-4CC5-90DA-C9C924163E27}"/>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1</a:t>
                </a:r>
              </a:p>
            </p:txBody>
          </p:sp>
        </p:grpSp>
        <p:grpSp>
          <p:nvGrpSpPr>
            <p:cNvPr id="55" name="Group 7">
              <a:extLst>
                <a:ext uri="{FF2B5EF4-FFF2-40B4-BE49-F238E27FC236}">
                  <a16:creationId xmlns:a16="http://schemas.microsoft.com/office/drawing/2014/main" id="{00048CB5-B908-4557-A967-0A7E4DF4A1B2}"/>
                </a:ext>
              </a:extLst>
            </p:cNvPr>
            <p:cNvGrpSpPr/>
            <p:nvPr/>
          </p:nvGrpSpPr>
          <p:grpSpPr>
            <a:xfrm>
              <a:off x="2362200" y="3355635"/>
              <a:ext cx="519122" cy="359564"/>
              <a:chOff x="5048804" y="3567953"/>
              <a:chExt cx="814845" cy="775447"/>
            </a:xfrm>
          </p:grpSpPr>
          <p:sp>
            <p:nvSpPr>
              <p:cNvPr id="77" name="Rounded Rectangle 39">
                <a:extLst>
                  <a:ext uri="{FF2B5EF4-FFF2-40B4-BE49-F238E27FC236}">
                    <a16:creationId xmlns:a16="http://schemas.microsoft.com/office/drawing/2014/main" id="{C9E9568D-8D9E-4BFB-8548-BCDB476D039F}"/>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B25F302A-EB67-43B6-B4A8-7E5D724A8C61}"/>
                  </a:ext>
                </a:extLst>
              </p:cNvPr>
              <p:cNvSpPr txBox="1"/>
              <p:nvPr/>
            </p:nvSpPr>
            <p:spPr>
              <a:xfrm>
                <a:off x="5048804" y="3567953"/>
                <a:ext cx="814845" cy="730136"/>
              </a:xfrm>
              <a:prstGeom prst="rect">
                <a:avLst/>
              </a:prstGeom>
              <a:noFill/>
            </p:spPr>
            <p:txBody>
              <a:bodyPr wrap="square" rtlCol="0">
                <a:spAutoFit/>
              </a:bodyPr>
              <a:lstStyle/>
              <a:p>
                <a:pPr algn="ctr"/>
                <a:r>
                  <a:rPr lang="en-US" sz="1600" dirty="0">
                    <a:solidFill>
                      <a:schemeClr val="bg1"/>
                    </a:solidFill>
                  </a:rPr>
                  <a:t>Esc</a:t>
                </a:r>
              </a:p>
            </p:txBody>
          </p:sp>
        </p:grpSp>
        <p:grpSp>
          <p:nvGrpSpPr>
            <p:cNvPr id="56" name="Group 7">
              <a:extLst>
                <a:ext uri="{FF2B5EF4-FFF2-40B4-BE49-F238E27FC236}">
                  <a16:creationId xmlns:a16="http://schemas.microsoft.com/office/drawing/2014/main" id="{61AB59BA-951C-4209-A9C1-09DC02844685}"/>
                </a:ext>
              </a:extLst>
            </p:cNvPr>
            <p:cNvGrpSpPr/>
            <p:nvPr/>
          </p:nvGrpSpPr>
          <p:grpSpPr>
            <a:xfrm>
              <a:off x="5855919" y="3357033"/>
              <a:ext cx="436910" cy="359564"/>
              <a:chOff x="5105400" y="3567953"/>
              <a:chExt cx="685800" cy="775447"/>
            </a:xfrm>
          </p:grpSpPr>
          <p:sp>
            <p:nvSpPr>
              <p:cNvPr id="75" name="Rounded Rectangle 39">
                <a:extLst>
                  <a:ext uri="{FF2B5EF4-FFF2-40B4-BE49-F238E27FC236}">
                    <a16:creationId xmlns:a16="http://schemas.microsoft.com/office/drawing/2014/main" id="{89F7C22F-CAA8-4C0A-BC75-0FA12D15D152}"/>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7F9C8B5E-E6A3-41EA-8435-CC95773E060D}"/>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7</a:t>
                </a:r>
              </a:p>
            </p:txBody>
          </p:sp>
        </p:grpSp>
        <p:grpSp>
          <p:nvGrpSpPr>
            <p:cNvPr id="57" name="Group 7">
              <a:extLst>
                <a:ext uri="{FF2B5EF4-FFF2-40B4-BE49-F238E27FC236}">
                  <a16:creationId xmlns:a16="http://schemas.microsoft.com/office/drawing/2014/main" id="{9D30ED33-8D7B-4466-83BD-E880A92711BF}"/>
                </a:ext>
              </a:extLst>
            </p:cNvPr>
            <p:cNvGrpSpPr/>
            <p:nvPr/>
          </p:nvGrpSpPr>
          <p:grpSpPr>
            <a:xfrm>
              <a:off x="6360657" y="3358431"/>
              <a:ext cx="436910" cy="359564"/>
              <a:chOff x="5105400" y="3567953"/>
              <a:chExt cx="685800" cy="775447"/>
            </a:xfrm>
          </p:grpSpPr>
          <p:sp>
            <p:nvSpPr>
              <p:cNvPr id="73" name="Rounded Rectangle 39">
                <a:extLst>
                  <a:ext uri="{FF2B5EF4-FFF2-40B4-BE49-F238E27FC236}">
                    <a16:creationId xmlns:a16="http://schemas.microsoft.com/office/drawing/2014/main" id="{EE39FDAE-EBBB-4236-BCDA-04470860F309}"/>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AA06E61E-39F1-4F10-A40C-22219C6C7273}"/>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8</a:t>
                </a:r>
              </a:p>
            </p:txBody>
          </p:sp>
        </p:grpSp>
        <p:grpSp>
          <p:nvGrpSpPr>
            <p:cNvPr id="58" name="Group 7">
              <a:extLst>
                <a:ext uri="{FF2B5EF4-FFF2-40B4-BE49-F238E27FC236}">
                  <a16:creationId xmlns:a16="http://schemas.microsoft.com/office/drawing/2014/main" id="{B288A085-6591-4E42-A15A-BACB6E231312}"/>
                </a:ext>
              </a:extLst>
            </p:cNvPr>
            <p:cNvGrpSpPr/>
            <p:nvPr/>
          </p:nvGrpSpPr>
          <p:grpSpPr>
            <a:xfrm>
              <a:off x="6865395" y="3359829"/>
              <a:ext cx="436910" cy="359564"/>
              <a:chOff x="5105400" y="3567953"/>
              <a:chExt cx="685800" cy="775447"/>
            </a:xfrm>
          </p:grpSpPr>
          <p:sp>
            <p:nvSpPr>
              <p:cNvPr id="71" name="Rounded Rectangle 39">
                <a:extLst>
                  <a:ext uri="{FF2B5EF4-FFF2-40B4-BE49-F238E27FC236}">
                    <a16:creationId xmlns:a16="http://schemas.microsoft.com/office/drawing/2014/main" id="{5041FEFB-5871-4D0F-8BFF-4998B5B31EF5}"/>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FBBDF7D8-C54C-4DEB-B289-70B68CA16B72}"/>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9</a:t>
                </a:r>
              </a:p>
            </p:txBody>
          </p:sp>
        </p:grpSp>
        <p:grpSp>
          <p:nvGrpSpPr>
            <p:cNvPr id="59" name="Group 7">
              <a:extLst>
                <a:ext uri="{FF2B5EF4-FFF2-40B4-BE49-F238E27FC236}">
                  <a16:creationId xmlns:a16="http://schemas.microsoft.com/office/drawing/2014/main" id="{EED1AED6-0585-4989-A5A8-9EFC064831E6}"/>
                </a:ext>
              </a:extLst>
            </p:cNvPr>
            <p:cNvGrpSpPr/>
            <p:nvPr/>
          </p:nvGrpSpPr>
          <p:grpSpPr>
            <a:xfrm>
              <a:off x="7361744" y="3352839"/>
              <a:ext cx="436910" cy="359564"/>
              <a:chOff x="5105400" y="3567953"/>
              <a:chExt cx="685800" cy="775447"/>
            </a:xfrm>
          </p:grpSpPr>
          <p:sp>
            <p:nvSpPr>
              <p:cNvPr id="69" name="Rounded Rectangle 39">
                <a:extLst>
                  <a:ext uri="{FF2B5EF4-FFF2-40B4-BE49-F238E27FC236}">
                    <a16:creationId xmlns:a16="http://schemas.microsoft.com/office/drawing/2014/main" id="{AE0EF73F-2A8C-4C6F-BD24-E826DECCBB5D}"/>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FCEF4AFF-F0E2-4EFD-B93D-E2D393508281}"/>
                  </a:ext>
                </a:extLst>
              </p:cNvPr>
              <p:cNvSpPr txBox="1"/>
              <p:nvPr/>
            </p:nvSpPr>
            <p:spPr>
              <a:xfrm>
                <a:off x="5127812" y="3567953"/>
                <a:ext cx="609599" cy="730136"/>
              </a:xfrm>
              <a:prstGeom prst="rect">
                <a:avLst/>
              </a:prstGeom>
              <a:noFill/>
            </p:spPr>
            <p:txBody>
              <a:bodyPr wrap="square" rtlCol="0">
                <a:spAutoFit/>
              </a:bodyPr>
              <a:lstStyle/>
              <a:p>
                <a:pPr algn="ctr"/>
                <a:r>
                  <a:rPr lang="en-US" sz="1600" dirty="0">
                    <a:solidFill>
                      <a:schemeClr val="bg1"/>
                    </a:solidFill>
                  </a:rPr>
                  <a:t>0</a:t>
                </a:r>
              </a:p>
            </p:txBody>
          </p:sp>
        </p:grpSp>
        <p:grpSp>
          <p:nvGrpSpPr>
            <p:cNvPr id="60" name="Group 7">
              <a:extLst>
                <a:ext uri="{FF2B5EF4-FFF2-40B4-BE49-F238E27FC236}">
                  <a16:creationId xmlns:a16="http://schemas.microsoft.com/office/drawing/2014/main" id="{EAA15323-5D03-4174-9D6C-119E6A857C04}"/>
                </a:ext>
              </a:extLst>
            </p:cNvPr>
            <p:cNvGrpSpPr/>
            <p:nvPr/>
          </p:nvGrpSpPr>
          <p:grpSpPr>
            <a:xfrm>
              <a:off x="7866481" y="3211624"/>
              <a:ext cx="436910" cy="584775"/>
              <a:chOff x="5105400" y="3260389"/>
              <a:chExt cx="685800" cy="1261144"/>
            </a:xfrm>
          </p:grpSpPr>
          <p:sp>
            <p:nvSpPr>
              <p:cNvPr id="67" name="Rounded Rectangle 39">
                <a:extLst>
                  <a:ext uri="{FF2B5EF4-FFF2-40B4-BE49-F238E27FC236}">
                    <a16:creationId xmlns:a16="http://schemas.microsoft.com/office/drawing/2014/main" id="{585DF904-A8A5-4903-8857-40D2C4CBEC1C}"/>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7F12E40C-9356-416E-8242-044E6839633A}"/>
                  </a:ext>
                </a:extLst>
              </p:cNvPr>
              <p:cNvSpPr txBox="1"/>
              <p:nvPr/>
            </p:nvSpPr>
            <p:spPr>
              <a:xfrm>
                <a:off x="5140979" y="3260389"/>
                <a:ext cx="609599" cy="1261144"/>
              </a:xfrm>
              <a:prstGeom prst="rect">
                <a:avLst/>
              </a:prstGeom>
              <a:noFill/>
            </p:spPr>
            <p:txBody>
              <a:bodyPr wrap="square" rtlCol="0">
                <a:spAutoFit/>
              </a:bodyPr>
              <a:lstStyle/>
              <a:p>
                <a:pPr algn="ctr"/>
                <a:r>
                  <a:rPr lang="en-US" sz="1600" dirty="0">
                    <a:solidFill>
                      <a:schemeClr val="bg1"/>
                    </a:solidFill>
                  </a:rPr>
                  <a:t>__</a:t>
                </a:r>
              </a:p>
              <a:p>
                <a:pPr algn="ctr"/>
                <a:r>
                  <a:rPr lang="en-US" sz="1600" dirty="0">
                    <a:solidFill>
                      <a:schemeClr val="bg1"/>
                    </a:solidFill>
                  </a:rPr>
                  <a:t>-</a:t>
                </a:r>
              </a:p>
            </p:txBody>
          </p:sp>
        </p:grpSp>
        <p:sp>
          <p:nvSpPr>
            <p:cNvPr id="61" name="Rounded Rectangle 60">
              <a:extLst>
                <a:ext uri="{FF2B5EF4-FFF2-40B4-BE49-F238E27FC236}">
                  <a16:creationId xmlns:a16="http://schemas.microsoft.com/office/drawing/2014/main" id="{FE759073-C6E3-4039-B573-F404A9E6F363}"/>
                </a:ext>
              </a:extLst>
            </p:cNvPr>
            <p:cNvSpPr/>
            <p:nvPr/>
          </p:nvSpPr>
          <p:spPr>
            <a:xfrm>
              <a:off x="8043644" y="3793222"/>
              <a:ext cx="685800" cy="387607"/>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p>
          </p:txBody>
        </p:sp>
        <p:grpSp>
          <p:nvGrpSpPr>
            <p:cNvPr id="62" name="Group 7">
              <a:extLst>
                <a:ext uri="{FF2B5EF4-FFF2-40B4-BE49-F238E27FC236}">
                  <a16:creationId xmlns:a16="http://schemas.microsoft.com/office/drawing/2014/main" id="{2BF561D0-558D-49D3-9791-39DF202B9D59}"/>
                </a:ext>
              </a:extLst>
            </p:cNvPr>
            <p:cNvGrpSpPr/>
            <p:nvPr/>
          </p:nvGrpSpPr>
          <p:grpSpPr>
            <a:xfrm>
              <a:off x="8340355" y="3354197"/>
              <a:ext cx="516324" cy="359564"/>
              <a:chOff x="5035635" y="3567953"/>
              <a:chExt cx="810452" cy="775447"/>
            </a:xfrm>
          </p:grpSpPr>
          <p:sp>
            <p:nvSpPr>
              <p:cNvPr id="65" name="Rounded Rectangle 39">
                <a:extLst>
                  <a:ext uri="{FF2B5EF4-FFF2-40B4-BE49-F238E27FC236}">
                    <a16:creationId xmlns:a16="http://schemas.microsoft.com/office/drawing/2014/main" id="{90A3A51A-D664-4102-922B-40F0D6E3F7D1}"/>
                  </a:ext>
                </a:extLst>
              </p:cNvPr>
              <p:cNvSpPr/>
              <p:nvPr/>
            </p:nvSpPr>
            <p:spPr>
              <a:xfrm>
                <a:off x="5105400" y="3581400"/>
                <a:ext cx="685800" cy="762000"/>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EA259B20-A72C-402A-A2AC-702210FD3A6A}"/>
                  </a:ext>
                </a:extLst>
              </p:cNvPr>
              <p:cNvSpPr txBox="1"/>
              <p:nvPr/>
            </p:nvSpPr>
            <p:spPr>
              <a:xfrm>
                <a:off x="5035635" y="3567953"/>
                <a:ext cx="810452" cy="730136"/>
              </a:xfrm>
              <a:prstGeom prst="rect">
                <a:avLst/>
              </a:prstGeom>
              <a:noFill/>
            </p:spPr>
            <p:txBody>
              <a:bodyPr wrap="square" rtlCol="0">
                <a:spAutoFit/>
              </a:bodyPr>
              <a:lstStyle/>
              <a:p>
                <a:pPr algn="ctr"/>
                <a:r>
                  <a:rPr lang="en-US" sz="1600" dirty="0">
                    <a:solidFill>
                      <a:schemeClr val="bg1"/>
                    </a:solidFill>
                  </a:rPr>
                  <a:t>Del</a:t>
                </a:r>
              </a:p>
            </p:txBody>
          </p:sp>
        </p:grpSp>
        <p:sp>
          <p:nvSpPr>
            <p:cNvPr id="63" name="Rounded Rectangle 60">
              <a:extLst>
                <a:ext uri="{FF2B5EF4-FFF2-40B4-BE49-F238E27FC236}">
                  <a16:creationId xmlns:a16="http://schemas.microsoft.com/office/drawing/2014/main" id="{37CA1761-0353-4833-A55E-9C9821263E14}"/>
                </a:ext>
              </a:extLst>
            </p:cNvPr>
            <p:cNvSpPr/>
            <p:nvPr/>
          </p:nvSpPr>
          <p:spPr>
            <a:xfrm>
              <a:off x="2971800" y="5181600"/>
              <a:ext cx="533400" cy="387607"/>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Alt</a:t>
              </a:r>
            </a:p>
          </p:txBody>
        </p:sp>
        <p:sp>
          <p:nvSpPr>
            <p:cNvPr id="64" name="Rounded Rectangle 60">
              <a:extLst>
                <a:ext uri="{FF2B5EF4-FFF2-40B4-BE49-F238E27FC236}">
                  <a16:creationId xmlns:a16="http://schemas.microsoft.com/office/drawing/2014/main" id="{60E9F55D-AEC7-41A5-843B-4A81E21A3675}"/>
                </a:ext>
              </a:extLst>
            </p:cNvPr>
            <p:cNvSpPr/>
            <p:nvPr/>
          </p:nvSpPr>
          <p:spPr>
            <a:xfrm>
              <a:off x="7315200" y="5181600"/>
              <a:ext cx="533400" cy="387607"/>
            </a:xfrm>
            <a:prstGeom prst="roundRect">
              <a:avLst>
                <a:gd name="adj" fmla="val 9506"/>
              </a:avLst>
            </a:prstGeom>
            <a:solidFill>
              <a:schemeClr val="tx1">
                <a:lumMod val="75000"/>
                <a:lumOff val="25000"/>
              </a:schemeClr>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Alt</a:t>
              </a:r>
            </a:p>
          </p:txBody>
        </p:sp>
      </p:grpSp>
      <p:grpSp>
        <p:nvGrpSpPr>
          <p:cNvPr id="161" name="Group 160">
            <a:extLst>
              <a:ext uri="{FF2B5EF4-FFF2-40B4-BE49-F238E27FC236}">
                <a16:creationId xmlns:a16="http://schemas.microsoft.com/office/drawing/2014/main" id="{368D1D74-C0D0-418D-A890-4D322682443B}"/>
              </a:ext>
            </a:extLst>
          </p:cNvPr>
          <p:cNvGrpSpPr/>
          <p:nvPr/>
        </p:nvGrpSpPr>
        <p:grpSpPr>
          <a:xfrm rot="10800000">
            <a:off x="8359145" y="4060420"/>
            <a:ext cx="951061" cy="1180953"/>
            <a:chOff x="9483857" y="3093272"/>
            <a:chExt cx="1818345" cy="2003163"/>
          </a:xfrm>
        </p:grpSpPr>
        <p:sp>
          <p:nvSpPr>
            <p:cNvPr id="162" name="Rectangle: Rounded Corners 161">
              <a:extLst>
                <a:ext uri="{FF2B5EF4-FFF2-40B4-BE49-F238E27FC236}">
                  <a16:creationId xmlns:a16="http://schemas.microsoft.com/office/drawing/2014/main" id="{9BB18070-45CE-4FD7-A7DB-BFCAA67B3DFF}"/>
                </a:ext>
              </a:extLst>
            </p:cNvPr>
            <p:cNvSpPr/>
            <p:nvPr/>
          </p:nvSpPr>
          <p:spPr>
            <a:xfrm>
              <a:off x="10262227" y="3093272"/>
              <a:ext cx="302145" cy="1635645"/>
            </a:xfrm>
            <a:prstGeom prst="roundRect">
              <a:avLst>
                <a:gd name="adj" fmla="val 500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Rounded Corners 162">
              <a:extLst>
                <a:ext uri="{FF2B5EF4-FFF2-40B4-BE49-F238E27FC236}">
                  <a16:creationId xmlns:a16="http://schemas.microsoft.com/office/drawing/2014/main" id="{E58E0B65-2C12-488E-ABB6-D8188C802B61}"/>
                </a:ext>
              </a:extLst>
            </p:cNvPr>
            <p:cNvSpPr/>
            <p:nvPr/>
          </p:nvSpPr>
          <p:spPr>
            <a:xfrm rot="3247982">
              <a:off x="10540390" y="3803393"/>
              <a:ext cx="437993" cy="1085631"/>
            </a:xfrm>
            <a:prstGeom prst="roundRect">
              <a:avLst>
                <a:gd name="adj" fmla="val 500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Rounded Corners 163">
              <a:extLst>
                <a:ext uri="{FF2B5EF4-FFF2-40B4-BE49-F238E27FC236}">
                  <a16:creationId xmlns:a16="http://schemas.microsoft.com/office/drawing/2014/main" id="{BCE78BD1-816F-4546-B440-931007EA2772}"/>
                </a:ext>
              </a:extLst>
            </p:cNvPr>
            <p:cNvSpPr/>
            <p:nvPr/>
          </p:nvSpPr>
          <p:spPr>
            <a:xfrm>
              <a:off x="9951634" y="3599690"/>
              <a:ext cx="349623" cy="1184096"/>
            </a:xfrm>
            <a:prstGeom prst="roundRect">
              <a:avLst>
                <a:gd name="adj" fmla="val 500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Rounded Corners 164">
              <a:extLst>
                <a:ext uri="{FF2B5EF4-FFF2-40B4-BE49-F238E27FC236}">
                  <a16:creationId xmlns:a16="http://schemas.microsoft.com/office/drawing/2014/main" id="{A7CF9AF1-851A-429D-BB23-005D448080A0}"/>
                </a:ext>
              </a:extLst>
            </p:cNvPr>
            <p:cNvSpPr/>
            <p:nvPr/>
          </p:nvSpPr>
          <p:spPr>
            <a:xfrm>
              <a:off x="9688520" y="3647542"/>
              <a:ext cx="265576" cy="1184096"/>
            </a:xfrm>
            <a:prstGeom prst="roundRect">
              <a:avLst>
                <a:gd name="adj" fmla="val 500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Rounded Corners 165">
              <a:extLst>
                <a:ext uri="{FF2B5EF4-FFF2-40B4-BE49-F238E27FC236}">
                  <a16:creationId xmlns:a16="http://schemas.microsoft.com/office/drawing/2014/main" id="{7AA65D19-21C2-4EE3-A994-ACD9B0D24D94}"/>
                </a:ext>
              </a:extLst>
            </p:cNvPr>
            <p:cNvSpPr/>
            <p:nvPr/>
          </p:nvSpPr>
          <p:spPr>
            <a:xfrm>
              <a:off x="9496867" y="3760496"/>
              <a:ext cx="191653" cy="832628"/>
            </a:xfrm>
            <a:prstGeom prst="roundRect">
              <a:avLst>
                <a:gd name="adj" fmla="val 5000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1280AC9B-C557-4DF8-8428-3F4BBC3DCF9C}"/>
                </a:ext>
              </a:extLst>
            </p:cNvPr>
            <p:cNvSpPr/>
            <p:nvPr/>
          </p:nvSpPr>
          <p:spPr>
            <a:xfrm>
              <a:off x="9483857" y="3850699"/>
              <a:ext cx="1127992" cy="124573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5A74B399-20AA-4E83-A8BF-9BAB4B93A433}"/>
                </a:ext>
              </a:extLst>
            </p:cNvPr>
            <p:cNvSpPr/>
            <p:nvPr/>
          </p:nvSpPr>
          <p:spPr>
            <a:xfrm>
              <a:off x="9496866" y="3811115"/>
              <a:ext cx="1096107" cy="59002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334C0AE7-4F20-40A1-B561-5F249C73E484}"/>
                </a:ext>
              </a:extLst>
            </p:cNvPr>
            <p:cNvSpPr/>
            <p:nvPr/>
          </p:nvSpPr>
          <p:spPr>
            <a:xfrm>
              <a:off x="9651953" y="4162606"/>
              <a:ext cx="1096106" cy="59002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806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childTnLst>
                                </p:cTn>
                              </p:par>
                              <p:par>
                                <p:cTn id="20" presetID="47" presetClass="entr" presetSubtype="0" fill="hold" nodeType="withEffect">
                                  <p:stCondLst>
                                    <p:cond delay="0"/>
                                  </p:stCondLst>
                                  <p:childTnLst>
                                    <p:set>
                                      <p:cBhvr>
                                        <p:cTn id="21" dur="1" fill="hold">
                                          <p:stCondLst>
                                            <p:cond delay="0"/>
                                          </p:stCondLst>
                                        </p:cTn>
                                        <p:tgtEl>
                                          <p:spTgt spid="161"/>
                                        </p:tgtEl>
                                        <p:attrNameLst>
                                          <p:attrName>style.visibility</p:attrName>
                                        </p:attrNameLst>
                                      </p:cBhvr>
                                      <p:to>
                                        <p:strVal val="visible"/>
                                      </p:to>
                                    </p:set>
                                    <p:animEffect transition="in" filter="fade">
                                      <p:cBhvr>
                                        <p:cTn id="22" dur="1000"/>
                                        <p:tgtEl>
                                          <p:spTgt spid="161"/>
                                        </p:tgtEl>
                                      </p:cBhvr>
                                    </p:animEffect>
                                    <p:anim calcmode="lin" valueType="num">
                                      <p:cBhvr>
                                        <p:cTn id="23" dur="1000" fill="hold"/>
                                        <p:tgtEl>
                                          <p:spTgt spid="161"/>
                                        </p:tgtEl>
                                        <p:attrNameLst>
                                          <p:attrName>ppt_x</p:attrName>
                                        </p:attrNameLst>
                                      </p:cBhvr>
                                      <p:tavLst>
                                        <p:tav tm="0">
                                          <p:val>
                                            <p:strVal val="#ppt_x"/>
                                          </p:val>
                                        </p:tav>
                                        <p:tav tm="100000">
                                          <p:val>
                                            <p:strVal val="#ppt_x"/>
                                          </p:val>
                                        </p:tav>
                                      </p:tavLst>
                                    </p:anim>
                                    <p:anim calcmode="lin" valueType="num">
                                      <p:cBhvr>
                                        <p:cTn id="24" dur="1000" fill="hold"/>
                                        <p:tgtEl>
                                          <p:spTgt spid="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Picture 378">
            <a:extLst>
              <a:ext uri="{FF2B5EF4-FFF2-40B4-BE49-F238E27FC236}">
                <a16:creationId xmlns:a16="http://schemas.microsoft.com/office/drawing/2014/main" id="{9A56F497-ACAF-4C97-BDFA-16757BE5F75D}"/>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4" name="TextBox 3"/>
          <p:cNvSpPr txBox="1"/>
          <p:nvPr/>
        </p:nvSpPr>
        <p:spPr>
          <a:xfrm>
            <a:off x="188976" y="6415516"/>
            <a:ext cx="3962400" cy="369332"/>
          </a:xfrm>
          <a:prstGeom prst="rect">
            <a:avLst/>
          </a:prstGeom>
          <a:noFill/>
        </p:spPr>
        <p:txBody>
          <a:bodyPr wrap="square" rtlCol="0">
            <a:spAutoFit/>
          </a:bodyPr>
          <a:lstStyle/>
          <a:p>
            <a:r>
              <a:rPr lang="en-US" dirty="0"/>
              <a:t>Alma 27:14</a:t>
            </a:r>
          </a:p>
        </p:txBody>
      </p:sp>
      <p:sp>
        <p:nvSpPr>
          <p:cNvPr id="5" name="TextBox 4"/>
          <p:cNvSpPr txBox="1"/>
          <p:nvPr/>
        </p:nvSpPr>
        <p:spPr>
          <a:xfrm>
            <a:off x="1905000" y="0"/>
            <a:ext cx="8382000" cy="1107996"/>
          </a:xfrm>
          <a:prstGeom prst="rect">
            <a:avLst/>
          </a:prstGeom>
          <a:noFill/>
        </p:spPr>
        <p:txBody>
          <a:bodyPr wrap="square" rtlCol="0">
            <a:spAutoFit/>
          </a:bodyPr>
          <a:lstStyle/>
          <a:p>
            <a:pPr algn="ctr"/>
            <a:r>
              <a:rPr lang="en-US" sz="6600" dirty="0">
                <a:latin typeface="Maiandra GD" pitchFamily="34" charset="0"/>
              </a:rPr>
              <a:t>The Departure</a:t>
            </a:r>
          </a:p>
        </p:txBody>
      </p:sp>
      <p:sp>
        <p:nvSpPr>
          <p:cNvPr id="60" name="TextBox 59"/>
          <p:cNvSpPr txBox="1"/>
          <p:nvPr/>
        </p:nvSpPr>
        <p:spPr>
          <a:xfrm>
            <a:off x="850392" y="1548385"/>
            <a:ext cx="5294376" cy="2554545"/>
          </a:xfrm>
          <a:prstGeom prst="rect">
            <a:avLst/>
          </a:prstGeom>
          <a:noFill/>
        </p:spPr>
        <p:txBody>
          <a:bodyPr wrap="square" rtlCol="0">
            <a:spAutoFit/>
          </a:bodyPr>
          <a:lstStyle/>
          <a:p>
            <a:r>
              <a:rPr lang="en-US" sz="2000" dirty="0" err="1"/>
              <a:t>Ammon</a:t>
            </a:r>
            <a:r>
              <a:rPr lang="en-US" sz="2000" dirty="0"/>
              <a:t>, the king, and all the people of the Lord gathered together all their flocks and herds and departed out of the land and came to the borders of the land of </a:t>
            </a:r>
            <a:r>
              <a:rPr lang="en-US" sz="2000" dirty="0" err="1"/>
              <a:t>Zarahemla</a:t>
            </a:r>
            <a:endParaRPr lang="en-US" sz="2000" dirty="0"/>
          </a:p>
          <a:p>
            <a:endParaRPr lang="en-US" sz="2000" dirty="0"/>
          </a:p>
          <a:p>
            <a:r>
              <a:rPr lang="en-US" sz="2000" dirty="0" err="1"/>
              <a:t>Ammon</a:t>
            </a:r>
            <a:r>
              <a:rPr lang="en-US" sz="2000" dirty="0"/>
              <a:t> left them in the wilderness while he and his brethren went into the land of </a:t>
            </a:r>
            <a:r>
              <a:rPr lang="en-US" sz="2000" dirty="0" err="1"/>
              <a:t>Zarahemla</a:t>
            </a:r>
            <a:endParaRPr lang="en-US" sz="2000" dirty="0"/>
          </a:p>
          <a:p>
            <a:endParaRPr lang="en-US" sz="2000" dirty="0"/>
          </a:p>
        </p:txBody>
      </p:sp>
      <p:grpSp>
        <p:nvGrpSpPr>
          <p:cNvPr id="61" name="Group 60"/>
          <p:cNvGrpSpPr/>
          <p:nvPr/>
        </p:nvGrpSpPr>
        <p:grpSpPr>
          <a:xfrm>
            <a:off x="2209800" y="4495800"/>
            <a:ext cx="3657600" cy="2133600"/>
            <a:chOff x="152400" y="4953000"/>
            <a:chExt cx="3244939" cy="1752600"/>
          </a:xfrm>
        </p:grpSpPr>
        <p:grpSp>
          <p:nvGrpSpPr>
            <p:cNvPr id="62" name="Group 184"/>
            <p:cNvGrpSpPr/>
            <p:nvPr/>
          </p:nvGrpSpPr>
          <p:grpSpPr>
            <a:xfrm flipH="1">
              <a:off x="609600" y="5029200"/>
              <a:ext cx="730863" cy="1490833"/>
              <a:chOff x="304800" y="762000"/>
              <a:chExt cx="2545737" cy="5192861"/>
            </a:xfrm>
          </p:grpSpPr>
          <p:grpSp>
            <p:nvGrpSpPr>
              <p:cNvPr id="298" name="Group 69"/>
              <p:cNvGrpSpPr/>
              <p:nvPr/>
            </p:nvGrpSpPr>
            <p:grpSpPr>
              <a:xfrm flipH="1">
                <a:off x="1143000" y="4468471"/>
                <a:ext cx="609601" cy="1447801"/>
                <a:chOff x="4222137" y="4305789"/>
                <a:chExt cx="609601" cy="1447801"/>
              </a:xfrm>
            </p:grpSpPr>
            <p:sp>
              <p:nvSpPr>
                <p:cNvPr id="376" name="Oval 375"/>
                <p:cNvSpPr/>
                <p:nvPr/>
              </p:nvSpPr>
              <p:spPr>
                <a:xfrm rot="3012038">
                  <a:off x="3955438" y="4877290"/>
                  <a:ext cx="1219200" cy="5334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71"/>
                <p:cNvSpPr/>
                <p:nvPr/>
              </p:nvSpPr>
              <p:spPr>
                <a:xfrm rot="3399159">
                  <a:off x="3879237" y="4648689"/>
                  <a:ext cx="1219200" cy="533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9" name="Group 68"/>
              <p:cNvGrpSpPr/>
              <p:nvPr/>
            </p:nvGrpSpPr>
            <p:grpSpPr>
              <a:xfrm>
                <a:off x="1555137" y="4507060"/>
                <a:ext cx="609601" cy="1447801"/>
                <a:chOff x="4222137" y="4305789"/>
                <a:chExt cx="609601" cy="1447801"/>
              </a:xfrm>
            </p:grpSpPr>
            <p:sp>
              <p:nvSpPr>
                <p:cNvPr id="374" name="Oval 66"/>
                <p:cNvSpPr/>
                <p:nvPr/>
              </p:nvSpPr>
              <p:spPr>
                <a:xfrm rot="3012038">
                  <a:off x="3955438" y="4877290"/>
                  <a:ext cx="1219200" cy="5334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67"/>
                <p:cNvSpPr/>
                <p:nvPr/>
              </p:nvSpPr>
              <p:spPr>
                <a:xfrm rot="3399159">
                  <a:off x="3879237" y="4648689"/>
                  <a:ext cx="1219200" cy="533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0" name="Oval 299"/>
              <p:cNvSpPr/>
              <p:nvPr/>
            </p:nvSpPr>
            <p:spPr>
              <a:xfrm rot="4765551">
                <a:off x="1974237" y="3325961"/>
                <a:ext cx="1219200" cy="533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p:cNvSpPr/>
              <p:nvPr/>
            </p:nvSpPr>
            <p:spPr>
              <a:xfrm rot="7252322">
                <a:off x="84512" y="3261649"/>
                <a:ext cx="1219200" cy="533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ed Rectangle 301"/>
              <p:cNvSpPr/>
              <p:nvPr/>
            </p:nvSpPr>
            <p:spPr>
              <a:xfrm>
                <a:off x="762000" y="1344270"/>
                <a:ext cx="1752600" cy="2846729"/>
              </a:xfrm>
              <a:prstGeom prst="round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3" name="Group 34"/>
              <p:cNvGrpSpPr/>
              <p:nvPr/>
            </p:nvGrpSpPr>
            <p:grpSpPr>
              <a:xfrm rot="18918069">
                <a:off x="1754044" y="2367296"/>
                <a:ext cx="992712" cy="1453296"/>
                <a:chOff x="1977877" y="1457884"/>
                <a:chExt cx="992712" cy="1453296"/>
              </a:xfrm>
            </p:grpSpPr>
            <p:sp>
              <p:nvSpPr>
                <p:cNvPr id="362" name="Trapezoid 35"/>
                <p:cNvSpPr/>
                <p:nvPr/>
              </p:nvSpPr>
              <p:spPr>
                <a:xfrm rot="1340719">
                  <a:off x="2229644" y="1457884"/>
                  <a:ext cx="740945" cy="1453296"/>
                </a:xfrm>
                <a:prstGeom prst="trapezoid">
                  <a:avLst>
                    <a:gd name="adj" fmla="val 2480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3" name="Group 32"/>
                <p:cNvGrpSpPr/>
                <p:nvPr/>
              </p:nvGrpSpPr>
              <p:grpSpPr>
                <a:xfrm rot="1329619">
                  <a:off x="1977877" y="2670865"/>
                  <a:ext cx="750562" cy="222094"/>
                  <a:chOff x="1398494" y="4038600"/>
                  <a:chExt cx="1192306" cy="434340"/>
                </a:xfrm>
              </p:grpSpPr>
              <p:sp>
                <p:nvSpPr>
                  <p:cNvPr id="364" name="Pentagon 363"/>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Pentagon 364"/>
                  <p:cNvSpPr/>
                  <p:nvPr/>
                </p:nvSpPr>
                <p:spPr>
                  <a:xfrm rot="5400000">
                    <a:off x="1524621"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Diamond 365"/>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7" name="Group 15"/>
                  <p:cNvGrpSpPr/>
                  <p:nvPr/>
                </p:nvGrpSpPr>
                <p:grpSpPr>
                  <a:xfrm>
                    <a:off x="1909482" y="4043875"/>
                    <a:ext cx="681318" cy="429065"/>
                    <a:chOff x="685800" y="1524000"/>
                    <a:chExt cx="1219200" cy="609600"/>
                  </a:xfrm>
                </p:grpSpPr>
                <p:sp>
                  <p:nvSpPr>
                    <p:cNvPr id="369" name="Pentagon 10"/>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Pentagon 369"/>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Pentagon 370"/>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Diamond 283"/>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Diamond 372"/>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8" name="Diamond 367"/>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4" name="Group 33"/>
              <p:cNvGrpSpPr/>
              <p:nvPr/>
            </p:nvGrpSpPr>
            <p:grpSpPr>
              <a:xfrm>
                <a:off x="304800" y="2258671"/>
                <a:ext cx="992712" cy="1453296"/>
                <a:chOff x="1977877" y="1457884"/>
                <a:chExt cx="992712" cy="1453296"/>
              </a:xfrm>
            </p:grpSpPr>
            <p:sp>
              <p:nvSpPr>
                <p:cNvPr id="350" name="Trapezoid 18"/>
                <p:cNvSpPr/>
                <p:nvPr/>
              </p:nvSpPr>
              <p:spPr>
                <a:xfrm rot="1340719">
                  <a:off x="2229644" y="1457884"/>
                  <a:ext cx="740945" cy="1453296"/>
                </a:xfrm>
                <a:prstGeom prst="trapezoid">
                  <a:avLst>
                    <a:gd name="adj" fmla="val 2480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1" name="Group 32"/>
                <p:cNvGrpSpPr/>
                <p:nvPr/>
              </p:nvGrpSpPr>
              <p:grpSpPr>
                <a:xfrm rot="1329619">
                  <a:off x="1977877" y="2670865"/>
                  <a:ext cx="750562" cy="222094"/>
                  <a:chOff x="1398494" y="4038600"/>
                  <a:chExt cx="1192306" cy="434340"/>
                </a:xfrm>
              </p:grpSpPr>
              <p:sp>
                <p:nvSpPr>
                  <p:cNvPr id="352" name="Pentagon 21"/>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Pentagon 22"/>
                  <p:cNvSpPr/>
                  <p:nvPr/>
                </p:nvSpPr>
                <p:spPr>
                  <a:xfrm rot="5400000">
                    <a:off x="1524621"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Diamond 24"/>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5" name="Group 15"/>
                  <p:cNvGrpSpPr/>
                  <p:nvPr/>
                </p:nvGrpSpPr>
                <p:grpSpPr>
                  <a:xfrm>
                    <a:off x="1909482" y="4043875"/>
                    <a:ext cx="681318" cy="429065"/>
                    <a:chOff x="685800" y="1524000"/>
                    <a:chExt cx="1219200" cy="609600"/>
                  </a:xfrm>
                </p:grpSpPr>
                <p:sp>
                  <p:nvSpPr>
                    <p:cNvPr id="357" name="Pentagon 10"/>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Pentagon 28"/>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Pentagon 29"/>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Diamond 30"/>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Diamond 31"/>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6" name="Diamond 26"/>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5" name="Trapezoid 3"/>
              <p:cNvSpPr/>
              <p:nvPr/>
            </p:nvSpPr>
            <p:spPr>
              <a:xfrm>
                <a:off x="914400" y="2334871"/>
                <a:ext cx="1447800" cy="2667000"/>
              </a:xfrm>
              <a:prstGeom prst="trapezoid">
                <a:avLst>
                  <a:gd name="adj" fmla="val 24385"/>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Trapezoid 217"/>
              <p:cNvSpPr/>
              <p:nvPr/>
            </p:nvSpPr>
            <p:spPr>
              <a:xfrm>
                <a:off x="1416571" y="2212451"/>
                <a:ext cx="457200" cy="457200"/>
              </a:xfrm>
              <a:prstGeom prst="trapezoid">
                <a:avLst>
                  <a:gd name="adj" fmla="val 34836"/>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7" name="Group 17"/>
              <p:cNvGrpSpPr/>
              <p:nvPr/>
            </p:nvGrpSpPr>
            <p:grpSpPr>
              <a:xfrm>
                <a:off x="914400" y="4925671"/>
                <a:ext cx="1447800" cy="434340"/>
                <a:chOff x="533400" y="1364105"/>
                <a:chExt cx="2590800" cy="617095"/>
              </a:xfrm>
            </p:grpSpPr>
            <p:sp>
              <p:nvSpPr>
                <p:cNvPr id="338" name="Pentagon 337"/>
                <p:cNvSpPr/>
                <p:nvPr/>
              </p:nvSpPr>
              <p:spPr>
                <a:xfrm rot="5400000">
                  <a:off x="3810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Pentagon 250"/>
                <p:cNvSpPr/>
                <p:nvPr/>
              </p:nvSpPr>
              <p:spPr>
                <a:xfrm rot="5400000">
                  <a:off x="8382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Pentagon 7"/>
                <p:cNvSpPr/>
                <p:nvPr/>
              </p:nvSpPr>
              <p:spPr>
                <a:xfrm rot="5400000">
                  <a:off x="12954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Diamond 8"/>
                <p:cNvSpPr/>
                <p:nvPr/>
              </p:nvSpPr>
              <p:spPr>
                <a:xfrm>
                  <a:off x="685800" y="13716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Diamond 9"/>
                <p:cNvSpPr/>
                <p:nvPr/>
              </p:nvSpPr>
              <p:spPr>
                <a:xfrm>
                  <a:off x="1164236" y="13765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3" name="Group 15"/>
                <p:cNvGrpSpPr/>
                <p:nvPr/>
              </p:nvGrpSpPr>
              <p:grpSpPr>
                <a:xfrm>
                  <a:off x="1905000" y="1371600"/>
                  <a:ext cx="1219200" cy="609600"/>
                  <a:chOff x="685800" y="1524000"/>
                  <a:chExt cx="1219200" cy="609600"/>
                </a:xfrm>
              </p:grpSpPr>
              <p:sp>
                <p:nvSpPr>
                  <p:cNvPr id="345" name="Pentagon 10"/>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Pentagon 11"/>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Pentagon 12"/>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Diamond 13"/>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Diamond 14"/>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4" name="Diamond 16"/>
                <p:cNvSpPr/>
                <p:nvPr/>
              </p:nvSpPr>
              <p:spPr>
                <a:xfrm>
                  <a:off x="1616439" y="1364105"/>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8" name="Oval 219"/>
              <p:cNvSpPr/>
              <p:nvPr/>
            </p:nvSpPr>
            <p:spPr>
              <a:xfrm>
                <a:off x="838200" y="1344271"/>
                <a:ext cx="1600200" cy="1219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ounded Rectangle 220"/>
              <p:cNvSpPr/>
              <p:nvPr/>
            </p:nvSpPr>
            <p:spPr>
              <a:xfrm>
                <a:off x="762000" y="1344271"/>
                <a:ext cx="1752600" cy="381000"/>
              </a:xfrm>
              <a:prstGeom prst="roundRect">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50"/>
              <p:cNvGrpSpPr/>
              <p:nvPr/>
            </p:nvGrpSpPr>
            <p:grpSpPr>
              <a:xfrm>
                <a:off x="914400" y="1344271"/>
                <a:ext cx="1447800" cy="434340"/>
                <a:chOff x="533400" y="1364105"/>
                <a:chExt cx="2590800" cy="617095"/>
              </a:xfrm>
            </p:grpSpPr>
            <p:sp>
              <p:nvSpPr>
                <p:cNvPr id="326" name="Pentagon 325"/>
                <p:cNvSpPr/>
                <p:nvPr/>
              </p:nvSpPr>
              <p:spPr>
                <a:xfrm rot="5400000">
                  <a:off x="3810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Pentagon 238"/>
                <p:cNvSpPr/>
                <p:nvPr/>
              </p:nvSpPr>
              <p:spPr>
                <a:xfrm rot="5400000">
                  <a:off x="8382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Pentagon 239"/>
                <p:cNvSpPr/>
                <p:nvPr/>
              </p:nvSpPr>
              <p:spPr>
                <a:xfrm rot="5400000">
                  <a:off x="12954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Diamond 328"/>
                <p:cNvSpPr/>
                <p:nvPr/>
              </p:nvSpPr>
              <p:spPr>
                <a:xfrm>
                  <a:off x="685800" y="13716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Diamond 329"/>
                <p:cNvSpPr/>
                <p:nvPr/>
              </p:nvSpPr>
              <p:spPr>
                <a:xfrm>
                  <a:off x="1164236" y="13765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1" name="Group 15"/>
                <p:cNvGrpSpPr/>
                <p:nvPr/>
              </p:nvGrpSpPr>
              <p:grpSpPr>
                <a:xfrm>
                  <a:off x="1905000" y="1371600"/>
                  <a:ext cx="1219200" cy="609600"/>
                  <a:chOff x="685800" y="1524000"/>
                  <a:chExt cx="1219200" cy="609600"/>
                </a:xfrm>
              </p:grpSpPr>
              <p:sp>
                <p:nvSpPr>
                  <p:cNvPr id="333" name="Pentagon 10"/>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Pentagon 333"/>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Pentagon 334"/>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Diamond 247"/>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Diamond 336"/>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2" name="Diamond 243"/>
                <p:cNvSpPr/>
                <p:nvPr/>
              </p:nvSpPr>
              <p:spPr>
                <a:xfrm>
                  <a:off x="1616439" y="1364105"/>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1" name="Chord 310"/>
              <p:cNvSpPr/>
              <p:nvPr/>
            </p:nvSpPr>
            <p:spPr>
              <a:xfrm rot="9025953">
                <a:off x="725911" y="762000"/>
                <a:ext cx="1755873" cy="1552505"/>
              </a:xfrm>
              <a:prstGeom prst="chord">
                <a:avLst>
                  <a:gd name="adj1" fmla="val 2633283"/>
                  <a:gd name="adj2" fmla="val 1180895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2" name="Group 179"/>
              <p:cNvGrpSpPr/>
              <p:nvPr/>
            </p:nvGrpSpPr>
            <p:grpSpPr>
              <a:xfrm rot="4546340">
                <a:off x="877474" y="2680435"/>
                <a:ext cx="759652" cy="200444"/>
                <a:chOff x="3200400" y="381000"/>
                <a:chExt cx="2057400" cy="304800"/>
              </a:xfrm>
            </p:grpSpPr>
            <p:sp>
              <p:nvSpPr>
                <p:cNvPr id="323" name="Donut 322"/>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4" name="Donut 323"/>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5" name="Donut 324"/>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3" name="Group 180"/>
              <p:cNvGrpSpPr/>
              <p:nvPr/>
            </p:nvGrpSpPr>
            <p:grpSpPr>
              <a:xfrm rot="6411433">
                <a:off x="1502634" y="2730746"/>
                <a:ext cx="759652" cy="200444"/>
                <a:chOff x="3200400" y="381000"/>
                <a:chExt cx="2057400" cy="304800"/>
              </a:xfrm>
            </p:grpSpPr>
            <p:sp>
              <p:nvSpPr>
                <p:cNvPr id="320" name="Donut 319"/>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1" name="Donut 320"/>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2" name="Donut 321"/>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4" name="Group 17"/>
              <p:cNvGrpSpPr/>
              <p:nvPr/>
            </p:nvGrpSpPr>
            <p:grpSpPr>
              <a:xfrm>
                <a:off x="1295400" y="2895600"/>
                <a:ext cx="681318" cy="429065"/>
                <a:chOff x="533400" y="1371600"/>
                <a:chExt cx="1219200" cy="609600"/>
              </a:xfrm>
            </p:grpSpPr>
            <p:sp>
              <p:nvSpPr>
                <p:cNvPr id="315" name="Pentagon 314"/>
                <p:cNvSpPr/>
                <p:nvPr/>
              </p:nvSpPr>
              <p:spPr>
                <a:xfrm rot="5400000">
                  <a:off x="3810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Pentagon 315"/>
                <p:cNvSpPr/>
                <p:nvPr/>
              </p:nvSpPr>
              <p:spPr>
                <a:xfrm rot="5400000">
                  <a:off x="8382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Pentagon 316"/>
                <p:cNvSpPr/>
                <p:nvPr/>
              </p:nvSpPr>
              <p:spPr>
                <a:xfrm rot="5400000">
                  <a:off x="12954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Diamond 317"/>
                <p:cNvSpPr/>
                <p:nvPr/>
              </p:nvSpPr>
              <p:spPr>
                <a:xfrm>
                  <a:off x="685800" y="13716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Diamond 318"/>
                <p:cNvSpPr/>
                <p:nvPr/>
              </p:nvSpPr>
              <p:spPr>
                <a:xfrm>
                  <a:off x="1164236" y="13765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214"/>
            <p:cNvGrpSpPr/>
            <p:nvPr/>
          </p:nvGrpSpPr>
          <p:grpSpPr>
            <a:xfrm flipH="1">
              <a:off x="1219200" y="5181600"/>
              <a:ext cx="682868" cy="1370633"/>
              <a:chOff x="3031639" y="1219200"/>
              <a:chExt cx="2378561" cy="4774178"/>
            </a:xfrm>
          </p:grpSpPr>
          <p:sp>
            <p:nvSpPr>
              <p:cNvPr id="235" name="Oval 234"/>
              <p:cNvSpPr/>
              <p:nvPr/>
            </p:nvSpPr>
            <p:spPr>
              <a:xfrm>
                <a:off x="4648200" y="3530528"/>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a:off x="3124200" y="3530528"/>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7" name="Group 87"/>
              <p:cNvGrpSpPr/>
              <p:nvPr/>
            </p:nvGrpSpPr>
            <p:grpSpPr>
              <a:xfrm rot="1905584" flipH="1">
                <a:off x="3809560" y="4970130"/>
                <a:ext cx="549476" cy="1023248"/>
                <a:chOff x="6213924" y="4956136"/>
                <a:chExt cx="549476" cy="1023248"/>
              </a:xfrm>
            </p:grpSpPr>
            <p:sp>
              <p:nvSpPr>
                <p:cNvPr id="296" name="Oval 295"/>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p:cNvSpPr/>
                <p:nvPr/>
              </p:nvSpPr>
              <p:spPr>
                <a:xfrm rot="3399159">
                  <a:off x="6053238" y="5116822"/>
                  <a:ext cx="870848" cy="54947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293"/>
              <p:cNvGrpSpPr/>
              <p:nvPr/>
            </p:nvGrpSpPr>
            <p:grpSpPr>
              <a:xfrm rot="19694416">
                <a:off x="4419600" y="4902128"/>
                <a:ext cx="549476" cy="1023248"/>
                <a:chOff x="6213924" y="4956136"/>
                <a:chExt cx="549476" cy="1023248"/>
              </a:xfrm>
            </p:grpSpPr>
            <p:sp>
              <p:nvSpPr>
                <p:cNvPr id="294" name="Oval 293"/>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85"/>
                <p:cNvSpPr/>
                <p:nvPr/>
              </p:nvSpPr>
              <p:spPr>
                <a:xfrm rot="3399159">
                  <a:off x="6053238" y="5116822"/>
                  <a:ext cx="870848" cy="54947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9" name="Trapezoid 238"/>
              <p:cNvSpPr/>
              <p:nvPr/>
            </p:nvSpPr>
            <p:spPr>
              <a:xfrm rot="19892058">
                <a:off x="4643155" y="2657951"/>
                <a:ext cx="619485" cy="1479138"/>
              </a:xfrm>
              <a:prstGeom prst="trapezoid">
                <a:avLst>
                  <a:gd name="adj" fmla="val 32035"/>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Trapezoid 239"/>
              <p:cNvSpPr/>
              <p:nvPr/>
            </p:nvSpPr>
            <p:spPr>
              <a:xfrm rot="1180462">
                <a:off x="3255949" y="2727592"/>
                <a:ext cx="619485" cy="1371600"/>
              </a:xfrm>
              <a:prstGeom prst="trapezoid">
                <a:avLst>
                  <a:gd name="adj" fmla="val 32035"/>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Trapezoid 240"/>
              <p:cNvSpPr/>
              <p:nvPr/>
            </p:nvSpPr>
            <p:spPr>
              <a:xfrm>
                <a:off x="3352800" y="2743200"/>
                <a:ext cx="1828800" cy="2667000"/>
              </a:xfrm>
              <a:prstGeom prst="trapezoid">
                <a:avLst>
                  <a:gd name="adj" fmla="val 26844"/>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Isosceles Triangle 241"/>
              <p:cNvSpPr/>
              <p:nvPr/>
            </p:nvSpPr>
            <p:spPr>
              <a:xfrm rot="10800000">
                <a:off x="3962400" y="2438400"/>
                <a:ext cx="533400" cy="8382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ound Diagonal Corner Rectangle 242"/>
              <p:cNvSpPr/>
              <p:nvPr/>
            </p:nvSpPr>
            <p:spPr>
              <a:xfrm rot="17735882">
                <a:off x="3480418" y="1395646"/>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ound Diagonal Corner Rectangle 243"/>
              <p:cNvSpPr/>
              <p:nvPr/>
            </p:nvSpPr>
            <p:spPr>
              <a:xfrm rot="14242830">
                <a:off x="4499506" y="2320323"/>
                <a:ext cx="1039061" cy="631253"/>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ound Diagonal Corner Rectangle 244"/>
              <p:cNvSpPr/>
              <p:nvPr/>
            </p:nvSpPr>
            <p:spPr>
              <a:xfrm rot="7585872" flipH="1">
                <a:off x="2934526" y="2132878"/>
                <a:ext cx="945902" cy="751675"/>
              </a:xfrm>
              <a:prstGeom prst="round2DiagRect">
                <a:avLst>
                  <a:gd name="adj1" fmla="val 0"/>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6" name="Group 79"/>
              <p:cNvGrpSpPr/>
              <p:nvPr/>
            </p:nvGrpSpPr>
            <p:grpSpPr>
              <a:xfrm rot="5586705">
                <a:off x="2355134" y="3756017"/>
                <a:ext cx="2724728" cy="734972"/>
                <a:chOff x="4909631" y="1981200"/>
                <a:chExt cx="1491169" cy="789622"/>
              </a:xfrm>
            </p:grpSpPr>
            <p:sp>
              <p:nvSpPr>
                <p:cNvPr id="292" name="Moon 76"/>
                <p:cNvSpPr/>
                <p:nvPr/>
              </p:nvSpPr>
              <p:spPr>
                <a:xfrm rot="16200000">
                  <a:off x="5334000" y="1600200"/>
                  <a:ext cx="685800" cy="14478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Moon 75"/>
                <p:cNvSpPr/>
                <p:nvPr/>
              </p:nvSpPr>
              <p:spPr>
                <a:xfrm rot="16764772">
                  <a:off x="5330518" y="1816535"/>
                  <a:ext cx="533400" cy="1375173"/>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79"/>
              <p:cNvGrpSpPr/>
              <p:nvPr/>
            </p:nvGrpSpPr>
            <p:grpSpPr>
              <a:xfrm rot="16507467" flipH="1">
                <a:off x="3392538" y="3765457"/>
                <a:ext cx="2724728" cy="734972"/>
                <a:chOff x="4909631" y="1981200"/>
                <a:chExt cx="1491169" cy="789622"/>
              </a:xfrm>
            </p:grpSpPr>
            <p:sp>
              <p:nvSpPr>
                <p:cNvPr id="290" name="Moon 289"/>
                <p:cNvSpPr/>
                <p:nvPr/>
              </p:nvSpPr>
              <p:spPr>
                <a:xfrm rot="16200000">
                  <a:off x="5334000" y="1600200"/>
                  <a:ext cx="685800" cy="14478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Moon 290"/>
                <p:cNvSpPr/>
                <p:nvPr/>
              </p:nvSpPr>
              <p:spPr>
                <a:xfrm rot="16764772">
                  <a:off x="5330518" y="1816535"/>
                  <a:ext cx="533400" cy="1375173"/>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8" name="Oval 247"/>
              <p:cNvSpPr/>
              <p:nvPr/>
            </p:nvSpPr>
            <p:spPr>
              <a:xfrm>
                <a:off x="3429000" y="1701728"/>
                <a:ext cx="1600200" cy="1219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 Diagonal Corner Rectangle 248"/>
              <p:cNvSpPr/>
              <p:nvPr/>
            </p:nvSpPr>
            <p:spPr>
              <a:xfrm rot="19014106">
                <a:off x="3784397" y="1219200"/>
                <a:ext cx="871151"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ound Diagonal Corner Rectangle 249"/>
              <p:cNvSpPr/>
              <p:nvPr/>
            </p:nvSpPr>
            <p:spPr>
              <a:xfrm rot="20565624">
                <a:off x="4203644" y="1493893"/>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109"/>
              <p:cNvGrpSpPr/>
              <p:nvPr/>
            </p:nvGrpSpPr>
            <p:grpSpPr>
              <a:xfrm>
                <a:off x="3429000" y="1752600"/>
                <a:ext cx="1600200" cy="381000"/>
                <a:chOff x="6858000" y="914400"/>
                <a:chExt cx="1752600" cy="533400"/>
              </a:xfrm>
            </p:grpSpPr>
            <p:sp>
              <p:nvSpPr>
                <p:cNvPr id="276" name="Rounded Rectangle 95"/>
                <p:cNvSpPr/>
                <p:nvPr/>
              </p:nvSpPr>
              <p:spPr>
                <a:xfrm>
                  <a:off x="6858000" y="914400"/>
                  <a:ext cx="1752600" cy="5334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7" name="Group 108"/>
                <p:cNvGrpSpPr/>
                <p:nvPr/>
              </p:nvGrpSpPr>
              <p:grpSpPr>
                <a:xfrm>
                  <a:off x="6880485" y="973111"/>
                  <a:ext cx="1676400" cy="457200"/>
                  <a:chOff x="5791200" y="5562600"/>
                  <a:chExt cx="5025452" cy="1182974"/>
                </a:xfrm>
              </p:grpSpPr>
              <p:grpSp>
                <p:nvGrpSpPr>
                  <p:cNvPr id="278" name="Group 99"/>
                  <p:cNvGrpSpPr/>
                  <p:nvPr/>
                </p:nvGrpSpPr>
                <p:grpSpPr>
                  <a:xfrm>
                    <a:off x="5791200" y="5562600"/>
                    <a:ext cx="1524000" cy="1156741"/>
                    <a:chOff x="5791200" y="5562600"/>
                    <a:chExt cx="1524000" cy="1156741"/>
                  </a:xfrm>
                </p:grpSpPr>
                <p:sp>
                  <p:nvSpPr>
                    <p:cNvPr id="287" name="L-Shape 96"/>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L-Shape 287"/>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100"/>
                  <p:cNvGrpSpPr/>
                  <p:nvPr/>
                </p:nvGrpSpPr>
                <p:grpSpPr>
                  <a:xfrm>
                    <a:off x="7522564" y="5581338"/>
                    <a:ext cx="1524000" cy="1156741"/>
                    <a:chOff x="5791200" y="5562600"/>
                    <a:chExt cx="1524000" cy="1156741"/>
                  </a:xfrm>
                </p:grpSpPr>
                <p:sp>
                  <p:nvSpPr>
                    <p:cNvPr id="284" name="L-Shape 101"/>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L-Shape 102"/>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103"/>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104"/>
                  <p:cNvGrpSpPr/>
                  <p:nvPr/>
                </p:nvGrpSpPr>
                <p:grpSpPr>
                  <a:xfrm>
                    <a:off x="9292652" y="5588833"/>
                    <a:ext cx="1524000" cy="1156741"/>
                    <a:chOff x="5791200" y="5562600"/>
                    <a:chExt cx="1524000" cy="1156741"/>
                  </a:xfrm>
                </p:grpSpPr>
                <p:sp>
                  <p:nvSpPr>
                    <p:cNvPr id="281" name="L-Shape 105"/>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L-Shape 281"/>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52" name="Group 251"/>
              <p:cNvGrpSpPr/>
              <p:nvPr/>
            </p:nvGrpSpPr>
            <p:grpSpPr>
              <a:xfrm>
                <a:off x="3200400" y="2057400"/>
                <a:ext cx="397565" cy="914400"/>
                <a:chOff x="5257800" y="0"/>
                <a:chExt cx="762000" cy="1752600"/>
              </a:xfrm>
            </p:grpSpPr>
            <p:sp>
              <p:nvSpPr>
                <p:cNvPr id="273" name="Diamond 272"/>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Diamond 273"/>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252"/>
              <p:cNvGrpSpPr/>
              <p:nvPr/>
            </p:nvGrpSpPr>
            <p:grpSpPr>
              <a:xfrm>
                <a:off x="4800600" y="2057400"/>
                <a:ext cx="397565" cy="914400"/>
                <a:chOff x="5257800" y="0"/>
                <a:chExt cx="762000" cy="1752600"/>
              </a:xfrm>
            </p:grpSpPr>
            <p:sp>
              <p:nvSpPr>
                <p:cNvPr id="270" name="Diamond 269"/>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Diamond 270"/>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4" name="Group 198"/>
              <p:cNvGrpSpPr/>
              <p:nvPr/>
            </p:nvGrpSpPr>
            <p:grpSpPr>
              <a:xfrm rot="888542">
                <a:off x="3691656" y="2855022"/>
                <a:ext cx="397565" cy="914400"/>
                <a:chOff x="5257800" y="0"/>
                <a:chExt cx="762000" cy="1752600"/>
              </a:xfrm>
            </p:grpSpPr>
            <p:sp>
              <p:nvSpPr>
                <p:cNvPr id="267" name="Diamond 266"/>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Diamond 267"/>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5" name="Group 202"/>
              <p:cNvGrpSpPr/>
              <p:nvPr/>
            </p:nvGrpSpPr>
            <p:grpSpPr>
              <a:xfrm rot="428859">
                <a:off x="3505200" y="3733800"/>
                <a:ext cx="397565" cy="914400"/>
                <a:chOff x="5257800" y="0"/>
                <a:chExt cx="762000" cy="1752600"/>
              </a:xfrm>
            </p:grpSpPr>
            <p:sp>
              <p:nvSpPr>
                <p:cNvPr id="264" name="Diamond 263"/>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Diamond 264"/>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 name="Group 206"/>
              <p:cNvGrpSpPr/>
              <p:nvPr/>
            </p:nvGrpSpPr>
            <p:grpSpPr>
              <a:xfrm rot="20899771">
                <a:off x="4507975" y="2850159"/>
                <a:ext cx="397565" cy="914400"/>
                <a:chOff x="5257800" y="0"/>
                <a:chExt cx="762000" cy="1752600"/>
              </a:xfrm>
            </p:grpSpPr>
            <p:sp>
              <p:nvSpPr>
                <p:cNvPr id="261" name="Diamond 260"/>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Diamond 261"/>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210"/>
              <p:cNvGrpSpPr/>
              <p:nvPr/>
            </p:nvGrpSpPr>
            <p:grpSpPr>
              <a:xfrm>
                <a:off x="4648200" y="3733800"/>
                <a:ext cx="397565" cy="914400"/>
                <a:chOff x="5257800" y="0"/>
                <a:chExt cx="762000" cy="1752600"/>
              </a:xfrm>
            </p:grpSpPr>
            <p:sp>
              <p:nvSpPr>
                <p:cNvPr id="258" name="Diamond 257"/>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Diamond 258"/>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 name="Group 353"/>
            <p:cNvGrpSpPr/>
            <p:nvPr/>
          </p:nvGrpSpPr>
          <p:grpSpPr>
            <a:xfrm flipH="1">
              <a:off x="2209800" y="5181600"/>
              <a:ext cx="656294" cy="1370632"/>
              <a:chOff x="6248400" y="990600"/>
              <a:chExt cx="2286000" cy="4774178"/>
            </a:xfrm>
          </p:grpSpPr>
          <p:sp>
            <p:nvSpPr>
              <p:cNvPr id="193" name="Cloud 192"/>
              <p:cNvSpPr/>
              <p:nvPr/>
            </p:nvSpPr>
            <p:spPr>
              <a:xfrm>
                <a:off x="6248400" y="990600"/>
                <a:ext cx="2057400" cy="3124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94" name="Oval 193"/>
              <p:cNvSpPr/>
              <p:nvPr/>
            </p:nvSpPr>
            <p:spPr>
              <a:xfrm>
                <a:off x="7772400" y="3301928"/>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6248400" y="3301928"/>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6" name="Group 87"/>
              <p:cNvGrpSpPr/>
              <p:nvPr/>
            </p:nvGrpSpPr>
            <p:grpSpPr>
              <a:xfrm rot="1905584" flipH="1">
                <a:off x="6933760" y="4741530"/>
                <a:ext cx="549476" cy="1023248"/>
                <a:chOff x="6213924" y="4956136"/>
                <a:chExt cx="549476" cy="1023248"/>
              </a:xfrm>
            </p:grpSpPr>
            <p:sp>
              <p:nvSpPr>
                <p:cNvPr id="233" name="Oval 232"/>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rot="3399159">
                  <a:off x="6053238" y="5116822"/>
                  <a:ext cx="870848" cy="54947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7" name="Group 86"/>
              <p:cNvGrpSpPr/>
              <p:nvPr/>
            </p:nvGrpSpPr>
            <p:grpSpPr>
              <a:xfrm rot="19694416">
                <a:off x="7543800" y="4673528"/>
                <a:ext cx="549476" cy="1023248"/>
                <a:chOff x="6213924" y="4956136"/>
                <a:chExt cx="549476" cy="1023248"/>
              </a:xfrm>
            </p:grpSpPr>
            <p:sp>
              <p:nvSpPr>
                <p:cNvPr id="231" name="Oval 230"/>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rot="3399159">
                  <a:off x="6053238" y="5116822"/>
                  <a:ext cx="870848" cy="54947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8" name="Trapezoid 197"/>
              <p:cNvSpPr/>
              <p:nvPr/>
            </p:nvSpPr>
            <p:spPr>
              <a:xfrm rot="20098521">
                <a:off x="7776010" y="2427156"/>
                <a:ext cx="619485" cy="1515458"/>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rapezoid 198"/>
              <p:cNvSpPr/>
              <p:nvPr/>
            </p:nvSpPr>
            <p:spPr>
              <a:xfrm rot="1180462">
                <a:off x="6380149" y="2498992"/>
                <a:ext cx="619485" cy="1371600"/>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rapezoid 199"/>
              <p:cNvSpPr/>
              <p:nvPr/>
            </p:nvSpPr>
            <p:spPr>
              <a:xfrm>
                <a:off x="6477000" y="2539928"/>
                <a:ext cx="1828800" cy="2667000"/>
              </a:xfrm>
              <a:prstGeom prst="trapezoid">
                <a:avLst>
                  <a:gd name="adj" fmla="val 26844"/>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Isosceles Triangle 200"/>
              <p:cNvSpPr/>
              <p:nvPr/>
            </p:nvSpPr>
            <p:spPr>
              <a:xfrm rot="10800000">
                <a:off x="7087849" y="2448738"/>
                <a:ext cx="533400" cy="8382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Moon 150"/>
              <p:cNvSpPr/>
              <p:nvPr/>
            </p:nvSpPr>
            <p:spPr>
              <a:xfrm rot="19938024">
                <a:off x="6740881" y="2542884"/>
                <a:ext cx="685800" cy="2288024"/>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6629400" y="1371600"/>
                <a:ext cx="1447800" cy="1371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Cloud 151"/>
              <p:cNvSpPr/>
              <p:nvPr/>
            </p:nvSpPr>
            <p:spPr>
              <a:xfrm>
                <a:off x="6781800" y="990600"/>
                <a:ext cx="1066800" cy="838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05" name="Group 159"/>
              <p:cNvGrpSpPr/>
              <p:nvPr/>
            </p:nvGrpSpPr>
            <p:grpSpPr>
              <a:xfrm>
                <a:off x="6581933" y="4815590"/>
                <a:ext cx="1600200" cy="381000"/>
                <a:chOff x="4495800" y="381000"/>
                <a:chExt cx="3094220" cy="703289"/>
              </a:xfrm>
            </p:grpSpPr>
            <p:sp>
              <p:nvSpPr>
                <p:cNvPr id="226" name="Left-Right Arrow 160"/>
                <p:cNvSpPr/>
                <p:nvPr/>
              </p:nvSpPr>
              <p:spPr>
                <a:xfrm>
                  <a:off x="4495800" y="381000"/>
                  <a:ext cx="1524000" cy="685800"/>
                </a:xfrm>
                <a:prstGeom prst="leftRight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Left-Right Arrow 161"/>
                <p:cNvSpPr/>
                <p:nvPr/>
              </p:nvSpPr>
              <p:spPr>
                <a:xfrm>
                  <a:off x="6032292" y="398489"/>
                  <a:ext cx="1524000" cy="685800"/>
                </a:xfrm>
                <a:prstGeom prst="leftRight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Diamond 227"/>
                <p:cNvSpPr/>
                <p:nvPr/>
              </p:nvSpPr>
              <p:spPr>
                <a:xfrm>
                  <a:off x="58674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Diamond 163"/>
                <p:cNvSpPr/>
                <p:nvPr/>
              </p:nvSpPr>
              <p:spPr>
                <a:xfrm>
                  <a:off x="44958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Diamond 164"/>
                <p:cNvSpPr/>
                <p:nvPr/>
              </p:nvSpPr>
              <p:spPr>
                <a:xfrm>
                  <a:off x="7209020" y="473439"/>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 name="Moon 205"/>
              <p:cNvSpPr/>
              <p:nvPr/>
            </p:nvSpPr>
            <p:spPr>
              <a:xfrm rot="19884192">
                <a:off x="7136256" y="2545656"/>
                <a:ext cx="549114" cy="2894639"/>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 name="Group 169"/>
              <p:cNvGrpSpPr/>
              <p:nvPr/>
            </p:nvGrpSpPr>
            <p:grpSpPr>
              <a:xfrm rot="3570060">
                <a:off x="6761193" y="3791286"/>
                <a:ext cx="1170140" cy="166579"/>
                <a:chOff x="4953000" y="457200"/>
                <a:chExt cx="1321634" cy="647074"/>
              </a:xfrm>
            </p:grpSpPr>
            <p:sp>
              <p:nvSpPr>
                <p:cNvPr id="222" name="Diamond 165"/>
                <p:cNvSpPr/>
                <p:nvPr/>
              </p:nvSpPr>
              <p:spPr>
                <a:xfrm>
                  <a:off x="4953000" y="457200"/>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Diamond 222"/>
                <p:cNvSpPr/>
                <p:nvPr/>
              </p:nvSpPr>
              <p:spPr>
                <a:xfrm>
                  <a:off x="5289030" y="459698"/>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Diamond 223"/>
                <p:cNvSpPr/>
                <p:nvPr/>
              </p:nvSpPr>
              <p:spPr>
                <a:xfrm>
                  <a:off x="5591332" y="477186"/>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Diamond 224"/>
                <p:cNvSpPr/>
                <p:nvPr/>
              </p:nvSpPr>
              <p:spPr>
                <a:xfrm>
                  <a:off x="5893634" y="494674"/>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8" name="Round Diagonal Corner Rectangle 207"/>
              <p:cNvSpPr/>
              <p:nvPr/>
            </p:nvSpPr>
            <p:spPr>
              <a:xfrm>
                <a:off x="6553200" y="1371600"/>
                <a:ext cx="1524000" cy="228600"/>
              </a:xfrm>
              <a:prstGeom prst="round2Diag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9" name="Group 220"/>
              <p:cNvGrpSpPr/>
              <p:nvPr/>
            </p:nvGrpSpPr>
            <p:grpSpPr>
              <a:xfrm>
                <a:off x="6477000" y="1600200"/>
                <a:ext cx="381000" cy="990600"/>
                <a:chOff x="5562600" y="5151620"/>
                <a:chExt cx="535898" cy="1306642"/>
              </a:xfrm>
            </p:grpSpPr>
            <p:sp>
              <p:nvSpPr>
                <p:cNvPr id="219" name="Diamond 218"/>
                <p:cNvSpPr/>
                <p:nvPr/>
              </p:nvSpPr>
              <p:spPr>
                <a:xfrm>
                  <a:off x="5565098" y="5696262"/>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Diamond 219"/>
                <p:cNvSpPr/>
                <p:nvPr/>
              </p:nvSpPr>
              <p:spPr>
                <a:xfrm>
                  <a:off x="5562600" y="5334000"/>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p:cNvSpPr/>
                <p:nvPr/>
              </p:nvSpPr>
              <p:spPr>
                <a:xfrm>
                  <a:off x="5683770" y="515162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21"/>
              <p:cNvGrpSpPr/>
              <p:nvPr/>
            </p:nvGrpSpPr>
            <p:grpSpPr>
              <a:xfrm>
                <a:off x="7848600" y="1600200"/>
                <a:ext cx="381000" cy="990600"/>
                <a:chOff x="5562600" y="5151620"/>
                <a:chExt cx="535898" cy="1306642"/>
              </a:xfrm>
            </p:grpSpPr>
            <p:sp>
              <p:nvSpPr>
                <p:cNvPr id="216" name="Diamond 215"/>
                <p:cNvSpPr/>
                <p:nvPr/>
              </p:nvSpPr>
              <p:spPr>
                <a:xfrm>
                  <a:off x="5565098" y="5696262"/>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Diamond 223"/>
                <p:cNvSpPr/>
                <p:nvPr/>
              </p:nvSpPr>
              <p:spPr>
                <a:xfrm>
                  <a:off x="5562600" y="5334000"/>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24"/>
                <p:cNvSpPr/>
                <p:nvPr/>
              </p:nvSpPr>
              <p:spPr>
                <a:xfrm>
                  <a:off x="5683770" y="515162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169"/>
              <p:cNvGrpSpPr/>
              <p:nvPr/>
            </p:nvGrpSpPr>
            <p:grpSpPr>
              <a:xfrm>
                <a:off x="6712475" y="1389112"/>
                <a:ext cx="1170140" cy="166579"/>
                <a:chOff x="4953000" y="457200"/>
                <a:chExt cx="1321634" cy="647074"/>
              </a:xfrm>
            </p:grpSpPr>
            <p:sp>
              <p:nvSpPr>
                <p:cNvPr id="212" name="Diamond 211"/>
                <p:cNvSpPr/>
                <p:nvPr/>
              </p:nvSpPr>
              <p:spPr>
                <a:xfrm>
                  <a:off x="4953000" y="457200"/>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Diamond 212"/>
                <p:cNvSpPr/>
                <p:nvPr/>
              </p:nvSpPr>
              <p:spPr>
                <a:xfrm>
                  <a:off x="5289030" y="459698"/>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Diamond 213"/>
                <p:cNvSpPr/>
                <p:nvPr/>
              </p:nvSpPr>
              <p:spPr>
                <a:xfrm>
                  <a:off x="5591332" y="477186"/>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Diamond 214"/>
                <p:cNvSpPr/>
                <p:nvPr/>
              </p:nvSpPr>
              <p:spPr>
                <a:xfrm>
                  <a:off x="5893634" y="494674"/>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5" name="Group 170"/>
            <p:cNvGrpSpPr/>
            <p:nvPr/>
          </p:nvGrpSpPr>
          <p:grpSpPr>
            <a:xfrm>
              <a:off x="152400" y="4953000"/>
              <a:ext cx="839190" cy="1752600"/>
              <a:chOff x="5943600" y="1143000"/>
              <a:chExt cx="2286000" cy="4774178"/>
            </a:xfrm>
          </p:grpSpPr>
          <p:sp>
            <p:nvSpPr>
              <p:cNvPr id="159" name="Cloud 158"/>
              <p:cNvSpPr/>
              <p:nvPr/>
            </p:nvSpPr>
            <p:spPr>
              <a:xfrm>
                <a:off x="5943600" y="1371600"/>
                <a:ext cx="2057400" cy="14478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60" name="Oval 159"/>
              <p:cNvSpPr/>
              <p:nvPr/>
            </p:nvSpPr>
            <p:spPr>
              <a:xfrm>
                <a:off x="7467600" y="3454328"/>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5943600" y="3454328"/>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87"/>
              <p:cNvGrpSpPr/>
              <p:nvPr/>
            </p:nvGrpSpPr>
            <p:grpSpPr>
              <a:xfrm rot="1905584" flipH="1">
                <a:off x="6628960" y="4893930"/>
                <a:ext cx="549476" cy="1023248"/>
                <a:chOff x="6213924" y="4956136"/>
                <a:chExt cx="549476" cy="1023248"/>
              </a:xfrm>
            </p:grpSpPr>
            <p:sp>
              <p:nvSpPr>
                <p:cNvPr id="191" name="Oval 190"/>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rot="3399159">
                  <a:off x="6053238" y="5116822"/>
                  <a:ext cx="870848" cy="54947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86"/>
              <p:cNvGrpSpPr/>
              <p:nvPr/>
            </p:nvGrpSpPr>
            <p:grpSpPr>
              <a:xfrm rot="19694416">
                <a:off x="7239000" y="4825928"/>
                <a:ext cx="549476" cy="1023248"/>
                <a:chOff x="6213924" y="4956136"/>
                <a:chExt cx="549476" cy="1023248"/>
              </a:xfrm>
            </p:grpSpPr>
            <p:sp>
              <p:nvSpPr>
                <p:cNvPr id="189" name="Oval 188"/>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rot="3399159">
                  <a:off x="6053238" y="5116822"/>
                  <a:ext cx="870848" cy="54947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 name="Trapezoid 163"/>
              <p:cNvSpPr/>
              <p:nvPr/>
            </p:nvSpPr>
            <p:spPr>
              <a:xfrm rot="20098521">
                <a:off x="7471210" y="2579556"/>
                <a:ext cx="619485" cy="1515458"/>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164"/>
              <p:cNvSpPr/>
              <p:nvPr/>
            </p:nvSpPr>
            <p:spPr>
              <a:xfrm rot="1180462">
                <a:off x="6075349" y="2651392"/>
                <a:ext cx="619485" cy="1371600"/>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p:cNvSpPr/>
              <p:nvPr/>
            </p:nvSpPr>
            <p:spPr>
              <a:xfrm>
                <a:off x="6172200" y="2692328"/>
                <a:ext cx="1828800" cy="2667000"/>
              </a:xfrm>
              <a:prstGeom prst="trapezoid">
                <a:avLst>
                  <a:gd name="adj" fmla="val 26844"/>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Isosceles Triangle 166"/>
              <p:cNvSpPr/>
              <p:nvPr/>
            </p:nvSpPr>
            <p:spPr>
              <a:xfrm rot="10800000">
                <a:off x="6783049" y="2601138"/>
                <a:ext cx="533400" cy="8382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167"/>
              <p:cNvSpPr/>
              <p:nvPr/>
            </p:nvSpPr>
            <p:spPr>
              <a:xfrm rot="19938024">
                <a:off x="6436081" y="2695284"/>
                <a:ext cx="685800" cy="2288024"/>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6324600" y="1524000"/>
                <a:ext cx="1447800" cy="1371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loud 169"/>
              <p:cNvSpPr/>
              <p:nvPr/>
            </p:nvSpPr>
            <p:spPr>
              <a:xfrm>
                <a:off x="6477000" y="1143000"/>
                <a:ext cx="1066800" cy="838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71" name="Group 158"/>
              <p:cNvGrpSpPr/>
              <p:nvPr/>
            </p:nvGrpSpPr>
            <p:grpSpPr>
              <a:xfrm>
                <a:off x="6096000" y="1524000"/>
                <a:ext cx="1828799" cy="533400"/>
                <a:chOff x="4495800" y="381000"/>
                <a:chExt cx="3094220" cy="703289"/>
              </a:xfrm>
            </p:grpSpPr>
            <p:sp>
              <p:nvSpPr>
                <p:cNvPr id="184" name="Left-Right Arrow 183"/>
                <p:cNvSpPr/>
                <p:nvPr/>
              </p:nvSpPr>
              <p:spPr>
                <a:xfrm>
                  <a:off x="4495800" y="381000"/>
                  <a:ext cx="1524000" cy="685800"/>
                </a:xfrm>
                <a:prstGeom prst="leftRight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Left-Right Arrow 184"/>
                <p:cNvSpPr/>
                <p:nvPr/>
              </p:nvSpPr>
              <p:spPr>
                <a:xfrm>
                  <a:off x="6032292" y="398489"/>
                  <a:ext cx="1524000" cy="685800"/>
                </a:xfrm>
                <a:prstGeom prst="leftRight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p:cNvSpPr/>
                <p:nvPr/>
              </p:nvSpPr>
              <p:spPr>
                <a:xfrm>
                  <a:off x="58674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Diamond 186"/>
                <p:cNvSpPr/>
                <p:nvPr/>
              </p:nvSpPr>
              <p:spPr>
                <a:xfrm>
                  <a:off x="44958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p:cNvSpPr/>
                <p:nvPr/>
              </p:nvSpPr>
              <p:spPr>
                <a:xfrm>
                  <a:off x="7209020" y="473439"/>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59"/>
              <p:cNvGrpSpPr/>
              <p:nvPr/>
            </p:nvGrpSpPr>
            <p:grpSpPr>
              <a:xfrm>
                <a:off x="6277133" y="4967990"/>
                <a:ext cx="1600200" cy="381000"/>
                <a:chOff x="4495800" y="381000"/>
                <a:chExt cx="3094220" cy="703289"/>
              </a:xfrm>
            </p:grpSpPr>
            <p:sp>
              <p:nvSpPr>
                <p:cNvPr id="179" name="Left-Right Arrow 178"/>
                <p:cNvSpPr/>
                <p:nvPr/>
              </p:nvSpPr>
              <p:spPr>
                <a:xfrm>
                  <a:off x="4495800" y="381000"/>
                  <a:ext cx="1524000" cy="685800"/>
                </a:xfrm>
                <a:prstGeom prst="leftRight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Left-Right Arrow 179"/>
                <p:cNvSpPr/>
                <p:nvPr/>
              </p:nvSpPr>
              <p:spPr>
                <a:xfrm>
                  <a:off x="6032292" y="398489"/>
                  <a:ext cx="1524000" cy="685800"/>
                </a:xfrm>
                <a:prstGeom prst="leftRight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p:cNvSpPr/>
                <p:nvPr/>
              </p:nvSpPr>
              <p:spPr>
                <a:xfrm>
                  <a:off x="58674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p:cNvSpPr/>
                <p:nvPr/>
              </p:nvSpPr>
              <p:spPr>
                <a:xfrm>
                  <a:off x="44958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p:cNvSpPr/>
                <p:nvPr/>
              </p:nvSpPr>
              <p:spPr>
                <a:xfrm>
                  <a:off x="7209020" y="473439"/>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3" name="Moon 172"/>
              <p:cNvSpPr/>
              <p:nvPr/>
            </p:nvSpPr>
            <p:spPr>
              <a:xfrm rot="19884192">
                <a:off x="6831456" y="2698056"/>
                <a:ext cx="549114" cy="2894639"/>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4" name="Group 169"/>
              <p:cNvGrpSpPr/>
              <p:nvPr/>
            </p:nvGrpSpPr>
            <p:grpSpPr>
              <a:xfrm rot="3570060">
                <a:off x="6456393" y="3943686"/>
                <a:ext cx="1170140" cy="166579"/>
                <a:chOff x="4953000" y="457200"/>
                <a:chExt cx="1321634" cy="647074"/>
              </a:xfrm>
            </p:grpSpPr>
            <p:sp>
              <p:nvSpPr>
                <p:cNvPr id="175" name="Diamond 174"/>
                <p:cNvSpPr/>
                <p:nvPr/>
              </p:nvSpPr>
              <p:spPr>
                <a:xfrm>
                  <a:off x="4953000" y="457200"/>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p:cNvSpPr/>
                <p:nvPr/>
              </p:nvSpPr>
              <p:spPr>
                <a:xfrm>
                  <a:off x="5289030" y="459698"/>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p:cNvSpPr/>
                <p:nvPr/>
              </p:nvSpPr>
              <p:spPr>
                <a:xfrm>
                  <a:off x="5591332" y="477186"/>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p:cNvSpPr/>
                <p:nvPr/>
              </p:nvSpPr>
              <p:spPr>
                <a:xfrm>
                  <a:off x="5893634" y="494674"/>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6" name="Group 431"/>
            <p:cNvGrpSpPr/>
            <p:nvPr/>
          </p:nvGrpSpPr>
          <p:grpSpPr>
            <a:xfrm>
              <a:off x="2819400" y="4953000"/>
              <a:ext cx="577939" cy="1524000"/>
              <a:chOff x="3200400" y="1371851"/>
              <a:chExt cx="2133600" cy="4621527"/>
            </a:xfrm>
          </p:grpSpPr>
          <p:sp>
            <p:nvSpPr>
              <p:cNvPr id="110" name="Oval 109"/>
              <p:cNvSpPr/>
              <p:nvPr/>
            </p:nvSpPr>
            <p:spPr>
              <a:xfrm>
                <a:off x="4800600" y="3581400"/>
                <a:ext cx="533400" cy="81287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3200400" y="3530528"/>
                <a:ext cx="685800" cy="81287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87"/>
              <p:cNvGrpSpPr/>
              <p:nvPr/>
            </p:nvGrpSpPr>
            <p:grpSpPr>
              <a:xfrm rot="1905584" flipH="1">
                <a:off x="3809560" y="4970130"/>
                <a:ext cx="549476" cy="1023248"/>
                <a:chOff x="6213924" y="4956136"/>
                <a:chExt cx="549476" cy="1023248"/>
              </a:xfrm>
            </p:grpSpPr>
            <p:sp>
              <p:nvSpPr>
                <p:cNvPr id="157" name="Oval 156"/>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rot="3399159">
                  <a:off x="6053238" y="5116822"/>
                  <a:ext cx="870848" cy="54947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86"/>
              <p:cNvGrpSpPr/>
              <p:nvPr/>
            </p:nvGrpSpPr>
            <p:grpSpPr>
              <a:xfrm rot="19694416">
                <a:off x="4419600" y="4902128"/>
                <a:ext cx="549476" cy="1023248"/>
                <a:chOff x="6213924" y="4956136"/>
                <a:chExt cx="549476" cy="1023248"/>
              </a:xfrm>
            </p:grpSpPr>
            <p:sp>
              <p:nvSpPr>
                <p:cNvPr id="155" name="Oval 154"/>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rot="3399159">
                  <a:off x="6053238" y="5116822"/>
                  <a:ext cx="870848" cy="54947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Trapezoid 113"/>
              <p:cNvSpPr/>
              <p:nvPr/>
            </p:nvSpPr>
            <p:spPr>
              <a:xfrm rot="20262059">
                <a:off x="4600858" y="2729221"/>
                <a:ext cx="619485" cy="1479138"/>
              </a:xfrm>
              <a:prstGeom prst="trapezoid">
                <a:avLst>
                  <a:gd name="adj" fmla="val 32035"/>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rapezoid 114"/>
              <p:cNvSpPr/>
              <p:nvPr/>
            </p:nvSpPr>
            <p:spPr>
              <a:xfrm rot="1180462">
                <a:off x="3255949" y="2727592"/>
                <a:ext cx="619485" cy="1371600"/>
              </a:xfrm>
              <a:prstGeom prst="trapezoid">
                <a:avLst>
                  <a:gd name="adj" fmla="val 32035"/>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p:cNvSpPr/>
              <p:nvPr/>
            </p:nvSpPr>
            <p:spPr>
              <a:xfrm>
                <a:off x="3352800" y="2768528"/>
                <a:ext cx="1828800" cy="2667000"/>
              </a:xfrm>
              <a:prstGeom prst="trapezoid">
                <a:avLst>
                  <a:gd name="adj" fmla="val 26844"/>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Isosceles Triangle 116"/>
              <p:cNvSpPr/>
              <p:nvPr/>
            </p:nvSpPr>
            <p:spPr>
              <a:xfrm rot="10800000">
                <a:off x="3962400" y="2438400"/>
                <a:ext cx="533400" cy="8382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3429000" y="1701728"/>
                <a:ext cx="1600200" cy="1219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 Diagonal Corner Rectangle 118"/>
              <p:cNvSpPr/>
              <p:nvPr/>
            </p:nvSpPr>
            <p:spPr>
              <a:xfrm rot="17735882">
                <a:off x="3480418" y="1395646"/>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 Diagonal Corner Rectangle 119"/>
              <p:cNvSpPr/>
              <p:nvPr/>
            </p:nvSpPr>
            <p:spPr>
              <a:xfrm rot="20565624">
                <a:off x="4203644" y="1493893"/>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rapezoid 120"/>
              <p:cNvSpPr/>
              <p:nvPr/>
            </p:nvSpPr>
            <p:spPr>
              <a:xfrm rot="972416">
                <a:off x="3795304" y="2864226"/>
                <a:ext cx="1069960" cy="2449810"/>
              </a:xfrm>
              <a:prstGeom prst="trapezoid">
                <a:avLst>
                  <a:gd name="adj" fmla="val 37971"/>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41"/>
              <p:cNvGrpSpPr/>
              <p:nvPr/>
            </p:nvGrpSpPr>
            <p:grpSpPr>
              <a:xfrm rot="6498823">
                <a:off x="3119839" y="3914776"/>
                <a:ext cx="2313367" cy="457200"/>
                <a:chOff x="381000" y="1600200"/>
                <a:chExt cx="9069049" cy="2819400"/>
              </a:xfrm>
            </p:grpSpPr>
            <p:grpSp>
              <p:nvGrpSpPr>
                <p:cNvPr id="141" name="Group 6"/>
                <p:cNvGrpSpPr/>
                <p:nvPr/>
              </p:nvGrpSpPr>
              <p:grpSpPr>
                <a:xfrm>
                  <a:off x="381000" y="3124200"/>
                  <a:ext cx="9067800" cy="1295400"/>
                  <a:chOff x="381000" y="3124200"/>
                  <a:chExt cx="9067800" cy="1295400"/>
                </a:xfrm>
                <a:solidFill>
                  <a:schemeClr val="accent2">
                    <a:lumMod val="60000"/>
                    <a:lumOff val="40000"/>
                  </a:schemeClr>
                </a:solidFill>
              </p:grpSpPr>
              <p:sp>
                <p:nvSpPr>
                  <p:cNvPr id="151" name="Down Arrow Callout 2"/>
                  <p:cNvSpPr/>
                  <p:nvPr/>
                </p:nvSpPr>
                <p:spPr>
                  <a:xfrm>
                    <a:off x="381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own Arrow Callout 3"/>
                  <p:cNvSpPr/>
                  <p:nvPr/>
                </p:nvSpPr>
                <p:spPr>
                  <a:xfrm>
                    <a:off x="2667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own Arrow Callout 4"/>
                  <p:cNvSpPr/>
                  <p:nvPr/>
                </p:nvSpPr>
                <p:spPr>
                  <a:xfrm>
                    <a:off x="4953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own Arrow Callout 5"/>
                  <p:cNvSpPr/>
                  <p:nvPr/>
                </p:nvSpPr>
                <p:spPr>
                  <a:xfrm>
                    <a:off x="7239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7"/>
                <p:cNvGrpSpPr/>
                <p:nvPr/>
              </p:nvGrpSpPr>
              <p:grpSpPr>
                <a:xfrm rot="10800000">
                  <a:off x="382249" y="1600200"/>
                  <a:ext cx="9067800" cy="1295400"/>
                  <a:chOff x="381000" y="3124200"/>
                  <a:chExt cx="9067800" cy="1295400"/>
                </a:xfrm>
                <a:solidFill>
                  <a:schemeClr val="accent2">
                    <a:lumMod val="60000"/>
                    <a:lumOff val="40000"/>
                  </a:schemeClr>
                </a:solidFill>
              </p:grpSpPr>
              <p:sp>
                <p:nvSpPr>
                  <p:cNvPr id="147" name="Down Arrow Callout 146"/>
                  <p:cNvSpPr/>
                  <p:nvPr/>
                </p:nvSpPr>
                <p:spPr>
                  <a:xfrm>
                    <a:off x="381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own Arrow Callout 147"/>
                  <p:cNvSpPr/>
                  <p:nvPr/>
                </p:nvSpPr>
                <p:spPr>
                  <a:xfrm>
                    <a:off x="2667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own Arrow Callout 148"/>
                  <p:cNvSpPr/>
                  <p:nvPr/>
                </p:nvSpPr>
                <p:spPr>
                  <a:xfrm>
                    <a:off x="4953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own Arrow Callout 149"/>
                  <p:cNvSpPr/>
                  <p:nvPr/>
                </p:nvSpPr>
                <p:spPr>
                  <a:xfrm>
                    <a:off x="7239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Flowchart: Summing Junction 142"/>
                <p:cNvSpPr/>
                <p:nvPr/>
              </p:nvSpPr>
              <p:spPr>
                <a:xfrm>
                  <a:off x="914400" y="2514600"/>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Summing Junction 143"/>
                <p:cNvSpPr/>
                <p:nvPr/>
              </p:nvSpPr>
              <p:spPr>
                <a:xfrm>
                  <a:off x="3182911" y="2480872"/>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lowchart: Summing Junction 144"/>
                <p:cNvSpPr/>
                <p:nvPr/>
              </p:nvSpPr>
              <p:spPr>
                <a:xfrm>
                  <a:off x="5428938"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lowchart: Summing Junction 145"/>
                <p:cNvSpPr/>
                <p:nvPr/>
              </p:nvSpPr>
              <p:spPr>
                <a:xfrm>
                  <a:off x="7767403"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Flowchart: Summing Junction 122"/>
              <p:cNvSpPr/>
              <p:nvPr/>
            </p:nvSpPr>
            <p:spPr>
              <a:xfrm>
                <a:off x="4495800" y="2819400"/>
                <a:ext cx="3810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96"/>
              <p:cNvGrpSpPr/>
              <p:nvPr/>
            </p:nvGrpSpPr>
            <p:grpSpPr>
              <a:xfrm>
                <a:off x="3505200" y="1752600"/>
                <a:ext cx="1447800" cy="228602"/>
                <a:chOff x="3428999" y="685798"/>
                <a:chExt cx="1752601" cy="496456"/>
              </a:xfrm>
            </p:grpSpPr>
            <p:sp>
              <p:nvSpPr>
                <p:cNvPr id="125" name="Rounded Rectangle 124"/>
                <p:cNvSpPr/>
                <p:nvPr/>
              </p:nvSpPr>
              <p:spPr>
                <a:xfrm>
                  <a:off x="3429000" y="762000"/>
                  <a:ext cx="1752600" cy="3048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81"/>
                <p:cNvGrpSpPr/>
                <p:nvPr/>
              </p:nvGrpSpPr>
              <p:grpSpPr>
                <a:xfrm rot="10800000">
                  <a:off x="3428999" y="685798"/>
                  <a:ext cx="1752601" cy="496456"/>
                  <a:chOff x="381000" y="1600200"/>
                  <a:chExt cx="9069049" cy="2819400"/>
                </a:xfrm>
              </p:grpSpPr>
              <p:grpSp>
                <p:nvGrpSpPr>
                  <p:cNvPr id="127" name="Group 6"/>
                  <p:cNvGrpSpPr/>
                  <p:nvPr/>
                </p:nvGrpSpPr>
                <p:grpSpPr>
                  <a:xfrm>
                    <a:off x="381000" y="3124200"/>
                    <a:ext cx="9067800" cy="1295400"/>
                    <a:chOff x="381000" y="3124200"/>
                    <a:chExt cx="9067800" cy="1295400"/>
                  </a:xfrm>
                  <a:solidFill>
                    <a:schemeClr val="accent2">
                      <a:lumMod val="60000"/>
                      <a:lumOff val="40000"/>
                    </a:schemeClr>
                  </a:solidFill>
                </p:grpSpPr>
                <p:sp>
                  <p:nvSpPr>
                    <p:cNvPr id="137" name="Down Arrow Callout 2"/>
                    <p:cNvSpPr/>
                    <p:nvPr/>
                  </p:nvSpPr>
                  <p:spPr>
                    <a:xfrm>
                      <a:off x="381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own Arrow Callout 3"/>
                    <p:cNvSpPr/>
                    <p:nvPr/>
                  </p:nvSpPr>
                  <p:spPr>
                    <a:xfrm>
                      <a:off x="2667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own Arrow Callout 4"/>
                    <p:cNvSpPr/>
                    <p:nvPr/>
                  </p:nvSpPr>
                  <p:spPr>
                    <a:xfrm>
                      <a:off x="4953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own Arrow Callout 5"/>
                    <p:cNvSpPr/>
                    <p:nvPr/>
                  </p:nvSpPr>
                  <p:spPr>
                    <a:xfrm>
                      <a:off x="7239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7"/>
                  <p:cNvGrpSpPr/>
                  <p:nvPr/>
                </p:nvGrpSpPr>
                <p:grpSpPr>
                  <a:xfrm rot="10800000">
                    <a:off x="382249" y="1600200"/>
                    <a:ext cx="9067800" cy="1295400"/>
                    <a:chOff x="381000" y="3124200"/>
                    <a:chExt cx="9067800" cy="1295400"/>
                  </a:xfrm>
                  <a:solidFill>
                    <a:schemeClr val="accent2">
                      <a:lumMod val="60000"/>
                      <a:lumOff val="40000"/>
                    </a:schemeClr>
                  </a:solidFill>
                </p:grpSpPr>
                <p:sp>
                  <p:nvSpPr>
                    <p:cNvPr id="133" name="Down Arrow Callout 132"/>
                    <p:cNvSpPr/>
                    <p:nvPr/>
                  </p:nvSpPr>
                  <p:spPr>
                    <a:xfrm>
                      <a:off x="381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own Arrow Callout 133"/>
                    <p:cNvSpPr/>
                    <p:nvPr/>
                  </p:nvSpPr>
                  <p:spPr>
                    <a:xfrm>
                      <a:off x="2667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own Arrow Callout 134"/>
                    <p:cNvSpPr/>
                    <p:nvPr/>
                  </p:nvSpPr>
                  <p:spPr>
                    <a:xfrm>
                      <a:off x="4953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own Arrow Callout 135"/>
                    <p:cNvSpPr/>
                    <p:nvPr/>
                  </p:nvSpPr>
                  <p:spPr>
                    <a:xfrm>
                      <a:off x="7239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Flowchart: Summing Junction 128"/>
                  <p:cNvSpPr/>
                  <p:nvPr/>
                </p:nvSpPr>
                <p:spPr>
                  <a:xfrm>
                    <a:off x="914400" y="2514600"/>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Summing Junction 129"/>
                  <p:cNvSpPr/>
                  <p:nvPr/>
                </p:nvSpPr>
                <p:spPr>
                  <a:xfrm>
                    <a:off x="3182911" y="2480872"/>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Summing Junction 130"/>
                  <p:cNvSpPr/>
                  <p:nvPr/>
                </p:nvSpPr>
                <p:spPr>
                  <a:xfrm>
                    <a:off x="5428938"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lowchart: Summing Junction 131"/>
                  <p:cNvSpPr/>
                  <p:nvPr/>
                </p:nvSpPr>
                <p:spPr>
                  <a:xfrm>
                    <a:off x="7767403"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7" name="Group 93"/>
            <p:cNvGrpSpPr/>
            <p:nvPr/>
          </p:nvGrpSpPr>
          <p:grpSpPr>
            <a:xfrm flipH="1">
              <a:off x="1676399" y="5698836"/>
              <a:ext cx="429491" cy="845128"/>
              <a:chOff x="4796444" y="836392"/>
              <a:chExt cx="1380536" cy="3344532"/>
            </a:xfrm>
          </p:grpSpPr>
          <p:sp>
            <p:nvSpPr>
              <p:cNvPr id="98" name="Oval 97"/>
              <p:cNvSpPr/>
              <p:nvPr/>
            </p:nvSpPr>
            <p:spPr>
              <a:xfrm rot="19671902">
                <a:off x="5788292" y="2538865"/>
                <a:ext cx="388688" cy="5833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rot="2647766">
                <a:off x="4796444" y="2491396"/>
                <a:ext cx="388688" cy="5833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rot="19352409">
                <a:off x="5561730" y="3597557"/>
                <a:ext cx="250930" cy="5833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rot="2647766">
                <a:off x="5273253" y="3586018"/>
                <a:ext cx="249729" cy="5833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p:cNvSpPr/>
              <p:nvPr/>
            </p:nvSpPr>
            <p:spPr>
              <a:xfrm rot="20169292">
                <a:off x="5532668" y="1851040"/>
                <a:ext cx="535898" cy="1040568"/>
              </a:xfrm>
              <a:prstGeom prst="trapezoid">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p:cNvSpPr/>
              <p:nvPr/>
            </p:nvSpPr>
            <p:spPr>
              <a:xfrm rot="1790291">
                <a:off x="4947748" y="1816946"/>
                <a:ext cx="535898" cy="1040568"/>
              </a:xfrm>
              <a:prstGeom prst="trapezoid">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p:cNvSpPr/>
              <p:nvPr/>
            </p:nvSpPr>
            <p:spPr>
              <a:xfrm>
                <a:off x="5105400" y="1984946"/>
                <a:ext cx="799476" cy="1901253"/>
              </a:xfrm>
              <a:prstGeom prst="trapezoid">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5287780" y="1660161"/>
                <a:ext cx="393492" cy="57337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5105400" y="990600"/>
                <a:ext cx="762000" cy="10902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 Diagonal Corner Rectangle 106"/>
              <p:cNvSpPr/>
              <p:nvPr/>
            </p:nvSpPr>
            <p:spPr>
              <a:xfrm rot="1236535">
                <a:off x="5067163" y="836392"/>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 Diagonal Corner Rectangle 107"/>
              <p:cNvSpPr/>
              <p:nvPr/>
            </p:nvSpPr>
            <p:spPr>
              <a:xfrm rot="5076663">
                <a:off x="5462955" y="903719"/>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5257800" y="914400"/>
                <a:ext cx="381000" cy="381000"/>
              </a:xfrm>
              <a:prstGeom prst="ellipse">
                <a:avLst/>
              </a:prstGeom>
              <a:solidFill>
                <a:srgbClr val="7136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120"/>
            <p:cNvGrpSpPr/>
            <p:nvPr/>
          </p:nvGrpSpPr>
          <p:grpSpPr>
            <a:xfrm>
              <a:off x="838200" y="5791200"/>
              <a:ext cx="574123" cy="875145"/>
              <a:chOff x="609600" y="685800"/>
              <a:chExt cx="2438400" cy="4876800"/>
            </a:xfrm>
          </p:grpSpPr>
          <p:sp>
            <p:nvSpPr>
              <p:cNvPr id="88" name="Cloud 87"/>
              <p:cNvSpPr/>
              <p:nvPr/>
            </p:nvSpPr>
            <p:spPr>
              <a:xfrm>
                <a:off x="914400" y="685800"/>
                <a:ext cx="1828800" cy="1524000"/>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19671902">
                <a:off x="2361472" y="3093423"/>
                <a:ext cx="686528" cy="87721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2647766">
                <a:off x="609600" y="3022043"/>
                <a:ext cx="686528" cy="87721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rot="19352409">
                <a:off x="1961302" y="4685386"/>
                <a:ext cx="443210" cy="87721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2647766">
                <a:off x="1451774" y="4668035"/>
                <a:ext cx="441089" cy="87721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20169292">
                <a:off x="1909971" y="2059134"/>
                <a:ext cx="946541" cy="1564711"/>
              </a:xfrm>
              <a:prstGeom prst="trapezoid">
                <a:avLst/>
              </a:prstGeom>
              <a:solidFill>
                <a:srgbClr val="E7C5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1790291">
                <a:off x="876844" y="2007867"/>
                <a:ext cx="946541" cy="1564711"/>
              </a:xfrm>
              <a:prstGeom prst="trapezoid">
                <a:avLst/>
              </a:prstGeom>
              <a:solidFill>
                <a:srgbClr val="E7C5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p:cNvSpPr/>
              <p:nvPr/>
            </p:nvSpPr>
            <p:spPr>
              <a:xfrm>
                <a:off x="1155300" y="2260490"/>
                <a:ext cx="1412091" cy="2858930"/>
              </a:xfrm>
              <a:prstGeom prst="trapezoid">
                <a:avLst/>
              </a:prstGeom>
              <a:solidFill>
                <a:srgbClr val="E7C5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477432" y="1772108"/>
                <a:ext cx="695013" cy="86218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1155300" y="765284"/>
                <a:ext cx="1345898" cy="163941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169"/>
            <p:cNvGrpSpPr/>
            <p:nvPr/>
          </p:nvGrpSpPr>
          <p:grpSpPr>
            <a:xfrm>
              <a:off x="2133600" y="5715000"/>
              <a:ext cx="411018" cy="838200"/>
              <a:chOff x="1143000" y="1066800"/>
              <a:chExt cx="1127234" cy="2686339"/>
            </a:xfrm>
          </p:grpSpPr>
          <p:sp>
            <p:nvSpPr>
              <p:cNvPr id="70" name="Oval 69"/>
              <p:cNvSpPr/>
              <p:nvPr/>
            </p:nvSpPr>
            <p:spPr>
              <a:xfrm rot="3435232" flipH="1">
                <a:off x="1937323" y="2838046"/>
                <a:ext cx="381000" cy="2848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18164768">
                <a:off x="1099123" y="2838047"/>
                <a:ext cx="381000" cy="2848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rot="20260128">
                <a:off x="1371600" y="3581400"/>
                <a:ext cx="3810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rot="2101605">
                <a:off x="1533234" y="3600739"/>
                <a:ext cx="3810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p:cNvSpPr/>
              <p:nvPr/>
            </p:nvSpPr>
            <p:spPr>
              <a:xfrm>
                <a:off x="1371600" y="2362200"/>
                <a:ext cx="609600" cy="1295400"/>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p:cNvSpPr/>
              <p:nvPr/>
            </p:nvSpPr>
            <p:spPr>
              <a:xfrm rot="20676161" flipH="1">
                <a:off x="1778512" y="2173915"/>
                <a:ext cx="415251" cy="82531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p:cNvSpPr/>
              <p:nvPr/>
            </p:nvSpPr>
            <p:spPr>
              <a:xfrm rot="996339">
                <a:off x="1176071" y="2175726"/>
                <a:ext cx="415251" cy="82531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oud 76"/>
              <p:cNvSpPr/>
              <p:nvPr/>
            </p:nvSpPr>
            <p:spPr>
              <a:xfrm rot="21374563">
                <a:off x="1143000" y="1066800"/>
                <a:ext cx="1066800" cy="1752600"/>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p:cNvSpPr/>
              <p:nvPr/>
            </p:nvSpPr>
            <p:spPr>
              <a:xfrm>
                <a:off x="1371600" y="2209800"/>
                <a:ext cx="609600" cy="1295400"/>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1524000" y="1905000"/>
                <a:ext cx="304800" cy="457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alf Frame 79"/>
              <p:cNvSpPr/>
              <p:nvPr/>
            </p:nvSpPr>
            <p:spPr>
              <a:xfrm rot="13396727">
                <a:off x="1521970" y="2052607"/>
                <a:ext cx="349109" cy="354881"/>
              </a:xfrm>
              <a:prstGeom prst="halfFrame">
                <a:avLst>
                  <a:gd name="adj1" fmla="val 24893"/>
                  <a:gd name="adj2" fmla="val 33333"/>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Oval 80"/>
              <p:cNvSpPr/>
              <p:nvPr/>
            </p:nvSpPr>
            <p:spPr>
              <a:xfrm>
                <a:off x="1295400" y="1219200"/>
                <a:ext cx="762000" cy="1066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loud 81"/>
              <p:cNvSpPr/>
              <p:nvPr/>
            </p:nvSpPr>
            <p:spPr>
              <a:xfrm>
                <a:off x="1371600" y="1219200"/>
                <a:ext cx="533400" cy="381000"/>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Quad Arrow 82"/>
              <p:cNvSpPr/>
              <p:nvPr/>
            </p:nvSpPr>
            <p:spPr>
              <a:xfrm>
                <a:off x="1371600" y="3276600"/>
                <a:ext cx="304800" cy="228600"/>
              </a:xfrm>
              <a:prstGeom prst="quadArrow">
                <a:avLst/>
              </a:prstGeom>
              <a:solidFill>
                <a:schemeClr val="accent6">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Quad Arrow 83"/>
              <p:cNvSpPr/>
              <p:nvPr/>
            </p:nvSpPr>
            <p:spPr>
              <a:xfrm>
                <a:off x="1676400" y="3276600"/>
                <a:ext cx="304800" cy="228600"/>
              </a:xfrm>
              <a:prstGeom prst="quadArrow">
                <a:avLst/>
              </a:prstGeom>
              <a:solidFill>
                <a:schemeClr val="accent6">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p:cNvSpPr/>
              <p:nvPr/>
            </p:nvSpPr>
            <p:spPr>
              <a:xfrm rot="996339">
                <a:off x="1149519" y="1240328"/>
                <a:ext cx="298481" cy="1024383"/>
              </a:xfrm>
              <a:prstGeom prst="trapezoi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p:cNvSpPr/>
              <p:nvPr/>
            </p:nvSpPr>
            <p:spPr>
              <a:xfrm rot="20603661" flipH="1">
                <a:off x="1892752" y="1240489"/>
                <a:ext cx="298481" cy="1024383"/>
              </a:xfrm>
              <a:prstGeom prst="trapezoi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ross 86"/>
              <p:cNvSpPr/>
              <p:nvPr/>
            </p:nvSpPr>
            <p:spPr>
              <a:xfrm>
                <a:off x="1371600" y="1219200"/>
                <a:ext cx="609600" cy="228600"/>
              </a:xfrm>
              <a:prstGeom prst="pl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0" name="Group 379">
            <a:extLst>
              <a:ext uri="{FF2B5EF4-FFF2-40B4-BE49-F238E27FC236}">
                <a16:creationId xmlns:a16="http://schemas.microsoft.com/office/drawing/2014/main" id="{1AF51A8C-3D7A-4D2A-BE2E-BB8EE2714731}"/>
              </a:ext>
            </a:extLst>
          </p:cNvPr>
          <p:cNvGrpSpPr/>
          <p:nvPr/>
        </p:nvGrpSpPr>
        <p:grpSpPr>
          <a:xfrm>
            <a:off x="6308393" y="1087295"/>
            <a:ext cx="5565241" cy="5633545"/>
            <a:chOff x="3341988" y="882869"/>
            <a:chExt cx="5460439" cy="5633545"/>
          </a:xfrm>
        </p:grpSpPr>
        <p:sp>
          <p:nvSpPr>
            <p:cNvPr id="381" name="Diamond 380">
              <a:extLst>
                <a:ext uri="{FF2B5EF4-FFF2-40B4-BE49-F238E27FC236}">
                  <a16:creationId xmlns:a16="http://schemas.microsoft.com/office/drawing/2014/main" id="{97A6DAB9-7724-46F7-BA36-2D85ED6B40B2}"/>
                </a:ext>
              </a:extLst>
            </p:cNvPr>
            <p:cNvSpPr/>
            <p:nvPr/>
          </p:nvSpPr>
          <p:spPr>
            <a:xfrm rot="1319692">
              <a:off x="8288442" y="3657659"/>
              <a:ext cx="163572" cy="169317"/>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2" name="Group 381">
              <a:extLst>
                <a:ext uri="{FF2B5EF4-FFF2-40B4-BE49-F238E27FC236}">
                  <a16:creationId xmlns:a16="http://schemas.microsoft.com/office/drawing/2014/main" id="{7A934185-B8A6-4B61-980E-C6C5C1206777}"/>
                </a:ext>
              </a:extLst>
            </p:cNvPr>
            <p:cNvGrpSpPr/>
            <p:nvPr/>
          </p:nvGrpSpPr>
          <p:grpSpPr>
            <a:xfrm>
              <a:off x="3341988" y="882869"/>
              <a:ext cx="5107068" cy="5633545"/>
              <a:chOff x="1298448" y="521822"/>
              <a:chExt cx="5824728" cy="6425187"/>
            </a:xfrm>
          </p:grpSpPr>
          <p:sp>
            <p:nvSpPr>
              <p:cNvPr id="432" name="Rectangle: Rounded Corners 431">
                <a:extLst>
                  <a:ext uri="{FF2B5EF4-FFF2-40B4-BE49-F238E27FC236}">
                    <a16:creationId xmlns:a16="http://schemas.microsoft.com/office/drawing/2014/main" id="{03C6A5D5-C80D-4A17-92D9-51202023BFA3}"/>
                  </a:ext>
                </a:extLst>
              </p:cNvPr>
              <p:cNvSpPr/>
              <p:nvPr/>
            </p:nvSpPr>
            <p:spPr>
              <a:xfrm>
                <a:off x="1298448" y="557784"/>
                <a:ext cx="5824728" cy="6382512"/>
              </a:xfrm>
              <a:prstGeom prst="roundRect">
                <a:avLst>
                  <a:gd name="adj" fmla="val 11800"/>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3" name="Group 432">
                <a:extLst>
                  <a:ext uri="{FF2B5EF4-FFF2-40B4-BE49-F238E27FC236}">
                    <a16:creationId xmlns:a16="http://schemas.microsoft.com/office/drawing/2014/main" id="{E103C6B2-680B-428F-9FF8-4CA93F642973}"/>
                  </a:ext>
                </a:extLst>
              </p:cNvPr>
              <p:cNvGrpSpPr/>
              <p:nvPr/>
            </p:nvGrpSpPr>
            <p:grpSpPr>
              <a:xfrm>
                <a:off x="1554480" y="521822"/>
                <a:ext cx="5385815" cy="6425187"/>
                <a:chOff x="237745" y="1149049"/>
                <a:chExt cx="3685036" cy="4396186"/>
              </a:xfrm>
            </p:grpSpPr>
            <p:sp>
              <p:nvSpPr>
                <p:cNvPr id="434" name="Freeform: Shape 433">
                  <a:extLst>
                    <a:ext uri="{FF2B5EF4-FFF2-40B4-BE49-F238E27FC236}">
                      <a16:creationId xmlns:a16="http://schemas.microsoft.com/office/drawing/2014/main" id="{C6A5F228-FF7C-41E7-9F9A-D85B6F1E084B}"/>
                    </a:ext>
                  </a:extLst>
                </p:cNvPr>
                <p:cNvSpPr/>
                <p:nvPr/>
              </p:nvSpPr>
              <p:spPr>
                <a:xfrm>
                  <a:off x="246888" y="1149049"/>
                  <a:ext cx="3675893" cy="4396186"/>
                </a:xfrm>
                <a:custGeom>
                  <a:avLst/>
                  <a:gdLst>
                    <a:gd name="connsiteX0" fmla="*/ 448056 w 3675893"/>
                    <a:gd name="connsiteY0" fmla="*/ 27432 h 4111307"/>
                    <a:gd name="connsiteX1" fmla="*/ 448056 w 3675893"/>
                    <a:gd name="connsiteY1" fmla="*/ 27432 h 4111307"/>
                    <a:gd name="connsiteX2" fmla="*/ 466344 w 3675893"/>
                    <a:gd name="connsiteY2" fmla="*/ 109728 h 4111307"/>
                    <a:gd name="connsiteX3" fmla="*/ 457200 w 3675893"/>
                    <a:gd name="connsiteY3" fmla="*/ 137160 h 4111307"/>
                    <a:gd name="connsiteX4" fmla="*/ 448056 w 3675893"/>
                    <a:gd name="connsiteY4" fmla="*/ 173736 h 4111307"/>
                    <a:gd name="connsiteX5" fmla="*/ 429768 w 3675893"/>
                    <a:gd name="connsiteY5" fmla="*/ 228600 h 4111307"/>
                    <a:gd name="connsiteX6" fmla="*/ 411480 w 3675893"/>
                    <a:gd name="connsiteY6" fmla="*/ 301752 h 4111307"/>
                    <a:gd name="connsiteX7" fmla="*/ 411480 w 3675893"/>
                    <a:gd name="connsiteY7" fmla="*/ 804672 h 4111307"/>
                    <a:gd name="connsiteX8" fmla="*/ 438912 w 3675893"/>
                    <a:gd name="connsiteY8" fmla="*/ 905256 h 4111307"/>
                    <a:gd name="connsiteX9" fmla="*/ 448056 w 3675893"/>
                    <a:gd name="connsiteY9" fmla="*/ 932688 h 4111307"/>
                    <a:gd name="connsiteX10" fmla="*/ 493776 w 3675893"/>
                    <a:gd name="connsiteY10" fmla="*/ 1014984 h 4111307"/>
                    <a:gd name="connsiteX11" fmla="*/ 521208 w 3675893"/>
                    <a:gd name="connsiteY11" fmla="*/ 1042416 h 4111307"/>
                    <a:gd name="connsiteX12" fmla="*/ 621792 w 3675893"/>
                    <a:gd name="connsiteY12" fmla="*/ 1078992 h 4111307"/>
                    <a:gd name="connsiteX13" fmla="*/ 649224 w 3675893"/>
                    <a:gd name="connsiteY13" fmla="*/ 1088136 h 4111307"/>
                    <a:gd name="connsiteX14" fmla="*/ 676656 w 3675893"/>
                    <a:gd name="connsiteY14" fmla="*/ 1097280 h 4111307"/>
                    <a:gd name="connsiteX15" fmla="*/ 722376 w 3675893"/>
                    <a:gd name="connsiteY15" fmla="*/ 1106424 h 4111307"/>
                    <a:gd name="connsiteX16" fmla="*/ 758952 w 3675893"/>
                    <a:gd name="connsiteY16" fmla="*/ 1115568 h 4111307"/>
                    <a:gd name="connsiteX17" fmla="*/ 822960 w 3675893"/>
                    <a:gd name="connsiteY17" fmla="*/ 1124712 h 4111307"/>
                    <a:gd name="connsiteX18" fmla="*/ 877824 w 3675893"/>
                    <a:gd name="connsiteY18" fmla="*/ 1143000 h 4111307"/>
                    <a:gd name="connsiteX19" fmla="*/ 914400 w 3675893"/>
                    <a:gd name="connsiteY19" fmla="*/ 1152144 h 4111307"/>
                    <a:gd name="connsiteX20" fmla="*/ 969264 w 3675893"/>
                    <a:gd name="connsiteY20" fmla="*/ 1170432 h 4111307"/>
                    <a:gd name="connsiteX21" fmla="*/ 987552 w 3675893"/>
                    <a:gd name="connsiteY21" fmla="*/ 1197864 h 4111307"/>
                    <a:gd name="connsiteX22" fmla="*/ 1051560 w 3675893"/>
                    <a:gd name="connsiteY22" fmla="*/ 1261872 h 4111307"/>
                    <a:gd name="connsiteX23" fmla="*/ 1069848 w 3675893"/>
                    <a:gd name="connsiteY23" fmla="*/ 1316736 h 4111307"/>
                    <a:gd name="connsiteX24" fmla="*/ 1078992 w 3675893"/>
                    <a:gd name="connsiteY24" fmla="*/ 1344168 h 4111307"/>
                    <a:gd name="connsiteX25" fmla="*/ 1097280 w 3675893"/>
                    <a:gd name="connsiteY25" fmla="*/ 1371600 h 4111307"/>
                    <a:gd name="connsiteX26" fmla="*/ 1097280 w 3675893"/>
                    <a:gd name="connsiteY26" fmla="*/ 1499616 h 4111307"/>
                    <a:gd name="connsiteX27" fmla="*/ 1005840 w 3675893"/>
                    <a:gd name="connsiteY27" fmla="*/ 1545336 h 4111307"/>
                    <a:gd name="connsiteX28" fmla="*/ 932688 w 3675893"/>
                    <a:gd name="connsiteY28" fmla="*/ 1554480 h 4111307"/>
                    <a:gd name="connsiteX29" fmla="*/ 822960 w 3675893"/>
                    <a:gd name="connsiteY29" fmla="*/ 1572768 h 4111307"/>
                    <a:gd name="connsiteX30" fmla="*/ 768096 w 3675893"/>
                    <a:gd name="connsiteY30" fmla="*/ 1581912 h 4111307"/>
                    <a:gd name="connsiteX31" fmla="*/ 704088 w 3675893"/>
                    <a:gd name="connsiteY31" fmla="*/ 1591056 h 4111307"/>
                    <a:gd name="connsiteX32" fmla="*/ 512064 w 3675893"/>
                    <a:gd name="connsiteY32" fmla="*/ 1600200 h 4111307"/>
                    <a:gd name="connsiteX33" fmla="*/ 402336 w 3675893"/>
                    <a:gd name="connsiteY33" fmla="*/ 1618488 h 4111307"/>
                    <a:gd name="connsiteX34" fmla="*/ 365760 w 3675893"/>
                    <a:gd name="connsiteY34" fmla="*/ 1627632 h 4111307"/>
                    <a:gd name="connsiteX35" fmla="*/ 310896 w 3675893"/>
                    <a:gd name="connsiteY35" fmla="*/ 1645920 h 4111307"/>
                    <a:gd name="connsiteX36" fmla="*/ 283464 w 3675893"/>
                    <a:gd name="connsiteY36" fmla="*/ 1655064 h 4111307"/>
                    <a:gd name="connsiteX37" fmla="*/ 246888 w 3675893"/>
                    <a:gd name="connsiteY37" fmla="*/ 1682496 h 4111307"/>
                    <a:gd name="connsiteX38" fmla="*/ 219456 w 3675893"/>
                    <a:gd name="connsiteY38" fmla="*/ 1700784 h 4111307"/>
                    <a:gd name="connsiteX39" fmla="*/ 173736 w 3675893"/>
                    <a:gd name="connsiteY39" fmla="*/ 1746504 h 4111307"/>
                    <a:gd name="connsiteX40" fmla="*/ 137160 w 3675893"/>
                    <a:gd name="connsiteY40" fmla="*/ 1801368 h 4111307"/>
                    <a:gd name="connsiteX41" fmla="*/ 109728 w 3675893"/>
                    <a:gd name="connsiteY41" fmla="*/ 1856232 h 4111307"/>
                    <a:gd name="connsiteX42" fmla="*/ 82296 w 3675893"/>
                    <a:gd name="connsiteY42" fmla="*/ 2002536 h 4111307"/>
                    <a:gd name="connsiteX43" fmla="*/ 73152 w 3675893"/>
                    <a:gd name="connsiteY43" fmla="*/ 2340864 h 4111307"/>
                    <a:gd name="connsiteX44" fmla="*/ 54864 w 3675893"/>
                    <a:gd name="connsiteY44" fmla="*/ 2551176 h 4111307"/>
                    <a:gd name="connsiteX45" fmla="*/ 36576 w 3675893"/>
                    <a:gd name="connsiteY45" fmla="*/ 2734056 h 4111307"/>
                    <a:gd name="connsiteX46" fmla="*/ 18288 w 3675893"/>
                    <a:gd name="connsiteY46" fmla="*/ 3172968 h 4111307"/>
                    <a:gd name="connsiteX47" fmla="*/ 0 w 3675893"/>
                    <a:gd name="connsiteY47" fmla="*/ 3456432 h 4111307"/>
                    <a:gd name="connsiteX48" fmla="*/ 9144 w 3675893"/>
                    <a:gd name="connsiteY48" fmla="*/ 3858768 h 4111307"/>
                    <a:gd name="connsiteX49" fmla="*/ 36576 w 3675893"/>
                    <a:gd name="connsiteY49" fmla="*/ 3886200 h 4111307"/>
                    <a:gd name="connsiteX50" fmla="*/ 100584 w 3675893"/>
                    <a:gd name="connsiteY50" fmla="*/ 3931920 h 4111307"/>
                    <a:gd name="connsiteX51" fmla="*/ 128016 w 3675893"/>
                    <a:gd name="connsiteY51" fmla="*/ 3941064 h 4111307"/>
                    <a:gd name="connsiteX52" fmla="*/ 173736 w 3675893"/>
                    <a:gd name="connsiteY52" fmla="*/ 3968496 h 4111307"/>
                    <a:gd name="connsiteX53" fmla="*/ 228600 w 3675893"/>
                    <a:gd name="connsiteY53" fmla="*/ 3986784 h 4111307"/>
                    <a:gd name="connsiteX54" fmla="*/ 256032 w 3675893"/>
                    <a:gd name="connsiteY54" fmla="*/ 4005072 h 4111307"/>
                    <a:gd name="connsiteX55" fmla="*/ 310896 w 3675893"/>
                    <a:gd name="connsiteY55" fmla="*/ 4014216 h 4111307"/>
                    <a:gd name="connsiteX56" fmla="*/ 338328 w 3675893"/>
                    <a:gd name="connsiteY56" fmla="*/ 4023360 h 4111307"/>
                    <a:gd name="connsiteX57" fmla="*/ 640080 w 3675893"/>
                    <a:gd name="connsiteY57" fmla="*/ 4032504 h 4111307"/>
                    <a:gd name="connsiteX58" fmla="*/ 731520 w 3675893"/>
                    <a:gd name="connsiteY58" fmla="*/ 4041648 h 4111307"/>
                    <a:gd name="connsiteX59" fmla="*/ 786384 w 3675893"/>
                    <a:gd name="connsiteY59" fmla="*/ 4059936 h 4111307"/>
                    <a:gd name="connsiteX60" fmla="*/ 886968 w 3675893"/>
                    <a:gd name="connsiteY60" fmla="*/ 4069080 h 4111307"/>
                    <a:gd name="connsiteX61" fmla="*/ 1490472 w 3675893"/>
                    <a:gd name="connsiteY61" fmla="*/ 4096512 h 4111307"/>
                    <a:gd name="connsiteX62" fmla="*/ 1600200 w 3675893"/>
                    <a:gd name="connsiteY62" fmla="*/ 4105656 h 4111307"/>
                    <a:gd name="connsiteX63" fmla="*/ 2734056 w 3675893"/>
                    <a:gd name="connsiteY63" fmla="*/ 4087368 h 4111307"/>
                    <a:gd name="connsiteX64" fmla="*/ 2825496 w 3675893"/>
                    <a:gd name="connsiteY64" fmla="*/ 4059936 h 4111307"/>
                    <a:gd name="connsiteX65" fmla="*/ 2862072 w 3675893"/>
                    <a:gd name="connsiteY65" fmla="*/ 4050792 h 4111307"/>
                    <a:gd name="connsiteX66" fmla="*/ 2944368 w 3675893"/>
                    <a:gd name="connsiteY66" fmla="*/ 4041648 h 4111307"/>
                    <a:gd name="connsiteX67" fmla="*/ 2990088 w 3675893"/>
                    <a:gd name="connsiteY67" fmla="*/ 4032504 h 4111307"/>
                    <a:gd name="connsiteX68" fmla="*/ 3209544 w 3675893"/>
                    <a:gd name="connsiteY68" fmla="*/ 4023360 h 4111307"/>
                    <a:gd name="connsiteX69" fmla="*/ 3300984 w 3675893"/>
                    <a:gd name="connsiteY69" fmla="*/ 4005072 h 4111307"/>
                    <a:gd name="connsiteX70" fmla="*/ 3374136 w 3675893"/>
                    <a:gd name="connsiteY70" fmla="*/ 3986784 h 4111307"/>
                    <a:gd name="connsiteX71" fmla="*/ 3401568 w 3675893"/>
                    <a:gd name="connsiteY71" fmla="*/ 3977640 h 4111307"/>
                    <a:gd name="connsiteX72" fmla="*/ 3456432 w 3675893"/>
                    <a:gd name="connsiteY72" fmla="*/ 3968496 h 4111307"/>
                    <a:gd name="connsiteX73" fmla="*/ 3520440 w 3675893"/>
                    <a:gd name="connsiteY73" fmla="*/ 3950208 h 4111307"/>
                    <a:gd name="connsiteX74" fmla="*/ 3557016 w 3675893"/>
                    <a:gd name="connsiteY74" fmla="*/ 3941064 h 4111307"/>
                    <a:gd name="connsiteX75" fmla="*/ 3584448 w 3675893"/>
                    <a:gd name="connsiteY75" fmla="*/ 3922776 h 4111307"/>
                    <a:gd name="connsiteX76" fmla="*/ 3602736 w 3675893"/>
                    <a:gd name="connsiteY76" fmla="*/ 3867912 h 4111307"/>
                    <a:gd name="connsiteX77" fmla="*/ 3621024 w 3675893"/>
                    <a:gd name="connsiteY77" fmla="*/ 3840480 h 4111307"/>
                    <a:gd name="connsiteX78" fmla="*/ 3630168 w 3675893"/>
                    <a:gd name="connsiteY78" fmla="*/ 3803904 h 4111307"/>
                    <a:gd name="connsiteX79" fmla="*/ 3639312 w 3675893"/>
                    <a:gd name="connsiteY79" fmla="*/ 3758184 h 4111307"/>
                    <a:gd name="connsiteX80" fmla="*/ 3657600 w 3675893"/>
                    <a:gd name="connsiteY80" fmla="*/ 3712464 h 4111307"/>
                    <a:gd name="connsiteX81" fmla="*/ 3675888 w 3675893"/>
                    <a:gd name="connsiteY81" fmla="*/ 3529584 h 4111307"/>
                    <a:gd name="connsiteX82" fmla="*/ 3657600 w 3675893"/>
                    <a:gd name="connsiteY82" fmla="*/ 3072384 h 4111307"/>
                    <a:gd name="connsiteX83" fmla="*/ 3648456 w 3675893"/>
                    <a:gd name="connsiteY83" fmla="*/ 3044952 h 4111307"/>
                    <a:gd name="connsiteX84" fmla="*/ 3639312 w 3675893"/>
                    <a:gd name="connsiteY84" fmla="*/ 3008376 h 4111307"/>
                    <a:gd name="connsiteX85" fmla="*/ 3621024 w 3675893"/>
                    <a:gd name="connsiteY85" fmla="*/ 2962656 h 4111307"/>
                    <a:gd name="connsiteX86" fmla="*/ 3602736 w 3675893"/>
                    <a:gd name="connsiteY86" fmla="*/ 2889504 h 4111307"/>
                    <a:gd name="connsiteX87" fmla="*/ 3584448 w 3675893"/>
                    <a:gd name="connsiteY87" fmla="*/ 2843784 h 4111307"/>
                    <a:gd name="connsiteX88" fmla="*/ 3575304 w 3675893"/>
                    <a:gd name="connsiteY88" fmla="*/ 2807208 h 4111307"/>
                    <a:gd name="connsiteX89" fmla="*/ 3557016 w 3675893"/>
                    <a:gd name="connsiteY89" fmla="*/ 2752344 h 4111307"/>
                    <a:gd name="connsiteX90" fmla="*/ 3547872 w 3675893"/>
                    <a:gd name="connsiteY90" fmla="*/ 2624328 h 4111307"/>
                    <a:gd name="connsiteX91" fmla="*/ 3538728 w 3675893"/>
                    <a:gd name="connsiteY91" fmla="*/ 2596896 h 4111307"/>
                    <a:gd name="connsiteX92" fmla="*/ 3529584 w 3675893"/>
                    <a:gd name="connsiteY92" fmla="*/ 2459736 h 4111307"/>
                    <a:gd name="connsiteX93" fmla="*/ 3557016 w 3675893"/>
                    <a:gd name="connsiteY93" fmla="*/ 1920240 h 4111307"/>
                    <a:gd name="connsiteX94" fmla="*/ 3566160 w 3675893"/>
                    <a:gd name="connsiteY94" fmla="*/ 1892808 h 4111307"/>
                    <a:gd name="connsiteX95" fmla="*/ 3547872 w 3675893"/>
                    <a:gd name="connsiteY95" fmla="*/ 1700784 h 4111307"/>
                    <a:gd name="connsiteX96" fmla="*/ 3447288 w 3675893"/>
                    <a:gd name="connsiteY96" fmla="*/ 1581912 h 4111307"/>
                    <a:gd name="connsiteX97" fmla="*/ 3419856 w 3675893"/>
                    <a:gd name="connsiteY97" fmla="*/ 1563624 h 4111307"/>
                    <a:gd name="connsiteX98" fmla="*/ 3364992 w 3675893"/>
                    <a:gd name="connsiteY98" fmla="*/ 1545336 h 4111307"/>
                    <a:gd name="connsiteX99" fmla="*/ 3328416 w 3675893"/>
                    <a:gd name="connsiteY99" fmla="*/ 1527048 h 4111307"/>
                    <a:gd name="connsiteX100" fmla="*/ 3118104 w 3675893"/>
                    <a:gd name="connsiteY100" fmla="*/ 1517904 h 4111307"/>
                    <a:gd name="connsiteX101" fmla="*/ 2898648 w 3675893"/>
                    <a:gd name="connsiteY101" fmla="*/ 1499616 h 4111307"/>
                    <a:gd name="connsiteX102" fmla="*/ 2816352 w 3675893"/>
                    <a:gd name="connsiteY102" fmla="*/ 1472184 h 4111307"/>
                    <a:gd name="connsiteX103" fmla="*/ 2761488 w 3675893"/>
                    <a:gd name="connsiteY103" fmla="*/ 1453896 h 4111307"/>
                    <a:gd name="connsiteX104" fmla="*/ 2734056 w 3675893"/>
                    <a:gd name="connsiteY104" fmla="*/ 1426464 h 4111307"/>
                    <a:gd name="connsiteX105" fmla="*/ 2679192 w 3675893"/>
                    <a:gd name="connsiteY105" fmla="*/ 1389888 h 4111307"/>
                    <a:gd name="connsiteX106" fmla="*/ 2651760 w 3675893"/>
                    <a:gd name="connsiteY106" fmla="*/ 1362456 h 4111307"/>
                    <a:gd name="connsiteX107" fmla="*/ 2642616 w 3675893"/>
                    <a:gd name="connsiteY107" fmla="*/ 1335024 h 4111307"/>
                    <a:gd name="connsiteX108" fmla="*/ 2642616 w 3675893"/>
                    <a:gd name="connsiteY108" fmla="*/ 1197864 h 4111307"/>
                    <a:gd name="connsiteX109" fmla="*/ 2788920 w 3675893"/>
                    <a:gd name="connsiteY109" fmla="*/ 1188720 h 4111307"/>
                    <a:gd name="connsiteX110" fmla="*/ 2852928 w 3675893"/>
                    <a:gd name="connsiteY110" fmla="*/ 1170432 h 4111307"/>
                    <a:gd name="connsiteX111" fmla="*/ 2916936 w 3675893"/>
                    <a:gd name="connsiteY111" fmla="*/ 1161288 h 4111307"/>
                    <a:gd name="connsiteX112" fmla="*/ 2944368 w 3675893"/>
                    <a:gd name="connsiteY112" fmla="*/ 1152144 h 4111307"/>
                    <a:gd name="connsiteX113" fmla="*/ 3035808 w 3675893"/>
                    <a:gd name="connsiteY113" fmla="*/ 1133856 h 4111307"/>
                    <a:gd name="connsiteX114" fmla="*/ 3090672 w 3675893"/>
                    <a:gd name="connsiteY114" fmla="*/ 1115568 h 4111307"/>
                    <a:gd name="connsiteX115" fmla="*/ 3136392 w 3675893"/>
                    <a:gd name="connsiteY115" fmla="*/ 1106424 h 4111307"/>
                    <a:gd name="connsiteX116" fmla="*/ 3191256 w 3675893"/>
                    <a:gd name="connsiteY116" fmla="*/ 1088136 h 4111307"/>
                    <a:gd name="connsiteX117" fmla="*/ 3218688 w 3675893"/>
                    <a:gd name="connsiteY117" fmla="*/ 1060704 h 4111307"/>
                    <a:gd name="connsiteX118" fmla="*/ 3246120 w 3675893"/>
                    <a:gd name="connsiteY118" fmla="*/ 1042416 h 4111307"/>
                    <a:gd name="connsiteX119" fmla="*/ 3291840 w 3675893"/>
                    <a:gd name="connsiteY119" fmla="*/ 996696 h 4111307"/>
                    <a:gd name="connsiteX120" fmla="*/ 3328416 w 3675893"/>
                    <a:gd name="connsiteY120" fmla="*/ 914400 h 4111307"/>
                    <a:gd name="connsiteX121" fmla="*/ 3328416 w 3675893"/>
                    <a:gd name="connsiteY121" fmla="*/ 566928 h 4111307"/>
                    <a:gd name="connsiteX122" fmla="*/ 3319272 w 3675893"/>
                    <a:gd name="connsiteY122" fmla="*/ 539496 h 4111307"/>
                    <a:gd name="connsiteX123" fmla="*/ 3310128 w 3675893"/>
                    <a:gd name="connsiteY123" fmla="*/ 457200 h 4111307"/>
                    <a:gd name="connsiteX124" fmla="*/ 3300984 w 3675893"/>
                    <a:gd name="connsiteY124" fmla="*/ 429768 h 4111307"/>
                    <a:gd name="connsiteX125" fmla="*/ 3291840 w 3675893"/>
                    <a:gd name="connsiteY125" fmla="*/ 374904 h 4111307"/>
                    <a:gd name="connsiteX126" fmla="*/ 3282696 w 3675893"/>
                    <a:gd name="connsiteY126" fmla="*/ 237744 h 4111307"/>
                    <a:gd name="connsiteX127" fmla="*/ 3273552 w 3675893"/>
                    <a:gd name="connsiteY127" fmla="*/ 128016 h 4111307"/>
                    <a:gd name="connsiteX128" fmla="*/ 3218688 w 3675893"/>
                    <a:gd name="connsiteY128" fmla="*/ 91440 h 4111307"/>
                    <a:gd name="connsiteX129" fmla="*/ 3163824 w 3675893"/>
                    <a:gd name="connsiteY129" fmla="*/ 54864 h 4111307"/>
                    <a:gd name="connsiteX130" fmla="*/ 2807208 w 3675893"/>
                    <a:gd name="connsiteY130" fmla="*/ 45720 h 4111307"/>
                    <a:gd name="connsiteX131" fmla="*/ 2359152 w 3675893"/>
                    <a:gd name="connsiteY131" fmla="*/ 27432 h 4111307"/>
                    <a:gd name="connsiteX132" fmla="*/ 2258568 w 3675893"/>
                    <a:gd name="connsiteY132" fmla="*/ 18288 h 4111307"/>
                    <a:gd name="connsiteX133" fmla="*/ 2103120 w 3675893"/>
                    <a:gd name="connsiteY133" fmla="*/ 0 h 4111307"/>
                    <a:gd name="connsiteX134" fmla="*/ 576072 w 3675893"/>
                    <a:gd name="connsiteY134" fmla="*/ 9144 h 4111307"/>
                    <a:gd name="connsiteX135" fmla="*/ 521208 w 3675893"/>
                    <a:gd name="connsiteY135" fmla="*/ 36576 h 4111307"/>
                    <a:gd name="connsiteX136" fmla="*/ 448056 w 3675893"/>
                    <a:gd name="connsiteY136" fmla="*/ 27432 h 411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3675893" h="4111307">
                      <a:moveTo>
                        <a:pt x="448056" y="27432"/>
                      </a:moveTo>
                      <a:lnTo>
                        <a:pt x="448056" y="27432"/>
                      </a:lnTo>
                      <a:cubicBezTo>
                        <a:pt x="454152" y="54864"/>
                        <a:pt x="464010" y="81724"/>
                        <a:pt x="466344" y="109728"/>
                      </a:cubicBezTo>
                      <a:cubicBezTo>
                        <a:pt x="467144" y="119333"/>
                        <a:pt x="459848" y="127892"/>
                        <a:pt x="457200" y="137160"/>
                      </a:cubicBezTo>
                      <a:cubicBezTo>
                        <a:pt x="453748" y="149244"/>
                        <a:pt x="451667" y="161699"/>
                        <a:pt x="448056" y="173736"/>
                      </a:cubicBezTo>
                      <a:cubicBezTo>
                        <a:pt x="442517" y="192200"/>
                        <a:pt x="434443" y="209898"/>
                        <a:pt x="429768" y="228600"/>
                      </a:cubicBezTo>
                      <a:lnTo>
                        <a:pt x="411480" y="301752"/>
                      </a:lnTo>
                      <a:cubicBezTo>
                        <a:pt x="387988" y="513176"/>
                        <a:pt x="395946" y="408562"/>
                        <a:pt x="411480" y="804672"/>
                      </a:cubicBezTo>
                      <a:cubicBezTo>
                        <a:pt x="412629" y="833968"/>
                        <a:pt x="430315" y="879466"/>
                        <a:pt x="438912" y="905256"/>
                      </a:cubicBezTo>
                      <a:lnTo>
                        <a:pt x="448056" y="932688"/>
                      </a:lnTo>
                      <a:cubicBezTo>
                        <a:pt x="459554" y="967183"/>
                        <a:pt x="462334" y="983542"/>
                        <a:pt x="493776" y="1014984"/>
                      </a:cubicBezTo>
                      <a:cubicBezTo>
                        <a:pt x="502920" y="1024128"/>
                        <a:pt x="510242" y="1035562"/>
                        <a:pt x="521208" y="1042416"/>
                      </a:cubicBezTo>
                      <a:cubicBezTo>
                        <a:pt x="535749" y="1051504"/>
                        <a:pt x="608994" y="1074726"/>
                        <a:pt x="621792" y="1078992"/>
                      </a:cubicBezTo>
                      <a:lnTo>
                        <a:pt x="649224" y="1088136"/>
                      </a:lnTo>
                      <a:cubicBezTo>
                        <a:pt x="658368" y="1091184"/>
                        <a:pt x="667205" y="1095390"/>
                        <a:pt x="676656" y="1097280"/>
                      </a:cubicBezTo>
                      <a:cubicBezTo>
                        <a:pt x="691896" y="1100328"/>
                        <a:pt x="707204" y="1103053"/>
                        <a:pt x="722376" y="1106424"/>
                      </a:cubicBezTo>
                      <a:cubicBezTo>
                        <a:pt x="734644" y="1109150"/>
                        <a:pt x="746587" y="1113320"/>
                        <a:pt x="758952" y="1115568"/>
                      </a:cubicBezTo>
                      <a:cubicBezTo>
                        <a:pt x="780157" y="1119423"/>
                        <a:pt x="801624" y="1121664"/>
                        <a:pt x="822960" y="1124712"/>
                      </a:cubicBezTo>
                      <a:cubicBezTo>
                        <a:pt x="841248" y="1130808"/>
                        <a:pt x="859122" y="1138325"/>
                        <a:pt x="877824" y="1143000"/>
                      </a:cubicBezTo>
                      <a:cubicBezTo>
                        <a:pt x="890016" y="1146048"/>
                        <a:pt x="902363" y="1148533"/>
                        <a:pt x="914400" y="1152144"/>
                      </a:cubicBezTo>
                      <a:cubicBezTo>
                        <a:pt x="932864" y="1157683"/>
                        <a:pt x="969264" y="1170432"/>
                        <a:pt x="969264" y="1170432"/>
                      </a:cubicBezTo>
                      <a:cubicBezTo>
                        <a:pt x="975360" y="1179576"/>
                        <a:pt x="978970" y="1190999"/>
                        <a:pt x="987552" y="1197864"/>
                      </a:cubicBezTo>
                      <a:cubicBezTo>
                        <a:pt x="1033543" y="1234657"/>
                        <a:pt x="1014866" y="1151789"/>
                        <a:pt x="1051560" y="1261872"/>
                      </a:cubicBezTo>
                      <a:lnTo>
                        <a:pt x="1069848" y="1316736"/>
                      </a:lnTo>
                      <a:cubicBezTo>
                        <a:pt x="1072896" y="1325880"/>
                        <a:pt x="1073645" y="1336148"/>
                        <a:pt x="1078992" y="1344168"/>
                      </a:cubicBezTo>
                      <a:lnTo>
                        <a:pt x="1097280" y="1371600"/>
                      </a:lnTo>
                      <a:cubicBezTo>
                        <a:pt x="1105467" y="1412534"/>
                        <a:pt x="1119453" y="1458437"/>
                        <a:pt x="1097280" y="1499616"/>
                      </a:cubicBezTo>
                      <a:cubicBezTo>
                        <a:pt x="1082952" y="1526226"/>
                        <a:pt x="1034583" y="1540545"/>
                        <a:pt x="1005840" y="1545336"/>
                      </a:cubicBezTo>
                      <a:cubicBezTo>
                        <a:pt x="981601" y="1549376"/>
                        <a:pt x="956990" y="1550835"/>
                        <a:pt x="932688" y="1554480"/>
                      </a:cubicBezTo>
                      <a:cubicBezTo>
                        <a:pt x="896018" y="1559981"/>
                        <a:pt x="859536" y="1566672"/>
                        <a:pt x="822960" y="1572768"/>
                      </a:cubicBezTo>
                      <a:cubicBezTo>
                        <a:pt x="804672" y="1575816"/>
                        <a:pt x="786450" y="1579290"/>
                        <a:pt x="768096" y="1581912"/>
                      </a:cubicBezTo>
                      <a:cubicBezTo>
                        <a:pt x="746760" y="1584960"/>
                        <a:pt x="725586" y="1589520"/>
                        <a:pt x="704088" y="1591056"/>
                      </a:cubicBezTo>
                      <a:cubicBezTo>
                        <a:pt x="640170" y="1595622"/>
                        <a:pt x="576072" y="1597152"/>
                        <a:pt x="512064" y="1600200"/>
                      </a:cubicBezTo>
                      <a:cubicBezTo>
                        <a:pt x="458629" y="1607834"/>
                        <a:pt x="450471" y="1607791"/>
                        <a:pt x="402336" y="1618488"/>
                      </a:cubicBezTo>
                      <a:cubicBezTo>
                        <a:pt x="390068" y="1621214"/>
                        <a:pt x="377797" y="1624021"/>
                        <a:pt x="365760" y="1627632"/>
                      </a:cubicBezTo>
                      <a:cubicBezTo>
                        <a:pt x="347296" y="1633171"/>
                        <a:pt x="329184" y="1639824"/>
                        <a:pt x="310896" y="1645920"/>
                      </a:cubicBezTo>
                      <a:lnTo>
                        <a:pt x="283464" y="1655064"/>
                      </a:lnTo>
                      <a:cubicBezTo>
                        <a:pt x="271272" y="1664208"/>
                        <a:pt x="259289" y="1673638"/>
                        <a:pt x="246888" y="1682496"/>
                      </a:cubicBezTo>
                      <a:cubicBezTo>
                        <a:pt x="237945" y="1688884"/>
                        <a:pt x="227227" y="1693013"/>
                        <a:pt x="219456" y="1700784"/>
                      </a:cubicBezTo>
                      <a:cubicBezTo>
                        <a:pt x="158496" y="1761744"/>
                        <a:pt x="246888" y="1697736"/>
                        <a:pt x="173736" y="1746504"/>
                      </a:cubicBezTo>
                      <a:cubicBezTo>
                        <a:pt x="161544" y="1764792"/>
                        <a:pt x="144111" y="1780516"/>
                        <a:pt x="137160" y="1801368"/>
                      </a:cubicBezTo>
                      <a:cubicBezTo>
                        <a:pt x="124541" y="1839226"/>
                        <a:pt x="133363" y="1820780"/>
                        <a:pt x="109728" y="1856232"/>
                      </a:cubicBezTo>
                      <a:cubicBezTo>
                        <a:pt x="97370" y="1905663"/>
                        <a:pt x="85597" y="1948625"/>
                        <a:pt x="82296" y="2002536"/>
                      </a:cubicBezTo>
                      <a:cubicBezTo>
                        <a:pt x="75402" y="2115142"/>
                        <a:pt x="78786" y="2228188"/>
                        <a:pt x="73152" y="2340864"/>
                      </a:cubicBezTo>
                      <a:cubicBezTo>
                        <a:pt x="69638" y="2411145"/>
                        <a:pt x="58996" y="2480929"/>
                        <a:pt x="54864" y="2551176"/>
                      </a:cubicBezTo>
                      <a:cubicBezTo>
                        <a:pt x="45154" y="2716246"/>
                        <a:pt x="62134" y="2657382"/>
                        <a:pt x="36576" y="2734056"/>
                      </a:cubicBezTo>
                      <a:cubicBezTo>
                        <a:pt x="30480" y="2880360"/>
                        <a:pt x="24558" y="3026671"/>
                        <a:pt x="18288" y="3172968"/>
                      </a:cubicBezTo>
                      <a:cubicBezTo>
                        <a:pt x="8858" y="3393004"/>
                        <a:pt x="16159" y="3311001"/>
                        <a:pt x="0" y="3456432"/>
                      </a:cubicBezTo>
                      <a:cubicBezTo>
                        <a:pt x="3048" y="3590544"/>
                        <a:pt x="-2232" y="3725105"/>
                        <a:pt x="9144" y="3858768"/>
                      </a:cubicBezTo>
                      <a:cubicBezTo>
                        <a:pt x="10241" y="3871653"/>
                        <a:pt x="26758" y="3877784"/>
                        <a:pt x="36576" y="3886200"/>
                      </a:cubicBezTo>
                      <a:cubicBezTo>
                        <a:pt x="42375" y="3891170"/>
                        <a:pt x="89005" y="3926131"/>
                        <a:pt x="100584" y="3931920"/>
                      </a:cubicBezTo>
                      <a:cubicBezTo>
                        <a:pt x="109205" y="3936231"/>
                        <a:pt x="119395" y="3936753"/>
                        <a:pt x="128016" y="3941064"/>
                      </a:cubicBezTo>
                      <a:cubicBezTo>
                        <a:pt x="143912" y="3949012"/>
                        <a:pt x="157556" y="3961142"/>
                        <a:pt x="173736" y="3968496"/>
                      </a:cubicBezTo>
                      <a:cubicBezTo>
                        <a:pt x="191285" y="3976473"/>
                        <a:pt x="212560" y="3976091"/>
                        <a:pt x="228600" y="3986784"/>
                      </a:cubicBezTo>
                      <a:cubicBezTo>
                        <a:pt x="237744" y="3992880"/>
                        <a:pt x="245606" y="4001597"/>
                        <a:pt x="256032" y="4005072"/>
                      </a:cubicBezTo>
                      <a:cubicBezTo>
                        <a:pt x="273621" y="4010935"/>
                        <a:pt x="292797" y="4010194"/>
                        <a:pt x="310896" y="4014216"/>
                      </a:cubicBezTo>
                      <a:cubicBezTo>
                        <a:pt x="320305" y="4016307"/>
                        <a:pt x="328704" y="4022825"/>
                        <a:pt x="338328" y="4023360"/>
                      </a:cubicBezTo>
                      <a:cubicBezTo>
                        <a:pt x="438803" y="4028942"/>
                        <a:pt x="539496" y="4029456"/>
                        <a:pt x="640080" y="4032504"/>
                      </a:cubicBezTo>
                      <a:cubicBezTo>
                        <a:pt x="670560" y="4035552"/>
                        <a:pt x="701413" y="4036003"/>
                        <a:pt x="731520" y="4041648"/>
                      </a:cubicBezTo>
                      <a:cubicBezTo>
                        <a:pt x="750467" y="4045201"/>
                        <a:pt x="767400" y="4056586"/>
                        <a:pt x="786384" y="4059936"/>
                      </a:cubicBezTo>
                      <a:cubicBezTo>
                        <a:pt x="819538" y="4065787"/>
                        <a:pt x="853440" y="4066032"/>
                        <a:pt x="886968" y="4069080"/>
                      </a:cubicBezTo>
                      <a:cubicBezTo>
                        <a:pt x="1131651" y="4130251"/>
                        <a:pt x="934989" y="4086935"/>
                        <a:pt x="1490472" y="4096512"/>
                      </a:cubicBezTo>
                      <a:cubicBezTo>
                        <a:pt x="1527048" y="4099560"/>
                        <a:pt x="1563497" y="4105656"/>
                        <a:pt x="1600200" y="4105656"/>
                      </a:cubicBezTo>
                      <a:cubicBezTo>
                        <a:pt x="2563276" y="4105656"/>
                        <a:pt x="2300601" y="4126773"/>
                        <a:pt x="2734056" y="4087368"/>
                      </a:cubicBezTo>
                      <a:cubicBezTo>
                        <a:pt x="2775719" y="4073480"/>
                        <a:pt x="2767922" y="4075638"/>
                        <a:pt x="2825496" y="4059936"/>
                      </a:cubicBezTo>
                      <a:cubicBezTo>
                        <a:pt x="2837620" y="4056629"/>
                        <a:pt x="2849651" y="4052703"/>
                        <a:pt x="2862072" y="4050792"/>
                      </a:cubicBezTo>
                      <a:cubicBezTo>
                        <a:pt x="2889352" y="4046595"/>
                        <a:pt x="2917045" y="4045551"/>
                        <a:pt x="2944368" y="4041648"/>
                      </a:cubicBezTo>
                      <a:cubicBezTo>
                        <a:pt x="2959754" y="4039450"/>
                        <a:pt x="2974583" y="4033573"/>
                        <a:pt x="2990088" y="4032504"/>
                      </a:cubicBezTo>
                      <a:cubicBezTo>
                        <a:pt x="3063130" y="4027467"/>
                        <a:pt x="3136392" y="4026408"/>
                        <a:pt x="3209544" y="4023360"/>
                      </a:cubicBezTo>
                      <a:cubicBezTo>
                        <a:pt x="3240024" y="4017264"/>
                        <a:pt x="3271495" y="4014902"/>
                        <a:pt x="3300984" y="4005072"/>
                      </a:cubicBezTo>
                      <a:cubicBezTo>
                        <a:pt x="3363690" y="3984170"/>
                        <a:pt x="3285862" y="4008853"/>
                        <a:pt x="3374136" y="3986784"/>
                      </a:cubicBezTo>
                      <a:cubicBezTo>
                        <a:pt x="3383487" y="3984446"/>
                        <a:pt x="3392159" y="3979731"/>
                        <a:pt x="3401568" y="3977640"/>
                      </a:cubicBezTo>
                      <a:cubicBezTo>
                        <a:pt x="3419667" y="3973618"/>
                        <a:pt x="3438367" y="3972665"/>
                        <a:pt x="3456432" y="3968496"/>
                      </a:cubicBezTo>
                      <a:cubicBezTo>
                        <a:pt x="3478054" y="3963506"/>
                        <a:pt x="3499032" y="3956047"/>
                        <a:pt x="3520440" y="3950208"/>
                      </a:cubicBezTo>
                      <a:cubicBezTo>
                        <a:pt x="3532564" y="3946901"/>
                        <a:pt x="3544824" y="3944112"/>
                        <a:pt x="3557016" y="3941064"/>
                      </a:cubicBezTo>
                      <a:cubicBezTo>
                        <a:pt x="3566160" y="3934968"/>
                        <a:pt x="3578623" y="3932095"/>
                        <a:pt x="3584448" y="3922776"/>
                      </a:cubicBezTo>
                      <a:cubicBezTo>
                        <a:pt x="3594665" y="3906429"/>
                        <a:pt x="3592043" y="3883952"/>
                        <a:pt x="3602736" y="3867912"/>
                      </a:cubicBezTo>
                      <a:lnTo>
                        <a:pt x="3621024" y="3840480"/>
                      </a:lnTo>
                      <a:cubicBezTo>
                        <a:pt x="3624072" y="3828288"/>
                        <a:pt x="3627442" y="3816172"/>
                        <a:pt x="3630168" y="3803904"/>
                      </a:cubicBezTo>
                      <a:cubicBezTo>
                        <a:pt x="3633539" y="3788732"/>
                        <a:pt x="3634846" y="3773070"/>
                        <a:pt x="3639312" y="3758184"/>
                      </a:cubicBezTo>
                      <a:cubicBezTo>
                        <a:pt x="3644029" y="3742462"/>
                        <a:pt x="3651504" y="3727704"/>
                        <a:pt x="3657600" y="3712464"/>
                      </a:cubicBezTo>
                      <a:cubicBezTo>
                        <a:pt x="3660644" y="3685069"/>
                        <a:pt x="3676221" y="3549876"/>
                        <a:pt x="3675888" y="3529584"/>
                      </a:cubicBezTo>
                      <a:cubicBezTo>
                        <a:pt x="3673388" y="3377083"/>
                        <a:pt x="3666220" y="3224662"/>
                        <a:pt x="3657600" y="3072384"/>
                      </a:cubicBezTo>
                      <a:cubicBezTo>
                        <a:pt x="3657055" y="3062761"/>
                        <a:pt x="3651104" y="3054220"/>
                        <a:pt x="3648456" y="3044952"/>
                      </a:cubicBezTo>
                      <a:cubicBezTo>
                        <a:pt x="3645004" y="3032868"/>
                        <a:pt x="3643286" y="3020298"/>
                        <a:pt x="3639312" y="3008376"/>
                      </a:cubicBezTo>
                      <a:cubicBezTo>
                        <a:pt x="3634121" y="2992804"/>
                        <a:pt x="3625851" y="2978344"/>
                        <a:pt x="3621024" y="2962656"/>
                      </a:cubicBezTo>
                      <a:cubicBezTo>
                        <a:pt x="3613632" y="2938633"/>
                        <a:pt x="3612071" y="2912841"/>
                        <a:pt x="3602736" y="2889504"/>
                      </a:cubicBezTo>
                      <a:cubicBezTo>
                        <a:pt x="3596640" y="2874264"/>
                        <a:pt x="3589639" y="2859356"/>
                        <a:pt x="3584448" y="2843784"/>
                      </a:cubicBezTo>
                      <a:cubicBezTo>
                        <a:pt x="3580474" y="2831862"/>
                        <a:pt x="3578915" y="2819245"/>
                        <a:pt x="3575304" y="2807208"/>
                      </a:cubicBezTo>
                      <a:cubicBezTo>
                        <a:pt x="3569765" y="2788744"/>
                        <a:pt x="3557016" y="2752344"/>
                        <a:pt x="3557016" y="2752344"/>
                      </a:cubicBezTo>
                      <a:cubicBezTo>
                        <a:pt x="3553968" y="2709672"/>
                        <a:pt x="3552871" y="2666816"/>
                        <a:pt x="3547872" y="2624328"/>
                      </a:cubicBezTo>
                      <a:cubicBezTo>
                        <a:pt x="3546746" y="2614755"/>
                        <a:pt x="3539792" y="2606476"/>
                        <a:pt x="3538728" y="2596896"/>
                      </a:cubicBezTo>
                      <a:cubicBezTo>
                        <a:pt x="3533668" y="2551355"/>
                        <a:pt x="3532632" y="2505456"/>
                        <a:pt x="3529584" y="2459736"/>
                      </a:cubicBezTo>
                      <a:cubicBezTo>
                        <a:pt x="3533143" y="2281775"/>
                        <a:pt x="3507195" y="2094614"/>
                        <a:pt x="3557016" y="1920240"/>
                      </a:cubicBezTo>
                      <a:cubicBezTo>
                        <a:pt x="3559664" y="1910972"/>
                        <a:pt x="3563112" y="1901952"/>
                        <a:pt x="3566160" y="1892808"/>
                      </a:cubicBezTo>
                      <a:cubicBezTo>
                        <a:pt x="3564628" y="1866764"/>
                        <a:pt x="3567583" y="1753347"/>
                        <a:pt x="3547872" y="1700784"/>
                      </a:cubicBezTo>
                      <a:cubicBezTo>
                        <a:pt x="3529497" y="1651785"/>
                        <a:pt x="3490091" y="1610448"/>
                        <a:pt x="3447288" y="1581912"/>
                      </a:cubicBezTo>
                      <a:cubicBezTo>
                        <a:pt x="3438144" y="1575816"/>
                        <a:pt x="3429899" y="1568087"/>
                        <a:pt x="3419856" y="1563624"/>
                      </a:cubicBezTo>
                      <a:cubicBezTo>
                        <a:pt x="3402240" y="1555795"/>
                        <a:pt x="3382890" y="1552495"/>
                        <a:pt x="3364992" y="1545336"/>
                      </a:cubicBezTo>
                      <a:cubicBezTo>
                        <a:pt x="3352336" y="1540274"/>
                        <a:pt x="3341964" y="1528553"/>
                        <a:pt x="3328416" y="1527048"/>
                      </a:cubicBezTo>
                      <a:cubicBezTo>
                        <a:pt x="3258675" y="1519299"/>
                        <a:pt x="3188208" y="1520952"/>
                        <a:pt x="3118104" y="1517904"/>
                      </a:cubicBezTo>
                      <a:cubicBezTo>
                        <a:pt x="2946521" y="1493392"/>
                        <a:pt x="3210936" y="1529358"/>
                        <a:pt x="2898648" y="1499616"/>
                      </a:cubicBezTo>
                      <a:cubicBezTo>
                        <a:pt x="2870467" y="1496932"/>
                        <a:pt x="2841977" y="1481502"/>
                        <a:pt x="2816352" y="1472184"/>
                      </a:cubicBezTo>
                      <a:cubicBezTo>
                        <a:pt x="2798235" y="1465596"/>
                        <a:pt x="2761488" y="1453896"/>
                        <a:pt x="2761488" y="1453896"/>
                      </a:cubicBezTo>
                      <a:cubicBezTo>
                        <a:pt x="2752344" y="1444752"/>
                        <a:pt x="2744264" y="1434403"/>
                        <a:pt x="2734056" y="1426464"/>
                      </a:cubicBezTo>
                      <a:cubicBezTo>
                        <a:pt x="2716706" y="1412970"/>
                        <a:pt x="2694734" y="1405430"/>
                        <a:pt x="2679192" y="1389888"/>
                      </a:cubicBezTo>
                      <a:lnTo>
                        <a:pt x="2651760" y="1362456"/>
                      </a:lnTo>
                      <a:cubicBezTo>
                        <a:pt x="2648712" y="1353312"/>
                        <a:pt x="2644707" y="1344433"/>
                        <a:pt x="2642616" y="1335024"/>
                      </a:cubicBezTo>
                      <a:cubicBezTo>
                        <a:pt x="2637329" y="1311233"/>
                        <a:pt x="2618927" y="1211798"/>
                        <a:pt x="2642616" y="1197864"/>
                      </a:cubicBezTo>
                      <a:cubicBezTo>
                        <a:pt x="2684733" y="1173089"/>
                        <a:pt x="2740152" y="1191768"/>
                        <a:pt x="2788920" y="1188720"/>
                      </a:cubicBezTo>
                      <a:cubicBezTo>
                        <a:pt x="2812423" y="1180886"/>
                        <a:pt x="2827668" y="1175025"/>
                        <a:pt x="2852928" y="1170432"/>
                      </a:cubicBezTo>
                      <a:cubicBezTo>
                        <a:pt x="2874133" y="1166577"/>
                        <a:pt x="2895600" y="1164336"/>
                        <a:pt x="2916936" y="1161288"/>
                      </a:cubicBezTo>
                      <a:cubicBezTo>
                        <a:pt x="2926080" y="1158240"/>
                        <a:pt x="2934976" y="1154311"/>
                        <a:pt x="2944368" y="1152144"/>
                      </a:cubicBezTo>
                      <a:cubicBezTo>
                        <a:pt x="2974656" y="1145155"/>
                        <a:pt x="3006319" y="1143686"/>
                        <a:pt x="3035808" y="1133856"/>
                      </a:cubicBezTo>
                      <a:cubicBezTo>
                        <a:pt x="3054096" y="1127760"/>
                        <a:pt x="3071769" y="1119349"/>
                        <a:pt x="3090672" y="1115568"/>
                      </a:cubicBezTo>
                      <a:cubicBezTo>
                        <a:pt x="3105912" y="1112520"/>
                        <a:pt x="3121398" y="1110513"/>
                        <a:pt x="3136392" y="1106424"/>
                      </a:cubicBezTo>
                      <a:cubicBezTo>
                        <a:pt x="3154990" y="1101352"/>
                        <a:pt x="3191256" y="1088136"/>
                        <a:pt x="3191256" y="1088136"/>
                      </a:cubicBezTo>
                      <a:cubicBezTo>
                        <a:pt x="3200400" y="1078992"/>
                        <a:pt x="3208754" y="1068983"/>
                        <a:pt x="3218688" y="1060704"/>
                      </a:cubicBezTo>
                      <a:cubicBezTo>
                        <a:pt x="3227131" y="1053669"/>
                        <a:pt x="3238349" y="1050187"/>
                        <a:pt x="3246120" y="1042416"/>
                      </a:cubicBezTo>
                      <a:cubicBezTo>
                        <a:pt x="3307080" y="981456"/>
                        <a:pt x="3218688" y="1045464"/>
                        <a:pt x="3291840" y="996696"/>
                      </a:cubicBezTo>
                      <a:cubicBezTo>
                        <a:pt x="3313603" y="931406"/>
                        <a:pt x="3299435" y="957872"/>
                        <a:pt x="3328416" y="914400"/>
                      </a:cubicBezTo>
                      <a:cubicBezTo>
                        <a:pt x="3352463" y="770119"/>
                        <a:pt x="3344138" y="842071"/>
                        <a:pt x="3328416" y="566928"/>
                      </a:cubicBezTo>
                      <a:cubicBezTo>
                        <a:pt x="3327866" y="557305"/>
                        <a:pt x="3322320" y="548640"/>
                        <a:pt x="3319272" y="539496"/>
                      </a:cubicBezTo>
                      <a:cubicBezTo>
                        <a:pt x="3316224" y="512064"/>
                        <a:pt x="3314666" y="484425"/>
                        <a:pt x="3310128" y="457200"/>
                      </a:cubicBezTo>
                      <a:cubicBezTo>
                        <a:pt x="3308543" y="447693"/>
                        <a:pt x="3303075" y="439177"/>
                        <a:pt x="3300984" y="429768"/>
                      </a:cubicBezTo>
                      <a:cubicBezTo>
                        <a:pt x="3296962" y="411669"/>
                        <a:pt x="3294888" y="393192"/>
                        <a:pt x="3291840" y="374904"/>
                      </a:cubicBezTo>
                      <a:cubicBezTo>
                        <a:pt x="3288792" y="329184"/>
                        <a:pt x="3286081" y="283440"/>
                        <a:pt x="3282696" y="237744"/>
                      </a:cubicBezTo>
                      <a:cubicBezTo>
                        <a:pt x="3279985" y="201142"/>
                        <a:pt x="3283009" y="163480"/>
                        <a:pt x="3273552" y="128016"/>
                      </a:cubicBezTo>
                      <a:cubicBezTo>
                        <a:pt x="3265082" y="96253"/>
                        <a:pt x="3239175" y="102821"/>
                        <a:pt x="3218688" y="91440"/>
                      </a:cubicBezTo>
                      <a:cubicBezTo>
                        <a:pt x="3199475" y="80766"/>
                        <a:pt x="3185796" y="55427"/>
                        <a:pt x="3163824" y="54864"/>
                      </a:cubicBezTo>
                      <a:lnTo>
                        <a:pt x="2807208" y="45720"/>
                      </a:lnTo>
                      <a:cubicBezTo>
                        <a:pt x="2573574" y="22357"/>
                        <a:pt x="2839062" y="46628"/>
                        <a:pt x="2359152" y="27432"/>
                      </a:cubicBezTo>
                      <a:cubicBezTo>
                        <a:pt x="2325513" y="26086"/>
                        <a:pt x="2292096" y="21336"/>
                        <a:pt x="2258568" y="18288"/>
                      </a:cubicBezTo>
                      <a:cubicBezTo>
                        <a:pt x="2198951" y="6365"/>
                        <a:pt x="2176163" y="0"/>
                        <a:pt x="2103120" y="0"/>
                      </a:cubicBezTo>
                      <a:lnTo>
                        <a:pt x="576072" y="9144"/>
                      </a:lnTo>
                      <a:cubicBezTo>
                        <a:pt x="525777" y="25909"/>
                        <a:pt x="570841" y="8215"/>
                        <a:pt x="521208" y="36576"/>
                      </a:cubicBezTo>
                      <a:cubicBezTo>
                        <a:pt x="469540" y="66101"/>
                        <a:pt x="460248" y="28956"/>
                        <a:pt x="448056" y="27432"/>
                      </a:cubicBezTo>
                      <a:close/>
                    </a:path>
                  </a:pathLst>
                </a:custGeom>
                <a:solidFill>
                  <a:srgbClr val="B08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5" name="Group 434">
                  <a:extLst>
                    <a:ext uri="{FF2B5EF4-FFF2-40B4-BE49-F238E27FC236}">
                      <a16:creationId xmlns:a16="http://schemas.microsoft.com/office/drawing/2014/main" id="{C3A58808-6B22-4582-9483-04AF7341DE45}"/>
                    </a:ext>
                  </a:extLst>
                </p:cNvPr>
                <p:cNvGrpSpPr/>
                <p:nvPr/>
              </p:nvGrpSpPr>
              <p:grpSpPr>
                <a:xfrm>
                  <a:off x="237745" y="3553969"/>
                  <a:ext cx="777240" cy="543506"/>
                  <a:chOff x="3480816" y="1417320"/>
                  <a:chExt cx="4105975" cy="2871216"/>
                </a:xfrm>
              </p:grpSpPr>
              <p:grpSp>
                <p:nvGrpSpPr>
                  <p:cNvPr id="1446" name="Group 1445">
                    <a:extLst>
                      <a:ext uri="{FF2B5EF4-FFF2-40B4-BE49-F238E27FC236}">
                        <a16:creationId xmlns:a16="http://schemas.microsoft.com/office/drawing/2014/main" id="{B7B620F7-C3AA-4F7F-86B3-0D33BE84B818}"/>
                      </a:ext>
                    </a:extLst>
                  </p:cNvPr>
                  <p:cNvGrpSpPr/>
                  <p:nvPr/>
                </p:nvGrpSpPr>
                <p:grpSpPr>
                  <a:xfrm>
                    <a:off x="4489705" y="1779294"/>
                    <a:ext cx="1630864" cy="1887450"/>
                    <a:chOff x="7653422" y="1435608"/>
                    <a:chExt cx="2769586" cy="3757446"/>
                  </a:xfrm>
                </p:grpSpPr>
                <p:sp>
                  <p:nvSpPr>
                    <p:cNvPr id="1456" name="Rectangle 2">
                      <a:extLst>
                        <a:ext uri="{FF2B5EF4-FFF2-40B4-BE49-F238E27FC236}">
                          <a16:creationId xmlns:a16="http://schemas.microsoft.com/office/drawing/2014/main" id="{9A585150-F571-45C9-A3D1-CA40515E356E}"/>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7" name="Freeform: Shape 1456">
                      <a:extLst>
                        <a:ext uri="{FF2B5EF4-FFF2-40B4-BE49-F238E27FC236}">
                          <a16:creationId xmlns:a16="http://schemas.microsoft.com/office/drawing/2014/main" id="{31A8DA36-E7BF-4229-913D-B0F430438983}"/>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47" name="Group 1446">
                    <a:extLst>
                      <a:ext uri="{FF2B5EF4-FFF2-40B4-BE49-F238E27FC236}">
                        <a16:creationId xmlns:a16="http://schemas.microsoft.com/office/drawing/2014/main" id="{37FB49E3-91CB-4ABB-945F-11AA0B5B5589}"/>
                      </a:ext>
                    </a:extLst>
                  </p:cNvPr>
                  <p:cNvGrpSpPr/>
                  <p:nvPr/>
                </p:nvGrpSpPr>
                <p:grpSpPr>
                  <a:xfrm>
                    <a:off x="5218177" y="1636776"/>
                    <a:ext cx="1822482" cy="2109216"/>
                    <a:chOff x="7653422" y="1435608"/>
                    <a:chExt cx="2769586" cy="3757446"/>
                  </a:xfrm>
                </p:grpSpPr>
                <p:sp>
                  <p:nvSpPr>
                    <p:cNvPr id="1454" name="Rectangle 2">
                      <a:extLst>
                        <a:ext uri="{FF2B5EF4-FFF2-40B4-BE49-F238E27FC236}">
                          <a16:creationId xmlns:a16="http://schemas.microsoft.com/office/drawing/2014/main" id="{361C42E6-7862-4EBD-B376-6986E40712FF}"/>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5" name="Freeform: Shape 1454">
                      <a:extLst>
                        <a:ext uri="{FF2B5EF4-FFF2-40B4-BE49-F238E27FC236}">
                          <a16:creationId xmlns:a16="http://schemas.microsoft.com/office/drawing/2014/main" id="{22FEA33A-2A13-4B27-A8BA-DDC6C9D52CA9}"/>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48" name="Group 1447">
                    <a:extLst>
                      <a:ext uri="{FF2B5EF4-FFF2-40B4-BE49-F238E27FC236}">
                        <a16:creationId xmlns:a16="http://schemas.microsoft.com/office/drawing/2014/main" id="{B0E0AADE-7A61-48B1-9D93-D3E1305295E9}"/>
                      </a:ext>
                    </a:extLst>
                  </p:cNvPr>
                  <p:cNvGrpSpPr/>
                  <p:nvPr/>
                </p:nvGrpSpPr>
                <p:grpSpPr>
                  <a:xfrm>
                    <a:off x="3480816" y="1417320"/>
                    <a:ext cx="2162223" cy="2502408"/>
                    <a:chOff x="7653422" y="1435608"/>
                    <a:chExt cx="2769586" cy="3757446"/>
                  </a:xfrm>
                </p:grpSpPr>
                <p:sp>
                  <p:nvSpPr>
                    <p:cNvPr id="1452" name="Rectangle 2">
                      <a:extLst>
                        <a:ext uri="{FF2B5EF4-FFF2-40B4-BE49-F238E27FC236}">
                          <a16:creationId xmlns:a16="http://schemas.microsoft.com/office/drawing/2014/main" id="{849B66AD-A1ED-4D01-8859-A08E7441196C}"/>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3" name="Freeform: Shape 1452">
                      <a:extLst>
                        <a:ext uri="{FF2B5EF4-FFF2-40B4-BE49-F238E27FC236}">
                          <a16:creationId xmlns:a16="http://schemas.microsoft.com/office/drawing/2014/main" id="{8CE6220F-CD6D-42B3-BBC6-680A51D1E6B7}"/>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449" name="Group 1448">
                    <a:extLst>
                      <a:ext uri="{FF2B5EF4-FFF2-40B4-BE49-F238E27FC236}">
                        <a16:creationId xmlns:a16="http://schemas.microsoft.com/office/drawing/2014/main" id="{009596FC-3485-49B5-AC44-40DE4CEF35C9}"/>
                      </a:ext>
                    </a:extLst>
                  </p:cNvPr>
                  <p:cNvGrpSpPr/>
                  <p:nvPr/>
                </p:nvGrpSpPr>
                <p:grpSpPr>
                  <a:xfrm>
                    <a:off x="5394961" y="1751862"/>
                    <a:ext cx="2191830" cy="2536674"/>
                    <a:chOff x="7653422" y="1435608"/>
                    <a:chExt cx="2769586" cy="3757446"/>
                  </a:xfrm>
                </p:grpSpPr>
                <p:sp>
                  <p:nvSpPr>
                    <p:cNvPr id="1450" name="Rectangle 2">
                      <a:extLst>
                        <a:ext uri="{FF2B5EF4-FFF2-40B4-BE49-F238E27FC236}">
                          <a16:creationId xmlns:a16="http://schemas.microsoft.com/office/drawing/2014/main" id="{AB73E59E-610E-4F40-93E6-9EC3E7044C51}"/>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1" name="Freeform: Shape 1450">
                      <a:extLst>
                        <a:ext uri="{FF2B5EF4-FFF2-40B4-BE49-F238E27FC236}">
                          <a16:creationId xmlns:a16="http://schemas.microsoft.com/office/drawing/2014/main" id="{B6DBEA84-2269-4065-9DAA-FA16FCA04D5E}"/>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436" name="Group 435">
                  <a:extLst>
                    <a:ext uri="{FF2B5EF4-FFF2-40B4-BE49-F238E27FC236}">
                      <a16:creationId xmlns:a16="http://schemas.microsoft.com/office/drawing/2014/main" id="{FEB39D87-5869-47DF-870D-B851AD6EE452}"/>
                    </a:ext>
                  </a:extLst>
                </p:cNvPr>
                <p:cNvGrpSpPr/>
                <p:nvPr/>
              </p:nvGrpSpPr>
              <p:grpSpPr>
                <a:xfrm>
                  <a:off x="403558" y="3645409"/>
                  <a:ext cx="294723" cy="505968"/>
                  <a:chOff x="1241184" y="770000"/>
                  <a:chExt cx="2405441" cy="4129562"/>
                </a:xfrm>
              </p:grpSpPr>
              <p:grpSp>
                <p:nvGrpSpPr>
                  <p:cNvPr id="1354" name="Group 1353">
                    <a:extLst>
                      <a:ext uri="{FF2B5EF4-FFF2-40B4-BE49-F238E27FC236}">
                        <a16:creationId xmlns:a16="http://schemas.microsoft.com/office/drawing/2014/main" id="{E12DF8C8-43EA-4891-839E-2690294D3D8E}"/>
                      </a:ext>
                    </a:extLst>
                  </p:cNvPr>
                  <p:cNvGrpSpPr/>
                  <p:nvPr/>
                </p:nvGrpSpPr>
                <p:grpSpPr>
                  <a:xfrm>
                    <a:off x="2133600" y="2743200"/>
                    <a:ext cx="1295400" cy="990600"/>
                    <a:chOff x="4567827" y="970271"/>
                    <a:chExt cx="1595182" cy="1230216"/>
                  </a:xfrm>
                </p:grpSpPr>
                <p:grpSp>
                  <p:nvGrpSpPr>
                    <p:cNvPr id="1434" name="Group 1433">
                      <a:extLst>
                        <a:ext uri="{FF2B5EF4-FFF2-40B4-BE49-F238E27FC236}">
                          <a16:creationId xmlns:a16="http://schemas.microsoft.com/office/drawing/2014/main" id="{0EB6E746-CA10-4133-94AD-5849AD78AC45}"/>
                        </a:ext>
                      </a:extLst>
                    </p:cNvPr>
                    <p:cNvGrpSpPr/>
                    <p:nvPr/>
                  </p:nvGrpSpPr>
                  <p:grpSpPr>
                    <a:xfrm>
                      <a:off x="4567827" y="970271"/>
                      <a:ext cx="1176558" cy="776349"/>
                      <a:chOff x="4567827" y="970271"/>
                      <a:chExt cx="1176558" cy="776349"/>
                    </a:xfrm>
                    <a:solidFill>
                      <a:schemeClr val="accent3">
                        <a:lumMod val="50000"/>
                      </a:schemeClr>
                    </a:solidFill>
                  </p:grpSpPr>
                  <p:sp>
                    <p:nvSpPr>
                      <p:cNvPr id="1441" name="Round Diagonal Corner Rectangle 2">
                        <a:extLst>
                          <a:ext uri="{FF2B5EF4-FFF2-40B4-BE49-F238E27FC236}">
                            <a16:creationId xmlns:a16="http://schemas.microsoft.com/office/drawing/2014/main" id="{F6A20D70-D8C6-4E50-8EF4-E3CD64A03C2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2" name="Round Diagonal Corner Rectangle 3">
                        <a:extLst>
                          <a:ext uri="{FF2B5EF4-FFF2-40B4-BE49-F238E27FC236}">
                            <a16:creationId xmlns:a16="http://schemas.microsoft.com/office/drawing/2014/main" id="{86888E29-428A-43A1-9854-C295A9A53BE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 name="Round Diagonal Corner Rectangle 4">
                        <a:extLst>
                          <a:ext uri="{FF2B5EF4-FFF2-40B4-BE49-F238E27FC236}">
                            <a16:creationId xmlns:a16="http://schemas.microsoft.com/office/drawing/2014/main" id="{21ADA510-3CC8-4FD0-A56E-CB7E71CD036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 name="Round Diagonal Corner Rectangle 5">
                        <a:extLst>
                          <a:ext uri="{FF2B5EF4-FFF2-40B4-BE49-F238E27FC236}">
                            <a16:creationId xmlns:a16="http://schemas.microsoft.com/office/drawing/2014/main" id="{36D1B24E-4CF5-4389-88CF-A138BB1649B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 name="Round Diagonal Corner Rectangle 6">
                        <a:extLst>
                          <a:ext uri="{FF2B5EF4-FFF2-40B4-BE49-F238E27FC236}">
                            <a16:creationId xmlns:a16="http://schemas.microsoft.com/office/drawing/2014/main" id="{B001745A-E7DE-48C6-863F-6321C042AC47}"/>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35" name="Group 1434">
                      <a:extLst>
                        <a:ext uri="{FF2B5EF4-FFF2-40B4-BE49-F238E27FC236}">
                          <a16:creationId xmlns:a16="http://schemas.microsoft.com/office/drawing/2014/main" id="{58FFC5AA-7A2A-4A27-B360-48D23436BE8A}"/>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36" name="Round Diagonal Corner Rectangle 9">
                        <a:extLst>
                          <a:ext uri="{FF2B5EF4-FFF2-40B4-BE49-F238E27FC236}">
                            <a16:creationId xmlns:a16="http://schemas.microsoft.com/office/drawing/2014/main" id="{F73C2E55-DFBA-4E2D-A15C-1C637CCAD15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7" name="Round Diagonal Corner Rectangle 10">
                        <a:extLst>
                          <a:ext uri="{FF2B5EF4-FFF2-40B4-BE49-F238E27FC236}">
                            <a16:creationId xmlns:a16="http://schemas.microsoft.com/office/drawing/2014/main" id="{4C678D41-5975-499E-A61A-E452CE272E7A}"/>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8" name="Round Diagonal Corner Rectangle 11">
                        <a:extLst>
                          <a:ext uri="{FF2B5EF4-FFF2-40B4-BE49-F238E27FC236}">
                            <a16:creationId xmlns:a16="http://schemas.microsoft.com/office/drawing/2014/main" id="{49CAAF7C-AC07-4CE2-96C1-B2CC11C1BE5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9" name="Round Diagonal Corner Rectangle 12">
                        <a:extLst>
                          <a:ext uri="{FF2B5EF4-FFF2-40B4-BE49-F238E27FC236}">
                            <a16:creationId xmlns:a16="http://schemas.microsoft.com/office/drawing/2014/main" id="{EA2EA1A4-E239-4276-8580-69FA6842E48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0" name="Round Diagonal Corner Rectangle 13">
                        <a:extLst>
                          <a:ext uri="{FF2B5EF4-FFF2-40B4-BE49-F238E27FC236}">
                            <a16:creationId xmlns:a16="http://schemas.microsoft.com/office/drawing/2014/main" id="{17C613C8-C2DC-457C-8A71-0490055C2400}"/>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55" name="Double Wave 1354">
                    <a:extLst>
                      <a:ext uri="{FF2B5EF4-FFF2-40B4-BE49-F238E27FC236}">
                        <a16:creationId xmlns:a16="http://schemas.microsoft.com/office/drawing/2014/main" id="{E7B294C9-E75D-4D6E-BD5E-77340C5911C6}"/>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6" name="Group 1355">
                    <a:extLst>
                      <a:ext uri="{FF2B5EF4-FFF2-40B4-BE49-F238E27FC236}">
                        <a16:creationId xmlns:a16="http://schemas.microsoft.com/office/drawing/2014/main" id="{455F3E9C-B9D6-4BFF-918E-8A40CE71A79C}"/>
                      </a:ext>
                    </a:extLst>
                  </p:cNvPr>
                  <p:cNvGrpSpPr/>
                  <p:nvPr/>
                </p:nvGrpSpPr>
                <p:grpSpPr>
                  <a:xfrm rot="3721982">
                    <a:off x="2072705" y="1965154"/>
                    <a:ext cx="1219200" cy="940256"/>
                    <a:chOff x="4567827" y="970271"/>
                    <a:chExt cx="1595182" cy="1230216"/>
                  </a:xfrm>
                </p:grpSpPr>
                <p:grpSp>
                  <p:nvGrpSpPr>
                    <p:cNvPr id="1422" name="Group 7">
                      <a:extLst>
                        <a:ext uri="{FF2B5EF4-FFF2-40B4-BE49-F238E27FC236}">
                          <a16:creationId xmlns:a16="http://schemas.microsoft.com/office/drawing/2014/main" id="{CD5F6CA5-2A4D-46FA-813C-79E43447FADB}"/>
                        </a:ext>
                      </a:extLst>
                    </p:cNvPr>
                    <p:cNvGrpSpPr/>
                    <p:nvPr/>
                  </p:nvGrpSpPr>
                  <p:grpSpPr>
                    <a:xfrm>
                      <a:off x="4567827" y="970271"/>
                      <a:ext cx="1176558" cy="776349"/>
                      <a:chOff x="4567827" y="970271"/>
                      <a:chExt cx="1176558" cy="776349"/>
                    </a:xfrm>
                    <a:solidFill>
                      <a:schemeClr val="accent3">
                        <a:lumMod val="50000"/>
                      </a:schemeClr>
                    </a:solidFill>
                  </p:grpSpPr>
                  <p:sp>
                    <p:nvSpPr>
                      <p:cNvPr id="1429" name="Round Diagonal Corner Rectangle 2">
                        <a:extLst>
                          <a:ext uri="{FF2B5EF4-FFF2-40B4-BE49-F238E27FC236}">
                            <a16:creationId xmlns:a16="http://schemas.microsoft.com/office/drawing/2014/main" id="{7B3D0593-943D-4308-8693-0546151B6C9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0" name="Round Diagonal Corner Rectangle 3">
                        <a:extLst>
                          <a:ext uri="{FF2B5EF4-FFF2-40B4-BE49-F238E27FC236}">
                            <a16:creationId xmlns:a16="http://schemas.microsoft.com/office/drawing/2014/main" id="{6AC2FF4A-0889-4AF9-A022-D2364388B2D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1" name="Round Diagonal Corner Rectangle 4">
                        <a:extLst>
                          <a:ext uri="{FF2B5EF4-FFF2-40B4-BE49-F238E27FC236}">
                            <a16:creationId xmlns:a16="http://schemas.microsoft.com/office/drawing/2014/main" id="{4B2BA013-76C2-4889-B5AD-A9B558B4782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2" name="Round Diagonal Corner Rectangle 5">
                        <a:extLst>
                          <a:ext uri="{FF2B5EF4-FFF2-40B4-BE49-F238E27FC236}">
                            <a16:creationId xmlns:a16="http://schemas.microsoft.com/office/drawing/2014/main" id="{A0AFA10E-C4E8-4D31-95A7-430BED3C766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 name="Round Diagonal Corner Rectangle 6">
                        <a:extLst>
                          <a:ext uri="{FF2B5EF4-FFF2-40B4-BE49-F238E27FC236}">
                            <a16:creationId xmlns:a16="http://schemas.microsoft.com/office/drawing/2014/main" id="{D7AE05E9-89C6-4D01-AD07-8A8F801094B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3" name="Group 8">
                      <a:extLst>
                        <a:ext uri="{FF2B5EF4-FFF2-40B4-BE49-F238E27FC236}">
                          <a16:creationId xmlns:a16="http://schemas.microsoft.com/office/drawing/2014/main" id="{920B3907-C77F-42A4-9EFD-1E29759CCD6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24" name="Round Diagonal Corner Rectangle 18">
                        <a:extLst>
                          <a:ext uri="{FF2B5EF4-FFF2-40B4-BE49-F238E27FC236}">
                            <a16:creationId xmlns:a16="http://schemas.microsoft.com/office/drawing/2014/main" id="{EDF8FED3-5338-497B-BB04-6A9B5393512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5" name="Round Diagonal Corner Rectangle 19">
                        <a:extLst>
                          <a:ext uri="{FF2B5EF4-FFF2-40B4-BE49-F238E27FC236}">
                            <a16:creationId xmlns:a16="http://schemas.microsoft.com/office/drawing/2014/main" id="{C2EB5CF3-C750-44AF-85AB-0625CAFC1EA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6" name="Round Diagonal Corner Rectangle 20">
                        <a:extLst>
                          <a:ext uri="{FF2B5EF4-FFF2-40B4-BE49-F238E27FC236}">
                            <a16:creationId xmlns:a16="http://schemas.microsoft.com/office/drawing/2014/main" id="{8965A7BE-2DB0-43B6-9566-0C131D2EC55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7" name="Round Diagonal Corner Rectangle 21">
                        <a:extLst>
                          <a:ext uri="{FF2B5EF4-FFF2-40B4-BE49-F238E27FC236}">
                            <a16:creationId xmlns:a16="http://schemas.microsoft.com/office/drawing/2014/main" id="{99596C85-6472-4DE8-9054-2EE2E03A3EB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8" name="Round Diagonal Corner Rectangle 22">
                        <a:extLst>
                          <a:ext uri="{FF2B5EF4-FFF2-40B4-BE49-F238E27FC236}">
                            <a16:creationId xmlns:a16="http://schemas.microsoft.com/office/drawing/2014/main" id="{9A4ECC73-0E29-4794-A8BA-D5EE1B5BB9E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57" name="Group 1356">
                    <a:extLst>
                      <a:ext uri="{FF2B5EF4-FFF2-40B4-BE49-F238E27FC236}">
                        <a16:creationId xmlns:a16="http://schemas.microsoft.com/office/drawing/2014/main" id="{ED30C24B-0A87-4832-A493-437BBCAF1BF6}"/>
                      </a:ext>
                    </a:extLst>
                  </p:cNvPr>
                  <p:cNvGrpSpPr/>
                  <p:nvPr/>
                </p:nvGrpSpPr>
                <p:grpSpPr>
                  <a:xfrm rot="20253845">
                    <a:off x="1241184" y="1553241"/>
                    <a:ext cx="1595182" cy="1230216"/>
                    <a:chOff x="4567827" y="970271"/>
                    <a:chExt cx="1595182" cy="1230216"/>
                  </a:xfrm>
                </p:grpSpPr>
                <p:grpSp>
                  <p:nvGrpSpPr>
                    <p:cNvPr id="1410" name="Group 7">
                      <a:extLst>
                        <a:ext uri="{FF2B5EF4-FFF2-40B4-BE49-F238E27FC236}">
                          <a16:creationId xmlns:a16="http://schemas.microsoft.com/office/drawing/2014/main" id="{262286DB-16D4-4634-BDF6-66EFCD2920B4}"/>
                        </a:ext>
                      </a:extLst>
                    </p:cNvPr>
                    <p:cNvGrpSpPr/>
                    <p:nvPr/>
                  </p:nvGrpSpPr>
                  <p:grpSpPr>
                    <a:xfrm>
                      <a:off x="4567827" y="970271"/>
                      <a:ext cx="1176558" cy="776349"/>
                      <a:chOff x="4567827" y="970271"/>
                      <a:chExt cx="1176558" cy="776349"/>
                    </a:xfrm>
                    <a:solidFill>
                      <a:schemeClr val="accent3">
                        <a:lumMod val="50000"/>
                      </a:schemeClr>
                    </a:solidFill>
                  </p:grpSpPr>
                  <p:sp>
                    <p:nvSpPr>
                      <p:cNvPr id="1417" name="Round Diagonal Corner Rectangle 2">
                        <a:extLst>
                          <a:ext uri="{FF2B5EF4-FFF2-40B4-BE49-F238E27FC236}">
                            <a16:creationId xmlns:a16="http://schemas.microsoft.com/office/drawing/2014/main" id="{4375D759-1531-4CC3-8468-CB819DCCAD9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8" name="Round Diagonal Corner Rectangle 3">
                        <a:extLst>
                          <a:ext uri="{FF2B5EF4-FFF2-40B4-BE49-F238E27FC236}">
                            <a16:creationId xmlns:a16="http://schemas.microsoft.com/office/drawing/2014/main" id="{FC6F34A4-960A-4BD0-85E6-7F9E6D4F3B13}"/>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9" name="Round Diagonal Corner Rectangle 4">
                        <a:extLst>
                          <a:ext uri="{FF2B5EF4-FFF2-40B4-BE49-F238E27FC236}">
                            <a16:creationId xmlns:a16="http://schemas.microsoft.com/office/drawing/2014/main" id="{D2F304E3-09F1-4D8D-8DBB-8370D2AA2CF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0" name="Round Diagonal Corner Rectangle 5">
                        <a:extLst>
                          <a:ext uri="{FF2B5EF4-FFF2-40B4-BE49-F238E27FC236}">
                            <a16:creationId xmlns:a16="http://schemas.microsoft.com/office/drawing/2014/main" id="{7E0CD3C0-4889-42BC-9B2B-0770A9A777D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1" name="Round Diagonal Corner Rectangle 6">
                        <a:extLst>
                          <a:ext uri="{FF2B5EF4-FFF2-40B4-BE49-F238E27FC236}">
                            <a16:creationId xmlns:a16="http://schemas.microsoft.com/office/drawing/2014/main" id="{DB28DA4B-299B-4CA9-ABB3-EF6F2391210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1" name="Group 8">
                      <a:extLst>
                        <a:ext uri="{FF2B5EF4-FFF2-40B4-BE49-F238E27FC236}">
                          <a16:creationId xmlns:a16="http://schemas.microsoft.com/office/drawing/2014/main" id="{E8E0B127-7BC0-43CD-A1F1-CA366353739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12" name="Round Diagonal Corner Rectangle 31">
                        <a:extLst>
                          <a:ext uri="{FF2B5EF4-FFF2-40B4-BE49-F238E27FC236}">
                            <a16:creationId xmlns:a16="http://schemas.microsoft.com/office/drawing/2014/main" id="{969C1D42-64FF-4246-A6F9-32984EBB884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3" name="Round Diagonal Corner Rectangle 32">
                        <a:extLst>
                          <a:ext uri="{FF2B5EF4-FFF2-40B4-BE49-F238E27FC236}">
                            <a16:creationId xmlns:a16="http://schemas.microsoft.com/office/drawing/2014/main" id="{C568003C-DB93-4BDF-90F2-27BAC0377DB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4" name="Round Diagonal Corner Rectangle 33">
                        <a:extLst>
                          <a:ext uri="{FF2B5EF4-FFF2-40B4-BE49-F238E27FC236}">
                            <a16:creationId xmlns:a16="http://schemas.microsoft.com/office/drawing/2014/main" id="{381119A6-395B-4E99-BCDF-AE2F45BE151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5" name="Round Diagonal Corner Rectangle 34">
                        <a:extLst>
                          <a:ext uri="{FF2B5EF4-FFF2-40B4-BE49-F238E27FC236}">
                            <a16:creationId xmlns:a16="http://schemas.microsoft.com/office/drawing/2014/main" id="{AE36F811-64FE-4A1F-8719-21DFCB3D626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6" name="Round Diagonal Corner Rectangle 35">
                        <a:extLst>
                          <a:ext uri="{FF2B5EF4-FFF2-40B4-BE49-F238E27FC236}">
                            <a16:creationId xmlns:a16="http://schemas.microsoft.com/office/drawing/2014/main" id="{D481637E-7CD4-4F97-A9A7-7E1421DCBA6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58" name="Group 1357">
                    <a:extLst>
                      <a:ext uri="{FF2B5EF4-FFF2-40B4-BE49-F238E27FC236}">
                        <a16:creationId xmlns:a16="http://schemas.microsoft.com/office/drawing/2014/main" id="{C3296FB4-B3EE-44AA-9B1F-00350841BB1E}"/>
                      </a:ext>
                    </a:extLst>
                  </p:cNvPr>
                  <p:cNvGrpSpPr/>
                  <p:nvPr/>
                </p:nvGrpSpPr>
                <p:grpSpPr>
                  <a:xfrm rot="8113811">
                    <a:off x="1943792" y="770000"/>
                    <a:ext cx="1446415" cy="1355079"/>
                    <a:chOff x="4567827" y="970271"/>
                    <a:chExt cx="1595182" cy="1230216"/>
                  </a:xfrm>
                </p:grpSpPr>
                <p:grpSp>
                  <p:nvGrpSpPr>
                    <p:cNvPr id="1398" name="Group 7">
                      <a:extLst>
                        <a:ext uri="{FF2B5EF4-FFF2-40B4-BE49-F238E27FC236}">
                          <a16:creationId xmlns:a16="http://schemas.microsoft.com/office/drawing/2014/main" id="{D39E3A5C-3C3F-4C1E-97F4-FCF57CC11F32}"/>
                        </a:ext>
                      </a:extLst>
                    </p:cNvPr>
                    <p:cNvGrpSpPr/>
                    <p:nvPr/>
                  </p:nvGrpSpPr>
                  <p:grpSpPr>
                    <a:xfrm>
                      <a:off x="4567827" y="970271"/>
                      <a:ext cx="1176558" cy="776349"/>
                      <a:chOff x="4567827" y="970271"/>
                      <a:chExt cx="1176558" cy="776349"/>
                    </a:xfrm>
                    <a:solidFill>
                      <a:schemeClr val="accent3">
                        <a:lumMod val="50000"/>
                      </a:schemeClr>
                    </a:solidFill>
                  </p:grpSpPr>
                  <p:sp>
                    <p:nvSpPr>
                      <p:cNvPr id="1405" name="Round Diagonal Corner Rectangle 2">
                        <a:extLst>
                          <a:ext uri="{FF2B5EF4-FFF2-40B4-BE49-F238E27FC236}">
                            <a16:creationId xmlns:a16="http://schemas.microsoft.com/office/drawing/2014/main" id="{AE9379BE-1739-4538-918D-40E5A4E6F613}"/>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6" name="Round Diagonal Corner Rectangle 3">
                        <a:extLst>
                          <a:ext uri="{FF2B5EF4-FFF2-40B4-BE49-F238E27FC236}">
                            <a16:creationId xmlns:a16="http://schemas.microsoft.com/office/drawing/2014/main" id="{8E173F75-F4F4-4497-AB71-C0E7B433DAF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7" name="Round Diagonal Corner Rectangle 4">
                        <a:extLst>
                          <a:ext uri="{FF2B5EF4-FFF2-40B4-BE49-F238E27FC236}">
                            <a16:creationId xmlns:a16="http://schemas.microsoft.com/office/drawing/2014/main" id="{A45FC3E0-773E-41C1-BC85-896B54302632}"/>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8" name="Round Diagonal Corner Rectangle 5">
                        <a:extLst>
                          <a:ext uri="{FF2B5EF4-FFF2-40B4-BE49-F238E27FC236}">
                            <a16:creationId xmlns:a16="http://schemas.microsoft.com/office/drawing/2014/main" id="{0ED7E085-B538-4742-8327-BC1BC27988C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9" name="Round Diagonal Corner Rectangle 6">
                        <a:extLst>
                          <a:ext uri="{FF2B5EF4-FFF2-40B4-BE49-F238E27FC236}">
                            <a16:creationId xmlns:a16="http://schemas.microsoft.com/office/drawing/2014/main" id="{888F270A-2E97-43BC-B717-9E5BD839976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9" name="Group 8">
                      <a:extLst>
                        <a:ext uri="{FF2B5EF4-FFF2-40B4-BE49-F238E27FC236}">
                          <a16:creationId xmlns:a16="http://schemas.microsoft.com/office/drawing/2014/main" id="{7440B5FF-9FBB-4DC7-A737-CC903DB47D78}"/>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400" name="Round Diagonal Corner Rectangle 44">
                        <a:extLst>
                          <a:ext uri="{FF2B5EF4-FFF2-40B4-BE49-F238E27FC236}">
                            <a16:creationId xmlns:a16="http://schemas.microsoft.com/office/drawing/2014/main" id="{DF1F4C11-1078-4011-AFDE-7AF6B2DB192F}"/>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1" name="Round Diagonal Corner Rectangle 45">
                        <a:extLst>
                          <a:ext uri="{FF2B5EF4-FFF2-40B4-BE49-F238E27FC236}">
                            <a16:creationId xmlns:a16="http://schemas.microsoft.com/office/drawing/2014/main" id="{E6A69472-E32A-4D32-BF80-E828D930FF9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2" name="Round Diagonal Corner Rectangle 46">
                        <a:extLst>
                          <a:ext uri="{FF2B5EF4-FFF2-40B4-BE49-F238E27FC236}">
                            <a16:creationId xmlns:a16="http://schemas.microsoft.com/office/drawing/2014/main" id="{1E2BBBCE-CD69-48E5-91CF-BE01C662AF7D}"/>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3" name="Round Diagonal Corner Rectangle 47">
                        <a:extLst>
                          <a:ext uri="{FF2B5EF4-FFF2-40B4-BE49-F238E27FC236}">
                            <a16:creationId xmlns:a16="http://schemas.microsoft.com/office/drawing/2014/main" id="{8BF1D0BC-040E-415C-8A3D-0AD3E62FA67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4" name="Round Diagonal Corner Rectangle 48">
                        <a:extLst>
                          <a:ext uri="{FF2B5EF4-FFF2-40B4-BE49-F238E27FC236}">
                            <a16:creationId xmlns:a16="http://schemas.microsoft.com/office/drawing/2014/main" id="{3761F3A1-3333-4DC2-A21C-06ED4CB06E1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59" name="Group 1358">
                    <a:extLst>
                      <a:ext uri="{FF2B5EF4-FFF2-40B4-BE49-F238E27FC236}">
                        <a16:creationId xmlns:a16="http://schemas.microsoft.com/office/drawing/2014/main" id="{5EE61A6F-BC0A-4CAE-A531-E30CC1BA922B}"/>
                      </a:ext>
                    </a:extLst>
                  </p:cNvPr>
                  <p:cNvGrpSpPr/>
                  <p:nvPr/>
                </p:nvGrpSpPr>
                <p:grpSpPr>
                  <a:xfrm rot="8113811">
                    <a:off x="1438523" y="2207715"/>
                    <a:ext cx="1390153" cy="762604"/>
                    <a:chOff x="4567827" y="970271"/>
                    <a:chExt cx="1595182" cy="1230216"/>
                  </a:xfrm>
                </p:grpSpPr>
                <p:grpSp>
                  <p:nvGrpSpPr>
                    <p:cNvPr id="1386" name="Group 7">
                      <a:extLst>
                        <a:ext uri="{FF2B5EF4-FFF2-40B4-BE49-F238E27FC236}">
                          <a16:creationId xmlns:a16="http://schemas.microsoft.com/office/drawing/2014/main" id="{55CBC4DB-8087-4956-9355-09E9988E9162}"/>
                        </a:ext>
                      </a:extLst>
                    </p:cNvPr>
                    <p:cNvGrpSpPr/>
                    <p:nvPr/>
                  </p:nvGrpSpPr>
                  <p:grpSpPr>
                    <a:xfrm>
                      <a:off x="4567827" y="970271"/>
                      <a:ext cx="1176558" cy="776349"/>
                      <a:chOff x="4567827" y="970271"/>
                      <a:chExt cx="1176558" cy="776349"/>
                    </a:xfrm>
                    <a:solidFill>
                      <a:schemeClr val="accent3">
                        <a:lumMod val="50000"/>
                      </a:schemeClr>
                    </a:solidFill>
                  </p:grpSpPr>
                  <p:sp>
                    <p:nvSpPr>
                      <p:cNvPr id="1393" name="Round Diagonal Corner Rectangle 2">
                        <a:extLst>
                          <a:ext uri="{FF2B5EF4-FFF2-40B4-BE49-F238E27FC236}">
                            <a16:creationId xmlns:a16="http://schemas.microsoft.com/office/drawing/2014/main" id="{6AA273DE-0484-45DE-A5F0-19733967DDE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4" name="Round Diagonal Corner Rectangle 3">
                        <a:extLst>
                          <a:ext uri="{FF2B5EF4-FFF2-40B4-BE49-F238E27FC236}">
                            <a16:creationId xmlns:a16="http://schemas.microsoft.com/office/drawing/2014/main" id="{9F955D12-61D9-4666-8DFC-D906BF8E840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5" name="Round Diagonal Corner Rectangle 4">
                        <a:extLst>
                          <a:ext uri="{FF2B5EF4-FFF2-40B4-BE49-F238E27FC236}">
                            <a16:creationId xmlns:a16="http://schemas.microsoft.com/office/drawing/2014/main" id="{9C34973B-2FD9-4B14-8A86-D842D1DF004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6" name="Round Diagonal Corner Rectangle 5">
                        <a:extLst>
                          <a:ext uri="{FF2B5EF4-FFF2-40B4-BE49-F238E27FC236}">
                            <a16:creationId xmlns:a16="http://schemas.microsoft.com/office/drawing/2014/main" id="{A9376AEC-285D-42B9-A9B4-B36178A14843}"/>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7" name="Round Diagonal Corner Rectangle 6">
                        <a:extLst>
                          <a:ext uri="{FF2B5EF4-FFF2-40B4-BE49-F238E27FC236}">
                            <a16:creationId xmlns:a16="http://schemas.microsoft.com/office/drawing/2014/main" id="{EEF42616-81DD-4C0A-B4E2-F5F4D2DCD742}"/>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7" name="Group 8">
                      <a:extLst>
                        <a:ext uri="{FF2B5EF4-FFF2-40B4-BE49-F238E27FC236}">
                          <a16:creationId xmlns:a16="http://schemas.microsoft.com/office/drawing/2014/main" id="{98BAAA23-345A-47B3-995F-8E4761C88684}"/>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388" name="Round Diagonal Corner Rectangle 57">
                        <a:extLst>
                          <a:ext uri="{FF2B5EF4-FFF2-40B4-BE49-F238E27FC236}">
                            <a16:creationId xmlns:a16="http://schemas.microsoft.com/office/drawing/2014/main" id="{F068D9E6-F4B8-4D4B-A58F-23DC1EEA7FD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9" name="Round Diagonal Corner Rectangle 58">
                        <a:extLst>
                          <a:ext uri="{FF2B5EF4-FFF2-40B4-BE49-F238E27FC236}">
                            <a16:creationId xmlns:a16="http://schemas.microsoft.com/office/drawing/2014/main" id="{0E6E5D4E-57FC-46E3-889A-1BE0DD54E4A6}"/>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0" name="Round Diagonal Corner Rectangle 59">
                        <a:extLst>
                          <a:ext uri="{FF2B5EF4-FFF2-40B4-BE49-F238E27FC236}">
                            <a16:creationId xmlns:a16="http://schemas.microsoft.com/office/drawing/2014/main" id="{2D85E078-993E-4491-98DB-352F2846E6B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1" name="Round Diagonal Corner Rectangle 60">
                        <a:extLst>
                          <a:ext uri="{FF2B5EF4-FFF2-40B4-BE49-F238E27FC236}">
                            <a16:creationId xmlns:a16="http://schemas.microsoft.com/office/drawing/2014/main" id="{E7B2D078-440F-44CC-9DDC-746F258AB13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2" name="Round Diagonal Corner Rectangle 61">
                        <a:extLst>
                          <a:ext uri="{FF2B5EF4-FFF2-40B4-BE49-F238E27FC236}">
                            <a16:creationId xmlns:a16="http://schemas.microsoft.com/office/drawing/2014/main" id="{D8B04C73-FDA5-4A4D-96D1-D7C0F52771A4}"/>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60" name="Group 1359">
                    <a:extLst>
                      <a:ext uri="{FF2B5EF4-FFF2-40B4-BE49-F238E27FC236}">
                        <a16:creationId xmlns:a16="http://schemas.microsoft.com/office/drawing/2014/main" id="{7027DB78-62CF-4B53-9123-57CD4D175DE4}"/>
                      </a:ext>
                    </a:extLst>
                  </p:cNvPr>
                  <p:cNvGrpSpPr/>
                  <p:nvPr/>
                </p:nvGrpSpPr>
                <p:grpSpPr>
                  <a:xfrm rot="9089938">
                    <a:off x="2556363" y="1661184"/>
                    <a:ext cx="1090262" cy="771324"/>
                    <a:chOff x="4567827" y="970271"/>
                    <a:chExt cx="1595182" cy="1230216"/>
                  </a:xfrm>
                </p:grpSpPr>
                <p:grpSp>
                  <p:nvGrpSpPr>
                    <p:cNvPr id="1374" name="Group 7">
                      <a:extLst>
                        <a:ext uri="{FF2B5EF4-FFF2-40B4-BE49-F238E27FC236}">
                          <a16:creationId xmlns:a16="http://schemas.microsoft.com/office/drawing/2014/main" id="{B7522FF5-BEFC-4DDA-917A-75341D76DB3F}"/>
                        </a:ext>
                      </a:extLst>
                    </p:cNvPr>
                    <p:cNvGrpSpPr/>
                    <p:nvPr/>
                  </p:nvGrpSpPr>
                  <p:grpSpPr>
                    <a:xfrm>
                      <a:off x="4567827" y="970271"/>
                      <a:ext cx="1176558" cy="776349"/>
                      <a:chOff x="4567827" y="970271"/>
                      <a:chExt cx="1176558" cy="776349"/>
                    </a:xfrm>
                    <a:solidFill>
                      <a:schemeClr val="accent3">
                        <a:lumMod val="50000"/>
                      </a:schemeClr>
                    </a:solidFill>
                  </p:grpSpPr>
                  <p:sp>
                    <p:nvSpPr>
                      <p:cNvPr id="1381" name="Round Diagonal Corner Rectangle 2">
                        <a:extLst>
                          <a:ext uri="{FF2B5EF4-FFF2-40B4-BE49-F238E27FC236}">
                            <a16:creationId xmlns:a16="http://schemas.microsoft.com/office/drawing/2014/main" id="{0B70E6DE-BA1E-4BD0-8EC8-BCBB0C11735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2" name="Round Diagonal Corner Rectangle 3">
                        <a:extLst>
                          <a:ext uri="{FF2B5EF4-FFF2-40B4-BE49-F238E27FC236}">
                            <a16:creationId xmlns:a16="http://schemas.microsoft.com/office/drawing/2014/main" id="{BA7E6F67-CA3E-422D-AC5A-4D4940084CE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3" name="Round Diagonal Corner Rectangle 4">
                        <a:extLst>
                          <a:ext uri="{FF2B5EF4-FFF2-40B4-BE49-F238E27FC236}">
                            <a16:creationId xmlns:a16="http://schemas.microsoft.com/office/drawing/2014/main" id="{3280A9B0-30CD-4A25-85BD-ACE3EE98983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4" name="Round Diagonal Corner Rectangle 5">
                        <a:extLst>
                          <a:ext uri="{FF2B5EF4-FFF2-40B4-BE49-F238E27FC236}">
                            <a16:creationId xmlns:a16="http://schemas.microsoft.com/office/drawing/2014/main" id="{04E63B09-F8E6-4230-BC3F-47DE459F4664}"/>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5" name="Round Diagonal Corner Rectangle 6">
                        <a:extLst>
                          <a:ext uri="{FF2B5EF4-FFF2-40B4-BE49-F238E27FC236}">
                            <a16:creationId xmlns:a16="http://schemas.microsoft.com/office/drawing/2014/main" id="{147297BB-70F0-41FD-B82E-DEAFC9B6B55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5" name="Group 8">
                      <a:extLst>
                        <a:ext uri="{FF2B5EF4-FFF2-40B4-BE49-F238E27FC236}">
                          <a16:creationId xmlns:a16="http://schemas.microsoft.com/office/drawing/2014/main" id="{02513DC9-4143-4EA6-A3E1-FC9A8E9D5C19}"/>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376" name="Round Diagonal Corner Rectangle 70">
                        <a:extLst>
                          <a:ext uri="{FF2B5EF4-FFF2-40B4-BE49-F238E27FC236}">
                            <a16:creationId xmlns:a16="http://schemas.microsoft.com/office/drawing/2014/main" id="{881B4D27-EEBE-4C03-B3E8-59FDE775643F}"/>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7" name="Round Diagonal Corner Rectangle 71">
                        <a:extLst>
                          <a:ext uri="{FF2B5EF4-FFF2-40B4-BE49-F238E27FC236}">
                            <a16:creationId xmlns:a16="http://schemas.microsoft.com/office/drawing/2014/main" id="{D731CE68-5523-4D90-BBBB-F68F065DFD0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8" name="Round Diagonal Corner Rectangle 72">
                        <a:extLst>
                          <a:ext uri="{FF2B5EF4-FFF2-40B4-BE49-F238E27FC236}">
                            <a16:creationId xmlns:a16="http://schemas.microsoft.com/office/drawing/2014/main" id="{B08C469D-6C3F-4E0D-A107-6A517DAF66B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9" name="Round Diagonal Corner Rectangle 73">
                        <a:extLst>
                          <a:ext uri="{FF2B5EF4-FFF2-40B4-BE49-F238E27FC236}">
                            <a16:creationId xmlns:a16="http://schemas.microsoft.com/office/drawing/2014/main" id="{ED5E80F0-2766-442C-A671-885D2B5C822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0" name="Round Diagonal Corner Rectangle 74">
                        <a:extLst>
                          <a:ext uri="{FF2B5EF4-FFF2-40B4-BE49-F238E27FC236}">
                            <a16:creationId xmlns:a16="http://schemas.microsoft.com/office/drawing/2014/main" id="{5BA8B9AF-8D26-47A6-9BF5-94BBD3B35191}"/>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61" name="Group 1360">
                    <a:extLst>
                      <a:ext uri="{FF2B5EF4-FFF2-40B4-BE49-F238E27FC236}">
                        <a16:creationId xmlns:a16="http://schemas.microsoft.com/office/drawing/2014/main" id="{FC74BC15-8DB0-4FBD-B17D-19812DFEC41C}"/>
                      </a:ext>
                    </a:extLst>
                  </p:cNvPr>
                  <p:cNvGrpSpPr/>
                  <p:nvPr/>
                </p:nvGrpSpPr>
                <p:grpSpPr>
                  <a:xfrm rot="13486189" flipH="1">
                    <a:off x="1389306" y="2685691"/>
                    <a:ext cx="1345945" cy="1037421"/>
                    <a:chOff x="4567827" y="970271"/>
                    <a:chExt cx="1595182" cy="1230216"/>
                  </a:xfrm>
                </p:grpSpPr>
                <p:grpSp>
                  <p:nvGrpSpPr>
                    <p:cNvPr id="1362" name="Group 7">
                      <a:extLst>
                        <a:ext uri="{FF2B5EF4-FFF2-40B4-BE49-F238E27FC236}">
                          <a16:creationId xmlns:a16="http://schemas.microsoft.com/office/drawing/2014/main" id="{9F04B709-3E5A-40F0-A4F7-4ACF954C9498}"/>
                        </a:ext>
                      </a:extLst>
                    </p:cNvPr>
                    <p:cNvGrpSpPr/>
                    <p:nvPr/>
                  </p:nvGrpSpPr>
                  <p:grpSpPr>
                    <a:xfrm>
                      <a:off x="4567827" y="970271"/>
                      <a:ext cx="1176558" cy="776349"/>
                      <a:chOff x="4567827" y="970271"/>
                      <a:chExt cx="1176558" cy="776349"/>
                    </a:xfrm>
                    <a:solidFill>
                      <a:schemeClr val="accent3">
                        <a:lumMod val="50000"/>
                      </a:schemeClr>
                    </a:solidFill>
                  </p:grpSpPr>
                  <p:sp>
                    <p:nvSpPr>
                      <p:cNvPr id="1369" name="Round Diagonal Corner Rectangle 2">
                        <a:extLst>
                          <a:ext uri="{FF2B5EF4-FFF2-40B4-BE49-F238E27FC236}">
                            <a16:creationId xmlns:a16="http://schemas.microsoft.com/office/drawing/2014/main" id="{C39C0ACD-3B58-494D-8A53-902FB33063B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0" name="Round Diagonal Corner Rectangle 3">
                        <a:extLst>
                          <a:ext uri="{FF2B5EF4-FFF2-40B4-BE49-F238E27FC236}">
                            <a16:creationId xmlns:a16="http://schemas.microsoft.com/office/drawing/2014/main" id="{E1482EF4-2FE0-4C3F-80FA-CAEEBF3133C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1" name="Round Diagonal Corner Rectangle 4">
                        <a:extLst>
                          <a:ext uri="{FF2B5EF4-FFF2-40B4-BE49-F238E27FC236}">
                            <a16:creationId xmlns:a16="http://schemas.microsoft.com/office/drawing/2014/main" id="{B6E487FF-A37B-499D-A6C4-D90504BF0AF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2" name="Round Diagonal Corner Rectangle 5">
                        <a:extLst>
                          <a:ext uri="{FF2B5EF4-FFF2-40B4-BE49-F238E27FC236}">
                            <a16:creationId xmlns:a16="http://schemas.microsoft.com/office/drawing/2014/main" id="{4E8C66FA-F0BC-48B4-A767-0AF3D581E67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3" name="Round Diagonal Corner Rectangle 6">
                        <a:extLst>
                          <a:ext uri="{FF2B5EF4-FFF2-40B4-BE49-F238E27FC236}">
                            <a16:creationId xmlns:a16="http://schemas.microsoft.com/office/drawing/2014/main" id="{82D235E9-E7A1-44FF-9F10-3E691B20C2D7}"/>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3" name="Group 8">
                      <a:extLst>
                        <a:ext uri="{FF2B5EF4-FFF2-40B4-BE49-F238E27FC236}">
                          <a16:creationId xmlns:a16="http://schemas.microsoft.com/office/drawing/2014/main" id="{37ADA269-4326-4E75-A44A-477F3AD05A02}"/>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364" name="Round Diagonal Corner Rectangle 83">
                        <a:extLst>
                          <a:ext uri="{FF2B5EF4-FFF2-40B4-BE49-F238E27FC236}">
                            <a16:creationId xmlns:a16="http://schemas.microsoft.com/office/drawing/2014/main" id="{A37B081D-93E8-4C08-BBBE-453183B4997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5" name="Round Diagonal Corner Rectangle 84">
                        <a:extLst>
                          <a:ext uri="{FF2B5EF4-FFF2-40B4-BE49-F238E27FC236}">
                            <a16:creationId xmlns:a16="http://schemas.microsoft.com/office/drawing/2014/main" id="{1F170335-EFAF-4352-8D66-8E39724CCD5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6" name="Round Diagonal Corner Rectangle 85">
                        <a:extLst>
                          <a:ext uri="{FF2B5EF4-FFF2-40B4-BE49-F238E27FC236}">
                            <a16:creationId xmlns:a16="http://schemas.microsoft.com/office/drawing/2014/main" id="{6863DA99-43C5-4946-9CC7-88AC1793E39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7" name="Round Diagonal Corner Rectangle 86">
                        <a:extLst>
                          <a:ext uri="{FF2B5EF4-FFF2-40B4-BE49-F238E27FC236}">
                            <a16:creationId xmlns:a16="http://schemas.microsoft.com/office/drawing/2014/main" id="{648D4D61-D292-4E8B-B9B7-5949265FC7CF}"/>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8" name="Round Diagonal Corner Rectangle 87">
                        <a:extLst>
                          <a:ext uri="{FF2B5EF4-FFF2-40B4-BE49-F238E27FC236}">
                            <a16:creationId xmlns:a16="http://schemas.microsoft.com/office/drawing/2014/main" id="{6CDFE72A-9C53-4B8E-B979-756CDE0E563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37" name="Group 436">
                  <a:extLst>
                    <a:ext uri="{FF2B5EF4-FFF2-40B4-BE49-F238E27FC236}">
                      <a16:creationId xmlns:a16="http://schemas.microsoft.com/office/drawing/2014/main" id="{01A8B011-B68A-42A2-9A62-63F48912B617}"/>
                    </a:ext>
                  </a:extLst>
                </p:cNvPr>
                <p:cNvGrpSpPr/>
                <p:nvPr/>
              </p:nvGrpSpPr>
              <p:grpSpPr>
                <a:xfrm>
                  <a:off x="783337" y="3642361"/>
                  <a:ext cx="777240" cy="543506"/>
                  <a:chOff x="3480816" y="1417320"/>
                  <a:chExt cx="4105975" cy="2871216"/>
                </a:xfrm>
              </p:grpSpPr>
              <p:grpSp>
                <p:nvGrpSpPr>
                  <p:cNvPr id="1342" name="Group 1341">
                    <a:extLst>
                      <a:ext uri="{FF2B5EF4-FFF2-40B4-BE49-F238E27FC236}">
                        <a16:creationId xmlns:a16="http://schemas.microsoft.com/office/drawing/2014/main" id="{00C286CE-2D90-4137-BB1C-F0A31CA381B5}"/>
                      </a:ext>
                    </a:extLst>
                  </p:cNvPr>
                  <p:cNvGrpSpPr/>
                  <p:nvPr/>
                </p:nvGrpSpPr>
                <p:grpSpPr>
                  <a:xfrm>
                    <a:off x="4489705" y="1779294"/>
                    <a:ext cx="1630864" cy="1887450"/>
                    <a:chOff x="7653422" y="1435608"/>
                    <a:chExt cx="2769586" cy="3757446"/>
                  </a:xfrm>
                </p:grpSpPr>
                <p:sp>
                  <p:nvSpPr>
                    <p:cNvPr id="1352" name="Rectangle 2">
                      <a:extLst>
                        <a:ext uri="{FF2B5EF4-FFF2-40B4-BE49-F238E27FC236}">
                          <a16:creationId xmlns:a16="http://schemas.microsoft.com/office/drawing/2014/main" id="{C0AFD23E-6187-450E-BB29-113BFD090CC5}"/>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3" name="Freeform: Shape 1352">
                      <a:extLst>
                        <a:ext uri="{FF2B5EF4-FFF2-40B4-BE49-F238E27FC236}">
                          <a16:creationId xmlns:a16="http://schemas.microsoft.com/office/drawing/2014/main" id="{7586E25D-DA74-4E4B-9ED4-454D41CE211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43" name="Group 1342">
                    <a:extLst>
                      <a:ext uri="{FF2B5EF4-FFF2-40B4-BE49-F238E27FC236}">
                        <a16:creationId xmlns:a16="http://schemas.microsoft.com/office/drawing/2014/main" id="{541C0ED5-9BA2-4FFF-828B-EBBF042B1500}"/>
                      </a:ext>
                    </a:extLst>
                  </p:cNvPr>
                  <p:cNvGrpSpPr/>
                  <p:nvPr/>
                </p:nvGrpSpPr>
                <p:grpSpPr>
                  <a:xfrm>
                    <a:off x="5218177" y="1636776"/>
                    <a:ext cx="1822482" cy="2109216"/>
                    <a:chOff x="7653422" y="1435608"/>
                    <a:chExt cx="2769586" cy="3757446"/>
                  </a:xfrm>
                </p:grpSpPr>
                <p:sp>
                  <p:nvSpPr>
                    <p:cNvPr id="1350" name="Rectangle 2">
                      <a:extLst>
                        <a:ext uri="{FF2B5EF4-FFF2-40B4-BE49-F238E27FC236}">
                          <a16:creationId xmlns:a16="http://schemas.microsoft.com/office/drawing/2014/main" id="{44118A07-24EC-441C-99FC-B3FAC196A3C8}"/>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1" name="Freeform: Shape 1350">
                      <a:extLst>
                        <a:ext uri="{FF2B5EF4-FFF2-40B4-BE49-F238E27FC236}">
                          <a16:creationId xmlns:a16="http://schemas.microsoft.com/office/drawing/2014/main" id="{C8A67CED-75AC-4D80-81D2-5D58F3ABA926}"/>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44" name="Group 1343">
                    <a:extLst>
                      <a:ext uri="{FF2B5EF4-FFF2-40B4-BE49-F238E27FC236}">
                        <a16:creationId xmlns:a16="http://schemas.microsoft.com/office/drawing/2014/main" id="{862AE6DA-FE9C-4FAF-A6E2-80F4CACC7F42}"/>
                      </a:ext>
                    </a:extLst>
                  </p:cNvPr>
                  <p:cNvGrpSpPr/>
                  <p:nvPr/>
                </p:nvGrpSpPr>
                <p:grpSpPr>
                  <a:xfrm>
                    <a:off x="3480816" y="1417320"/>
                    <a:ext cx="2162223" cy="2502408"/>
                    <a:chOff x="7653422" y="1435608"/>
                    <a:chExt cx="2769586" cy="3757446"/>
                  </a:xfrm>
                </p:grpSpPr>
                <p:sp>
                  <p:nvSpPr>
                    <p:cNvPr id="1348" name="Rectangle 2">
                      <a:extLst>
                        <a:ext uri="{FF2B5EF4-FFF2-40B4-BE49-F238E27FC236}">
                          <a16:creationId xmlns:a16="http://schemas.microsoft.com/office/drawing/2014/main" id="{4D31236D-0303-40F2-A3FB-AC7109B31472}"/>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9" name="Freeform: Shape 1348">
                      <a:extLst>
                        <a:ext uri="{FF2B5EF4-FFF2-40B4-BE49-F238E27FC236}">
                          <a16:creationId xmlns:a16="http://schemas.microsoft.com/office/drawing/2014/main" id="{4022B373-6966-4D29-A0C8-7E14E1E2324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45" name="Group 1344">
                    <a:extLst>
                      <a:ext uri="{FF2B5EF4-FFF2-40B4-BE49-F238E27FC236}">
                        <a16:creationId xmlns:a16="http://schemas.microsoft.com/office/drawing/2014/main" id="{9BBE6D3A-FA77-4EBF-B96F-EB92874D6F91}"/>
                      </a:ext>
                    </a:extLst>
                  </p:cNvPr>
                  <p:cNvGrpSpPr/>
                  <p:nvPr/>
                </p:nvGrpSpPr>
                <p:grpSpPr>
                  <a:xfrm>
                    <a:off x="5394961" y="1751862"/>
                    <a:ext cx="2191830" cy="2536674"/>
                    <a:chOff x="7653422" y="1435608"/>
                    <a:chExt cx="2769586" cy="3757446"/>
                  </a:xfrm>
                </p:grpSpPr>
                <p:sp>
                  <p:nvSpPr>
                    <p:cNvPr id="1346" name="Rectangle 2">
                      <a:extLst>
                        <a:ext uri="{FF2B5EF4-FFF2-40B4-BE49-F238E27FC236}">
                          <a16:creationId xmlns:a16="http://schemas.microsoft.com/office/drawing/2014/main" id="{F5405DAA-8E17-4206-A447-7617C8EC5916}"/>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7" name="Freeform: Shape 1346">
                      <a:extLst>
                        <a:ext uri="{FF2B5EF4-FFF2-40B4-BE49-F238E27FC236}">
                          <a16:creationId xmlns:a16="http://schemas.microsoft.com/office/drawing/2014/main" id="{2F6C98B4-829D-4A10-9324-3475D5CB27EE}"/>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438" name="Group 437">
                  <a:extLst>
                    <a:ext uri="{FF2B5EF4-FFF2-40B4-BE49-F238E27FC236}">
                      <a16:creationId xmlns:a16="http://schemas.microsoft.com/office/drawing/2014/main" id="{E794A4A2-27A7-4A27-8966-8A2616D9B92C}"/>
                    </a:ext>
                  </a:extLst>
                </p:cNvPr>
                <p:cNvGrpSpPr/>
                <p:nvPr/>
              </p:nvGrpSpPr>
              <p:grpSpPr>
                <a:xfrm>
                  <a:off x="949150" y="3733801"/>
                  <a:ext cx="294723" cy="505968"/>
                  <a:chOff x="1241184" y="770000"/>
                  <a:chExt cx="2405441" cy="4129562"/>
                </a:xfrm>
              </p:grpSpPr>
              <p:grpSp>
                <p:nvGrpSpPr>
                  <p:cNvPr id="1250" name="Group 1249">
                    <a:extLst>
                      <a:ext uri="{FF2B5EF4-FFF2-40B4-BE49-F238E27FC236}">
                        <a16:creationId xmlns:a16="http://schemas.microsoft.com/office/drawing/2014/main" id="{6A01DCF1-156F-430E-B6AA-68D3AC24145C}"/>
                      </a:ext>
                    </a:extLst>
                  </p:cNvPr>
                  <p:cNvGrpSpPr/>
                  <p:nvPr/>
                </p:nvGrpSpPr>
                <p:grpSpPr>
                  <a:xfrm>
                    <a:off x="2133600" y="2743200"/>
                    <a:ext cx="1295400" cy="990600"/>
                    <a:chOff x="4567827" y="970271"/>
                    <a:chExt cx="1595182" cy="1230216"/>
                  </a:xfrm>
                </p:grpSpPr>
                <p:grpSp>
                  <p:nvGrpSpPr>
                    <p:cNvPr id="1330" name="Group 1329">
                      <a:extLst>
                        <a:ext uri="{FF2B5EF4-FFF2-40B4-BE49-F238E27FC236}">
                          <a16:creationId xmlns:a16="http://schemas.microsoft.com/office/drawing/2014/main" id="{D3A3FAA1-3719-4653-BA4B-1B0D9374EC7F}"/>
                        </a:ext>
                      </a:extLst>
                    </p:cNvPr>
                    <p:cNvGrpSpPr/>
                    <p:nvPr/>
                  </p:nvGrpSpPr>
                  <p:grpSpPr>
                    <a:xfrm>
                      <a:off x="4567827" y="970271"/>
                      <a:ext cx="1176558" cy="776349"/>
                      <a:chOff x="4567827" y="970271"/>
                      <a:chExt cx="1176558" cy="776349"/>
                    </a:xfrm>
                    <a:solidFill>
                      <a:schemeClr val="accent3">
                        <a:lumMod val="50000"/>
                      </a:schemeClr>
                    </a:solidFill>
                  </p:grpSpPr>
                  <p:sp>
                    <p:nvSpPr>
                      <p:cNvPr id="1337" name="Round Diagonal Corner Rectangle 2">
                        <a:extLst>
                          <a:ext uri="{FF2B5EF4-FFF2-40B4-BE49-F238E27FC236}">
                            <a16:creationId xmlns:a16="http://schemas.microsoft.com/office/drawing/2014/main" id="{549220CB-B419-43D6-BEFA-D3DA93494CA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8" name="Round Diagonal Corner Rectangle 3">
                        <a:extLst>
                          <a:ext uri="{FF2B5EF4-FFF2-40B4-BE49-F238E27FC236}">
                            <a16:creationId xmlns:a16="http://schemas.microsoft.com/office/drawing/2014/main" id="{A4C99D20-69E3-4D78-8F50-91C08BAFDB6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9" name="Round Diagonal Corner Rectangle 4">
                        <a:extLst>
                          <a:ext uri="{FF2B5EF4-FFF2-40B4-BE49-F238E27FC236}">
                            <a16:creationId xmlns:a16="http://schemas.microsoft.com/office/drawing/2014/main" id="{C59B05E7-AA87-4108-85BB-AF18846E208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0" name="Round Diagonal Corner Rectangle 5">
                        <a:extLst>
                          <a:ext uri="{FF2B5EF4-FFF2-40B4-BE49-F238E27FC236}">
                            <a16:creationId xmlns:a16="http://schemas.microsoft.com/office/drawing/2014/main" id="{5AEA8C08-AF82-42AA-A1EA-C349C3711D4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 name="Round Diagonal Corner Rectangle 6">
                        <a:extLst>
                          <a:ext uri="{FF2B5EF4-FFF2-40B4-BE49-F238E27FC236}">
                            <a16:creationId xmlns:a16="http://schemas.microsoft.com/office/drawing/2014/main" id="{DFA57D62-9815-4742-8F43-42D22890BB4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1" name="Group 1330">
                      <a:extLst>
                        <a:ext uri="{FF2B5EF4-FFF2-40B4-BE49-F238E27FC236}">
                          <a16:creationId xmlns:a16="http://schemas.microsoft.com/office/drawing/2014/main" id="{38970FE4-B72C-4BBF-BAF8-15A3FD408F34}"/>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332" name="Round Diagonal Corner Rectangle 9">
                        <a:extLst>
                          <a:ext uri="{FF2B5EF4-FFF2-40B4-BE49-F238E27FC236}">
                            <a16:creationId xmlns:a16="http://schemas.microsoft.com/office/drawing/2014/main" id="{C1668B81-D3C2-433A-8B38-6352FECF691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 name="Round Diagonal Corner Rectangle 10">
                        <a:extLst>
                          <a:ext uri="{FF2B5EF4-FFF2-40B4-BE49-F238E27FC236}">
                            <a16:creationId xmlns:a16="http://schemas.microsoft.com/office/drawing/2014/main" id="{920A42A4-7490-4C1E-84CB-C74BD1517C47}"/>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 name="Round Diagonal Corner Rectangle 11">
                        <a:extLst>
                          <a:ext uri="{FF2B5EF4-FFF2-40B4-BE49-F238E27FC236}">
                            <a16:creationId xmlns:a16="http://schemas.microsoft.com/office/drawing/2014/main" id="{C72E4A2B-2127-46AB-9C7C-B8D817AD140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5" name="Round Diagonal Corner Rectangle 12">
                        <a:extLst>
                          <a:ext uri="{FF2B5EF4-FFF2-40B4-BE49-F238E27FC236}">
                            <a16:creationId xmlns:a16="http://schemas.microsoft.com/office/drawing/2014/main" id="{3E531B5F-CAA6-47EC-8A5A-C74DF05A667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6" name="Round Diagonal Corner Rectangle 13">
                        <a:extLst>
                          <a:ext uri="{FF2B5EF4-FFF2-40B4-BE49-F238E27FC236}">
                            <a16:creationId xmlns:a16="http://schemas.microsoft.com/office/drawing/2014/main" id="{DB0BFCE9-F120-4955-80F2-06C1C317781A}"/>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51" name="Double Wave 1250">
                    <a:extLst>
                      <a:ext uri="{FF2B5EF4-FFF2-40B4-BE49-F238E27FC236}">
                        <a16:creationId xmlns:a16="http://schemas.microsoft.com/office/drawing/2014/main" id="{24623E59-B8D0-4C57-8D61-123D7241FFDC}"/>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2" name="Group 1251">
                    <a:extLst>
                      <a:ext uri="{FF2B5EF4-FFF2-40B4-BE49-F238E27FC236}">
                        <a16:creationId xmlns:a16="http://schemas.microsoft.com/office/drawing/2014/main" id="{5C9BF7B4-1302-4572-83DB-408AB1081905}"/>
                      </a:ext>
                    </a:extLst>
                  </p:cNvPr>
                  <p:cNvGrpSpPr/>
                  <p:nvPr/>
                </p:nvGrpSpPr>
                <p:grpSpPr>
                  <a:xfrm rot="3721982">
                    <a:off x="2072705" y="1965154"/>
                    <a:ext cx="1219200" cy="940256"/>
                    <a:chOff x="4567827" y="970271"/>
                    <a:chExt cx="1595182" cy="1230216"/>
                  </a:xfrm>
                </p:grpSpPr>
                <p:grpSp>
                  <p:nvGrpSpPr>
                    <p:cNvPr id="1318" name="Group 7">
                      <a:extLst>
                        <a:ext uri="{FF2B5EF4-FFF2-40B4-BE49-F238E27FC236}">
                          <a16:creationId xmlns:a16="http://schemas.microsoft.com/office/drawing/2014/main" id="{BF747B00-1CC2-48BC-9A04-25656B875849}"/>
                        </a:ext>
                      </a:extLst>
                    </p:cNvPr>
                    <p:cNvGrpSpPr/>
                    <p:nvPr/>
                  </p:nvGrpSpPr>
                  <p:grpSpPr>
                    <a:xfrm>
                      <a:off x="4567827" y="970271"/>
                      <a:ext cx="1176558" cy="776349"/>
                      <a:chOff x="4567827" y="970271"/>
                      <a:chExt cx="1176558" cy="776349"/>
                    </a:xfrm>
                    <a:solidFill>
                      <a:schemeClr val="accent3">
                        <a:lumMod val="50000"/>
                      </a:schemeClr>
                    </a:solidFill>
                  </p:grpSpPr>
                  <p:sp>
                    <p:nvSpPr>
                      <p:cNvPr id="1325" name="Round Diagonal Corner Rectangle 2">
                        <a:extLst>
                          <a:ext uri="{FF2B5EF4-FFF2-40B4-BE49-F238E27FC236}">
                            <a16:creationId xmlns:a16="http://schemas.microsoft.com/office/drawing/2014/main" id="{486013CA-9534-4BC9-8E3F-7D4A5C2A759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6" name="Round Diagonal Corner Rectangle 3">
                        <a:extLst>
                          <a:ext uri="{FF2B5EF4-FFF2-40B4-BE49-F238E27FC236}">
                            <a16:creationId xmlns:a16="http://schemas.microsoft.com/office/drawing/2014/main" id="{7721F577-1E59-4635-BC96-2B404336A20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7" name="Round Diagonal Corner Rectangle 4">
                        <a:extLst>
                          <a:ext uri="{FF2B5EF4-FFF2-40B4-BE49-F238E27FC236}">
                            <a16:creationId xmlns:a16="http://schemas.microsoft.com/office/drawing/2014/main" id="{AD7913A6-C530-4735-B4F8-DCBFF8F95F5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8" name="Round Diagonal Corner Rectangle 5">
                        <a:extLst>
                          <a:ext uri="{FF2B5EF4-FFF2-40B4-BE49-F238E27FC236}">
                            <a16:creationId xmlns:a16="http://schemas.microsoft.com/office/drawing/2014/main" id="{96E7FE98-8FF7-416D-9F31-546DDD59B5B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9" name="Round Diagonal Corner Rectangle 6">
                        <a:extLst>
                          <a:ext uri="{FF2B5EF4-FFF2-40B4-BE49-F238E27FC236}">
                            <a16:creationId xmlns:a16="http://schemas.microsoft.com/office/drawing/2014/main" id="{82E78F19-79D2-4E7C-99B0-902797AF475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9" name="Group 8">
                      <a:extLst>
                        <a:ext uri="{FF2B5EF4-FFF2-40B4-BE49-F238E27FC236}">
                          <a16:creationId xmlns:a16="http://schemas.microsoft.com/office/drawing/2014/main" id="{85813584-A82D-4873-AB34-7BE591DD093C}"/>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320" name="Round Diagonal Corner Rectangle 18">
                        <a:extLst>
                          <a:ext uri="{FF2B5EF4-FFF2-40B4-BE49-F238E27FC236}">
                            <a16:creationId xmlns:a16="http://schemas.microsoft.com/office/drawing/2014/main" id="{69CC5A4B-7F07-40E3-A846-FFA9AAF94AB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1" name="Round Diagonal Corner Rectangle 19">
                        <a:extLst>
                          <a:ext uri="{FF2B5EF4-FFF2-40B4-BE49-F238E27FC236}">
                            <a16:creationId xmlns:a16="http://schemas.microsoft.com/office/drawing/2014/main" id="{F4DC9ACA-6049-4C1F-B0C1-D26273C9CE6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2" name="Round Diagonal Corner Rectangle 20">
                        <a:extLst>
                          <a:ext uri="{FF2B5EF4-FFF2-40B4-BE49-F238E27FC236}">
                            <a16:creationId xmlns:a16="http://schemas.microsoft.com/office/drawing/2014/main" id="{6C65B3F1-0B4D-449B-9D45-90D036BEF26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3" name="Round Diagonal Corner Rectangle 21">
                        <a:extLst>
                          <a:ext uri="{FF2B5EF4-FFF2-40B4-BE49-F238E27FC236}">
                            <a16:creationId xmlns:a16="http://schemas.microsoft.com/office/drawing/2014/main" id="{88315B70-AF01-4F83-9689-BA9B244F957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4" name="Round Diagonal Corner Rectangle 22">
                        <a:extLst>
                          <a:ext uri="{FF2B5EF4-FFF2-40B4-BE49-F238E27FC236}">
                            <a16:creationId xmlns:a16="http://schemas.microsoft.com/office/drawing/2014/main" id="{1DD008AD-2A7E-4C4F-B1B5-6DA6349024C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3" name="Group 1252">
                    <a:extLst>
                      <a:ext uri="{FF2B5EF4-FFF2-40B4-BE49-F238E27FC236}">
                        <a16:creationId xmlns:a16="http://schemas.microsoft.com/office/drawing/2014/main" id="{3EEDB9D2-3C57-4F1F-B9C0-E2CBB24C9E1F}"/>
                      </a:ext>
                    </a:extLst>
                  </p:cNvPr>
                  <p:cNvGrpSpPr/>
                  <p:nvPr/>
                </p:nvGrpSpPr>
                <p:grpSpPr>
                  <a:xfrm rot="20253845">
                    <a:off x="1241184" y="1553241"/>
                    <a:ext cx="1595182" cy="1230216"/>
                    <a:chOff x="4567827" y="970271"/>
                    <a:chExt cx="1595182" cy="1230216"/>
                  </a:xfrm>
                </p:grpSpPr>
                <p:grpSp>
                  <p:nvGrpSpPr>
                    <p:cNvPr id="1306" name="Group 7">
                      <a:extLst>
                        <a:ext uri="{FF2B5EF4-FFF2-40B4-BE49-F238E27FC236}">
                          <a16:creationId xmlns:a16="http://schemas.microsoft.com/office/drawing/2014/main" id="{74E5E3AA-FF58-46FD-B23C-942120EC8374}"/>
                        </a:ext>
                      </a:extLst>
                    </p:cNvPr>
                    <p:cNvGrpSpPr/>
                    <p:nvPr/>
                  </p:nvGrpSpPr>
                  <p:grpSpPr>
                    <a:xfrm>
                      <a:off x="4567827" y="970271"/>
                      <a:ext cx="1176558" cy="776349"/>
                      <a:chOff x="4567827" y="970271"/>
                      <a:chExt cx="1176558" cy="776349"/>
                    </a:xfrm>
                    <a:solidFill>
                      <a:schemeClr val="accent3">
                        <a:lumMod val="50000"/>
                      </a:schemeClr>
                    </a:solidFill>
                  </p:grpSpPr>
                  <p:sp>
                    <p:nvSpPr>
                      <p:cNvPr id="1313" name="Round Diagonal Corner Rectangle 2">
                        <a:extLst>
                          <a:ext uri="{FF2B5EF4-FFF2-40B4-BE49-F238E27FC236}">
                            <a16:creationId xmlns:a16="http://schemas.microsoft.com/office/drawing/2014/main" id="{C9356B89-F087-47F1-9BC1-81378FE70B7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4" name="Round Diagonal Corner Rectangle 3">
                        <a:extLst>
                          <a:ext uri="{FF2B5EF4-FFF2-40B4-BE49-F238E27FC236}">
                            <a16:creationId xmlns:a16="http://schemas.microsoft.com/office/drawing/2014/main" id="{6E164BA7-5A8E-486D-BF38-E540D2289B7F}"/>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5" name="Round Diagonal Corner Rectangle 4">
                        <a:extLst>
                          <a:ext uri="{FF2B5EF4-FFF2-40B4-BE49-F238E27FC236}">
                            <a16:creationId xmlns:a16="http://schemas.microsoft.com/office/drawing/2014/main" id="{5559FBF2-1CD2-413F-8441-726AC8DB7B9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6" name="Round Diagonal Corner Rectangle 5">
                        <a:extLst>
                          <a:ext uri="{FF2B5EF4-FFF2-40B4-BE49-F238E27FC236}">
                            <a16:creationId xmlns:a16="http://schemas.microsoft.com/office/drawing/2014/main" id="{AE1ADCD3-CBEA-4FD2-A0D7-3180D0FAE02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7" name="Round Diagonal Corner Rectangle 6">
                        <a:extLst>
                          <a:ext uri="{FF2B5EF4-FFF2-40B4-BE49-F238E27FC236}">
                            <a16:creationId xmlns:a16="http://schemas.microsoft.com/office/drawing/2014/main" id="{74683B94-3C37-47DA-9F13-7153ECD995C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7" name="Group 8">
                      <a:extLst>
                        <a:ext uri="{FF2B5EF4-FFF2-40B4-BE49-F238E27FC236}">
                          <a16:creationId xmlns:a16="http://schemas.microsoft.com/office/drawing/2014/main" id="{AFCF7719-FBF0-4677-AB3B-48DE4C83C771}"/>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308" name="Round Diagonal Corner Rectangle 31">
                        <a:extLst>
                          <a:ext uri="{FF2B5EF4-FFF2-40B4-BE49-F238E27FC236}">
                            <a16:creationId xmlns:a16="http://schemas.microsoft.com/office/drawing/2014/main" id="{4924A042-DF60-4B9A-8FDF-8384170278D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9" name="Round Diagonal Corner Rectangle 32">
                        <a:extLst>
                          <a:ext uri="{FF2B5EF4-FFF2-40B4-BE49-F238E27FC236}">
                            <a16:creationId xmlns:a16="http://schemas.microsoft.com/office/drawing/2014/main" id="{4CCE900F-18ED-41B6-B7E7-E0E16DB0B3C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 name="Round Diagonal Corner Rectangle 33">
                        <a:extLst>
                          <a:ext uri="{FF2B5EF4-FFF2-40B4-BE49-F238E27FC236}">
                            <a16:creationId xmlns:a16="http://schemas.microsoft.com/office/drawing/2014/main" id="{97469200-6610-4067-9A38-6D22E714489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1" name="Round Diagonal Corner Rectangle 34">
                        <a:extLst>
                          <a:ext uri="{FF2B5EF4-FFF2-40B4-BE49-F238E27FC236}">
                            <a16:creationId xmlns:a16="http://schemas.microsoft.com/office/drawing/2014/main" id="{48D67951-B0C9-4760-BFDC-CB627B00CDF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2" name="Round Diagonal Corner Rectangle 35">
                        <a:extLst>
                          <a:ext uri="{FF2B5EF4-FFF2-40B4-BE49-F238E27FC236}">
                            <a16:creationId xmlns:a16="http://schemas.microsoft.com/office/drawing/2014/main" id="{2094717D-C0A2-4028-A500-0629177E33F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4" name="Group 1253">
                    <a:extLst>
                      <a:ext uri="{FF2B5EF4-FFF2-40B4-BE49-F238E27FC236}">
                        <a16:creationId xmlns:a16="http://schemas.microsoft.com/office/drawing/2014/main" id="{C8CBFBA4-7B5B-4592-89C6-B8A37308024D}"/>
                      </a:ext>
                    </a:extLst>
                  </p:cNvPr>
                  <p:cNvGrpSpPr/>
                  <p:nvPr/>
                </p:nvGrpSpPr>
                <p:grpSpPr>
                  <a:xfrm rot="8113811">
                    <a:off x="1943792" y="770000"/>
                    <a:ext cx="1446415" cy="1355079"/>
                    <a:chOff x="4567827" y="970271"/>
                    <a:chExt cx="1595182" cy="1230216"/>
                  </a:xfrm>
                </p:grpSpPr>
                <p:grpSp>
                  <p:nvGrpSpPr>
                    <p:cNvPr id="1294" name="Group 7">
                      <a:extLst>
                        <a:ext uri="{FF2B5EF4-FFF2-40B4-BE49-F238E27FC236}">
                          <a16:creationId xmlns:a16="http://schemas.microsoft.com/office/drawing/2014/main" id="{2FE6FC51-583D-4CE1-AADD-609C1B2A5FAE}"/>
                        </a:ext>
                      </a:extLst>
                    </p:cNvPr>
                    <p:cNvGrpSpPr/>
                    <p:nvPr/>
                  </p:nvGrpSpPr>
                  <p:grpSpPr>
                    <a:xfrm>
                      <a:off x="4567827" y="970271"/>
                      <a:ext cx="1176558" cy="776349"/>
                      <a:chOff x="4567827" y="970271"/>
                      <a:chExt cx="1176558" cy="776349"/>
                    </a:xfrm>
                    <a:solidFill>
                      <a:schemeClr val="accent3">
                        <a:lumMod val="50000"/>
                      </a:schemeClr>
                    </a:solidFill>
                  </p:grpSpPr>
                  <p:sp>
                    <p:nvSpPr>
                      <p:cNvPr id="1301" name="Round Diagonal Corner Rectangle 2">
                        <a:extLst>
                          <a:ext uri="{FF2B5EF4-FFF2-40B4-BE49-F238E27FC236}">
                            <a16:creationId xmlns:a16="http://schemas.microsoft.com/office/drawing/2014/main" id="{B6D42790-2421-42C4-B888-34C0D733BC7D}"/>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2" name="Round Diagonal Corner Rectangle 3">
                        <a:extLst>
                          <a:ext uri="{FF2B5EF4-FFF2-40B4-BE49-F238E27FC236}">
                            <a16:creationId xmlns:a16="http://schemas.microsoft.com/office/drawing/2014/main" id="{4057B11B-FF0A-46B1-8BEB-84618060045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3" name="Round Diagonal Corner Rectangle 4">
                        <a:extLst>
                          <a:ext uri="{FF2B5EF4-FFF2-40B4-BE49-F238E27FC236}">
                            <a16:creationId xmlns:a16="http://schemas.microsoft.com/office/drawing/2014/main" id="{F22527C6-FCF6-4CF6-B505-5EBA53D56774}"/>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4" name="Round Diagonal Corner Rectangle 5">
                        <a:extLst>
                          <a:ext uri="{FF2B5EF4-FFF2-40B4-BE49-F238E27FC236}">
                            <a16:creationId xmlns:a16="http://schemas.microsoft.com/office/drawing/2014/main" id="{341E4733-EBB7-4E07-811D-7D0AC265B65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5" name="Round Diagonal Corner Rectangle 6">
                        <a:extLst>
                          <a:ext uri="{FF2B5EF4-FFF2-40B4-BE49-F238E27FC236}">
                            <a16:creationId xmlns:a16="http://schemas.microsoft.com/office/drawing/2014/main" id="{B3A5AA1E-B72B-4C1E-A075-4BE67B428C2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5" name="Group 8">
                      <a:extLst>
                        <a:ext uri="{FF2B5EF4-FFF2-40B4-BE49-F238E27FC236}">
                          <a16:creationId xmlns:a16="http://schemas.microsoft.com/office/drawing/2014/main" id="{13E67FBF-8756-44C6-B06F-E09344460F49}"/>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296" name="Round Diagonal Corner Rectangle 44">
                        <a:extLst>
                          <a:ext uri="{FF2B5EF4-FFF2-40B4-BE49-F238E27FC236}">
                            <a16:creationId xmlns:a16="http://schemas.microsoft.com/office/drawing/2014/main" id="{DF155D0A-EBA9-47F0-BC18-01704819F322}"/>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7" name="Round Diagonal Corner Rectangle 45">
                        <a:extLst>
                          <a:ext uri="{FF2B5EF4-FFF2-40B4-BE49-F238E27FC236}">
                            <a16:creationId xmlns:a16="http://schemas.microsoft.com/office/drawing/2014/main" id="{C2B6DC61-72C0-4AF1-9D9B-0947C829ACA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8" name="Round Diagonal Corner Rectangle 46">
                        <a:extLst>
                          <a:ext uri="{FF2B5EF4-FFF2-40B4-BE49-F238E27FC236}">
                            <a16:creationId xmlns:a16="http://schemas.microsoft.com/office/drawing/2014/main" id="{D2D6821B-EA53-489D-A93A-22A8A45F7697}"/>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9" name="Round Diagonal Corner Rectangle 47">
                        <a:extLst>
                          <a:ext uri="{FF2B5EF4-FFF2-40B4-BE49-F238E27FC236}">
                            <a16:creationId xmlns:a16="http://schemas.microsoft.com/office/drawing/2014/main" id="{848F7FA2-A84E-424F-ACCD-2F2DC99F94F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 name="Round Diagonal Corner Rectangle 48">
                        <a:extLst>
                          <a:ext uri="{FF2B5EF4-FFF2-40B4-BE49-F238E27FC236}">
                            <a16:creationId xmlns:a16="http://schemas.microsoft.com/office/drawing/2014/main" id="{1F570FE2-2FDE-4006-B29F-E5646AFA25C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5" name="Group 1254">
                    <a:extLst>
                      <a:ext uri="{FF2B5EF4-FFF2-40B4-BE49-F238E27FC236}">
                        <a16:creationId xmlns:a16="http://schemas.microsoft.com/office/drawing/2014/main" id="{2AE1D1F9-3AD3-4239-A25E-3EB05355C440}"/>
                      </a:ext>
                    </a:extLst>
                  </p:cNvPr>
                  <p:cNvGrpSpPr/>
                  <p:nvPr/>
                </p:nvGrpSpPr>
                <p:grpSpPr>
                  <a:xfrm rot="8113811">
                    <a:off x="1438523" y="2207715"/>
                    <a:ext cx="1390153" cy="762604"/>
                    <a:chOff x="4567827" y="970271"/>
                    <a:chExt cx="1595182" cy="1230216"/>
                  </a:xfrm>
                </p:grpSpPr>
                <p:grpSp>
                  <p:nvGrpSpPr>
                    <p:cNvPr id="1282" name="Group 7">
                      <a:extLst>
                        <a:ext uri="{FF2B5EF4-FFF2-40B4-BE49-F238E27FC236}">
                          <a16:creationId xmlns:a16="http://schemas.microsoft.com/office/drawing/2014/main" id="{7C1785BD-20DC-49C9-A3F8-7D3226F45ABF}"/>
                        </a:ext>
                      </a:extLst>
                    </p:cNvPr>
                    <p:cNvGrpSpPr/>
                    <p:nvPr/>
                  </p:nvGrpSpPr>
                  <p:grpSpPr>
                    <a:xfrm>
                      <a:off x="4567827" y="970271"/>
                      <a:ext cx="1176558" cy="776349"/>
                      <a:chOff x="4567827" y="970271"/>
                      <a:chExt cx="1176558" cy="776349"/>
                    </a:xfrm>
                    <a:solidFill>
                      <a:schemeClr val="accent3">
                        <a:lumMod val="50000"/>
                      </a:schemeClr>
                    </a:solidFill>
                  </p:grpSpPr>
                  <p:sp>
                    <p:nvSpPr>
                      <p:cNvPr id="1289" name="Round Diagonal Corner Rectangle 2">
                        <a:extLst>
                          <a:ext uri="{FF2B5EF4-FFF2-40B4-BE49-F238E27FC236}">
                            <a16:creationId xmlns:a16="http://schemas.microsoft.com/office/drawing/2014/main" id="{8A71BB8F-98DA-4512-82A1-55BBC9BE162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0" name="Round Diagonal Corner Rectangle 3">
                        <a:extLst>
                          <a:ext uri="{FF2B5EF4-FFF2-40B4-BE49-F238E27FC236}">
                            <a16:creationId xmlns:a16="http://schemas.microsoft.com/office/drawing/2014/main" id="{F3804D24-A62B-4CA0-A915-6E5A5A01A99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1" name="Round Diagonal Corner Rectangle 4">
                        <a:extLst>
                          <a:ext uri="{FF2B5EF4-FFF2-40B4-BE49-F238E27FC236}">
                            <a16:creationId xmlns:a16="http://schemas.microsoft.com/office/drawing/2014/main" id="{A69D5A4A-6251-476D-832A-7760DB46630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2" name="Round Diagonal Corner Rectangle 5">
                        <a:extLst>
                          <a:ext uri="{FF2B5EF4-FFF2-40B4-BE49-F238E27FC236}">
                            <a16:creationId xmlns:a16="http://schemas.microsoft.com/office/drawing/2014/main" id="{FA41AEA4-1E29-41CC-884A-0693D97744DE}"/>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3" name="Round Diagonal Corner Rectangle 6">
                        <a:extLst>
                          <a:ext uri="{FF2B5EF4-FFF2-40B4-BE49-F238E27FC236}">
                            <a16:creationId xmlns:a16="http://schemas.microsoft.com/office/drawing/2014/main" id="{80ADB787-8349-43CC-A70F-71D40586E8A7}"/>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3" name="Group 8">
                      <a:extLst>
                        <a:ext uri="{FF2B5EF4-FFF2-40B4-BE49-F238E27FC236}">
                          <a16:creationId xmlns:a16="http://schemas.microsoft.com/office/drawing/2014/main" id="{10EF3D0E-1257-4B27-BE92-358B07E625CC}"/>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284" name="Round Diagonal Corner Rectangle 57">
                        <a:extLst>
                          <a:ext uri="{FF2B5EF4-FFF2-40B4-BE49-F238E27FC236}">
                            <a16:creationId xmlns:a16="http://schemas.microsoft.com/office/drawing/2014/main" id="{179AC7C0-692C-4FB5-816A-EC59220A8CD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5" name="Round Diagonal Corner Rectangle 58">
                        <a:extLst>
                          <a:ext uri="{FF2B5EF4-FFF2-40B4-BE49-F238E27FC236}">
                            <a16:creationId xmlns:a16="http://schemas.microsoft.com/office/drawing/2014/main" id="{A776041C-0261-4512-9BC3-78641C2B226D}"/>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6" name="Round Diagonal Corner Rectangle 59">
                        <a:extLst>
                          <a:ext uri="{FF2B5EF4-FFF2-40B4-BE49-F238E27FC236}">
                            <a16:creationId xmlns:a16="http://schemas.microsoft.com/office/drawing/2014/main" id="{FC0C1BD7-404A-427F-AFC1-E074C036BB1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7" name="Round Diagonal Corner Rectangle 60">
                        <a:extLst>
                          <a:ext uri="{FF2B5EF4-FFF2-40B4-BE49-F238E27FC236}">
                            <a16:creationId xmlns:a16="http://schemas.microsoft.com/office/drawing/2014/main" id="{D38A1422-7547-4704-B4EC-5C7B8CA7226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8" name="Round Diagonal Corner Rectangle 61">
                        <a:extLst>
                          <a:ext uri="{FF2B5EF4-FFF2-40B4-BE49-F238E27FC236}">
                            <a16:creationId xmlns:a16="http://schemas.microsoft.com/office/drawing/2014/main" id="{C510DFAB-22AF-4802-BBDA-77BA9C356452}"/>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6" name="Group 1255">
                    <a:extLst>
                      <a:ext uri="{FF2B5EF4-FFF2-40B4-BE49-F238E27FC236}">
                        <a16:creationId xmlns:a16="http://schemas.microsoft.com/office/drawing/2014/main" id="{817609CD-F353-48B8-A1C2-5D45755F2657}"/>
                      </a:ext>
                    </a:extLst>
                  </p:cNvPr>
                  <p:cNvGrpSpPr/>
                  <p:nvPr/>
                </p:nvGrpSpPr>
                <p:grpSpPr>
                  <a:xfrm rot="9089938">
                    <a:off x="2556363" y="1661184"/>
                    <a:ext cx="1090262" cy="771324"/>
                    <a:chOff x="4567827" y="970271"/>
                    <a:chExt cx="1595182" cy="1230216"/>
                  </a:xfrm>
                </p:grpSpPr>
                <p:grpSp>
                  <p:nvGrpSpPr>
                    <p:cNvPr id="1270" name="Group 7">
                      <a:extLst>
                        <a:ext uri="{FF2B5EF4-FFF2-40B4-BE49-F238E27FC236}">
                          <a16:creationId xmlns:a16="http://schemas.microsoft.com/office/drawing/2014/main" id="{1B5A59E8-8BA7-4DCA-84CE-25BAB190A080}"/>
                        </a:ext>
                      </a:extLst>
                    </p:cNvPr>
                    <p:cNvGrpSpPr/>
                    <p:nvPr/>
                  </p:nvGrpSpPr>
                  <p:grpSpPr>
                    <a:xfrm>
                      <a:off x="4567827" y="970271"/>
                      <a:ext cx="1176558" cy="776349"/>
                      <a:chOff x="4567827" y="970271"/>
                      <a:chExt cx="1176558" cy="776349"/>
                    </a:xfrm>
                    <a:solidFill>
                      <a:schemeClr val="accent3">
                        <a:lumMod val="50000"/>
                      </a:schemeClr>
                    </a:solidFill>
                  </p:grpSpPr>
                  <p:sp>
                    <p:nvSpPr>
                      <p:cNvPr id="1277" name="Round Diagonal Corner Rectangle 2">
                        <a:extLst>
                          <a:ext uri="{FF2B5EF4-FFF2-40B4-BE49-F238E27FC236}">
                            <a16:creationId xmlns:a16="http://schemas.microsoft.com/office/drawing/2014/main" id="{45B44193-4B77-4FCF-8E17-D2628EF8038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8" name="Round Diagonal Corner Rectangle 3">
                        <a:extLst>
                          <a:ext uri="{FF2B5EF4-FFF2-40B4-BE49-F238E27FC236}">
                            <a16:creationId xmlns:a16="http://schemas.microsoft.com/office/drawing/2014/main" id="{63509BB2-089C-4E39-85F9-9A71DB6C96F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9" name="Round Diagonal Corner Rectangle 4">
                        <a:extLst>
                          <a:ext uri="{FF2B5EF4-FFF2-40B4-BE49-F238E27FC236}">
                            <a16:creationId xmlns:a16="http://schemas.microsoft.com/office/drawing/2014/main" id="{A3F92EB3-30CB-43F7-AC6D-D99DD0611D6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0" name="Round Diagonal Corner Rectangle 5">
                        <a:extLst>
                          <a:ext uri="{FF2B5EF4-FFF2-40B4-BE49-F238E27FC236}">
                            <a16:creationId xmlns:a16="http://schemas.microsoft.com/office/drawing/2014/main" id="{C5B50947-4E55-42FB-B97D-1985AD9F0E71}"/>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1" name="Round Diagonal Corner Rectangle 6">
                        <a:extLst>
                          <a:ext uri="{FF2B5EF4-FFF2-40B4-BE49-F238E27FC236}">
                            <a16:creationId xmlns:a16="http://schemas.microsoft.com/office/drawing/2014/main" id="{9D6082FD-2E0B-4495-AF92-FAF4E33DCD2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1" name="Group 8">
                      <a:extLst>
                        <a:ext uri="{FF2B5EF4-FFF2-40B4-BE49-F238E27FC236}">
                          <a16:creationId xmlns:a16="http://schemas.microsoft.com/office/drawing/2014/main" id="{A1AC9F45-6BA4-4AFC-A6D7-DFBFF8F46C2C}"/>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272" name="Round Diagonal Corner Rectangle 70">
                        <a:extLst>
                          <a:ext uri="{FF2B5EF4-FFF2-40B4-BE49-F238E27FC236}">
                            <a16:creationId xmlns:a16="http://schemas.microsoft.com/office/drawing/2014/main" id="{DB1DF661-32BD-4CAE-82D6-5F00C87C8AE0}"/>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3" name="Round Diagonal Corner Rectangle 71">
                        <a:extLst>
                          <a:ext uri="{FF2B5EF4-FFF2-40B4-BE49-F238E27FC236}">
                            <a16:creationId xmlns:a16="http://schemas.microsoft.com/office/drawing/2014/main" id="{9A088205-C6C0-41CA-8026-56D8E42C342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4" name="Round Diagonal Corner Rectangle 72">
                        <a:extLst>
                          <a:ext uri="{FF2B5EF4-FFF2-40B4-BE49-F238E27FC236}">
                            <a16:creationId xmlns:a16="http://schemas.microsoft.com/office/drawing/2014/main" id="{2FDD2A14-F08A-40FE-9465-140DE579D5A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5" name="Round Diagonal Corner Rectangle 73">
                        <a:extLst>
                          <a:ext uri="{FF2B5EF4-FFF2-40B4-BE49-F238E27FC236}">
                            <a16:creationId xmlns:a16="http://schemas.microsoft.com/office/drawing/2014/main" id="{66B6C9F0-1F0C-4711-A88C-18B3C506CFE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6" name="Round Diagonal Corner Rectangle 74">
                        <a:extLst>
                          <a:ext uri="{FF2B5EF4-FFF2-40B4-BE49-F238E27FC236}">
                            <a16:creationId xmlns:a16="http://schemas.microsoft.com/office/drawing/2014/main" id="{A177ADB7-A851-4EAD-9729-28993E0F7051}"/>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7" name="Group 1256">
                    <a:extLst>
                      <a:ext uri="{FF2B5EF4-FFF2-40B4-BE49-F238E27FC236}">
                        <a16:creationId xmlns:a16="http://schemas.microsoft.com/office/drawing/2014/main" id="{35D06CEB-6753-49C8-8537-4C1AED6477C7}"/>
                      </a:ext>
                    </a:extLst>
                  </p:cNvPr>
                  <p:cNvGrpSpPr/>
                  <p:nvPr/>
                </p:nvGrpSpPr>
                <p:grpSpPr>
                  <a:xfrm rot="13486189" flipH="1">
                    <a:off x="1389306" y="2685691"/>
                    <a:ext cx="1345945" cy="1037421"/>
                    <a:chOff x="4567827" y="970271"/>
                    <a:chExt cx="1595182" cy="1230216"/>
                  </a:xfrm>
                </p:grpSpPr>
                <p:grpSp>
                  <p:nvGrpSpPr>
                    <p:cNvPr id="1258" name="Group 7">
                      <a:extLst>
                        <a:ext uri="{FF2B5EF4-FFF2-40B4-BE49-F238E27FC236}">
                          <a16:creationId xmlns:a16="http://schemas.microsoft.com/office/drawing/2014/main" id="{ED4C010B-12B3-4BF7-822A-ED9AD3E64FE9}"/>
                        </a:ext>
                      </a:extLst>
                    </p:cNvPr>
                    <p:cNvGrpSpPr/>
                    <p:nvPr/>
                  </p:nvGrpSpPr>
                  <p:grpSpPr>
                    <a:xfrm>
                      <a:off x="4567827" y="970271"/>
                      <a:ext cx="1176558" cy="776349"/>
                      <a:chOff x="4567827" y="970271"/>
                      <a:chExt cx="1176558" cy="776349"/>
                    </a:xfrm>
                    <a:solidFill>
                      <a:schemeClr val="accent3">
                        <a:lumMod val="50000"/>
                      </a:schemeClr>
                    </a:solidFill>
                  </p:grpSpPr>
                  <p:sp>
                    <p:nvSpPr>
                      <p:cNvPr id="1265" name="Round Diagonal Corner Rectangle 2">
                        <a:extLst>
                          <a:ext uri="{FF2B5EF4-FFF2-40B4-BE49-F238E27FC236}">
                            <a16:creationId xmlns:a16="http://schemas.microsoft.com/office/drawing/2014/main" id="{ECB206C5-8930-45DB-9421-2A68A36CF80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6" name="Round Diagonal Corner Rectangle 3">
                        <a:extLst>
                          <a:ext uri="{FF2B5EF4-FFF2-40B4-BE49-F238E27FC236}">
                            <a16:creationId xmlns:a16="http://schemas.microsoft.com/office/drawing/2014/main" id="{76F0FB76-34FB-4EC4-902A-BF1BE1DB55A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7" name="Round Diagonal Corner Rectangle 4">
                        <a:extLst>
                          <a:ext uri="{FF2B5EF4-FFF2-40B4-BE49-F238E27FC236}">
                            <a16:creationId xmlns:a16="http://schemas.microsoft.com/office/drawing/2014/main" id="{100D430A-DED9-40A7-BC41-01C3050D817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8" name="Round Diagonal Corner Rectangle 5">
                        <a:extLst>
                          <a:ext uri="{FF2B5EF4-FFF2-40B4-BE49-F238E27FC236}">
                            <a16:creationId xmlns:a16="http://schemas.microsoft.com/office/drawing/2014/main" id="{97522E8D-3CC4-490F-B46C-7972708B4B6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9" name="Round Diagonal Corner Rectangle 6">
                        <a:extLst>
                          <a:ext uri="{FF2B5EF4-FFF2-40B4-BE49-F238E27FC236}">
                            <a16:creationId xmlns:a16="http://schemas.microsoft.com/office/drawing/2014/main" id="{20F484BA-6A2B-4CB5-968E-F47A7F0F570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9" name="Group 8">
                      <a:extLst>
                        <a:ext uri="{FF2B5EF4-FFF2-40B4-BE49-F238E27FC236}">
                          <a16:creationId xmlns:a16="http://schemas.microsoft.com/office/drawing/2014/main" id="{3EB84857-C454-46D9-81AB-C4716C4940C6}"/>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260" name="Round Diagonal Corner Rectangle 83">
                        <a:extLst>
                          <a:ext uri="{FF2B5EF4-FFF2-40B4-BE49-F238E27FC236}">
                            <a16:creationId xmlns:a16="http://schemas.microsoft.com/office/drawing/2014/main" id="{3FEF8E8E-5603-4DDD-88DB-E759DD69D4F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1" name="Round Diagonal Corner Rectangle 84">
                        <a:extLst>
                          <a:ext uri="{FF2B5EF4-FFF2-40B4-BE49-F238E27FC236}">
                            <a16:creationId xmlns:a16="http://schemas.microsoft.com/office/drawing/2014/main" id="{1793F962-43CA-4982-99A5-DBD86C7C893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2" name="Round Diagonal Corner Rectangle 85">
                        <a:extLst>
                          <a:ext uri="{FF2B5EF4-FFF2-40B4-BE49-F238E27FC236}">
                            <a16:creationId xmlns:a16="http://schemas.microsoft.com/office/drawing/2014/main" id="{6ACD6D49-2C6A-4F7B-957F-1341B407541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3" name="Round Diagonal Corner Rectangle 86">
                        <a:extLst>
                          <a:ext uri="{FF2B5EF4-FFF2-40B4-BE49-F238E27FC236}">
                            <a16:creationId xmlns:a16="http://schemas.microsoft.com/office/drawing/2014/main" id="{6DE71ABD-DF42-4551-87BB-8D2411992588}"/>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4" name="Round Diagonal Corner Rectangle 87">
                        <a:extLst>
                          <a:ext uri="{FF2B5EF4-FFF2-40B4-BE49-F238E27FC236}">
                            <a16:creationId xmlns:a16="http://schemas.microsoft.com/office/drawing/2014/main" id="{6B8389EE-DA52-49C4-9092-38A6ACC8272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39" name="Group 438">
                  <a:extLst>
                    <a:ext uri="{FF2B5EF4-FFF2-40B4-BE49-F238E27FC236}">
                      <a16:creationId xmlns:a16="http://schemas.microsoft.com/office/drawing/2014/main" id="{52709478-FD9F-4483-9745-0B11CF95CCC0}"/>
                    </a:ext>
                  </a:extLst>
                </p:cNvPr>
                <p:cNvGrpSpPr/>
                <p:nvPr/>
              </p:nvGrpSpPr>
              <p:grpSpPr>
                <a:xfrm>
                  <a:off x="2996185" y="3587497"/>
                  <a:ext cx="777240" cy="543506"/>
                  <a:chOff x="3480816" y="1417320"/>
                  <a:chExt cx="4105975" cy="2871216"/>
                </a:xfrm>
              </p:grpSpPr>
              <p:grpSp>
                <p:nvGrpSpPr>
                  <p:cNvPr id="1238" name="Group 1237">
                    <a:extLst>
                      <a:ext uri="{FF2B5EF4-FFF2-40B4-BE49-F238E27FC236}">
                        <a16:creationId xmlns:a16="http://schemas.microsoft.com/office/drawing/2014/main" id="{A9373ACA-1FF9-4E10-8447-47AB2DED9CE3}"/>
                      </a:ext>
                    </a:extLst>
                  </p:cNvPr>
                  <p:cNvGrpSpPr/>
                  <p:nvPr/>
                </p:nvGrpSpPr>
                <p:grpSpPr>
                  <a:xfrm>
                    <a:off x="4489705" y="1779294"/>
                    <a:ext cx="1630864" cy="1887450"/>
                    <a:chOff x="7653422" y="1435608"/>
                    <a:chExt cx="2769586" cy="3757446"/>
                  </a:xfrm>
                </p:grpSpPr>
                <p:sp>
                  <p:nvSpPr>
                    <p:cNvPr id="1248" name="Rectangle 2">
                      <a:extLst>
                        <a:ext uri="{FF2B5EF4-FFF2-40B4-BE49-F238E27FC236}">
                          <a16:creationId xmlns:a16="http://schemas.microsoft.com/office/drawing/2014/main" id="{740AC137-F34A-492A-8091-215604EC819E}"/>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 name="Freeform: Shape 1248">
                      <a:extLst>
                        <a:ext uri="{FF2B5EF4-FFF2-40B4-BE49-F238E27FC236}">
                          <a16:creationId xmlns:a16="http://schemas.microsoft.com/office/drawing/2014/main" id="{C3222657-93BC-4D80-9E14-0550AF14075E}"/>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39" name="Group 1238">
                    <a:extLst>
                      <a:ext uri="{FF2B5EF4-FFF2-40B4-BE49-F238E27FC236}">
                        <a16:creationId xmlns:a16="http://schemas.microsoft.com/office/drawing/2014/main" id="{C9B04FAA-D996-4B7D-9FFE-1F66D08B344B}"/>
                      </a:ext>
                    </a:extLst>
                  </p:cNvPr>
                  <p:cNvGrpSpPr/>
                  <p:nvPr/>
                </p:nvGrpSpPr>
                <p:grpSpPr>
                  <a:xfrm>
                    <a:off x="5218177" y="1636776"/>
                    <a:ext cx="1822482" cy="2109216"/>
                    <a:chOff x="7653422" y="1435608"/>
                    <a:chExt cx="2769586" cy="3757446"/>
                  </a:xfrm>
                </p:grpSpPr>
                <p:sp>
                  <p:nvSpPr>
                    <p:cNvPr id="1246" name="Rectangle 2">
                      <a:extLst>
                        <a:ext uri="{FF2B5EF4-FFF2-40B4-BE49-F238E27FC236}">
                          <a16:creationId xmlns:a16="http://schemas.microsoft.com/office/drawing/2014/main" id="{2CEC1D5D-EA5F-467E-8475-7730268825C9}"/>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 name="Freeform: Shape 1246">
                      <a:extLst>
                        <a:ext uri="{FF2B5EF4-FFF2-40B4-BE49-F238E27FC236}">
                          <a16:creationId xmlns:a16="http://schemas.microsoft.com/office/drawing/2014/main" id="{08E5B156-C083-4290-9128-77B4FDA03815}"/>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40" name="Group 1239">
                    <a:extLst>
                      <a:ext uri="{FF2B5EF4-FFF2-40B4-BE49-F238E27FC236}">
                        <a16:creationId xmlns:a16="http://schemas.microsoft.com/office/drawing/2014/main" id="{FC685015-A48A-405D-AE54-23D938147481}"/>
                      </a:ext>
                    </a:extLst>
                  </p:cNvPr>
                  <p:cNvGrpSpPr/>
                  <p:nvPr/>
                </p:nvGrpSpPr>
                <p:grpSpPr>
                  <a:xfrm>
                    <a:off x="3480816" y="1417320"/>
                    <a:ext cx="2162223" cy="2502408"/>
                    <a:chOff x="7653422" y="1435608"/>
                    <a:chExt cx="2769586" cy="3757446"/>
                  </a:xfrm>
                </p:grpSpPr>
                <p:sp>
                  <p:nvSpPr>
                    <p:cNvPr id="1244" name="Rectangle 2">
                      <a:extLst>
                        <a:ext uri="{FF2B5EF4-FFF2-40B4-BE49-F238E27FC236}">
                          <a16:creationId xmlns:a16="http://schemas.microsoft.com/office/drawing/2014/main" id="{12ECF719-6712-4708-B342-3E520EB2DF86}"/>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 name="Freeform: Shape 1244">
                      <a:extLst>
                        <a:ext uri="{FF2B5EF4-FFF2-40B4-BE49-F238E27FC236}">
                          <a16:creationId xmlns:a16="http://schemas.microsoft.com/office/drawing/2014/main" id="{E2BC38A2-E92F-4A66-80A5-1BB6A854BD8F}"/>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41" name="Group 1240">
                    <a:extLst>
                      <a:ext uri="{FF2B5EF4-FFF2-40B4-BE49-F238E27FC236}">
                        <a16:creationId xmlns:a16="http://schemas.microsoft.com/office/drawing/2014/main" id="{503B1B1A-D0AE-4E1A-8615-07991056D917}"/>
                      </a:ext>
                    </a:extLst>
                  </p:cNvPr>
                  <p:cNvGrpSpPr/>
                  <p:nvPr/>
                </p:nvGrpSpPr>
                <p:grpSpPr>
                  <a:xfrm>
                    <a:off x="5394961" y="1751862"/>
                    <a:ext cx="2191830" cy="2536674"/>
                    <a:chOff x="7653422" y="1435608"/>
                    <a:chExt cx="2769586" cy="3757446"/>
                  </a:xfrm>
                </p:grpSpPr>
                <p:sp>
                  <p:nvSpPr>
                    <p:cNvPr id="1242" name="Rectangle 2">
                      <a:extLst>
                        <a:ext uri="{FF2B5EF4-FFF2-40B4-BE49-F238E27FC236}">
                          <a16:creationId xmlns:a16="http://schemas.microsoft.com/office/drawing/2014/main" id="{0D5D621A-3E6C-43EE-B0DA-8CA5077F1C15}"/>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 name="Freeform: Shape 1242">
                      <a:extLst>
                        <a:ext uri="{FF2B5EF4-FFF2-40B4-BE49-F238E27FC236}">
                          <a16:creationId xmlns:a16="http://schemas.microsoft.com/office/drawing/2014/main" id="{38E473A5-70F4-4F6F-9CFC-387574FEA08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440" name="Group 439">
                  <a:extLst>
                    <a:ext uri="{FF2B5EF4-FFF2-40B4-BE49-F238E27FC236}">
                      <a16:creationId xmlns:a16="http://schemas.microsoft.com/office/drawing/2014/main" id="{A60AC538-A747-41D8-9BBA-BC8B5EAC957C}"/>
                    </a:ext>
                  </a:extLst>
                </p:cNvPr>
                <p:cNvGrpSpPr/>
                <p:nvPr/>
              </p:nvGrpSpPr>
              <p:grpSpPr>
                <a:xfrm>
                  <a:off x="3161998" y="3678937"/>
                  <a:ext cx="294723" cy="505968"/>
                  <a:chOff x="1241184" y="770000"/>
                  <a:chExt cx="2405441" cy="4129562"/>
                </a:xfrm>
              </p:grpSpPr>
              <p:grpSp>
                <p:nvGrpSpPr>
                  <p:cNvPr id="1146" name="Group 1145">
                    <a:extLst>
                      <a:ext uri="{FF2B5EF4-FFF2-40B4-BE49-F238E27FC236}">
                        <a16:creationId xmlns:a16="http://schemas.microsoft.com/office/drawing/2014/main" id="{4F9A4359-B4BD-4C5C-B1C3-ADFD56CB9A01}"/>
                      </a:ext>
                    </a:extLst>
                  </p:cNvPr>
                  <p:cNvGrpSpPr/>
                  <p:nvPr/>
                </p:nvGrpSpPr>
                <p:grpSpPr>
                  <a:xfrm>
                    <a:off x="2133600" y="2743200"/>
                    <a:ext cx="1295400" cy="990600"/>
                    <a:chOff x="4567827" y="970271"/>
                    <a:chExt cx="1595182" cy="1230216"/>
                  </a:xfrm>
                </p:grpSpPr>
                <p:grpSp>
                  <p:nvGrpSpPr>
                    <p:cNvPr id="1226" name="Group 1225">
                      <a:extLst>
                        <a:ext uri="{FF2B5EF4-FFF2-40B4-BE49-F238E27FC236}">
                          <a16:creationId xmlns:a16="http://schemas.microsoft.com/office/drawing/2014/main" id="{9090F310-F942-434D-AA11-4BCC6E3041FD}"/>
                        </a:ext>
                      </a:extLst>
                    </p:cNvPr>
                    <p:cNvGrpSpPr/>
                    <p:nvPr/>
                  </p:nvGrpSpPr>
                  <p:grpSpPr>
                    <a:xfrm>
                      <a:off x="4567827" y="970271"/>
                      <a:ext cx="1176558" cy="776349"/>
                      <a:chOff x="4567827" y="970271"/>
                      <a:chExt cx="1176558" cy="776349"/>
                    </a:xfrm>
                    <a:solidFill>
                      <a:schemeClr val="accent3">
                        <a:lumMod val="50000"/>
                      </a:schemeClr>
                    </a:solidFill>
                  </p:grpSpPr>
                  <p:sp>
                    <p:nvSpPr>
                      <p:cNvPr id="1233" name="Round Diagonal Corner Rectangle 2">
                        <a:extLst>
                          <a:ext uri="{FF2B5EF4-FFF2-40B4-BE49-F238E27FC236}">
                            <a16:creationId xmlns:a16="http://schemas.microsoft.com/office/drawing/2014/main" id="{1BEBF994-C943-4696-A66A-AC2E52516B5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 name="Round Diagonal Corner Rectangle 3">
                        <a:extLst>
                          <a:ext uri="{FF2B5EF4-FFF2-40B4-BE49-F238E27FC236}">
                            <a16:creationId xmlns:a16="http://schemas.microsoft.com/office/drawing/2014/main" id="{9C934711-F6F5-4018-82EF-9D5FD095424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5" name="Round Diagonal Corner Rectangle 4">
                        <a:extLst>
                          <a:ext uri="{FF2B5EF4-FFF2-40B4-BE49-F238E27FC236}">
                            <a16:creationId xmlns:a16="http://schemas.microsoft.com/office/drawing/2014/main" id="{477377AF-2DF4-41A0-834E-5F04053BD0E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6" name="Round Diagonal Corner Rectangle 5">
                        <a:extLst>
                          <a:ext uri="{FF2B5EF4-FFF2-40B4-BE49-F238E27FC236}">
                            <a16:creationId xmlns:a16="http://schemas.microsoft.com/office/drawing/2014/main" id="{09E0134C-3AC1-4258-ABAC-0027AADBCA6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 name="Round Diagonal Corner Rectangle 6">
                        <a:extLst>
                          <a:ext uri="{FF2B5EF4-FFF2-40B4-BE49-F238E27FC236}">
                            <a16:creationId xmlns:a16="http://schemas.microsoft.com/office/drawing/2014/main" id="{7C775739-D3E1-4995-83E2-5CB78714EEC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7" name="Group 1226">
                      <a:extLst>
                        <a:ext uri="{FF2B5EF4-FFF2-40B4-BE49-F238E27FC236}">
                          <a16:creationId xmlns:a16="http://schemas.microsoft.com/office/drawing/2014/main" id="{DD4EF303-EB0B-435F-A32F-575BCE933E59}"/>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228" name="Round Diagonal Corner Rectangle 9">
                        <a:extLst>
                          <a:ext uri="{FF2B5EF4-FFF2-40B4-BE49-F238E27FC236}">
                            <a16:creationId xmlns:a16="http://schemas.microsoft.com/office/drawing/2014/main" id="{C19A8EB0-8CA4-4B65-AD85-440964669B9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 name="Round Diagonal Corner Rectangle 10">
                        <a:extLst>
                          <a:ext uri="{FF2B5EF4-FFF2-40B4-BE49-F238E27FC236}">
                            <a16:creationId xmlns:a16="http://schemas.microsoft.com/office/drawing/2014/main" id="{F4876C57-2AC4-4EEA-8D52-B3A9C9586ED9}"/>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 name="Round Diagonal Corner Rectangle 11">
                        <a:extLst>
                          <a:ext uri="{FF2B5EF4-FFF2-40B4-BE49-F238E27FC236}">
                            <a16:creationId xmlns:a16="http://schemas.microsoft.com/office/drawing/2014/main" id="{2E811AD0-146A-40F6-9E11-E967EF1B501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 name="Round Diagonal Corner Rectangle 12">
                        <a:extLst>
                          <a:ext uri="{FF2B5EF4-FFF2-40B4-BE49-F238E27FC236}">
                            <a16:creationId xmlns:a16="http://schemas.microsoft.com/office/drawing/2014/main" id="{0B71AA9B-10A7-4BEE-8217-2C5DCD857E8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 name="Round Diagonal Corner Rectangle 13">
                        <a:extLst>
                          <a:ext uri="{FF2B5EF4-FFF2-40B4-BE49-F238E27FC236}">
                            <a16:creationId xmlns:a16="http://schemas.microsoft.com/office/drawing/2014/main" id="{820E76A5-97E5-429F-9F46-933F5EE3D71F}"/>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47" name="Double Wave 1146">
                    <a:extLst>
                      <a:ext uri="{FF2B5EF4-FFF2-40B4-BE49-F238E27FC236}">
                        <a16:creationId xmlns:a16="http://schemas.microsoft.com/office/drawing/2014/main" id="{33F2B631-28E3-42CE-923F-BB6B00A64E48}"/>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8" name="Group 1147">
                    <a:extLst>
                      <a:ext uri="{FF2B5EF4-FFF2-40B4-BE49-F238E27FC236}">
                        <a16:creationId xmlns:a16="http://schemas.microsoft.com/office/drawing/2014/main" id="{76383B31-162C-4352-97DF-C6A835742544}"/>
                      </a:ext>
                    </a:extLst>
                  </p:cNvPr>
                  <p:cNvGrpSpPr/>
                  <p:nvPr/>
                </p:nvGrpSpPr>
                <p:grpSpPr>
                  <a:xfrm rot="3721982">
                    <a:off x="2072705" y="1965154"/>
                    <a:ext cx="1219200" cy="940256"/>
                    <a:chOff x="4567827" y="970271"/>
                    <a:chExt cx="1595182" cy="1230216"/>
                  </a:xfrm>
                </p:grpSpPr>
                <p:grpSp>
                  <p:nvGrpSpPr>
                    <p:cNvPr id="1214" name="Group 7">
                      <a:extLst>
                        <a:ext uri="{FF2B5EF4-FFF2-40B4-BE49-F238E27FC236}">
                          <a16:creationId xmlns:a16="http://schemas.microsoft.com/office/drawing/2014/main" id="{427693AB-71F7-4972-9E46-F32DF612F46C}"/>
                        </a:ext>
                      </a:extLst>
                    </p:cNvPr>
                    <p:cNvGrpSpPr/>
                    <p:nvPr/>
                  </p:nvGrpSpPr>
                  <p:grpSpPr>
                    <a:xfrm>
                      <a:off x="4567827" y="970271"/>
                      <a:ext cx="1176558" cy="776349"/>
                      <a:chOff x="4567827" y="970271"/>
                      <a:chExt cx="1176558" cy="776349"/>
                    </a:xfrm>
                    <a:solidFill>
                      <a:schemeClr val="accent3">
                        <a:lumMod val="50000"/>
                      </a:schemeClr>
                    </a:solidFill>
                  </p:grpSpPr>
                  <p:sp>
                    <p:nvSpPr>
                      <p:cNvPr id="1221" name="Round Diagonal Corner Rectangle 2">
                        <a:extLst>
                          <a:ext uri="{FF2B5EF4-FFF2-40B4-BE49-F238E27FC236}">
                            <a16:creationId xmlns:a16="http://schemas.microsoft.com/office/drawing/2014/main" id="{0C8F4B8C-3AA4-46D4-85C4-1621641D5B4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2" name="Round Diagonal Corner Rectangle 3">
                        <a:extLst>
                          <a:ext uri="{FF2B5EF4-FFF2-40B4-BE49-F238E27FC236}">
                            <a16:creationId xmlns:a16="http://schemas.microsoft.com/office/drawing/2014/main" id="{C4AA80CA-0513-4363-B1E0-AC60CE35C8B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3" name="Round Diagonal Corner Rectangle 4">
                        <a:extLst>
                          <a:ext uri="{FF2B5EF4-FFF2-40B4-BE49-F238E27FC236}">
                            <a16:creationId xmlns:a16="http://schemas.microsoft.com/office/drawing/2014/main" id="{DEA42B40-8962-44C1-B8ED-43C23E9DBE3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4" name="Round Diagonal Corner Rectangle 5">
                        <a:extLst>
                          <a:ext uri="{FF2B5EF4-FFF2-40B4-BE49-F238E27FC236}">
                            <a16:creationId xmlns:a16="http://schemas.microsoft.com/office/drawing/2014/main" id="{D0204FC0-4A77-4169-8CD3-F6C9434724E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5" name="Round Diagonal Corner Rectangle 6">
                        <a:extLst>
                          <a:ext uri="{FF2B5EF4-FFF2-40B4-BE49-F238E27FC236}">
                            <a16:creationId xmlns:a16="http://schemas.microsoft.com/office/drawing/2014/main" id="{49EC0323-BE3E-4352-9ACC-F93EB4E764D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5" name="Group 8">
                      <a:extLst>
                        <a:ext uri="{FF2B5EF4-FFF2-40B4-BE49-F238E27FC236}">
                          <a16:creationId xmlns:a16="http://schemas.microsoft.com/office/drawing/2014/main" id="{18C9D55A-128D-4CB3-8E6E-81DD93CDBBF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216" name="Round Diagonal Corner Rectangle 18">
                        <a:extLst>
                          <a:ext uri="{FF2B5EF4-FFF2-40B4-BE49-F238E27FC236}">
                            <a16:creationId xmlns:a16="http://schemas.microsoft.com/office/drawing/2014/main" id="{291D0A37-A53F-4DA3-AE27-56534160B26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7" name="Round Diagonal Corner Rectangle 19">
                        <a:extLst>
                          <a:ext uri="{FF2B5EF4-FFF2-40B4-BE49-F238E27FC236}">
                            <a16:creationId xmlns:a16="http://schemas.microsoft.com/office/drawing/2014/main" id="{5E875913-3864-4A03-8E02-87CED0D6FA8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8" name="Round Diagonal Corner Rectangle 20">
                        <a:extLst>
                          <a:ext uri="{FF2B5EF4-FFF2-40B4-BE49-F238E27FC236}">
                            <a16:creationId xmlns:a16="http://schemas.microsoft.com/office/drawing/2014/main" id="{331CEC70-C0EA-4071-B596-432E6A9A624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9" name="Round Diagonal Corner Rectangle 21">
                        <a:extLst>
                          <a:ext uri="{FF2B5EF4-FFF2-40B4-BE49-F238E27FC236}">
                            <a16:creationId xmlns:a16="http://schemas.microsoft.com/office/drawing/2014/main" id="{4DE6ECD9-1D26-4247-B6ED-0EA53606CBA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0" name="Round Diagonal Corner Rectangle 22">
                        <a:extLst>
                          <a:ext uri="{FF2B5EF4-FFF2-40B4-BE49-F238E27FC236}">
                            <a16:creationId xmlns:a16="http://schemas.microsoft.com/office/drawing/2014/main" id="{354D4E8C-E527-4E96-9A7E-96B650CAF35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9" name="Group 1148">
                    <a:extLst>
                      <a:ext uri="{FF2B5EF4-FFF2-40B4-BE49-F238E27FC236}">
                        <a16:creationId xmlns:a16="http://schemas.microsoft.com/office/drawing/2014/main" id="{3CBAB02D-6828-4F96-A4ED-8F479BEDCFA3}"/>
                      </a:ext>
                    </a:extLst>
                  </p:cNvPr>
                  <p:cNvGrpSpPr/>
                  <p:nvPr/>
                </p:nvGrpSpPr>
                <p:grpSpPr>
                  <a:xfrm rot="20253845">
                    <a:off x="1241184" y="1553241"/>
                    <a:ext cx="1595182" cy="1230216"/>
                    <a:chOff x="4567827" y="970271"/>
                    <a:chExt cx="1595182" cy="1230216"/>
                  </a:xfrm>
                </p:grpSpPr>
                <p:grpSp>
                  <p:nvGrpSpPr>
                    <p:cNvPr id="1202" name="Group 7">
                      <a:extLst>
                        <a:ext uri="{FF2B5EF4-FFF2-40B4-BE49-F238E27FC236}">
                          <a16:creationId xmlns:a16="http://schemas.microsoft.com/office/drawing/2014/main" id="{781AD10A-93D9-4D1E-A3D4-F88C4177EBF4}"/>
                        </a:ext>
                      </a:extLst>
                    </p:cNvPr>
                    <p:cNvGrpSpPr/>
                    <p:nvPr/>
                  </p:nvGrpSpPr>
                  <p:grpSpPr>
                    <a:xfrm>
                      <a:off x="4567827" y="970271"/>
                      <a:ext cx="1176558" cy="776349"/>
                      <a:chOff x="4567827" y="970271"/>
                      <a:chExt cx="1176558" cy="776349"/>
                    </a:xfrm>
                    <a:solidFill>
                      <a:schemeClr val="accent3">
                        <a:lumMod val="50000"/>
                      </a:schemeClr>
                    </a:solidFill>
                  </p:grpSpPr>
                  <p:sp>
                    <p:nvSpPr>
                      <p:cNvPr id="1209" name="Round Diagonal Corner Rectangle 2">
                        <a:extLst>
                          <a:ext uri="{FF2B5EF4-FFF2-40B4-BE49-F238E27FC236}">
                            <a16:creationId xmlns:a16="http://schemas.microsoft.com/office/drawing/2014/main" id="{338CC333-75B0-43C8-BB65-86604589FC3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0" name="Round Diagonal Corner Rectangle 3">
                        <a:extLst>
                          <a:ext uri="{FF2B5EF4-FFF2-40B4-BE49-F238E27FC236}">
                            <a16:creationId xmlns:a16="http://schemas.microsoft.com/office/drawing/2014/main" id="{983AFE88-19F2-4E05-9343-962591E747E0}"/>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1" name="Round Diagonal Corner Rectangle 4">
                        <a:extLst>
                          <a:ext uri="{FF2B5EF4-FFF2-40B4-BE49-F238E27FC236}">
                            <a16:creationId xmlns:a16="http://schemas.microsoft.com/office/drawing/2014/main" id="{360D124A-A4F6-43DC-A65E-2FBCDC9552E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2" name="Round Diagonal Corner Rectangle 5">
                        <a:extLst>
                          <a:ext uri="{FF2B5EF4-FFF2-40B4-BE49-F238E27FC236}">
                            <a16:creationId xmlns:a16="http://schemas.microsoft.com/office/drawing/2014/main" id="{B60B9C2A-B8AF-4FC3-9D1C-987B71BB558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3" name="Round Diagonal Corner Rectangle 6">
                        <a:extLst>
                          <a:ext uri="{FF2B5EF4-FFF2-40B4-BE49-F238E27FC236}">
                            <a16:creationId xmlns:a16="http://schemas.microsoft.com/office/drawing/2014/main" id="{9A5697F9-338A-461A-AC31-8A2CDB6A5DE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3" name="Group 8">
                      <a:extLst>
                        <a:ext uri="{FF2B5EF4-FFF2-40B4-BE49-F238E27FC236}">
                          <a16:creationId xmlns:a16="http://schemas.microsoft.com/office/drawing/2014/main" id="{04E55698-E042-40BB-AB6F-CEC80F6545F9}"/>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204" name="Round Diagonal Corner Rectangle 31">
                        <a:extLst>
                          <a:ext uri="{FF2B5EF4-FFF2-40B4-BE49-F238E27FC236}">
                            <a16:creationId xmlns:a16="http://schemas.microsoft.com/office/drawing/2014/main" id="{62A2CFDC-BF93-455D-BA6A-46A459D8DB2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5" name="Round Diagonal Corner Rectangle 32">
                        <a:extLst>
                          <a:ext uri="{FF2B5EF4-FFF2-40B4-BE49-F238E27FC236}">
                            <a16:creationId xmlns:a16="http://schemas.microsoft.com/office/drawing/2014/main" id="{8AF3640D-3E18-4647-8AF8-A2EA0F4823D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6" name="Round Diagonal Corner Rectangle 33">
                        <a:extLst>
                          <a:ext uri="{FF2B5EF4-FFF2-40B4-BE49-F238E27FC236}">
                            <a16:creationId xmlns:a16="http://schemas.microsoft.com/office/drawing/2014/main" id="{30CD5984-F357-40B5-B966-FE9A199D52D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7" name="Round Diagonal Corner Rectangle 34">
                        <a:extLst>
                          <a:ext uri="{FF2B5EF4-FFF2-40B4-BE49-F238E27FC236}">
                            <a16:creationId xmlns:a16="http://schemas.microsoft.com/office/drawing/2014/main" id="{5964F0E3-A76D-460A-BFC0-F8BD1B97928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8" name="Round Diagonal Corner Rectangle 35">
                        <a:extLst>
                          <a:ext uri="{FF2B5EF4-FFF2-40B4-BE49-F238E27FC236}">
                            <a16:creationId xmlns:a16="http://schemas.microsoft.com/office/drawing/2014/main" id="{406DB5DF-70BD-4F62-B1C2-35F5D8DBB0E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50" name="Group 1149">
                    <a:extLst>
                      <a:ext uri="{FF2B5EF4-FFF2-40B4-BE49-F238E27FC236}">
                        <a16:creationId xmlns:a16="http://schemas.microsoft.com/office/drawing/2014/main" id="{AE4CD8CD-FC32-431C-82B0-6BC0D82AB1B7}"/>
                      </a:ext>
                    </a:extLst>
                  </p:cNvPr>
                  <p:cNvGrpSpPr/>
                  <p:nvPr/>
                </p:nvGrpSpPr>
                <p:grpSpPr>
                  <a:xfrm rot="8113811">
                    <a:off x="1943792" y="770000"/>
                    <a:ext cx="1446415" cy="1355079"/>
                    <a:chOff x="4567827" y="970271"/>
                    <a:chExt cx="1595182" cy="1230216"/>
                  </a:xfrm>
                </p:grpSpPr>
                <p:grpSp>
                  <p:nvGrpSpPr>
                    <p:cNvPr id="1190" name="Group 7">
                      <a:extLst>
                        <a:ext uri="{FF2B5EF4-FFF2-40B4-BE49-F238E27FC236}">
                          <a16:creationId xmlns:a16="http://schemas.microsoft.com/office/drawing/2014/main" id="{F3DF11BA-A6F2-44B9-BF23-E64FF6D7251C}"/>
                        </a:ext>
                      </a:extLst>
                    </p:cNvPr>
                    <p:cNvGrpSpPr/>
                    <p:nvPr/>
                  </p:nvGrpSpPr>
                  <p:grpSpPr>
                    <a:xfrm>
                      <a:off x="4567827" y="970271"/>
                      <a:ext cx="1176558" cy="776349"/>
                      <a:chOff x="4567827" y="970271"/>
                      <a:chExt cx="1176558" cy="776349"/>
                    </a:xfrm>
                    <a:solidFill>
                      <a:schemeClr val="accent3">
                        <a:lumMod val="50000"/>
                      </a:schemeClr>
                    </a:solidFill>
                  </p:grpSpPr>
                  <p:sp>
                    <p:nvSpPr>
                      <p:cNvPr id="1197" name="Round Diagonal Corner Rectangle 2">
                        <a:extLst>
                          <a:ext uri="{FF2B5EF4-FFF2-40B4-BE49-F238E27FC236}">
                            <a16:creationId xmlns:a16="http://schemas.microsoft.com/office/drawing/2014/main" id="{48B61D03-1448-4689-A8DD-C2B6AEF4252F}"/>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8" name="Round Diagonal Corner Rectangle 3">
                        <a:extLst>
                          <a:ext uri="{FF2B5EF4-FFF2-40B4-BE49-F238E27FC236}">
                            <a16:creationId xmlns:a16="http://schemas.microsoft.com/office/drawing/2014/main" id="{DC6B7A98-41A9-462B-BC50-054CACD57AF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9" name="Round Diagonal Corner Rectangle 4">
                        <a:extLst>
                          <a:ext uri="{FF2B5EF4-FFF2-40B4-BE49-F238E27FC236}">
                            <a16:creationId xmlns:a16="http://schemas.microsoft.com/office/drawing/2014/main" id="{3951E255-291B-4A37-A68B-C2947BA2C818}"/>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0" name="Round Diagonal Corner Rectangle 5">
                        <a:extLst>
                          <a:ext uri="{FF2B5EF4-FFF2-40B4-BE49-F238E27FC236}">
                            <a16:creationId xmlns:a16="http://schemas.microsoft.com/office/drawing/2014/main" id="{581A49CB-D74A-44D3-AA8B-7ADBD44CFAC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1" name="Round Diagonal Corner Rectangle 6">
                        <a:extLst>
                          <a:ext uri="{FF2B5EF4-FFF2-40B4-BE49-F238E27FC236}">
                            <a16:creationId xmlns:a16="http://schemas.microsoft.com/office/drawing/2014/main" id="{531A07B4-B957-41DD-846C-87E2806826F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1" name="Group 8">
                      <a:extLst>
                        <a:ext uri="{FF2B5EF4-FFF2-40B4-BE49-F238E27FC236}">
                          <a16:creationId xmlns:a16="http://schemas.microsoft.com/office/drawing/2014/main" id="{25E5B91A-9912-4926-A72C-8A0F35183472}"/>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192" name="Round Diagonal Corner Rectangle 44">
                        <a:extLst>
                          <a:ext uri="{FF2B5EF4-FFF2-40B4-BE49-F238E27FC236}">
                            <a16:creationId xmlns:a16="http://schemas.microsoft.com/office/drawing/2014/main" id="{3A7E3274-3BCC-4F1A-97AA-B6906BE6171C}"/>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3" name="Round Diagonal Corner Rectangle 45">
                        <a:extLst>
                          <a:ext uri="{FF2B5EF4-FFF2-40B4-BE49-F238E27FC236}">
                            <a16:creationId xmlns:a16="http://schemas.microsoft.com/office/drawing/2014/main" id="{A435724E-4CD6-4E82-B7B1-2D1609252F1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4" name="Round Diagonal Corner Rectangle 46">
                        <a:extLst>
                          <a:ext uri="{FF2B5EF4-FFF2-40B4-BE49-F238E27FC236}">
                            <a16:creationId xmlns:a16="http://schemas.microsoft.com/office/drawing/2014/main" id="{21A586FF-9C9A-4AB3-9677-C4068D11CE00}"/>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5" name="Round Diagonal Corner Rectangle 47">
                        <a:extLst>
                          <a:ext uri="{FF2B5EF4-FFF2-40B4-BE49-F238E27FC236}">
                            <a16:creationId xmlns:a16="http://schemas.microsoft.com/office/drawing/2014/main" id="{AE53681B-C568-43B5-A94D-D8F883966BF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6" name="Round Diagonal Corner Rectangle 48">
                        <a:extLst>
                          <a:ext uri="{FF2B5EF4-FFF2-40B4-BE49-F238E27FC236}">
                            <a16:creationId xmlns:a16="http://schemas.microsoft.com/office/drawing/2014/main" id="{23149088-1003-4767-8B26-AD040EE2E7B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51" name="Group 1150">
                    <a:extLst>
                      <a:ext uri="{FF2B5EF4-FFF2-40B4-BE49-F238E27FC236}">
                        <a16:creationId xmlns:a16="http://schemas.microsoft.com/office/drawing/2014/main" id="{BA9A808F-D26B-48CE-8E3E-ED7FB0CCA5D1}"/>
                      </a:ext>
                    </a:extLst>
                  </p:cNvPr>
                  <p:cNvGrpSpPr/>
                  <p:nvPr/>
                </p:nvGrpSpPr>
                <p:grpSpPr>
                  <a:xfrm rot="8113811">
                    <a:off x="1438523" y="2207715"/>
                    <a:ext cx="1390153" cy="762604"/>
                    <a:chOff x="4567827" y="970271"/>
                    <a:chExt cx="1595182" cy="1230216"/>
                  </a:xfrm>
                </p:grpSpPr>
                <p:grpSp>
                  <p:nvGrpSpPr>
                    <p:cNvPr id="1178" name="Group 7">
                      <a:extLst>
                        <a:ext uri="{FF2B5EF4-FFF2-40B4-BE49-F238E27FC236}">
                          <a16:creationId xmlns:a16="http://schemas.microsoft.com/office/drawing/2014/main" id="{761A46F1-C11B-4BF9-8324-7D591516C85F}"/>
                        </a:ext>
                      </a:extLst>
                    </p:cNvPr>
                    <p:cNvGrpSpPr/>
                    <p:nvPr/>
                  </p:nvGrpSpPr>
                  <p:grpSpPr>
                    <a:xfrm>
                      <a:off x="4567827" y="970271"/>
                      <a:ext cx="1176558" cy="776349"/>
                      <a:chOff x="4567827" y="970271"/>
                      <a:chExt cx="1176558" cy="776349"/>
                    </a:xfrm>
                    <a:solidFill>
                      <a:schemeClr val="accent3">
                        <a:lumMod val="50000"/>
                      </a:schemeClr>
                    </a:solidFill>
                  </p:grpSpPr>
                  <p:sp>
                    <p:nvSpPr>
                      <p:cNvPr id="1185" name="Round Diagonal Corner Rectangle 2">
                        <a:extLst>
                          <a:ext uri="{FF2B5EF4-FFF2-40B4-BE49-F238E27FC236}">
                            <a16:creationId xmlns:a16="http://schemas.microsoft.com/office/drawing/2014/main" id="{AB50A726-492B-4F27-8FA7-C3BCC76299B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6" name="Round Diagonal Corner Rectangle 3">
                        <a:extLst>
                          <a:ext uri="{FF2B5EF4-FFF2-40B4-BE49-F238E27FC236}">
                            <a16:creationId xmlns:a16="http://schemas.microsoft.com/office/drawing/2014/main" id="{C2A5D7B2-CDBD-4A3E-8C54-70B76A505E0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7" name="Round Diagonal Corner Rectangle 4">
                        <a:extLst>
                          <a:ext uri="{FF2B5EF4-FFF2-40B4-BE49-F238E27FC236}">
                            <a16:creationId xmlns:a16="http://schemas.microsoft.com/office/drawing/2014/main" id="{C91AB4B9-B2AC-4F3E-8508-F6AD544DF31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8" name="Round Diagonal Corner Rectangle 5">
                        <a:extLst>
                          <a:ext uri="{FF2B5EF4-FFF2-40B4-BE49-F238E27FC236}">
                            <a16:creationId xmlns:a16="http://schemas.microsoft.com/office/drawing/2014/main" id="{39A9A88E-2039-4A60-BE34-ADB40F5B9E53}"/>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9" name="Round Diagonal Corner Rectangle 6">
                        <a:extLst>
                          <a:ext uri="{FF2B5EF4-FFF2-40B4-BE49-F238E27FC236}">
                            <a16:creationId xmlns:a16="http://schemas.microsoft.com/office/drawing/2014/main" id="{90A11986-6D39-439E-9D85-FBD177532CD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9" name="Group 8">
                      <a:extLst>
                        <a:ext uri="{FF2B5EF4-FFF2-40B4-BE49-F238E27FC236}">
                          <a16:creationId xmlns:a16="http://schemas.microsoft.com/office/drawing/2014/main" id="{380FA189-7F45-49AE-95A3-58BEFA3A2AE4}"/>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180" name="Round Diagonal Corner Rectangle 57">
                        <a:extLst>
                          <a:ext uri="{FF2B5EF4-FFF2-40B4-BE49-F238E27FC236}">
                            <a16:creationId xmlns:a16="http://schemas.microsoft.com/office/drawing/2014/main" id="{C587A96A-029F-4FDF-8432-02C701B7FF3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Round Diagonal Corner Rectangle 58">
                        <a:extLst>
                          <a:ext uri="{FF2B5EF4-FFF2-40B4-BE49-F238E27FC236}">
                            <a16:creationId xmlns:a16="http://schemas.microsoft.com/office/drawing/2014/main" id="{5620E0B7-8092-40C5-BE9E-217B9271FE0E}"/>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2" name="Round Diagonal Corner Rectangle 59">
                        <a:extLst>
                          <a:ext uri="{FF2B5EF4-FFF2-40B4-BE49-F238E27FC236}">
                            <a16:creationId xmlns:a16="http://schemas.microsoft.com/office/drawing/2014/main" id="{83C2102A-F302-4DB0-A91B-90770F12CED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3" name="Round Diagonal Corner Rectangle 60">
                        <a:extLst>
                          <a:ext uri="{FF2B5EF4-FFF2-40B4-BE49-F238E27FC236}">
                            <a16:creationId xmlns:a16="http://schemas.microsoft.com/office/drawing/2014/main" id="{EE66DF90-7F9C-401F-8852-2387E0C5BCB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4" name="Round Diagonal Corner Rectangle 61">
                        <a:extLst>
                          <a:ext uri="{FF2B5EF4-FFF2-40B4-BE49-F238E27FC236}">
                            <a16:creationId xmlns:a16="http://schemas.microsoft.com/office/drawing/2014/main" id="{AE79AABA-7F56-4654-8F82-C11058836311}"/>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52" name="Group 1151">
                    <a:extLst>
                      <a:ext uri="{FF2B5EF4-FFF2-40B4-BE49-F238E27FC236}">
                        <a16:creationId xmlns:a16="http://schemas.microsoft.com/office/drawing/2014/main" id="{3C58EE5C-D8B1-4683-B19B-379B00EB2801}"/>
                      </a:ext>
                    </a:extLst>
                  </p:cNvPr>
                  <p:cNvGrpSpPr/>
                  <p:nvPr/>
                </p:nvGrpSpPr>
                <p:grpSpPr>
                  <a:xfrm rot="9089938">
                    <a:off x="2556363" y="1661184"/>
                    <a:ext cx="1090262" cy="771324"/>
                    <a:chOff x="4567827" y="970271"/>
                    <a:chExt cx="1595182" cy="1230216"/>
                  </a:xfrm>
                </p:grpSpPr>
                <p:grpSp>
                  <p:nvGrpSpPr>
                    <p:cNvPr id="1166" name="Group 7">
                      <a:extLst>
                        <a:ext uri="{FF2B5EF4-FFF2-40B4-BE49-F238E27FC236}">
                          <a16:creationId xmlns:a16="http://schemas.microsoft.com/office/drawing/2014/main" id="{B6BFF441-0E88-4071-B63C-62333EBF53A5}"/>
                        </a:ext>
                      </a:extLst>
                    </p:cNvPr>
                    <p:cNvGrpSpPr/>
                    <p:nvPr/>
                  </p:nvGrpSpPr>
                  <p:grpSpPr>
                    <a:xfrm>
                      <a:off x="4567827" y="970271"/>
                      <a:ext cx="1176558" cy="776349"/>
                      <a:chOff x="4567827" y="970271"/>
                      <a:chExt cx="1176558" cy="776349"/>
                    </a:xfrm>
                    <a:solidFill>
                      <a:schemeClr val="accent3">
                        <a:lumMod val="50000"/>
                      </a:schemeClr>
                    </a:solidFill>
                  </p:grpSpPr>
                  <p:sp>
                    <p:nvSpPr>
                      <p:cNvPr id="1173" name="Round Diagonal Corner Rectangle 2">
                        <a:extLst>
                          <a:ext uri="{FF2B5EF4-FFF2-40B4-BE49-F238E27FC236}">
                            <a16:creationId xmlns:a16="http://schemas.microsoft.com/office/drawing/2014/main" id="{1E15272B-C49C-45F8-AD7B-7EB622179A8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4" name="Round Diagonal Corner Rectangle 3">
                        <a:extLst>
                          <a:ext uri="{FF2B5EF4-FFF2-40B4-BE49-F238E27FC236}">
                            <a16:creationId xmlns:a16="http://schemas.microsoft.com/office/drawing/2014/main" id="{0002EFF1-BFC0-467B-808E-F9B558A6DF7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5" name="Round Diagonal Corner Rectangle 4">
                        <a:extLst>
                          <a:ext uri="{FF2B5EF4-FFF2-40B4-BE49-F238E27FC236}">
                            <a16:creationId xmlns:a16="http://schemas.microsoft.com/office/drawing/2014/main" id="{64019022-93D0-41AA-AD7B-2FE7036EF55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6" name="Round Diagonal Corner Rectangle 5">
                        <a:extLst>
                          <a:ext uri="{FF2B5EF4-FFF2-40B4-BE49-F238E27FC236}">
                            <a16:creationId xmlns:a16="http://schemas.microsoft.com/office/drawing/2014/main" id="{5571D444-C045-4472-ACB0-0F7EAB69243D}"/>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 name="Round Diagonal Corner Rectangle 6">
                        <a:extLst>
                          <a:ext uri="{FF2B5EF4-FFF2-40B4-BE49-F238E27FC236}">
                            <a16:creationId xmlns:a16="http://schemas.microsoft.com/office/drawing/2014/main" id="{24C1395B-2462-40B5-A65F-DBCA0192DFB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7" name="Group 8">
                      <a:extLst>
                        <a:ext uri="{FF2B5EF4-FFF2-40B4-BE49-F238E27FC236}">
                          <a16:creationId xmlns:a16="http://schemas.microsoft.com/office/drawing/2014/main" id="{22613B86-8D8F-4592-80FE-1DAB758A456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168" name="Round Diagonal Corner Rectangle 70">
                        <a:extLst>
                          <a:ext uri="{FF2B5EF4-FFF2-40B4-BE49-F238E27FC236}">
                            <a16:creationId xmlns:a16="http://schemas.microsoft.com/office/drawing/2014/main" id="{9CDE5007-D8E8-4E21-B5AB-F67A123CDF5B}"/>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Round Diagonal Corner Rectangle 71">
                        <a:extLst>
                          <a:ext uri="{FF2B5EF4-FFF2-40B4-BE49-F238E27FC236}">
                            <a16:creationId xmlns:a16="http://schemas.microsoft.com/office/drawing/2014/main" id="{CD6020EA-000C-4294-89A7-8DB766647B3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0" name="Round Diagonal Corner Rectangle 72">
                        <a:extLst>
                          <a:ext uri="{FF2B5EF4-FFF2-40B4-BE49-F238E27FC236}">
                            <a16:creationId xmlns:a16="http://schemas.microsoft.com/office/drawing/2014/main" id="{C626C8F3-216D-41C1-9BDE-1BD4C0C598F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1" name="Round Diagonal Corner Rectangle 73">
                        <a:extLst>
                          <a:ext uri="{FF2B5EF4-FFF2-40B4-BE49-F238E27FC236}">
                            <a16:creationId xmlns:a16="http://schemas.microsoft.com/office/drawing/2014/main" id="{E77E123A-8890-446C-8F71-A649BB4296F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2" name="Round Diagonal Corner Rectangle 74">
                        <a:extLst>
                          <a:ext uri="{FF2B5EF4-FFF2-40B4-BE49-F238E27FC236}">
                            <a16:creationId xmlns:a16="http://schemas.microsoft.com/office/drawing/2014/main" id="{52BB9D3E-D55C-4928-8D10-59B4D5770BC2}"/>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53" name="Group 1152">
                    <a:extLst>
                      <a:ext uri="{FF2B5EF4-FFF2-40B4-BE49-F238E27FC236}">
                        <a16:creationId xmlns:a16="http://schemas.microsoft.com/office/drawing/2014/main" id="{40EF54CA-2316-434B-8B16-B92EB6A14A9A}"/>
                      </a:ext>
                    </a:extLst>
                  </p:cNvPr>
                  <p:cNvGrpSpPr/>
                  <p:nvPr/>
                </p:nvGrpSpPr>
                <p:grpSpPr>
                  <a:xfrm rot="13486189" flipH="1">
                    <a:off x="1389306" y="2685691"/>
                    <a:ext cx="1345945" cy="1037421"/>
                    <a:chOff x="4567827" y="970271"/>
                    <a:chExt cx="1595182" cy="1230216"/>
                  </a:xfrm>
                </p:grpSpPr>
                <p:grpSp>
                  <p:nvGrpSpPr>
                    <p:cNvPr id="1154" name="Group 7">
                      <a:extLst>
                        <a:ext uri="{FF2B5EF4-FFF2-40B4-BE49-F238E27FC236}">
                          <a16:creationId xmlns:a16="http://schemas.microsoft.com/office/drawing/2014/main" id="{92ED6317-DBA1-40CF-94E5-56BC550D66D3}"/>
                        </a:ext>
                      </a:extLst>
                    </p:cNvPr>
                    <p:cNvGrpSpPr/>
                    <p:nvPr/>
                  </p:nvGrpSpPr>
                  <p:grpSpPr>
                    <a:xfrm>
                      <a:off x="4567827" y="970271"/>
                      <a:ext cx="1176558" cy="776349"/>
                      <a:chOff x="4567827" y="970271"/>
                      <a:chExt cx="1176558" cy="776349"/>
                    </a:xfrm>
                    <a:solidFill>
                      <a:schemeClr val="accent3">
                        <a:lumMod val="50000"/>
                      </a:schemeClr>
                    </a:solidFill>
                  </p:grpSpPr>
                  <p:sp>
                    <p:nvSpPr>
                      <p:cNvPr id="1161" name="Round Diagonal Corner Rectangle 2">
                        <a:extLst>
                          <a:ext uri="{FF2B5EF4-FFF2-40B4-BE49-F238E27FC236}">
                            <a16:creationId xmlns:a16="http://schemas.microsoft.com/office/drawing/2014/main" id="{36C27821-361C-4C85-966E-D597D8E682F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2" name="Round Diagonal Corner Rectangle 3">
                        <a:extLst>
                          <a:ext uri="{FF2B5EF4-FFF2-40B4-BE49-F238E27FC236}">
                            <a16:creationId xmlns:a16="http://schemas.microsoft.com/office/drawing/2014/main" id="{D1760D4C-146B-4374-AB57-3B45D787ED4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3" name="Round Diagonal Corner Rectangle 4">
                        <a:extLst>
                          <a:ext uri="{FF2B5EF4-FFF2-40B4-BE49-F238E27FC236}">
                            <a16:creationId xmlns:a16="http://schemas.microsoft.com/office/drawing/2014/main" id="{CA86B6F8-6FA1-4FF0-A9C7-666D4E9420C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4" name="Round Diagonal Corner Rectangle 5">
                        <a:extLst>
                          <a:ext uri="{FF2B5EF4-FFF2-40B4-BE49-F238E27FC236}">
                            <a16:creationId xmlns:a16="http://schemas.microsoft.com/office/drawing/2014/main" id="{C3FC8AC6-247C-4647-9994-5EC5A075C43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5" name="Round Diagonal Corner Rectangle 6">
                        <a:extLst>
                          <a:ext uri="{FF2B5EF4-FFF2-40B4-BE49-F238E27FC236}">
                            <a16:creationId xmlns:a16="http://schemas.microsoft.com/office/drawing/2014/main" id="{A1B97A2E-C376-40EE-BF51-4BF0C3973697}"/>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5" name="Group 8">
                      <a:extLst>
                        <a:ext uri="{FF2B5EF4-FFF2-40B4-BE49-F238E27FC236}">
                          <a16:creationId xmlns:a16="http://schemas.microsoft.com/office/drawing/2014/main" id="{AC0B1609-DA4F-427E-852A-78C496F10F92}"/>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156" name="Round Diagonal Corner Rectangle 83">
                        <a:extLst>
                          <a:ext uri="{FF2B5EF4-FFF2-40B4-BE49-F238E27FC236}">
                            <a16:creationId xmlns:a16="http://schemas.microsoft.com/office/drawing/2014/main" id="{0EFAF24C-C548-490A-AEDF-28E5E788D91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Round Diagonal Corner Rectangle 84">
                        <a:extLst>
                          <a:ext uri="{FF2B5EF4-FFF2-40B4-BE49-F238E27FC236}">
                            <a16:creationId xmlns:a16="http://schemas.microsoft.com/office/drawing/2014/main" id="{6BDA7781-A241-4A78-92A5-AF08CB6A92C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Round Diagonal Corner Rectangle 85">
                        <a:extLst>
                          <a:ext uri="{FF2B5EF4-FFF2-40B4-BE49-F238E27FC236}">
                            <a16:creationId xmlns:a16="http://schemas.microsoft.com/office/drawing/2014/main" id="{4655E298-13A5-45AF-9265-7C842FFBA2D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9" name="Round Diagonal Corner Rectangle 86">
                        <a:extLst>
                          <a:ext uri="{FF2B5EF4-FFF2-40B4-BE49-F238E27FC236}">
                            <a16:creationId xmlns:a16="http://schemas.microsoft.com/office/drawing/2014/main" id="{8B1239B3-F2D6-4E29-930E-F1010B70033D}"/>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0" name="Round Diagonal Corner Rectangle 87">
                        <a:extLst>
                          <a:ext uri="{FF2B5EF4-FFF2-40B4-BE49-F238E27FC236}">
                            <a16:creationId xmlns:a16="http://schemas.microsoft.com/office/drawing/2014/main" id="{EEABD0F5-FBC2-4BA6-91E7-5EC01DBBD9E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41" name="Group 440">
                  <a:extLst>
                    <a:ext uri="{FF2B5EF4-FFF2-40B4-BE49-F238E27FC236}">
                      <a16:creationId xmlns:a16="http://schemas.microsoft.com/office/drawing/2014/main" id="{953319B6-94E8-4F24-BB8A-4567C851010F}"/>
                    </a:ext>
                  </a:extLst>
                </p:cNvPr>
                <p:cNvGrpSpPr/>
                <p:nvPr/>
              </p:nvGrpSpPr>
              <p:grpSpPr>
                <a:xfrm>
                  <a:off x="2557273" y="3642361"/>
                  <a:ext cx="777240" cy="543506"/>
                  <a:chOff x="3480816" y="1417320"/>
                  <a:chExt cx="4105975" cy="2871216"/>
                </a:xfrm>
              </p:grpSpPr>
              <p:grpSp>
                <p:nvGrpSpPr>
                  <p:cNvPr id="1134" name="Group 1133">
                    <a:extLst>
                      <a:ext uri="{FF2B5EF4-FFF2-40B4-BE49-F238E27FC236}">
                        <a16:creationId xmlns:a16="http://schemas.microsoft.com/office/drawing/2014/main" id="{EFB2853E-9B38-435A-9A93-17990997CAE0}"/>
                      </a:ext>
                    </a:extLst>
                  </p:cNvPr>
                  <p:cNvGrpSpPr/>
                  <p:nvPr/>
                </p:nvGrpSpPr>
                <p:grpSpPr>
                  <a:xfrm>
                    <a:off x="4489705" y="1779294"/>
                    <a:ext cx="1630864" cy="1887450"/>
                    <a:chOff x="7653422" y="1435608"/>
                    <a:chExt cx="2769586" cy="3757446"/>
                  </a:xfrm>
                </p:grpSpPr>
                <p:sp>
                  <p:nvSpPr>
                    <p:cNvPr id="1144" name="Rectangle 2">
                      <a:extLst>
                        <a:ext uri="{FF2B5EF4-FFF2-40B4-BE49-F238E27FC236}">
                          <a16:creationId xmlns:a16="http://schemas.microsoft.com/office/drawing/2014/main" id="{7D564BE4-ED4E-4803-979B-F6D4B6EA8C48}"/>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5" name="Freeform: Shape 1144">
                      <a:extLst>
                        <a:ext uri="{FF2B5EF4-FFF2-40B4-BE49-F238E27FC236}">
                          <a16:creationId xmlns:a16="http://schemas.microsoft.com/office/drawing/2014/main" id="{17FF2642-69B3-42BD-97E1-F22A0D54150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35" name="Group 1134">
                    <a:extLst>
                      <a:ext uri="{FF2B5EF4-FFF2-40B4-BE49-F238E27FC236}">
                        <a16:creationId xmlns:a16="http://schemas.microsoft.com/office/drawing/2014/main" id="{81291014-6D60-4D86-974A-BA6F62C9F199}"/>
                      </a:ext>
                    </a:extLst>
                  </p:cNvPr>
                  <p:cNvGrpSpPr/>
                  <p:nvPr/>
                </p:nvGrpSpPr>
                <p:grpSpPr>
                  <a:xfrm>
                    <a:off x="5218177" y="1636776"/>
                    <a:ext cx="1822482" cy="2109216"/>
                    <a:chOff x="7653422" y="1435608"/>
                    <a:chExt cx="2769586" cy="3757446"/>
                  </a:xfrm>
                </p:grpSpPr>
                <p:sp>
                  <p:nvSpPr>
                    <p:cNvPr id="1142" name="Rectangle 2">
                      <a:extLst>
                        <a:ext uri="{FF2B5EF4-FFF2-40B4-BE49-F238E27FC236}">
                          <a16:creationId xmlns:a16="http://schemas.microsoft.com/office/drawing/2014/main" id="{2CC89A87-39F5-43F7-88C7-48E486ACD08E}"/>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3" name="Freeform: Shape 1142">
                      <a:extLst>
                        <a:ext uri="{FF2B5EF4-FFF2-40B4-BE49-F238E27FC236}">
                          <a16:creationId xmlns:a16="http://schemas.microsoft.com/office/drawing/2014/main" id="{AA0487F6-A617-4E67-9B5D-2C932246A99F}"/>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36" name="Group 1135">
                    <a:extLst>
                      <a:ext uri="{FF2B5EF4-FFF2-40B4-BE49-F238E27FC236}">
                        <a16:creationId xmlns:a16="http://schemas.microsoft.com/office/drawing/2014/main" id="{92B5826F-A6BD-480C-9CB6-85EF9BA832BC}"/>
                      </a:ext>
                    </a:extLst>
                  </p:cNvPr>
                  <p:cNvGrpSpPr/>
                  <p:nvPr/>
                </p:nvGrpSpPr>
                <p:grpSpPr>
                  <a:xfrm>
                    <a:off x="3480816" y="1417320"/>
                    <a:ext cx="2162223" cy="2502408"/>
                    <a:chOff x="7653422" y="1435608"/>
                    <a:chExt cx="2769586" cy="3757446"/>
                  </a:xfrm>
                </p:grpSpPr>
                <p:sp>
                  <p:nvSpPr>
                    <p:cNvPr id="1140" name="Rectangle 2">
                      <a:extLst>
                        <a:ext uri="{FF2B5EF4-FFF2-40B4-BE49-F238E27FC236}">
                          <a16:creationId xmlns:a16="http://schemas.microsoft.com/office/drawing/2014/main" id="{BA4916BB-C860-432B-BD03-2A57F7B08F04}"/>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1" name="Freeform: Shape 1140">
                      <a:extLst>
                        <a:ext uri="{FF2B5EF4-FFF2-40B4-BE49-F238E27FC236}">
                          <a16:creationId xmlns:a16="http://schemas.microsoft.com/office/drawing/2014/main" id="{1709C32C-DF8B-40A5-8217-23A4373C9B1F}"/>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37" name="Group 1136">
                    <a:extLst>
                      <a:ext uri="{FF2B5EF4-FFF2-40B4-BE49-F238E27FC236}">
                        <a16:creationId xmlns:a16="http://schemas.microsoft.com/office/drawing/2014/main" id="{1BED9977-8ECC-4F82-86A1-EA0D103EFC69}"/>
                      </a:ext>
                    </a:extLst>
                  </p:cNvPr>
                  <p:cNvGrpSpPr/>
                  <p:nvPr/>
                </p:nvGrpSpPr>
                <p:grpSpPr>
                  <a:xfrm>
                    <a:off x="5394961" y="1751862"/>
                    <a:ext cx="2191830" cy="2536674"/>
                    <a:chOff x="7653422" y="1435608"/>
                    <a:chExt cx="2769586" cy="3757446"/>
                  </a:xfrm>
                </p:grpSpPr>
                <p:sp>
                  <p:nvSpPr>
                    <p:cNvPr id="1138" name="Rectangle 2">
                      <a:extLst>
                        <a:ext uri="{FF2B5EF4-FFF2-40B4-BE49-F238E27FC236}">
                          <a16:creationId xmlns:a16="http://schemas.microsoft.com/office/drawing/2014/main" id="{BC3240F4-4651-4001-B385-F063F489B789}"/>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9" name="Freeform: Shape 1138">
                      <a:extLst>
                        <a:ext uri="{FF2B5EF4-FFF2-40B4-BE49-F238E27FC236}">
                          <a16:creationId xmlns:a16="http://schemas.microsoft.com/office/drawing/2014/main" id="{54A17EA0-18B5-4859-9D6A-9262473B807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442" name="Group 441">
                  <a:extLst>
                    <a:ext uri="{FF2B5EF4-FFF2-40B4-BE49-F238E27FC236}">
                      <a16:creationId xmlns:a16="http://schemas.microsoft.com/office/drawing/2014/main" id="{479B8EA5-C29F-4877-A1B8-5B2CDAE70512}"/>
                    </a:ext>
                  </a:extLst>
                </p:cNvPr>
                <p:cNvGrpSpPr/>
                <p:nvPr/>
              </p:nvGrpSpPr>
              <p:grpSpPr>
                <a:xfrm>
                  <a:off x="2723086" y="3733801"/>
                  <a:ext cx="294723" cy="505968"/>
                  <a:chOff x="1241184" y="770000"/>
                  <a:chExt cx="2405441" cy="4129562"/>
                </a:xfrm>
              </p:grpSpPr>
              <p:grpSp>
                <p:nvGrpSpPr>
                  <p:cNvPr id="1042" name="Group 1041">
                    <a:extLst>
                      <a:ext uri="{FF2B5EF4-FFF2-40B4-BE49-F238E27FC236}">
                        <a16:creationId xmlns:a16="http://schemas.microsoft.com/office/drawing/2014/main" id="{823C0A66-4939-49D1-906C-44D160DE29F2}"/>
                      </a:ext>
                    </a:extLst>
                  </p:cNvPr>
                  <p:cNvGrpSpPr/>
                  <p:nvPr/>
                </p:nvGrpSpPr>
                <p:grpSpPr>
                  <a:xfrm>
                    <a:off x="2133600" y="2743200"/>
                    <a:ext cx="1295400" cy="990600"/>
                    <a:chOff x="4567827" y="970271"/>
                    <a:chExt cx="1595182" cy="1230216"/>
                  </a:xfrm>
                </p:grpSpPr>
                <p:grpSp>
                  <p:nvGrpSpPr>
                    <p:cNvPr id="1122" name="Group 1121">
                      <a:extLst>
                        <a:ext uri="{FF2B5EF4-FFF2-40B4-BE49-F238E27FC236}">
                          <a16:creationId xmlns:a16="http://schemas.microsoft.com/office/drawing/2014/main" id="{8D6A25E3-AB3B-4D6E-896F-8C148DB778F7}"/>
                        </a:ext>
                      </a:extLst>
                    </p:cNvPr>
                    <p:cNvGrpSpPr/>
                    <p:nvPr/>
                  </p:nvGrpSpPr>
                  <p:grpSpPr>
                    <a:xfrm>
                      <a:off x="4567827" y="970271"/>
                      <a:ext cx="1176558" cy="776349"/>
                      <a:chOff x="4567827" y="970271"/>
                      <a:chExt cx="1176558" cy="776349"/>
                    </a:xfrm>
                    <a:solidFill>
                      <a:schemeClr val="accent3">
                        <a:lumMod val="50000"/>
                      </a:schemeClr>
                    </a:solidFill>
                  </p:grpSpPr>
                  <p:sp>
                    <p:nvSpPr>
                      <p:cNvPr id="1129" name="Round Diagonal Corner Rectangle 2">
                        <a:extLst>
                          <a:ext uri="{FF2B5EF4-FFF2-40B4-BE49-F238E27FC236}">
                            <a16:creationId xmlns:a16="http://schemas.microsoft.com/office/drawing/2014/main" id="{244A9082-111F-4E68-A133-4D8088403E3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0" name="Round Diagonal Corner Rectangle 3">
                        <a:extLst>
                          <a:ext uri="{FF2B5EF4-FFF2-40B4-BE49-F238E27FC236}">
                            <a16:creationId xmlns:a16="http://schemas.microsoft.com/office/drawing/2014/main" id="{E0777400-B8A0-4795-A290-17AE2D1B899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1" name="Round Diagonal Corner Rectangle 4">
                        <a:extLst>
                          <a:ext uri="{FF2B5EF4-FFF2-40B4-BE49-F238E27FC236}">
                            <a16:creationId xmlns:a16="http://schemas.microsoft.com/office/drawing/2014/main" id="{72178F37-B5E1-4B92-8790-DEE2EEA7501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2" name="Round Diagonal Corner Rectangle 5">
                        <a:extLst>
                          <a:ext uri="{FF2B5EF4-FFF2-40B4-BE49-F238E27FC236}">
                            <a16:creationId xmlns:a16="http://schemas.microsoft.com/office/drawing/2014/main" id="{576C2E6E-598A-4D56-8476-BB5D66CDFB7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3" name="Round Diagonal Corner Rectangle 6">
                        <a:extLst>
                          <a:ext uri="{FF2B5EF4-FFF2-40B4-BE49-F238E27FC236}">
                            <a16:creationId xmlns:a16="http://schemas.microsoft.com/office/drawing/2014/main" id="{31C1AE75-94BE-42B8-A1AB-309849C1D986}"/>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3" name="Group 1122">
                      <a:extLst>
                        <a:ext uri="{FF2B5EF4-FFF2-40B4-BE49-F238E27FC236}">
                          <a16:creationId xmlns:a16="http://schemas.microsoft.com/office/drawing/2014/main" id="{0433C7AA-B9B1-47A1-90FD-97DFB2283B09}"/>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124" name="Round Diagonal Corner Rectangle 9">
                        <a:extLst>
                          <a:ext uri="{FF2B5EF4-FFF2-40B4-BE49-F238E27FC236}">
                            <a16:creationId xmlns:a16="http://schemas.microsoft.com/office/drawing/2014/main" id="{C213A9A1-374C-4B6A-A4D7-40F2EDE59A2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Round Diagonal Corner Rectangle 10">
                        <a:extLst>
                          <a:ext uri="{FF2B5EF4-FFF2-40B4-BE49-F238E27FC236}">
                            <a16:creationId xmlns:a16="http://schemas.microsoft.com/office/drawing/2014/main" id="{317323F6-9E55-42BA-9991-3FF8338E77B2}"/>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 name="Round Diagonal Corner Rectangle 11">
                        <a:extLst>
                          <a:ext uri="{FF2B5EF4-FFF2-40B4-BE49-F238E27FC236}">
                            <a16:creationId xmlns:a16="http://schemas.microsoft.com/office/drawing/2014/main" id="{5A537C1E-DE29-472F-B898-B0427FA1F28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 name="Round Diagonal Corner Rectangle 12">
                        <a:extLst>
                          <a:ext uri="{FF2B5EF4-FFF2-40B4-BE49-F238E27FC236}">
                            <a16:creationId xmlns:a16="http://schemas.microsoft.com/office/drawing/2014/main" id="{9BD849C8-8CB1-4E69-87FC-A0CE91FF6CD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 name="Round Diagonal Corner Rectangle 13">
                        <a:extLst>
                          <a:ext uri="{FF2B5EF4-FFF2-40B4-BE49-F238E27FC236}">
                            <a16:creationId xmlns:a16="http://schemas.microsoft.com/office/drawing/2014/main" id="{5FAD21B8-90BB-4E00-8484-515F5BD22AB8}"/>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43" name="Double Wave 1042">
                    <a:extLst>
                      <a:ext uri="{FF2B5EF4-FFF2-40B4-BE49-F238E27FC236}">
                        <a16:creationId xmlns:a16="http://schemas.microsoft.com/office/drawing/2014/main" id="{61F951B4-EF1E-48D5-A14D-342E669641E9}"/>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4" name="Group 1043">
                    <a:extLst>
                      <a:ext uri="{FF2B5EF4-FFF2-40B4-BE49-F238E27FC236}">
                        <a16:creationId xmlns:a16="http://schemas.microsoft.com/office/drawing/2014/main" id="{2D7C8923-FAD0-4D43-A01A-5750078C5E2A}"/>
                      </a:ext>
                    </a:extLst>
                  </p:cNvPr>
                  <p:cNvGrpSpPr/>
                  <p:nvPr/>
                </p:nvGrpSpPr>
                <p:grpSpPr>
                  <a:xfrm rot="3721982">
                    <a:off x="2072705" y="1965154"/>
                    <a:ext cx="1219200" cy="940256"/>
                    <a:chOff x="4567827" y="970271"/>
                    <a:chExt cx="1595182" cy="1230216"/>
                  </a:xfrm>
                </p:grpSpPr>
                <p:grpSp>
                  <p:nvGrpSpPr>
                    <p:cNvPr id="1110" name="Group 7">
                      <a:extLst>
                        <a:ext uri="{FF2B5EF4-FFF2-40B4-BE49-F238E27FC236}">
                          <a16:creationId xmlns:a16="http://schemas.microsoft.com/office/drawing/2014/main" id="{3AED1B9C-24D5-4D86-8655-CA6D6D370097}"/>
                        </a:ext>
                      </a:extLst>
                    </p:cNvPr>
                    <p:cNvGrpSpPr/>
                    <p:nvPr/>
                  </p:nvGrpSpPr>
                  <p:grpSpPr>
                    <a:xfrm>
                      <a:off x="4567827" y="970271"/>
                      <a:ext cx="1176558" cy="776349"/>
                      <a:chOff x="4567827" y="970271"/>
                      <a:chExt cx="1176558" cy="776349"/>
                    </a:xfrm>
                    <a:solidFill>
                      <a:schemeClr val="accent3">
                        <a:lumMod val="50000"/>
                      </a:schemeClr>
                    </a:solidFill>
                  </p:grpSpPr>
                  <p:sp>
                    <p:nvSpPr>
                      <p:cNvPr id="1117" name="Round Diagonal Corner Rectangle 2">
                        <a:extLst>
                          <a:ext uri="{FF2B5EF4-FFF2-40B4-BE49-F238E27FC236}">
                            <a16:creationId xmlns:a16="http://schemas.microsoft.com/office/drawing/2014/main" id="{FE8590AD-14F7-47CC-80F6-726F91AD437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8" name="Round Diagonal Corner Rectangle 3">
                        <a:extLst>
                          <a:ext uri="{FF2B5EF4-FFF2-40B4-BE49-F238E27FC236}">
                            <a16:creationId xmlns:a16="http://schemas.microsoft.com/office/drawing/2014/main" id="{81F5D378-AAE8-4D01-B488-18C061C5A7E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9" name="Round Diagonal Corner Rectangle 4">
                        <a:extLst>
                          <a:ext uri="{FF2B5EF4-FFF2-40B4-BE49-F238E27FC236}">
                            <a16:creationId xmlns:a16="http://schemas.microsoft.com/office/drawing/2014/main" id="{0B010865-1D3E-4B2C-8CE9-82290C19A78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0" name="Round Diagonal Corner Rectangle 5">
                        <a:extLst>
                          <a:ext uri="{FF2B5EF4-FFF2-40B4-BE49-F238E27FC236}">
                            <a16:creationId xmlns:a16="http://schemas.microsoft.com/office/drawing/2014/main" id="{ED3AB7AD-0F9A-47F6-84BD-9225B073438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Round Diagonal Corner Rectangle 6">
                        <a:extLst>
                          <a:ext uri="{FF2B5EF4-FFF2-40B4-BE49-F238E27FC236}">
                            <a16:creationId xmlns:a16="http://schemas.microsoft.com/office/drawing/2014/main" id="{1F7733A6-3733-429D-92A4-02116E4C4C4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1" name="Group 8">
                      <a:extLst>
                        <a:ext uri="{FF2B5EF4-FFF2-40B4-BE49-F238E27FC236}">
                          <a16:creationId xmlns:a16="http://schemas.microsoft.com/office/drawing/2014/main" id="{3B6F17D5-31D4-4269-9693-1368228E984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112" name="Round Diagonal Corner Rectangle 18">
                        <a:extLst>
                          <a:ext uri="{FF2B5EF4-FFF2-40B4-BE49-F238E27FC236}">
                            <a16:creationId xmlns:a16="http://schemas.microsoft.com/office/drawing/2014/main" id="{E3C7A1E2-7A17-407A-83C4-183623C632B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Round Diagonal Corner Rectangle 19">
                        <a:extLst>
                          <a:ext uri="{FF2B5EF4-FFF2-40B4-BE49-F238E27FC236}">
                            <a16:creationId xmlns:a16="http://schemas.microsoft.com/office/drawing/2014/main" id="{04B42CC3-85E4-49A9-8E92-DD4071BAAAE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Round Diagonal Corner Rectangle 20">
                        <a:extLst>
                          <a:ext uri="{FF2B5EF4-FFF2-40B4-BE49-F238E27FC236}">
                            <a16:creationId xmlns:a16="http://schemas.microsoft.com/office/drawing/2014/main" id="{DFD5CADF-5862-4151-ABDC-CED315720E6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Round Diagonal Corner Rectangle 21">
                        <a:extLst>
                          <a:ext uri="{FF2B5EF4-FFF2-40B4-BE49-F238E27FC236}">
                            <a16:creationId xmlns:a16="http://schemas.microsoft.com/office/drawing/2014/main" id="{4CA64A11-83A6-42C8-BF84-7C6F46D2A69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 name="Round Diagonal Corner Rectangle 22">
                        <a:extLst>
                          <a:ext uri="{FF2B5EF4-FFF2-40B4-BE49-F238E27FC236}">
                            <a16:creationId xmlns:a16="http://schemas.microsoft.com/office/drawing/2014/main" id="{6CCC05C6-991A-4F93-BF45-3AF81177076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5" name="Group 1044">
                    <a:extLst>
                      <a:ext uri="{FF2B5EF4-FFF2-40B4-BE49-F238E27FC236}">
                        <a16:creationId xmlns:a16="http://schemas.microsoft.com/office/drawing/2014/main" id="{C6B7F79E-6204-4828-95D2-C7B3E1B76EA5}"/>
                      </a:ext>
                    </a:extLst>
                  </p:cNvPr>
                  <p:cNvGrpSpPr/>
                  <p:nvPr/>
                </p:nvGrpSpPr>
                <p:grpSpPr>
                  <a:xfrm rot="20253845">
                    <a:off x="1241184" y="1553241"/>
                    <a:ext cx="1595182" cy="1230216"/>
                    <a:chOff x="4567827" y="970271"/>
                    <a:chExt cx="1595182" cy="1230216"/>
                  </a:xfrm>
                </p:grpSpPr>
                <p:grpSp>
                  <p:nvGrpSpPr>
                    <p:cNvPr id="1098" name="Group 7">
                      <a:extLst>
                        <a:ext uri="{FF2B5EF4-FFF2-40B4-BE49-F238E27FC236}">
                          <a16:creationId xmlns:a16="http://schemas.microsoft.com/office/drawing/2014/main" id="{B398B3E0-AE82-45F0-A0D0-C7B5A7817940}"/>
                        </a:ext>
                      </a:extLst>
                    </p:cNvPr>
                    <p:cNvGrpSpPr/>
                    <p:nvPr/>
                  </p:nvGrpSpPr>
                  <p:grpSpPr>
                    <a:xfrm>
                      <a:off x="4567827" y="970271"/>
                      <a:ext cx="1176558" cy="776349"/>
                      <a:chOff x="4567827" y="970271"/>
                      <a:chExt cx="1176558" cy="776349"/>
                    </a:xfrm>
                    <a:solidFill>
                      <a:schemeClr val="accent3">
                        <a:lumMod val="50000"/>
                      </a:schemeClr>
                    </a:solidFill>
                  </p:grpSpPr>
                  <p:sp>
                    <p:nvSpPr>
                      <p:cNvPr id="1105" name="Round Diagonal Corner Rectangle 2">
                        <a:extLst>
                          <a:ext uri="{FF2B5EF4-FFF2-40B4-BE49-F238E27FC236}">
                            <a16:creationId xmlns:a16="http://schemas.microsoft.com/office/drawing/2014/main" id="{5BC2BA05-2A73-40C0-90A0-F61CE57921E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Round Diagonal Corner Rectangle 3">
                        <a:extLst>
                          <a:ext uri="{FF2B5EF4-FFF2-40B4-BE49-F238E27FC236}">
                            <a16:creationId xmlns:a16="http://schemas.microsoft.com/office/drawing/2014/main" id="{BC337694-704B-4134-9134-001B93DB77C8}"/>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7" name="Round Diagonal Corner Rectangle 4">
                        <a:extLst>
                          <a:ext uri="{FF2B5EF4-FFF2-40B4-BE49-F238E27FC236}">
                            <a16:creationId xmlns:a16="http://schemas.microsoft.com/office/drawing/2014/main" id="{68E81EC6-EAC4-48BB-A0C6-169EA5585B8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Round Diagonal Corner Rectangle 5">
                        <a:extLst>
                          <a:ext uri="{FF2B5EF4-FFF2-40B4-BE49-F238E27FC236}">
                            <a16:creationId xmlns:a16="http://schemas.microsoft.com/office/drawing/2014/main" id="{6146F4A8-84E7-4F11-9CDD-2E57C12F2C7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Round Diagonal Corner Rectangle 6">
                        <a:extLst>
                          <a:ext uri="{FF2B5EF4-FFF2-40B4-BE49-F238E27FC236}">
                            <a16:creationId xmlns:a16="http://schemas.microsoft.com/office/drawing/2014/main" id="{DF8E08E3-1F69-44B4-A50A-7B32D2FA3EB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9" name="Group 8">
                      <a:extLst>
                        <a:ext uri="{FF2B5EF4-FFF2-40B4-BE49-F238E27FC236}">
                          <a16:creationId xmlns:a16="http://schemas.microsoft.com/office/drawing/2014/main" id="{8FA54DE6-B57C-4002-8C8D-5C86CDB1F504}"/>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100" name="Round Diagonal Corner Rectangle 31">
                        <a:extLst>
                          <a:ext uri="{FF2B5EF4-FFF2-40B4-BE49-F238E27FC236}">
                            <a16:creationId xmlns:a16="http://schemas.microsoft.com/office/drawing/2014/main" id="{1FB23513-FBAD-4B18-96F9-8E93D224312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Round Diagonal Corner Rectangle 32">
                        <a:extLst>
                          <a:ext uri="{FF2B5EF4-FFF2-40B4-BE49-F238E27FC236}">
                            <a16:creationId xmlns:a16="http://schemas.microsoft.com/office/drawing/2014/main" id="{B42AC521-EA31-45CE-89C4-21B67FB8E5E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ound Diagonal Corner Rectangle 33">
                        <a:extLst>
                          <a:ext uri="{FF2B5EF4-FFF2-40B4-BE49-F238E27FC236}">
                            <a16:creationId xmlns:a16="http://schemas.microsoft.com/office/drawing/2014/main" id="{526B70F5-20FF-4A1D-B969-F68936146B9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Round Diagonal Corner Rectangle 34">
                        <a:extLst>
                          <a:ext uri="{FF2B5EF4-FFF2-40B4-BE49-F238E27FC236}">
                            <a16:creationId xmlns:a16="http://schemas.microsoft.com/office/drawing/2014/main" id="{F47DDFA5-BF1B-4235-9BC2-167BD88EEB5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4" name="Round Diagonal Corner Rectangle 35">
                        <a:extLst>
                          <a:ext uri="{FF2B5EF4-FFF2-40B4-BE49-F238E27FC236}">
                            <a16:creationId xmlns:a16="http://schemas.microsoft.com/office/drawing/2014/main" id="{916E5936-9846-4636-8437-03D571B4647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6" name="Group 1045">
                    <a:extLst>
                      <a:ext uri="{FF2B5EF4-FFF2-40B4-BE49-F238E27FC236}">
                        <a16:creationId xmlns:a16="http://schemas.microsoft.com/office/drawing/2014/main" id="{0ACC9486-4441-46C2-A0B2-13361DE6F205}"/>
                      </a:ext>
                    </a:extLst>
                  </p:cNvPr>
                  <p:cNvGrpSpPr/>
                  <p:nvPr/>
                </p:nvGrpSpPr>
                <p:grpSpPr>
                  <a:xfrm rot="8113811">
                    <a:off x="1943792" y="770000"/>
                    <a:ext cx="1446415" cy="1355079"/>
                    <a:chOff x="4567827" y="970271"/>
                    <a:chExt cx="1595182" cy="1230216"/>
                  </a:xfrm>
                </p:grpSpPr>
                <p:grpSp>
                  <p:nvGrpSpPr>
                    <p:cNvPr id="1086" name="Group 7">
                      <a:extLst>
                        <a:ext uri="{FF2B5EF4-FFF2-40B4-BE49-F238E27FC236}">
                          <a16:creationId xmlns:a16="http://schemas.microsoft.com/office/drawing/2014/main" id="{05BC3529-AB9E-40EA-AD78-B91A2EC0B437}"/>
                        </a:ext>
                      </a:extLst>
                    </p:cNvPr>
                    <p:cNvGrpSpPr/>
                    <p:nvPr/>
                  </p:nvGrpSpPr>
                  <p:grpSpPr>
                    <a:xfrm>
                      <a:off x="4567827" y="970271"/>
                      <a:ext cx="1176558" cy="776349"/>
                      <a:chOff x="4567827" y="970271"/>
                      <a:chExt cx="1176558" cy="776349"/>
                    </a:xfrm>
                    <a:solidFill>
                      <a:schemeClr val="accent3">
                        <a:lumMod val="50000"/>
                      </a:schemeClr>
                    </a:solidFill>
                  </p:grpSpPr>
                  <p:sp>
                    <p:nvSpPr>
                      <p:cNvPr id="1093" name="Round Diagonal Corner Rectangle 2">
                        <a:extLst>
                          <a:ext uri="{FF2B5EF4-FFF2-40B4-BE49-F238E27FC236}">
                            <a16:creationId xmlns:a16="http://schemas.microsoft.com/office/drawing/2014/main" id="{9A2F23F0-46C5-4F35-937F-BDACCC3B2CD0}"/>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Round Diagonal Corner Rectangle 3">
                        <a:extLst>
                          <a:ext uri="{FF2B5EF4-FFF2-40B4-BE49-F238E27FC236}">
                            <a16:creationId xmlns:a16="http://schemas.microsoft.com/office/drawing/2014/main" id="{9006D0ED-0C3D-4E4F-BB76-7EE6EBBFCE1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Round Diagonal Corner Rectangle 4">
                        <a:extLst>
                          <a:ext uri="{FF2B5EF4-FFF2-40B4-BE49-F238E27FC236}">
                            <a16:creationId xmlns:a16="http://schemas.microsoft.com/office/drawing/2014/main" id="{8A48251B-3EC3-49F9-AE1A-D753C8F46F02}"/>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6" name="Round Diagonal Corner Rectangle 5">
                        <a:extLst>
                          <a:ext uri="{FF2B5EF4-FFF2-40B4-BE49-F238E27FC236}">
                            <a16:creationId xmlns:a16="http://schemas.microsoft.com/office/drawing/2014/main" id="{1B611763-CB0F-4970-AE2F-076B6D6978A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7" name="Round Diagonal Corner Rectangle 6">
                        <a:extLst>
                          <a:ext uri="{FF2B5EF4-FFF2-40B4-BE49-F238E27FC236}">
                            <a16:creationId xmlns:a16="http://schemas.microsoft.com/office/drawing/2014/main" id="{1130E0B9-8C27-4051-84C9-B50B35F69BF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7" name="Group 8">
                      <a:extLst>
                        <a:ext uri="{FF2B5EF4-FFF2-40B4-BE49-F238E27FC236}">
                          <a16:creationId xmlns:a16="http://schemas.microsoft.com/office/drawing/2014/main" id="{54909114-150F-4DC1-B44D-4A1E09B43654}"/>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88" name="Round Diagonal Corner Rectangle 44">
                        <a:extLst>
                          <a:ext uri="{FF2B5EF4-FFF2-40B4-BE49-F238E27FC236}">
                            <a16:creationId xmlns:a16="http://schemas.microsoft.com/office/drawing/2014/main" id="{AA97771D-8EB5-413E-850C-D3E2F849D8BD}"/>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Round Diagonal Corner Rectangle 45">
                        <a:extLst>
                          <a:ext uri="{FF2B5EF4-FFF2-40B4-BE49-F238E27FC236}">
                            <a16:creationId xmlns:a16="http://schemas.microsoft.com/office/drawing/2014/main" id="{873FC343-2F76-406D-9125-1DB9DE65379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Round Diagonal Corner Rectangle 46">
                        <a:extLst>
                          <a:ext uri="{FF2B5EF4-FFF2-40B4-BE49-F238E27FC236}">
                            <a16:creationId xmlns:a16="http://schemas.microsoft.com/office/drawing/2014/main" id="{61425E92-79C5-42B7-A977-6FA2D97BB16D}"/>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Round Diagonal Corner Rectangle 47">
                        <a:extLst>
                          <a:ext uri="{FF2B5EF4-FFF2-40B4-BE49-F238E27FC236}">
                            <a16:creationId xmlns:a16="http://schemas.microsoft.com/office/drawing/2014/main" id="{251D3E49-0030-48D6-AC39-7A4D9289975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ound Diagonal Corner Rectangle 48">
                        <a:extLst>
                          <a:ext uri="{FF2B5EF4-FFF2-40B4-BE49-F238E27FC236}">
                            <a16:creationId xmlns:a16="http://schemas.microsoft.com/office/drawing/2014/main" id="{A0861860-6D3B-4507-9DE4-DD21FB4CED0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7" name="Group 1046">
                    <a:extLst>
                      <a:ext uri="{FF2B5EF4-FFF2-40B4-BE49-F238E27FC236}">
                        <a16:creationId xmlns:a16="http://schemas.microsoft.com/office/drawing/2014/main" id="{04B5929F-7457-4C4E-BA78-F6A460687B8C}"/>
                      </a:ext>
                    </a:extLst>
                  </p:cNvPr>
                  <p:cNvGrpSpPr/>
                  <p:nvPr/>
                </p:nvGrpSpPr>
                <p:grpSpPr>
                  <a:xfrm rot="8113811">
                    <a:off x="1438523" y="2207715"/>
                    <a:ext cx="1390153" cy="762604"/>
                    <a:chOff x="4567827" y="970271"/>
                    <a:chExt cx="1595182" cy="1230216"/>
                  </a:xfrm>
                </p:grpSpPr>
                <p:grpSp>
                  <p:nvGrpSpPr>
                    <p:cNvPr id="1074" name="Group 7">
                      <a:extLst>
                        <a:ext uri="{FF2B5EF4-FFF2-40B4-BE49-F238E27FC236}">
                          <a16:creationId xmlns:a16="http://schemas.microsoft.com/office/drawing/2014/main" id="{F62C4D23-B760-442C-8343-6DF816BDA2A4}"/>
                        </a:ext>
                      </a:extLst>
                    </p:cNvPr>
                    <p:cNvGrpSpPr/>
                    <p:nvPr/>
                  </p:nvGrpSpPr>
                  <p:grpSpPr>
                    <a:xfrm>
                      <a:off x="4567827" y="970271"/>
                      <a:ext cx="1176558" cy="776349"/>
                      <a:chOff x="4567827" y="970271"/>
                      <a:chExt cx="1176558" cy="776349"/>
                    </a:xfrm>
                    <a:solidFill>
                      <a:schemeClr val="accent3">
                        <a:lumMod val="50000"/>
                      </a:schemeClr>
                    </a:solidFill>
                  </p:grpSpPr>
                  <p:sp>
                    <p:nvSpPr>
                      <p:cNvPr id="1081" name="Round Diagonal Corner Rectangle 2">
                        <a:extLst>
                          <a:ext uri="{FF2B5EF4-FFF2-40B4-BE49-F238E27FC236}">
                            <a16:creationId xmlns:a16="http://schemas.microsoft.com/office/drawing/2014/main" id="{40CD0AB9-7C39-4612-AFDD-F1542475DA1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ound Diagonal Corner Rectangle 3">
                        <a:extLst>
                          <a:ext uri="{FF2B5EF4-FFF2-40B4-BE49-F238E27FC236}">
                            <a16:creationId xmlns:a16="http://schemas.microsoft.com/office/drawing/2014/main" id="{7C9D6AD3-A5C8-4A21-90FD-BF20C52B080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3" name="Round Diagonal Corner Rectangle 4">
                        <a:extLst>
                          <a:ext uri="{FF2B5EF4-FFF2-40B4-BE49-F238E27FC236}">
                            <a16:creationId xmlns:a16="http://schemas.microsoft.com/office/drawing/2014/main" id="{5F809657-1E0B-4C47-8D7B-4C4616C01AD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Round Diagonal Corner Rectangle 5">
                        <a:extLst>
                          <a:ext uri="{FF2B5EF4-FFF2-40B4-BE49-F238E27FC236}">
                            <a16:creationId xmlns:a16="http://schemas.microsoft.com/office/drawing/2014/main" id="{FE66EE7A-9EEE-4801-8277-B7827262F025}"/>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Round Diagonal Corner Rectangle 6">
                        <a:extLst>
                          <a:ext uri="{FF2B5EF4-FFF2-40B4-BE49-F238E27FC236}">
                            <a16:creationId xmlns:a16="http://schemas.microsoft.com/office/drawing/2014/main" id="{AFBFDB20-C2E0-4BA9-934A-047CCCD48A38}"/>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5" name="Group 8">
                      <a:extLst>
                        <a:ext uri="{FF2B5EF4-FFF2-40B4-BE49-F238E27FC236}">
                          <a16:creationId xmlns:a16="http://schemas.microsoft.com/office/drawing/2014/main" id="{53D50E0B-721D-4EEA-98B3-FF2C4D77810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76" name="Round Diagonal Corner Rectangle 57">
                        <a:extLst>
                          <a:ext uri="{FF2B5EF4-FFF2-40B4-BE49-F238E27FC236}">
                            <a16:creationId xmlns:a16="http://schemas.microsoft.com/office/drawing/2014/main" id="{750979F3-F6C3-4328-96FF-2A1FD7A561E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Round Diagonal Corner Rectangle 58">
                        <a:extLst>
                          <a:ext uri="{FF2B5EF4-FFF2-40B4-BE49-F238E27FC236}">
                            <a16:creationId xmlns:a16="http://schemas.microsoft.com/office/drawing/2014/main" id="{EAE6AF44-8064-4502-8795-13CCEFB8E9A8}"/>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Round Diagonal Corner Rectangle 59">
                        <a:extLst>
                          <a:ext uri="{FF2B5EF4-FFF2-40B4-BE49-F238E27FC236}">
                            <a16:creationId xmlns:a16="http://schemas.microsoft.com/office/drawing/2014/main" id="{A1E4C9BF-42FA-4CDE-B8E0-3B1CB07DCA5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Round Diagonal Corner Rectangle 60">
                        <a:extLst>
                          <a:ext uri="{FF2B5EF4-FFF2-40B4-BE49-F238E27FC236}">
                            <a16:creationId xmlns:a16="http://schemas.microsoft.com/office/drawing/2014/main" id="{21DD2B93-4864-482A-99AE-B5C5F3059A7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ound Diagonal Corner Rectangle 61">
                        <a:extLst>
                          <a:ext uri="{FF2B5EF4-FFF2-40B4-BE49-F238E27FC236}">
                            <a16:creationId xmlns:a16="http://schemas.microsoft.com/office/drawing/2014/main" id="{F0088D61-6629-413B-A0F2-515BC3611C5A}"/>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8" name="Group 1047">
                    <a:extLst>
                      <a:ext uri="{FF2B5EF4-FFF2-40B4-BE49-F238E27FC236}">
                        <a16:creationId xmlns:a16="http://schemas.microsoft.com/office/drawing/2014/main" id="{696A5397-6F4A-4B40-84B1-3664B9BC28D5}"/>
                      </a:ext>
                    </a:extLst>
                  </p:cNvPr>
                  <p:cNvGrpSpPr/>
                  <p:nvPr/>
                </p:nvGrpSpPr>
                <p:grpSpPr>
                  <a:xfrm rot="9089938">
                    <a:off x="2556363" y="1661184"/>
                    <a:ext cx="1090262" cy="771324"/>
                    <a:chOff x="4567827" y="970271"/>
                    <a:chExt cx="1595182" cy="1230216"/>
                  </a:xfrm>
                </p:grpSpPr>
                <p:grpSp>
                  <p:nvGrpSpPr>
                    <p:cNvPr id="1062" name="Group 7">
                      <a:extLst>
                        <a:ext uri="{FF2B5EF4-FFF2-40B4-BE49-F238E27FC236}">
                          <a16:creationId xmlns:a16="http://schemas.microsoft.com/office/drawing/2014/main" id="{F9123378-15CB-486A-881E-34543AD77D46}"/>
                        </a:ext>
                      </a:extLst>
                    </p:cNvPr>
                    <p:cNvGrpSpPr/>
                    <p:nvPr/>
                  </p:nvGrpSpPr>
                  <p:grpSpPr>
                    <a:xfrm>
                      <a:off x="4567827" y="970271"/>
                      <a:ext cx="1176558" cy="776349"/>
                      <a:chOff x="4567827" y="970271"/>
                      <a:chExt cx="1176558" cy="776349"/>
                    </a:xfrm>
                    <a:solidFill>
                      <a:schemeClr val="accent3">
                        <a:lumMod val="50000"/>
                      </a:schemeClr>
                    </a:solidFill>
                  </p:grpSpPr>
                  <p:sp>
                    <p:nvSpPr>
                      <p:cNvPr id="1069" name="Round Diagonal Corner Rectangle 2">
                        <a:extLst>
                          <a:ext uri="{FF2B5EF4-FFF2-40B4-BE49-F238E27FC236}">
                            <a16:creationId xmlns:a16="http://schemas.microsoft.com/office/drawing/2014/main" id="{E2668864-5420-49DC-9844-1D665438E85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ound Diagonal Corner Rectangle 3">
                        <a:extLst>
                          <a:ext uri="{FF2B5EF4-FFF2-40B4-BE49-F238E27FC236}">
                            <a16:creationId xmlns:a16="http://schemas.microsoft.com/office/drawing/2014/main" id="{B5D89473-DC0E-435A-977D-5A99C5FA267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ound Diagonal Corner Rectangle 4">
                        <a:extLst>
                          <a:ext uri="{FF2B5EF4-FFF2-40B4-BE49-F238E27FC236}">
                            <a16:creationId xmlns:a16="http://schemas.microsoft.com/office/drawing/2014/main" id="{E62282A0-E5A5-401A-8FD5-C6B0300CC61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ound Diagonal Corner Rectangle 5">
                        <a:extLst>
                          <a:ext uri="{FF2B5EF4-FFF2-40B4-BE49-F238E27FC236}">
                            <a16:creationId xmlns:a16="http://schemas.microsoft.com/office/drawing/2014/main" id="{23180A25-EF42-46BD-AB7B-56E57FCDFF57}"/>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ound Diagonal Corner Rectangle 6">
                        <a:extLst>
                          <a:ext uri="{FF2B5EF4-FFF2-40B4-BE49-F238E27FC236}">
                            <a16:creationId xmlns:a16="http://schemas.microsoft.com/office/drawing/2014/main" id="{9D6ACF3F-8472-4FC0-824A-45D8DBE587D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3" name="Group 8">
                      <a:extLst>
                        <a:ext uri="{FF2B5EF4-FFF2-40B4-BE49-F238E27FC236}">
                          <a16:creationId xmlns:a16="http://schemas.microsoft.com/office/drawing/2014/main" id="{FD0D7C03-8D0E-4040-938F-40F2018335F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64" name="Round Diagonal Corner Rectangle 70">
                        <a:extLst>
                          <a:ext uri="{FF2B5EF4-FFF2-40B4-BE49-F238E27FC236}">
                            <a16:creationId xmlns:a16="http://schemas.microsoft.com/office/drawing/2014/main" id="{66F3A891-8708-47B4-8A8F-BB80494D1318}"/>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ound Diagonal Corner Rectangle 71">
                        <a:extLst>
                          <a:ext uri="{FF2B5EF4-FFF2-40B4-BE49-F238E27FC236}">
                            <a16:creationId xmlns:a16="http://schemas.microsoft.com/office/drawing/2014/main" id="{1E898B9F-1D36-4296-932E-337DB1970E6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ound Diagonal Corner Rectangle 72">
                        <a:extLst>
                          <a:ext uri="{FF2B5EF4-FFF2-40B4-BE49-F238E27FC236}">
                            <a16:creationId xmlns:a16="http://schemas.microsoft.com/office/drawing/2014/main" id="{944A7718-CAF1-4B7F-8AC3-2D881513ED7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ound Diagonal Corner Rectangle 73">
                        <a:extLst>
                          <a:ext uri="{FF2B5EF4-FFF2-40B4-BE49-F238E27FC236}">
                            <a16:creationId xmlns:a16="http://schemas.microsoft.com/office/drawing/2014/main" id="{CD46CFE1-CCFF-4870-B34A-2DA981093FC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ound Diagonal Corner Rectangle 74">
                        <a:extLst>
                          <a:ext uri="{FF2B5EF4-FFF2-40B4-BE49-F238E27FC236}">
                            <a16:creationId xmlns:a16="http://schemas.microsoft.com/office/drawing/2014/main" id="{7E6203AC-C692-4E8D-B1D4-5441EB956AE3}"/>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9" name="Group 1048">
                    <a:extLst>
                      <a:ext uri="{FF2B5EF4-FFF2-40B4-BE49-F238E27FC236}">
                        <a16:creationId xmlns:a16="http://schemas.microsoft.com/office/drawing/2014/main" id="{D6937A74-4C8C-4108-8B32-882FC788BA54}"/>
                      </a:ext>
                    </a:extLst>
                  </p:cNvPr>
                  <p:cNvGrpSpPr/>
                  <p:nvPr/>
                </p:nvGrpSpPr>
                <p:grpSpPr>
                  <a:xfrm rot="13486189" flipH="1">
                    <a:off x="1389306" y="2685691"/>
                    <a:ext cx="1345945" cy="1037421"/>
                    <a:chOff x="4567827" y="970271"/>
                    <a:chExt cx="1595182" cy="1230216"/>
                  </a:xfrm>
                </p:grpSpPr>
                <p:grpSp>
                  <p:nvGrpSpPr>
                    <p:cNvPr id="1050" name="Group 7">
                      <a:extLst>
                        <a:ext uri="{FF2B5EF4-FFF2-40B4-BE49-F238E27FC236}">
                          <a16:creationId xmlns:a16="http://schemas.microsoft.com/office/drawing/2014/main" id="{69106506-78DC-4999-B7B7-4D3B051A20B6}"/>
                        </a:ext>
                      </a:extLst>
                    </p:cNvPr>
                    <p:cNvGrpSpPr/>
                    <p:nvPr/>
                  </p:nvGrpSpPr>
                  <p:grpSpPr>
                    <a:xfrm>
                      <a:off x="4567827" y="970271"/>
                      <a:ext cx="1176558" cy="776349"/>
                      <a:chOff x="4567827" y="970271"/>
                      <a:chExt cx="1176558" cy="776349"/>
                    </a:xfrm>
                    <a:solidFill>
                      <a:schemeClr val="accent3">
                        <a:lumMod val="50000"/>
                      </a:schemeClr>
                    </a:solidFill>
                  </p:grpSpPr>
                  <p:sp>
                    <p:nvSpPr>
                      <p:cNvPr id="1057" name="Round Diagonal Corner Rectangle 2">
                        <a:extLst>
                          <a:ext uri="{FF2B5EF4-FFF2-40B4-BE49-F238E27FC236}">
                            <a16:creationId xmlns:a16="http://schemas.microsoft.com/office/drawing/2014/main" id="{C0E229AC-A52A-4A6A-93F6-5E0CCCA2F52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ound Diagonal Corner Rectangle 3">
                        <a:extLst>
                          <a:ext uri="{FF2B5EF4-FFF2-40B4-BE49-F238E27FC236}">
                            <a16:creationId xmlns:a16="http://schemas.microsoft.com/office/drawing/2014/main" id="{14DA4897-C2BC-47A2-9CDA-1728D53BAA2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ound Diagonal Corner Rectangle 4">
                        <a:extLst>
                          <a:ext uri="{FF2B5EF4-FFF2-40B4-BE49-F238E27FC236}">
                            <a16:creationId xmlns:a16="http://schemas.microsoft.com/office/drawing/2014/main" id="{AB27C5D3-44AB-469F-AA7A-F677738ADE4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ound Diagonal Corner Rectangle 5">
                        <a:extLst>
                          <a:ext uri="{FF2B5EF4-FFF2-40B4-BE49-F238E27FC236}">
                            <a16:creationId xmlns:a16="http://schemas.microsoft.com/office/drawing/2014/main" id="{16BF1218-92B3-41B2-A85E-D4859296DFF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ound Diagonal Corner Rectangle 6">
                        <a:extLst>
                          <a:ext uri="{FF2B5EF4-FFF2-40B4-BE49-F238E27FC236}">
                            <a16:creationId xmlns:a16="http://schemas.microsoft.com/office/drawing/2014/main" id="{817B0695-7A10-46A2-8358-2B5D2C6A14FF}"/>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1" name="Group 8">
                      <a:extLst>
                        <a:ext uri="{FF2B5EF4-FFF2-40B4-BE49-F238E27FC236}">
                          <a16:creationId xmlns:a16="http://schemas.microsoft.com/office/drawing/2014/main" id="{50437E42-B822-4EDE-B8FE-CC02A3692F34}"/>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52" name="Round Diagonal Corner Rectangle 83">
                        <a:extLst>
                          <a:ext uri="{FF2B5EF4-FFF2-40B4-BE49-F238E27FC236}">
                            <a16:creationId xmlns:a16="http://schemas.microsoft.com/office/drawing/2014/main" id="{150B3AB1-864D-42CB-A74A-DF5F4F6675E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ound Diagonal Corner Rectangle 84">
                        <a:extLst>
                          <a:ext uri="{FF2B5EF4-FFF2-40B4-BE49-F238E27FC236}">
                            <a16:creationId xmlns:a16="http://schemas.microsoft.com/office/drawing/2014/main" id="{8B634F0B-471D-40E8-9411-8CA3756B2AA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ound Diagonal Corner Rectangle 85">
                        <a:extLst>
                          <a:ext uri="{FF2B5EF4-FFF2-40B4-BE49-F238E27FC236}">
                            <a16:creationId xmlns:a16="http://schemas.microsoft.com/office/drawing/2014/main" id="{555A4EEB-69FA-49C5-AAC5-61A010C860C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Round Diagonal Corner Rectangle 86">
                        <a:extLst>
                          <a:ext uri="{FF2B5EF4-FFF2-40B4-BE49-F238E27FC236}">
                            <a16:creationId xmlns:a16="http://schemas.microsoft.com/office/drawing/2014/main" id="{5217D4EE-FF96-4331-AFB6-93622BB467EC}"/>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ound Diagonal Corner Rectangle 87">
                        <a:extLst>
                          <a:ext uri="{FF2B5EF4-FFF2-40B4-BE49-F238E27FC236}">
                            <a16:creationId xmlns:a16="http://schemas.microsoft.com/office/drawing/2014/main" id="{AF0DBA62-9CEB-4442-9FDD-5A1CFEF4B11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43" name="Group 442">
                  <a:extLst>
                    <a:ext uri="{FF2B5EF4-FFF2-40B4-BE49-F238E27FC236}">
                      <a16:creationId xmlns:a16="http://schemas.microsoft.com/office/drawing/2014/main" id="{3DEBDED6-7423-454E-A405-54F14405560A}"/>
                    </a:ext>
                  </a:extLst>
                </p:cNvPr>
                <p:cNvGrpSpPr/>
                <p:nvPr/>
              </p:nvGrpSpPr>
              <p:grpSpPr>
                <a:xfrm>
                  <a:off x="1753822" y="3742945"/>
                  <a:ext cx="294723" cy="505968"/>
                  <a:chOff x="1241184" y="770000"/>
                  <a:chExt cx="2405441" cy="4129562"/>
                </a:xfrm>
              </p:grpSpPr>
              <p:grpSp>
                <p:nvGrpSpPr>
                  <p:cNvPr id="950" name="Group 949">
                    <a:extLst>
                      <a:ext uri="{FF2B5EF4-FFF2-40B4-BE49-F238E27FC236}">
                        <a16:creationId xmlns:a16="http://schemas.microsoft.com/office/drawing/2014/main" id="{8B0BCFE4-5251-4C03-8086-64135129F3D6}"/>
                      </a:ext>
                    </a:extLst>
                  </p:cNvPr>
                  <p:cNvGrpSpPr/>
                  <p:nvPr/>
                </p:nvGrpSpPr>
                <p:grpSpPr>
                  <a:xfrm>
                    <a:off x="2133600" y="2743200"/>
                    <a:ext cx="1295400" cy="990600"/>
                    <a:chOff x="4567827" y="970271"/>
                    <a:chExt cx="1595182" cy="1230216"/>
                  </a:xfrm>
                </p:grpSpPr>
                <p:grpSp>
                  <p:nvGrpSpPr>
                    <p:cNvPr id="1030" name="Group 1029">
                      <a:extLst>
                        <a:ext uri="{FF2B5EF4-FFF2-40B4-BE49-F238E27FC236}">
                          <a16:creationId xmlns:a16="http://schemas.microsoft.com/office/drawing/2014/main" id="{C539608E-3B94-450F-9E9B-29434C7F361A}"/>
                        </a:ext>
                      </a:extLst>
                    </p:cNvPr>
                    <p:cNvGrpSpPr/>
                    <p:nvPr/>
                  </p:nvGrpSpPr>
                  <p:grpSpPr>
                    <a:xfrm>
                      <a:off x="4567827" y="970271"/>
                      <a:ext cx="1176558" cy="776349"/>
                      <a:chOff x="4567827" y="970271"/>
                      <a:chExt cx="1176558" cy="776349"/>
                    </a:xfrm>
                    <a:solidFill>
                      <a:schemeClr val="accent3">
                        <a:lumMod val="50000"/>
                      </a:schemeClr>
                    </a:solidFill>
                  </p:grpSpPr>
                  <p:sp>
                    <p:nvSpPr>
                      <p:cNvPr id="1037" name="Round Diagonal Corner Rectangle 2">
                        <a:extLst>
                          <a:ext uri="{FF2B5EF4-FFF2-40B4-BE49-F238E27FC236}">
                            <a16:creationId xmlns:a16="http://schemas.microsoft.com/office/drawing/2014/main" id="{3F47411F-7FB0-4ABE-BF8B-62D4F7ACD08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ound Diagonal Corner Rectangle 3">
                        <a:extLst>
                          <a:ext uri="{FF2B5EF4-FFF2-40B4-BE49-F238E27FC236}">
                            <a16:creationId xmlns:a16="http://schemas.microsoft.com/office/drawing/2014/main" id="{DCE16451-6388-44AF-881C-AB93C3CA02C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ound Diagonal Corner Rectangle 4">
                        <a:extLst>
                          <a:ext uri="{FF2B5EF4-FFF2-40B4-BE49-F238E27FC236}">
                            <a16:creationId xmlns:a16="http://schemas.microsoft.com/office/drawing/2014/main" id="{D77B5CFF-365B-4CC8-971C-FF5D3BA4D73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ound Diagonal Corner Rectangle 5">
                        <a:extLst>
                          <a:ext uri="{FF2B5EF4-FFF2-40B4-BE49-F238E27FC236}">
                            <a16:creationId xmlns:a16="http://schemas.microsoft.com/office/drawing/2014/main" id="{A29D5F57-103A-478D-BE2C-318379D7C4E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ound Diagonal Corner Rectangle 6">
                        <a:extLst>
                          <a:ext uri="{FF2B5EF4-FFF2-40B4-BE49-F238E27FC236}">
                            <a16:creationId xmlns:a16="http://schemas.microsoft.com/office/drawing/2014/main" id="{85D16857-265C-4101-95CB-0611CE3755B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1" name="Group 1030">
                      <a:extLst>
                        <a:ext uri="{FF2B5EF4-FFF2-40B4-BE49-F238E27FC236}">
                          <a16:creationId xmlns:a16="http://schemas.microsoft.com/office/drawing/2014/main" id="{388C9A21-CF22-49CA-98BC-3BE43640D4B6}"/>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32" name="Round Diagonal Corner Rectangle 9">
                        <a:extLst>
                          <a:ext uri="{FF2B5EF4-FFF2-40B4-BE49-F238E27FC236}">
                            <a16:creationId xmlns:a16="http://schemas.microsoft.com/office/drawing/2014/main" id="{4F33E2B9-B370-4C30-9C69-77741AA674D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ound Diagonal Corner Rectangle 10">
                        <a:extLst>
                          <a:ext uri="{FF2B5EF4-FFF2-40B4-BE49-F238E27FC236}">
                            <a16:creationId xmlns:a16="http://schemas.microsoft.com/office/drawing/2014/main" id="{6629BDE8-0E76-4CB3-8352-40E7D74CFF3F}"/>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ound Diagonal Corner Rectangle 11">
                        <a:extLst>
                          <a:ext uri="{FF2B5EF4-FFF2-40B4-BE49-F238E27FC236}">
                            <a16:creationId xmlns:a16="http://schemas.microsoft.com/office/drawing/2014/main" id="{F88C21E9-B2CB-4F69-AE0F-B7DE95A211A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ound Diagonal Corner Rectangle 12">
                        <a:extLst>
                          <a:ext uri="{FF2B5EF4-FFF2-40B4-BE49-F238E27FC236}">
                            <a16:creationId xmlns:a16="http://schemas.microsoft.com/office/drawing/2014/main" id="{F3613B6A-9459-4EC8-A39A-39C83A46732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ound Diagonal Corner Rectangle 13">
                        <a:extLst>
                          <a:ext uri="{FF2B5EF4-FFF2-40B4-BE49-F238E27FC236}">
                            <a16:creationId xmlns:a16="http://schemas.microsoft.com/office/drawing/2014/main" id="{ACD8F2F0-1A24-4D0C-B046-C596582676B0}"/>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51" name="Double Wave 950">
                    <a:extLst>
                      <a:ext uri="{FF2B5EF4-FFF2-40B4-BE49-F238E27FC236}">
                        <a16:creationId xmlns:a16="http://schemas.microsoft.com/office/drawing/2014/main" id="{7168B2D3-F147-47F0-8B62-95C581DD0AF6}"/>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2" name="Group 951">
                    <a:extLst>
                      <a:ext uri="{FF2B5EF4-FFF2-40B4-BE49-F238E27FC236}">
                        <a16:creationId xmlns:a16="http://schemas.microsoft.com/office/drawing/2014/main" id="{E6622C4C-661D-480E-B054-D2A0C75A89BB}"/>
                      </a:ext>
                    </a:extLst>
                  </p:cNvPr>
                  <p:cNvGrpSpPr/>
                  <p:nvPr/>
                </p:nvGrpSpPr>
                <p:grpSpPr>
                  <a:xfrm rot="3721982">
                    <a:off x="2072705" y="1965154"/>
                    <a:ext cx="1219200" cy="940256"/>
                    <a:chOff x="4567827" y="970271"/>
                    <a:chExt cx="1595182" cy="1230216"/>
                  </a:xfrm>
                </p:grpSpPr>
                <p:grpSp>
                  <p:nvGrpSpPr>
                    <p:cNvPr id="1018" name="Group 7">
                      <a:extLst>
                        <a:ext uri="{FF2B5EF4-FFF2-40B4-BE49-F238E27FC236}">
                          <a16:creationId xmlns:a16="http://schemas.microsoft.com/office/drawing/2014/main" id="{A49FD553-B3DE-4E93-98F9-63F0FF0EDC85}"/>
                        </a:ext>
                      </a:extLst>
                    </p:cNvPr>
                    <p:cNvGrpSpPr/>
                    <p:nvPr/>
                  </p:nvGrpSpPr>
                  <p:grpSpPr>
                    <a:xfrm>
                      <a:off x="4567827" y="970271"/>
                      <a:ext cx="1176558" cy="776349"/>
                      <a:chOff x="4567827" y="970271"/>
                      <a:chExt cx="1176558" cy="776349"/>
                    </a:xfrm>
                    <a:solidFill>
                      <a:schemeClr val="accent3">
                        <a:lumMod val="50000"/>
                      </a:schemeClr>
                    </a:solidFill>
                  </p:grpSpPr>
                  <p:sp>
                    <p:nvSpPr>
                      <p:cNvPr id="1025" name="Round Diagonal Corner Rectangle 2">
                        <a:extLst>
                          <a:ext uri="{FF2B5EF4-FFF2-40B4-BE49-F238E27FC236}">
                            <a16:creationId xmlns:a16="http://schemas.microsoft.com/office/drawing/2014/main" id="{1F5AB383-CAFE-4E86-BA20-0BEF2D05AEE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Round Diagonal Corner Rectangle 3">
                        <a:extLst>
                          <a:ext uri="{FF2B5EF4-FFF2-40B4-BE49-F238E27FC236}">
                            <a16:creationId xmlns:a16="http://schemas.microsoft.com/office/drawing/2014/main" id="{0EA13474-715B-467A-96DD-02A64A3CF95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ound Diagonal Corner Rectangle 4">
                        <a:extLst>
                          <a:ext uri="{FF2B5EF4-FFF2-40B4-BE49-F238E27FC236}">
                            <a16:creationId xmlns:a16="http://schemas.microsoft.com/office/drawing/2014/main" id="{B99C2517-B8C8-4691-932C-39D234E59BD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ound Diagonal Corner Rectangle 5">
                        <a:extLst>
                          <a:ext uri="{FF2B5EF4-FFF2-40B4-BE49-F238E27FC236}">
                            <a16:creationId xmlns:a16="http://schemas.microsoft.com/office/drawing/2014/main" id="{54C8FA5C-E247-4486-8BA9-412EF5EEEB4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ound Diagonal Corner Rectangle 6">
                        <a:extLst>
                          <a:ext uri="{FF2B5EF4-FFF2-40B4-BE49-F238E27FC236}">
                            <a16:creationId xmlns:a16="http://schemas.microsoft.com/office/drawing/2014/main" id="{04675568-A75D-46BC-8C06-E10D0305EB8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9" name="Group 8">
                      <a:extLst>
                        <a:ext uri="{FF2B5EF4-FFF2-40B4-BE49-F238E27FC236}">
                          <a16:creationId xmlns:a16="http://schemas.microsoft.com/office/drawing/2014/main" id="{3D7B7438-E0FE-48A8-98C6-682B7D2A76F1}"/>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20" name="Round Diagonal Corner Rectangle 18">
                        <a:extLst>
                          <a:ext uri="{FF2B5EF4-FFF2-40B4-BE49-F238E27FC236}">
                            <a16:creationId xmlns:a16="http://schemas.microsoft.com/office/drawing/2014/main" id="{E967AC98-CDDD-4427-9E90-252DB9CF99A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1" name="Round Diagonal Corner Rectangle 19">
                        <a:extLst>
                          <a:ext uri="{FF2B5EF4-FFF2-40B4-BE49-F238E27FC236}">
                            <a16:creationId xmlns:a16="http://schemas.microsoft.com/office/drawing/2014/main" id="{BDF4F0BC-FFBB-4554-8C43-C6123D8DEA3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2" name="Round Diagonal Corner Rectangle 20">
                        <a:extLst>
                          <a:ext uri="{FF2B5EF4-FFF2-40B4-BE49-F238E27FC236}">
                            <a16:creationId xmlns:a16="http://schemas.microsoft.com/office/drawing/2014/main" id="{E126F722-B525-45BD-9726-C696128B35B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3" name="Round Diagonal Corner Rectangle 21">
                        <a:extLst>
                          <a:ext uri="{FF2B5EF4-FFF2-40B4-BE49-F238E27FC236}">
                            <a16:creationId xmlns:a16="http://schemas.microsoft.com/office/drawing/2014/main" id="{C16EA4D2-01FC-40DA-84D9-CCDEDC61D8B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Round Diagonal Corner Rectangle 22">
                        <a:extLst>
                          <a:ext uri="{FF2B5EF4-FFF2-40B4-BE49-F238E27FC236}">
                            <a16:creationId xmlns:a16="http://schemas.microsoft.com/office/drawing/2014/main" id="{23B3FFE3-BD8E-492F-BE52-851DF7A70BE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3" name="Group 952">
                    <a:extLst>
                      <a:ext uri="{FF2B5EF4-FFF2-40B4-BE49-F238E27FC236}">
                        <a16:creationId xmlns:a16="http://schemas.microsoft.com/office/drawing/2014/main" id="{CBEEB216-AE9E-4A46-98E8-BE9748332312}"/>
                      </a:ext>
                    </a:extLst>
                  </p:cNvPr>
                  <p:cNvGrpSpPr/>
                  <p:nvPr/>
                </p:nvGrpSpPr>
                <p:grpSpPr>
                  <a:xfrm rot="20253845">
                    <a:off x="1241184" y="1553241"/>
                    <a:ext cx="1595182" cy="1230216"/>
                    <a:chOff x="4567827" y="970271"/>
                    <a:chExt cx="1595182" cy="1230216"/>
                  </a:xfrm>
                </p:grpSpPr>
                <p:grpSp>
                  <p:nvGrpSpPr>
                    <p:cNvPr id="1006" name="Group 7">
                      <a:extLst>
                        <a:ext uri="{FF2B5EF4-FFF2-40B4-BE49-F238E27FC236}">
                          <a16:creationId xmlns:a16="http://schemas.microsoft.com/office/drawing/2014/main" id="{CC96E9E0-BA04-495E-9A5F-6A5415A22B94}"/>
                        </a:ext>
                      </a:extLst>
                    </p:cNvPr>
                    <p:cNvGrpSpPr/>
                    <p:nvPr/>
                  </p:nvGrpSpPr>
                  <p:grpSpPr>
                    <a:xfrm>
                      <a:off x="4567827" y="970271"/>
                      <a:ext cx="1176558" cy="776349"/>
                      <a:chOff x="4567827" y="970271"/>
                      <a:chExt cx="1176558" cy="776349"/>
                    </a:xfrm>
                    <a:solidFill>
                      <a:schemeClr val="accent3">
                        <a:lumMod val="50000"/>
                      </a:schemeClr>
                    </a:solidFill>
                  </p:grpSpPr>
                  <p:sp>
                    <p:nvSpPr>
                      <p:cNvPr id="1013" name="Round Diagonal Corner Rectangle 2">
                        <a:extLst>
                          <a:ext uri="{FF2B5EF4-FFF2-40B4-BE49-F238E27FC236}">
                            <a16:creationId xmlns:a16="http://schemas.microsoft.com/office/drawing/2014/main" id="{61FBE0D2-ED94-4B4D-AE4B-AAA34C43783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4" name="Round Diagonal Corner Rectangle 3">
                        <a:extLst>
                          <a:ext uri="{FF2B5EF4-FFF2-40B4-BE49-F238E27FC236}">
                            <a16:creationId xmlns:a16="http://schemas.microsoft.com/office/drawing/2014/main" id="{25224ED3-FD0C-4916-9746-1D48186AC5BE}"/>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5" name="Round Diagonal Corner Rectangle 4">
                        <a:extLst>
                          <a:ext uri="{FF2B5EF4-FFF2-40B4-BE49-F238E27FC236}">
                            <a16:creationId xmlns:a16="http://schemas.microsoft.com/office/drawing/2014/main" id="{F3054C0D-4DE3-4403-8C01-A7AF2B0EE48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6" name="Round Diagonal Corner Rectangle 5">
                        <a:extLst>
                          <a:ext uri="{FF2B5EF4-FFF2-40B4-BE49-F238E27FC236}">
                            <a16:creationId xmlns:a16="http://schemas.microsoft.com/office/drawing/2014/main" id="{E4F4C9F4-5D97-43BD-86D9-F92DB6E9F8A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7" name="Round Diagonal Corner Rectangle 6">
                        <a:extLst>
                          <a:ext uri="{FF2B5EF4-FFF2-40B4-BE49-F238E27FC236}">
                            <a16:creationId xmlns:a16="http://schemas.microsoft.com/office/drawing/2014/main" id="{9EC818B7-CAA1-4AD5-8D32-7B321233435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7" name="Group 8">
                      <a:extLst>
                        <a:ext uri="{FF2B5EF4-FFF2-40B4-BE49-F238E27FC236}">
                          <a16:creationId xmlns:a16="http://schemas.microsoft.com/office/drawing/2014/main" id="{468CA79A-F61C-46AA-9AB3-083C14E167FF}"/>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08" name="Round Diagonal Corner Rectangle 31">
                        <a:extLst>
                          <a:ext uri="{FF2B5EF4-FFF2-40B4-BE49-F238E27FC236}">
                            <a16:creationId xmlns:a16="http://schemas.microsoft.com/office/drawing/2014/main" id="{94F13636-4822-4BDA-82DF-8CDC16CA81A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9" name="Round Diagonal Corner Rectangle 32">
                        <a:extLst>
                          <a:ext uri="{FF2B5EF4-FFF2-40B4-BE49-F238E27FC236}">
                            <a16:creationId xmlns:a16="http://schemas.microsoft.com/office/drawing/2014/main" id="{231B5FE3-7202-4EDB-A1CD-D76FE6D0497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0" name="Round Diagonal Corner Rectangle 33">
                        <a:extLst>
                          <a:ext uri="{FF2B5EF4-FFF2-40B4-BE49-F238E27FC236}">
                            <a16:creationId xmlns:a16="http://schemas.microsoft.com/office/drawing/2014/main" id="{79E0168E-F3EC-4989-BCB8-589941CB929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1" name="Round Diagonal Corner Rectangle 34">
                        <a:extLst>
                          <a:ext uri="{FF2B5EF4-FFF2-40B4-BE49-F238E27FC236}">
                            <a16:creationId xmlns:a16="http://schemas.microsoft.com/office/drawing/2014/main" id="{35F4AF71-6B78-4B61-AB7F-BFE2AD16218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2" name="Round Diagonal Corner Rectangle 35">
                        <a:extLst>
                          <a:ext uri="{FF2B5EF4-FFF2-40B4-BE49-F238E27FC236}">
                            <a16:creationId xmlns:a16="http://schemas.microsoft.com/office/drawing/2014/main" id="{6DAAEB83-EB55-40E5-A4C0-6D9347821FC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4" name="Group 953">
                    <a:extLst>
                      <a:ext uri="{FF2B5EF4-FFF2-40B4-BE49-F238E27FC236}">
                        <a16:creationId xmlns:a16="http://schemas.microsoft.com/office/drawing/2014/main" id="{E39694DE-4CDB-456D-8817-9F6BFCB9DED1}"/>
                      </a:ext>
                    </a:extLst>
                  </p:cNvPr>
                  <p:cNvGrpSpPr/>
                  <p:nvPr/>
                </p:nvGrpSpPr>
                <p:grpSpPr>
                  <a:xfrm rot="8113811">
                    <a:off x="1943792" y="770000"/>
                    <a:ext cx="1446415" cy="1355079"/>
                    <a:chOff x="4567827" y="970271"/>
                    <a:chExt cx="1595182" cy="1230216"/>
                  </a:xfrm>
                </p:grpSpPr>
                <p:grpSp>
                  <p:nvGrpSpPr>
                    <p:cNvPr id="994" name="Group 7">
                      <a:extLst>
                        <a:ext uri="{FF2B5EF4-FFF2-40B4-BE49-F238E27FC236}">
                          <a16:creationId xmlns:a16="http://schemas.microsoft.com/office/drawing/2014/main" id="{324A9C66-67ED-4F1A-B7CF-5150E9247E40}"/>
                        </a:ext>
                      </a:extLst>
                    </p:cNvPr>
                    <p:cNvGrpSpPr/>
                    <p:nvPr/>
                  </p:nvGrpSpPr>
                  <p:grpSpPr>
                    <a:xfrm>
                      <a:off x="4567827" y="970271"/>
                      <a:ext cx="1176558" cy="776349"/>
                      <a:chOff x="4567827" y="970271"/>
                      <a:chExt cx="1176558" cy="776349"/>
                    </a:xfrm>
                    <a:solidFill>
                      <a:schemeClr val="accent3">
                        <a:lumMod val="50000"/>
                      </a:schemeClr>
                    </a:solidFill>
                  </p:grpSpPr>
                  <p:sp>
                    <p:nvSpPr>
                      <p:cNvPr id="1001" name="Round Diagonal Corner Rectangle 2">
                        <a:extLst>
                          <a:ext uri="{FF2B5EF4-FFF2-40B4-BE49-F238E27FC236}">
                            <a16:creationId xmlns:a16="http://schemas.microsoft.com/office/drawing/2014/main" id="{4D278D0F-6927-414E-BBEE-2C4606F8F409}"/>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2" name="Round Diagonal Corner Rectangle 3">
                        <a:extLst>
                          <a:ext uri="{FF2B5EF4-FFF2-40B4-BE49-F238E27FC236}">
                            <a16:creationId xmlns:a16="http://schemas.microsoft.com/office/drawing/2014/main" id="{3D4ABE3E-C93B-4C47-AA74-821FF8AA852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 name="Round Diagonal Corner Rectangle 4">
                        <a:extLst>
                          <a:ext uri="{FF2B5EF4-FFF2-40B4-BE49-F238E27FC236}">
                            <a16:creationId xmlns:a16="http://schemas.microsoft.com/office/drawing/2014/main" id="{F8FC19DA-1B15-4010-8101-23403A0AE6AB}"/>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4" name="Round Diagonal Corner Rectangle 5">
                        <a:extLst>
                          <a:ext uri="{FF2B5EF4-FFF2-40B4-BE49-F238E27FC236}">
                            <a16:creationId xmlns:a16="http://schemas.microsoft.com/office/drawing/2014/main" id="{8CB548DD-AE6B-4B4E-B38D-9D340725ECB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5" name="Round Diagonal Corner Rectangle 6">
                        <a:extLst>
                          <a:ext uri="{FF2B5EF4-FFF2-40B4-BE49-F238E27FC236}">
                            <a16:creationId xmlns:a16="http://schemas.microsoft.com/office/drawing/2014/main" id="{A69E31E3-42E8-4114-8918-E9ADCD422F1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5" name="Group 8">
                      <a:extLst>
                        <a:ext uri="{FF2B5EF4-FFF2-40B4-BE49-F238E27FC236}">
                          <a16:creationId xmlns:a16="http://schemas.microsoft.com/office/drawing/2014/main" id="{73B53C9A-4CBA-4B02-99F8-836ED63996E3}"/>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96" name="Round Diagonal Corner Rectangle 44">
                        <a:extLst>
                          <a:ext uri="{FF2B5EF4-FFF2-40B4-BE49-F238E27FC236}">
                            <a16:creationId xmlns:a16="http://schemas.microsoft.com/office/drawing/2014/main" id="{9A51B9A2-1F6D-4998-9045-6510C1D39F5B}"/>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7" name="Round Diagonal Corner Rectangle 45">
                        <a:extLst>
                          <a:ext uri="{FF2B5EF4-FFF2-40B4-BE49-F238E27FC236}">
                            <a16:creationId xmlns:a16="http://schemas.microsoft.com/office/drawing/2014/main" id="{AD744B91-2924-4608-8DB2-A175344261D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8" name="Round Diagonal Corner Rectangle 46">
                        <a:extLst>
                          <a:ext uri="{FF2B5EF4-FFF2-40B4-BE49-F238E27FC236}">
                            <a16:creationId xmlns:a16="http://schemas.microsoft.com/office/drawing/2014/main" id="{33C73963-DEB0-4E12-A194-E447CEF49FE0}"/>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9" name="Round Diagonal Corner Rectangle 47">
                        <a:extLst>
                          <a:ext uri="{FF2B5EF4-FFF2-40B4-BE49-F238E27FC236}">
                            <a16:creationId xmlns:a16="http://schemas.microsoft.com/office/drawing/2014/main" id="{C802DB16-71DB-4F25-A470-B51E72DA3EA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0" name="Round Diagonal Corner Rectangle 48">
                        <a:extLst>
                          <a:ext uri="{FF2B5EF4-FFF2-40B4-BE49-F238E27FC236}">
                            <a16:creationId xmlns:a16="http://schemas.microsoft.com/office/drawing/2014/main" id="{5139210F-D371-4D26-9E21-6082BF8CFD9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5" name="Group 954">
                    <a:extLst>
                      <a:ext uri="{FF2B5EF4-FFF2-40B4-BE49-F238E27FC236}">
                        <a16:creationId xmlns:a16="http://schemas.microsoft.com/office/drawing/2014/main" id="{330BF62E-6274-4975-8174-2CF6260E68F3}"/>
                      </a:ext>
                    </a:extLst>
                  </p:cNvPr>
                  <p:cNvGrpSpPr/>
                  <p:nvPr/>
                </p:nvGrpSpPr>
                <p:grpSpPr>
                  <a:xfrm rot="8113811">
                    <a:off x="1438523" y="2207715"/>
                    <a:ext cx="1390153" cy="762604"/>
                    <a:chOff x="4567827" y="970271"/>
                    <a:chExt cx="1595182" cy="1230216"/>
                  </a:xfrm>
                </p:grpSpPr>
                <p:grpSp>
                  <p:nvGrpSpPr>
                    <p:cNvPr id="982" name="Group 7">
                      <a:extLst>
                        <a:ext uri="{FF2B5EF4-FFF2-40B4-BE49-F238E27FC236}">
                          <a16:creationId xmlns:a16="http://schemas.microsoft.com/office/drawing/2014/main" id="{B9D280EF-D922-4A99-B4A2-D005A9A0C054}"/>
                        </a:ext>
                      </a:extLst>
                    </p:cNvPr>
                    <p:cNvGrpSpPr/>
                    <p:nvPr/>
                  </p:nvGrpSpPr>
                  <p:grpSpPr>
                    <a:xfrm>
                      <a:off x="4567827" y="970271"/>
                      <a:ext cx="1176558" cy="776349"/>
                      <a:chOff x="4567827" y="970271"/>
                      <a:chExt cx="1176558" cy="776349"/>
                    </a:xfrm>
                    <a:solidFill>
                      <a:schemeClr val="accent3">
                        <a:lumMod val="50000"/>
                      </a:schemeClr>
                    </a:solidFill>
                  </p:grpSpPr>
                  <p:sp>
                    <p:nvSpPr>
                      <p:cNvPr id="989" name="Round Diagonal Corner Rectangle 2">
                        <a:extLst>
                          <a:ext uri="{FF2B5EF4-FFF2-40B4-BE49-F238E27FC236}">
                            <a16:creationId xmlns:a16="http://schemas.microsoft.com/office/drawing/2014/main" id="{B0DA65B5-2551-4EE7-BDDD-6E86561D3BB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Round Diagonal Corner Rectangle 3">
                        <a:extLst>
                          <a:ext uri="{FF2B5EF4-FFF2-40B4-BE49-F238E27FC236}">
                            <a16:creationId xmlns:a16="http://schemas.microsoft.com/office/drawing/2014/main" id="{1C4E73F2-F52D-4707-8C54-DB30E044D58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Round Diagonal Corner Rectangle 4">
                        <a:extLst>
                          <a:ext uri="{FF2B5EF4-FFF2-40B4-BE49-F238E27FC236}">
                            <a16:creationId xmlns:a16="http://schemas.microsoft.com/office/drawing/2014/main" id="{38BEE57D-D873-4A65-9406-A1A953AB26F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2" name="Round Diagonal Corner Rectangle 5">
                        <a:extLst>
                          <a:ext uri="{FF2B5EF4-FFF2-40B4-BE49-F238E27FC236}">
                            <a16:creationId xmlns:a16="http://schemas.microsoft.com/office/drawing/2014/main" id="{13EB43BE-48FC-4A2A-A47C-066907084FAB}"/>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Round Diagonal Corner Rectangle 6">
                        <a:extLst>
                          <a:ext uri="{FF2B5EF4-FFF2-40B4-BE49-F238E27FC236}">
                            <a16:creationId xmlns:a16="http://schemas.microsoft.com/office/drawing/2014/main" id="{47559C26-EC41-48D4-B7AA-F48EC2AFC44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3" name="Group 8">
                      <a:extLst>
                        <a:ext uri="{FF2B5EF4-FFF2-40B4-BE49-F238E27FC236}">
                          <a16:creationId xmlns:a16="http://schemas.microsoft.com/office/drawing/2014/main" id="{6300829D-D685-4D80-8D76-78F8239A40CA}"/>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84" name="Round Diagonal Corner Rectangle 57">
                        <a:extLst>
                          <a:ext uri="{FF2B5EF4-FFF2-40B4-BE49-F238E27FC236}">
                            <a16:creationId xmlns:a16="http://schemas.microsoft.com/office/drawing/2014/main" id="{14591C85-0005-4B94-A242-61348E869D9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5" name="Round Diagonal Corner Rectangle 58">
                        <a:extLst>
                          <a:ext uri="{FF2B5EF4-FFF2-40B4-BE49-F238E27FC236}">
                            <a16:creationId xmlns:a16="http://schemas.microsoft.com/office/drawing/2014/main" id="{3F2814E7-1534-49B1-8813-264936CAD95A}"/>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 name="Round Diagonal Corner Rectangle 59">
                        <a:extLst>
                          <a:ext uri="{FF2B5EF4-FFF2-40B4-BE49-F238E27FC236}">
                            <a16:creationId xmlns:a16="http://schemas.microsoft.com/office/drawing/2014/main" id="{84CBBCD8-10D0-479C-9A2B-8044EB10938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Round Diagonal Corner Rectangle 60">
                        <a:extLst>
                          <a:ext uri="{FF2B5EF4-FFF2-40B4-BE49-F238E27FC236}">
                            <a16:creationId xmlns:a16="http://schemas.microsoft.com/office/drawing/2014/main" id="{288CB166-5FD5-47A8-86E8-779C129EC73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Round Diagonal Corner Rectangle 61">
                        <a:extLst>
                          <a:ext uri="{FF2B5EF4-FFF2-40B4-BE49-F238E27FC236}">
                            <a16:creationId xmlns:a16="http://schemas.microsoft.com/office/drawing/2014/main" id="{C7F8BEBC-25A4-439E-BF39-3D1B3360413C}"/>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6" name="Group 955">
                    <a:extLst>
                      <a:ext uri="{FF2B5EF4-FFF2-40B4-BE49-F238E27FC236}">
                        <a16:creationId xmlns:a16="http://schemas.microsoft.com/office/drawing/2014/main" id="{83A04FF3-EDEB-4A43-9470-7A2BED8FC8D4}"/>
                      </a:ext>
                    </a:extLst>
                  </p:cNvPr>
                  <p:cNvGrpSpPr/>
                  <p:nvPr/>
                </p:nvGrpSpPr>
                <p:grpSpPr>
                  <a:xfrm rot="9089938">
                    <a:off x="2556363" y="1661184"/>
                    <a:ext cx="1090262" cy="771324"/>
                    <a:chOff x="4567827" y="970271"/>
                    <a:chExt cx="1595182" cy="1230216"/>
                  </a:xfrm>
                </p:grpSpPr>
                <p:grpSp>
                  <p:nvGrpSpPr>
                    <p:cNvPr id="970" name="Group 7">
                      <a:extLst>
                        <a:ext uri="{FF2B5EF4-FFF2-40B4-BE49-F238E27FC236}">
                          <a16:creationId xmlns:a16="http://schemas.microsoft.com/office/drawing/2014/main" id="{F9F74DF0-8BB2-4EEC-8912-9BCEB6EFF198}"/>
                        </a:ext>
                      </a:extLst>
                    </p:cNvPr>
                    <p:cNvGrpSpPr/>
                    <p:nvPr/>
                  </p:nvGrpSpPr>
                  <p:grpSpPr>
                    <a:xfrm>
                      <a:off x="4567827" y="970271"/>
                      <a:ext cx="1176558" cy="776349"/>
                      <a:chOff x="4567827" y="970271"/>
                      <a:chExt cx="1176558" cy="776349"/>
                    </a:xfrm>
                    <a:solidFill>
                      <a:schemeClr val="accent3">
                        <a:lumMod val="50000"/>
                      </a:schemeClr>
                    </a:solidFill>
                  </p:grpSpPr>
                  <p:sp>
                    <p:nvSpPr>
                      <p:cNvPr id="977" name="Round Diagonal Corner Rectangle 2">
                        <a:extLst>
                          <a:ext uri="{FF2B5EF4-FFF2-40B4-BE49-F238E27FC236}">
                            <a16:creationId xmlns:a16="http://schemas.microsoft.com/office/drawing/2014/main" id="{1A6EE1E2-E689-4450-84DD-13BF34166A1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 name="Round Diagonal Corner Rectangle 3">
                        <a:extLst>
                          <a:ext uri="{FF2B5EF4-FFF2-40B4-BE49-F238E27FC236}">
                            <a16:creationId xmlns:a16="http://schemas.microsoft.com/office/drawing/2014/main" id="{B2C60211-CB16-4E2A-898D-F48B64AB921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Round Diagonal Corner Rectangle 4">
                        <a:extLst>
                          <a:ext uri="{FF2B5EF4-FFF2-40B4-BE49-F238E27FC236}">
                            <a16:creationId xmlns:a16="http://schemas.microsoft.com/office/drawing/2014/main" id="{2366E177-C407-499B-A4D4-515CEBD2E4A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Round Diagonal Corner Rectangle 5">
                        <a:extLst>
                          <a:ext uri="{FF2B5EF4-FFF2-40B4-BE49-F238E27FC236}">
                            <a16:creationId xmlns:a16="http://schemas.microsoft.com/office/drawing/2014/main" id="{541B5BCB-DDD0-4C32-BF07-F16AC42A05F5}"/>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1" name="Round Diagonal Corner Rectangle 6">
                        <a:extLst>
                          <a:ext uri="{FF2B5EF4-FFF2-40B4-BE49-F238E27FC236}">
                            <a16:creationId xmlns:a16="http://schemas.microsoft.com/office/drawing/2014/main" id="{915125F1-A0AE-48F3-8DA1-627E261D988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1" name="Group 8">
                      <a:extLst>
                        <a:ext uri="{FF2B5EF4-FFF2-40B4-BE49-F238E27FC236}">
                          <a16:creationId xmlns:a16="http://schemas.microsoft.com/office/drawing/2014/main" id="{F4317FE5-D26B-40C6-A4A2-C8252AE50EA1}"/>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72" name="Round Diagonal Corner Rectangle 70">
                        <a:extLst>
                          <a:ext uri="{FF2B5EF4-FFF2-40B4-BE49-F238E27FC236}">
                            <a16:creationId xmlns:a16="http://schemas.microsoft.com/office/drawing/2014/main" id="{86DBE46C-05D5-4B22-B253-7A028CC32D2D}"/>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3" name="Round Diagonal Corner Rectangle 71">
                        <a:extLst>
                          <a:ext uri="{FF2B5EF4-FFF2-40B4-BE49-F238E27FC236}">
                            <a16:creationId xmlns:a16="http://schemas.microsoft.com/office/drawing/2014/main" id="{1C0108DF-EAAE-466F-AE46-5DB07541869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Round Diagonal Corner Rectangle 72">
                        <a:extLst>
                          <a:ext uri="{FF2B5EF4-FFF2-40B4-BE49-F238E27FC236}">
                            <a16:creationId xmlns:a16="http://schemas.microsoft.com/office/drawing/2014/main" id="{98491F12-BDCC-4C38-A220-1E831C61405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5" name="Round Diagonal Corner Rectangle 73">
                        <a:extLst>
                          <a:ext uri="{FF2B5EF4-FFF2-40B4-BE49-F238E27FC236}">
                            <a16:creationId xmlns:a16="http://schemas.microsoft.com/office/drawing/2014/main" id="{52D96FE3-D282-4356-AF81-42C5BA02DE7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6" name="Round Diagonal Corner Rectangle 74">
                        <a:extLst>
                          <a:ext uri="{FF2B5EF4-FFF2-40B4-BE49-F238E27FC236}">
                            <a16:creationId xmlns:a16="http://schemas.microsoft.com/office/drawing/2014/main" id="{DD9B494F-CF56-44BF-A1E4-2951F204A350}"/>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7" name="Group 956">
                    <a:extLst>
                      <a:ext uri="{FF2B5EF4-FFF2-40B4-BE49-F238E27FC236}">
                        <a16:creationId xmlns:a16="http://schemas.microsoft.com/office/drawing/2014/main" id="{425B2F48-718B-4C0E-AAB1-9615068908F6}"/>
                      </a:ext>
                    </a:extLst>
                  </p:cNvPr>
                  <p:cNvGrpSpPr/>
                  <p:nvPr/>
                </p:nvGrpSpPr>
                <p:grpSpPr>
                  <a:xfrm rot="13486189" flipH="1">
                    <a:off x="1389306" y="2685691"/>
                    <a:ext cx="1345945" cy="1037421"/>
                    <a:chOff x="4567827" y="970271"/>
                    <a:chExt cx="1595182" cy="1230216"/>
                  </a:xfrm>
                </p:grpSpPr>
                <p:grpSp>
                  <p:nvGrpSpPr>
                    <p:cNvPr id="958" name="Group 7">
                      <a:extLst>
                        <a:ext uri="{FF2B5EF4-FFF2-40B4-BE49-F238E27FC236}">
                          <a16:creationId xmlns:a16="http://schemas.microsoft.com/office/drawing/2014/main" id="{67CF2446-47B9-4685-AD9F-5FA5485940B5}"/>
                        </a:ext>
                      </a:extLst>
                    </p:cNvPr>
                    <p:cNvGrpSpPr/>
                    <p:nvPr/>
                  </p:nvGrpSpPr>
                  <p:grpSpPr>
                    <a:xfrm>
                      <a:off x="4567827" y="970271"/>
                      <a:ext cx="1176558" cy="776349"/>
                      <a:chOff x="4567827" y="970271"/>
                      <a:chExt cx="1176558" cy="776349"/>
                    </a:xfrm>
                    <a:solidFill>
                      <a:schemeClr val="accent3">
                        <a:lumMod val="50000"/>
                      </a:schemeClr>
                    </a:solidFill>
                  </p:grpSpPr>
                  <p:sp>
                    <p:nvSpPr>
                      <p:cNvPr id="965" name="Round Diagonal Corner Rectangle 2">
                        <a:extLst>
                          <a:ext uri="{FF2B5EF4-FFF2-40B4-BE49-F238E27FC236}">
                            <a16:creationId xmlns:a16="http://schemas.microsoft.com/office/drawing/2014/main" id="{43784F51-7A50-4C50-8B54-CD4E8C54F0B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Round Diagonal Corner Rectangle 3">
                        <a:extLst>
                          <a:ext uri="{FF2B5EF4-FFF2-40B4-BE49-F238E27FC236}">
                            <a16:creationId xmlns:a16="http://schemas.microsoft.com/office/drawing/2014/main" id="{090AB6AD-21AF-438E-B572-0652B224093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Round Diagonal Corner Rectangle 4">
                        <a:extLst>
                          <a:ext uri="{FF2B5EF4-FFF2-40B4-BE49-F238E27FC236}">
                            <a16:creationId xmlns:a16="http://schemas.microsoft.com/office/drawing/2014/main" id="{DAF4B5FC-0BFB-43F6-9BEE-1353C86DBC6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Round Diagonal Corner Rectangle 5">
                        <a:extLst>
                          <a:ext uri="{FF2B5EF4-FFF2-40B4-BE49-F238E27FC236}">
                            <a16:creationId xmlns:a16="http://schemas.microsoft.com/office/drawing/2014/main" id="{0B827564-A021-4D50-91CD-06CFEE3A95A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9" name="Round Diagonal Corner Rectangle 6">
                        <a:extLst>
                          <a:ext uri="{FF2B5EF4-FFF2-40B4-BE49-F238E27FC236}">
                            <a16:creationId xmlns:a16="http://schemas.microsoft.com/office/drawing/2014/main" id="{B57D1BBD-60A8-4BA7-951B-25228C4FDFA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9" name="Group 8">
                      <a:extLst>
                        <a:ext uri="{FF2B5EF4-FFF2-40B4-BE49-F238E27FC236}">
                          <a16:creationId xmlns:a16="http://schemas.microsoft.com/office/drawing/2014/main" id="{9130DE02-3C37-48F6-80E6-0609F833783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60" name="Round Diagonal Corner Rectangle 83">
                        <a:extLst>
                          <a:ext uri="{FF2B5EF4-FFF2-40B4-BE49-F238E27FC236}">
                            <a16:creationId xmlns:a16="http://schemas.microsoft.com/office/drawing/2014/main" id="{8C368C2F-C13D-4F8C-82FF-5020F55AA71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1" name="Round Diagonal Corner Rectangle 84">
                        <a:extLst>
                          <a:ext uri="{FF2B5EF4-FFF2-40B4-BE49-F238E27FC236}">
                            <a16:creationId xmlns:a16="http://schemas.microsoft.com/office/drawing/2014/main" id="{804B1769-C63F-4F99-AFD8-45EDC6ED4AE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 name="Round Diagonal Corner Rectangle 85">
                        <a:extLst>
                          <a:ext uri="{FF2B5EF4-FFF2-40B4-BE49-F238E27FC236}">
                            <a16:creationId xmlns:a16="http://schemas.microsoft.com/office/drawing/2014/main" id="{B3844B56-8503-4F5F-A171-5221E147A88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3" name="Round Diagonal Corner Rectangle 86">
                        <a:extLst>
                          <a:ext uri="{FF2B5EF4-FFF2-40B4-BE49-F238E27FC236}">
                            <a16:creationId xmlns:a16="http://schemas.microsoft.com/office/drawing/2014/main" id="{A5A90ED8-FC03-4042-9243-474B0A734E0B}"/>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Round Diagonal Corner Rectangle 87">
                        <a:extLst>
                          <a:ext uri="{FF2B5EF4-FFF2-40B4-BE49-F238E27FC236}">
                            <a16:creationId xmlns:a16="http://schemas.microsoft.com/office/drawing/2014/main" id="{F809F8C6-EF9C-493C-8124-94D2F369B7D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44" name="Group 443">
                  <a:extLst>
                    <a:ext uri="{FF2B5EF4-FFF2-40B4-BE49-F238E27FC236}">
                      <a16:creationId xmlns:a16="http://schemas.microsoft.com/office/drawing/2014/main" id="{F393DDBF-0F41-4492-B834-1CFA1F62E847}"/>
                    </a:ext>
                  </a:extLst>
                </p:cNvPr>
                <p:cNvGrpSpPr/>
                <p:nvPr/>
              </p:nvGrpSpPr>
              <p:grpSpPr>
                <a:xfrm>
                  <a:off x="2054353" y="3678937"/>
                  <a:ext cx="777240" cy="543506"/>
                  <a:chOff x="3480816" y="1417320"/>
                  <a:chExt cx="4105975" cy="2871216"/>
                </a:xfrm>
              </p:grpSpPr>
              <p:grpSp>
                <p:nvGrpSpPr>
                  <p:cNvPr id="938" name="Group 937">
                    <a:extLst>
                      <a:ext uri="{FF2B5EF4-FFF2-40B4-BE49-F238E27FC236}">
                        <a16:creationId xmlns:a16="http://schemas.microsoft.com/office/drawing/2014/main" id="{614CD46A-06EF-4D18-917F-51446E5D08C3}"/>
                      </a:ext>
                    </a:extLst>
                  </p:cNvPr>
                  <p:cNvGrpSpPr/>
                  <p:nvPr/>
                </p:nvGrpSpPr>
                <p:grpSpPr>
                  <a:xfrm>
                    <a:off x="4489705" y="1779294"/>
                    <a:ext cx="1630864" cy="1887450"/>
                    <a:chOff x="7653422" y="1435608"/>
                    <a:chExt cx="2769586" cy="3757446"/>
                  </a:xfrm>
                </p:grpSpPr>
                <p:sp>
                  <p:nvSpPr>
                    <p:cNvPr id="948" name="Rectangle 2">
                      <a:extLst>
                        <a:ext uri="{FF2B5EF4-FFF2-40B4-BE49-F238E27FC236}">
                          <a16:creationId xmlns:a16="http://schemas.microsoft.com/office/drawing/2014/main" id="{0BE77C36-B71D-4B82-9186-8684BE976D08}"/>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Freeform: Shape 948">
                      <a:extLst>
                        <a:ext uri="{FF2B5EF4-FFF2-40B4-BE49-F238E27FC236}">
                          <a16:creationId xmlns:a16="http://schemas.microsoft.com/office/drawing/2014/main" id="{56F46790-A167-4229-9DD5-9E8D02A202DF}"/>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39" name="Group 938">
                    <a:extLst>
                      <a:ext uri="{FF2B5EF4-FFF2-40B4-BE49-F238E27FC236}">
                        <a16:creationId xmlns:a16="http://schemas.microsoft.com/office/drawing/2014/main" id="{F0E3B9D8-0784-47D0-89B0-599786FE2C6E}"/>
                      </a:ext>
                    </a:extLst>
                  </p:cNvPr>
                  <p:cNvGrpSpPr/>
                  <p:nvPr/>
                </p:nvGrpSpPr>
                <p:grpSpPr>
                  <a:xfrm>
                    <a:off x="5218177" y="1636776"/>
                    <a:ext cx="1822482" cy="2109216"/>
                    <a:chOff x="7653422" y="1435608"/>
                    <a:chExt cx="2769586" cy="3757446"/>
                  </a:xfrm>
                </p:grpSpPr>
                <p:sp>
                  <p:nvSpPr>
                    <p:cNvPr id="946" name="Rectangle 2">
                      <a:extLst>
                        <a:ext uri="{FF2B5EF4-FFF2-40B4-BE49-F238E27FC236}">
                          <a16:creationId xmlns:a16="http://schemas.microsoft.com/office/drawing/2014/main" id="{F3A9DD25-7306-463B-BECA-113E85313C15}"/>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Freeform: Shape 946">
                      <a:extLst>
                        <a:ext uri="{FF2B5EF4-FFF2-40B4-BE49-F238E27FC236}">
                          <a16:creationId xmlns:a16="http://schemas.microsoft.com/office/drawing/2014/main" id="{FC75799A-8D54-49DF-AC17-3AEF029E4845}"/>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40" name="Group 939">
                    <a:extLst>
                      <a:ext uri="{FF2B5EF4-FFF2-40B4-BE49-F238E27FC236}">
                        <a16:creationId xmlns:a16="http://schemas.microsoft.com/office/drawing/2014/main" id="{15502246-BCDA-407A-BBFC-1381531B5CCD}"/>
                      </a:ext>
                    </a:extLst>
                  </p:cNvPr>
                  <p:cNvGrpSpPr/>
                  <p:nvPr/>
                </p:nvGrpSpPr>
                <p:grpSpPr>
                  <a:xfrm>
                    <a:off x="3480816" y="1417320"/>
                    <a:ext cx="2162223" cy="2502408"/>
                    <a:chOff x="7653422" y="1435608"/>
                    <a:chExt cx="2769586" cy="3757446"/>
                  </a:xfrm>
                </p:grpSpPr>
                <p:sp>
                  <p:nvSpPr>
                    <p:cNvPr id="944" name="Rectangle 2">
                      <a:extLst>
                        <a:ext uri="{FF2B5EF4-FFF2-40B4-BE49-F238E27FC236}">
                          <a16:creationId xmlns:a16="http://schemas.microsoft.com/office/drawing/2014/main" id="{6850C5CF-E8EE-46DE-A5CD-6B15E6A74960}"/>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5" name="Freeform: Shape 944">
                      <a:extLst>
                        <a:ext uri="{FF2B5EF4-FFF2-40B4-BE49-F238E27FC236}">
                          <a16:creationId xmlns:a16="http://schemas.microsoft.com/office/drawing/2014/main" id="{3AF32E2F-3A6F-47CA-8F58-2FE4723FF7F9}"/>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41" name="Group 940">
                    <a:extLst>
                      <a:ext uri="{FF2B5EF4-FFF2-40B4-BE49-F238E27FC236}">
                        <a16:creationId xmlns:a16="http://schemas.microsoft.com/office/drawing/2014/main" id="{AE1D1AE2-6F12-4312-B8A6-1C5D674ADE9D}"/>
                      </a:ext>
                    </a:extLst>
                  </p:cNvPr>
                  <p:cNvGrpSpPr/>
                  <p:nvPr/>
                </p:nvGrpSpPr>
                <p:grpSpPr>
                  <a:xfrm>
                    <a:off x="5394961" y="1751862"/>
                    <a:ext cx="2191830" cy="2536674"/>
                    <a:chOff x="7653422" y="1435608"/>
                    <a:chExt cx="2769586" cy="3757446"/>
                  </a:xfrm>
                </p:grpSpPr>
                <p:sp>
                  <p:nvSpPr>
                    <p:cNvPr id="942" name="Rectangle 2">
                      <a:extLst>
                        <a:ext uri="{FF2B5EF4-FFF2-40B4-BE49-F238E27FC236}">
                          <a16:creationId xmlns:a16="http://schemas.microsoft.com/office/drawing/2014/main" id="{742A22BE-918C-486E-BAEE-6E298EE948FB}"/>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3" name="Freeform: Shape 942">
                      <a:extLst>
                        <a:ext uri="{FF2B5EF4-FFF2-40B4-BE49-F238E27FC236}">
                          <a16:creationId xmlns:a16="http://schemas.microsoft.com/office/drawing/2014/main" id="{06601048-4A7A-4D2A-8281-481A09B5402D}"/>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445" name="Group 444">
                  <a:extLst>
                    <a:ext uri="{FF2B5EF4-FFF2-40B4-BE49-F238E27FC236}">
                      <a16:creationId xmlns:a16="http://schemas.microsoft.com/office/drawing/2014/main" id="{59F35D04-AD64-4F4D-B397-9EFEAFC3D940}"/>
                    </a:ext>
                  </a:extLst>
                </p:cNvPr>
                <p:cNvGrpSpPr/>
                <p:nvPr/>
              </p:nvGrpSpPr>
              <p:grpSpPr>
                <a:xfrm>
                  <a:off x="2220166" y="3770377"/>
                  <a:ext cx="294723" cy="505968"/>
                  <a:chOff x="1241184" y="770000"/>
                  <a:chExt cx="2405441" cy="4129562"/>
                </a:xfrm>
              </p:grpSpPr>
              <p:grpSp>
                <p:nvGrpSpPr>
                  <p:cNvPr id="846" name="Group 845">
                    <a:extLst>
                      <a:ext uri="{FF2B5EF4-FFF2-40B4-BE49-F238E27FC236}">
                        <a16:creationId xmlns:a16="http://schemas.microsoft.com/office/drawing/2014/main" id="{130A98B0-40AE-49B3-9484-A10F25620E98}"/>
                      </a:ext>
                    </a:extLst>
                  </p:cNvPr>
                  <p:cNvGrpSpPr/>
                  <p:nvPr/>
                </p:nvGrpSpPr>
                <p:grpSpPr>
                  <a:xfrm>
                    <a:off x="2133600" y="2743200"/>
                    <a:ext cx="1295400" cy="990600"/>
                    <a:chOff x="4567827" y="970271"/>
                    <a:chExt cx="1595182" cy="1230216"/>
                  </a:xfrm>
                </p:grpSpPr>
                <p:grpSp>
                  <p:nvGrpSpPr>
                    <p:cNvPr id="926" name="Group 925">
                      <a:extLst>
                        <a:ext uri="{FF2B5EF4-FFF2-40B4-BE49-F238E27FC236}">
                          <a16:creationId xmlns:a16="http://schemas.microsoft.com/office/drawing/2014/main" id="{756EF1E6-438F-492D-B880-0066EAAE7231}"/>
                        </a:ext>
                      </a:extLst>
                    </p:cNvPr>
                    <p:cNvGrpSpPr/>
                    <p:nvPr/>
                  </p:nvGrpSpPr>
                  <p:grpSpPr>
                    <a:xfrm>
                      <a:off x="4567827" y="970271"/>
                      <a:ext cx="1176558" cy="776349"/>
                      <a:chOff x="4567827" y="970271"/>
                      <a:chExt cx="1176558" cy="776349"/>
                    </a:xfrm>
                    <a:solidFill>
                      <a:schemeClr val="accent3">
                        <a:lumMod val="50000"/>
                      </a:schemeClr>
                    </a:solidFill>
                  </p:grpSpPr>
                  <p:sp>
                    <p:nvSpPr>
                      <p:cNvPr id="933" name="Round Diagonal Corner Rectangle 2">
                        <a:extLst>
                          <a:ext uri="{FF2B5EF4-FFF2-40B4-BE49-F238E27FC236}">
                            <a16:creationId xmlns:a16="http://schemas.microsoft.com/office/drawing/2014/main" id="{199569F3-7E71-4BAA-BE30-6023077E4A9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4" name="Round Diagonal Corner Rectangle 3">
                        <a:extLst>
                          <a:ext uri="{FF2B5EF4-FFF2-40B4-BE49-F238E27FC236}">
                            <a16:creationId xmlns:a16="http://schemas.microsoft.com/office/drawing/2014/main" id="{A5DF40A3-C48F-4532-9FEA-321949F281B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Round Diagonal Corner Rectangle 4">
                        <a:extLst>
                          <a:ext uri="{FF2B5EF4-FFF2-40B4-BE49-F238E27FC236}">
                            <a16:creationId xmlns:a16="http://schemas.microsoft.com/office/drawing/2014/main" id="{33A6A611-6AFF-4520-9F46-347907A3917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Round Diagonal Corner Rectangle 5">
                        <a:extLst>
                          <a:ext uri="{FF2B5EF4-FFF2-40B4-BE49-F238E27FC236}">
                            <a16:creationId xmlns:a16="http://schemas.microsoft.com/office/drawing/2014/main" id="{F113F122-C1F9-4C3E-BDB8-3140F997687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7" name="Round Diagonal Corner Rectangle 6">
                        <a:extLst>
                          <a:ext uri="{FF2B5EF4-FFF2-40B4-BE49-F238E27FC236}">
                            <a16:creationId xmlns:a16="http://schemas.microsoft.com/office/drawing/2014/main" id="{478ABE66-D72E-40D6-92BF-62818739370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7" name="Group 926">
                      <a:extLst>
                        <a:ext uri="{FF2B5EF4-FFF2-40B4-BE49-F238E27FC236}">
                          <a16:creationId xmlns:a16="http://schemas.microsoft.com/office/drawing/2014/main" id="{16B1CB0F-63E7-4C6B-AF6E-6209867FDD6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28" name="Round Diagonal Corner Rectangle 9">
                        <a:extLst>
                          <a:ext uri="{FF2B5EF4-FFF2-40B4-BE49-F238E27FC236}">
                            <a16:creationId xmlns:a16="http://schemas.microsoft.com/office/drawing/2014/main" id="{12BE1128-922F-4E5E-A800-EF2822D7760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Round Diagonal Corner Rectangle 10">
                        <a:extLst>
                          <a:ext uri="{FF2B5EF4-FFF2-40B4-BE49-F238E27FC236}">
                            <a16:creationId xmlns:a16="http://schemas.microsoft.com/office/drawing/2014/main" id="{228D7439-D6B9-4700-BB51-9126F7000C9F}"/>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Round Diagonal Corner Rectangle 11">
                        <a:extLst>
                          <a:ext uri="{FF2B5EF4-FFF2-40B4-BE49-F238E27FC236}">
                            <a16:creationId xmlns:a16="http://schemas.microsoft.com/office/drawing/2014/main" id="{750424DE-0631-4B80-BCCE-4BB00B38C96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Round Diagonal Corner Rectangle 12">
                        <a:extLst>
                          <a:ext uri="{FF2B5EF4-FFF2-40B4-BE49-F238E27FC236}">
                            <a16:creationId xmlns:a16="http://schemas.microsoft.com/office/drawing/2014/main" id="{3FD57365-EA44-4DCE-814E-35A8B154CA7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Round Diagonal Corner Rectangle 13">
                        <a:extLst>
                          <a:ext uri="{FF2B5EF4-FFF2-40B4-BE49-F238E27FC236}">
                            <a16:creationId xmlns:a16="http://schemas.microsoft.com/office/drawing/2014/main" id="{D5EF18B5-4069-4E5D-8003-A2FDFBE0F1C6}"/>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47" name="Double Wave 846">
                    <a:extLst>
                      <a:ext uri="{FF2B5EF4-FFF2-40B4-BE49-F238E27FC236}">
                        <a16:creationId xmlns:a16="http://schemas.microsoft.com/office/drawing/2014/main" id="{C1F65588-ADDF-48FA-B0FD-62159676F6E9}"/>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8" name="Group 847">
                    <a:extLst>
                      <a:ext uri="{FF2B5EF4-FFF2-40B4-BE49-F238E27FC236}">
                        <a16:creationId xmlns:a16="http://schemas.microsoft.com/office/drawing/2014/main" id="{4CD58871-FDFD-4D79-9626-BCE029BD8737}"/>
                      </a:ext>
                    </a:extLst>
                  </p:cNvPr>
                  <p:cNvGrpSpPr/>
                  <p:nvPr/>
                </p:nvGrpSpPr>
                <p:grpSpPr>
                  <a:xfrm rot="3721982">
                    <a:off x="2072705" y="1965154"/>
                    <a:ext cx="1219200" cy="940256"/>
                    <a:chOff x="4567827" y="970271"/>
                    <a:chExt cx="1595182" cy="1230216"/>
                  </a:xfrm>
                </p:grpSpPr>
                <p:grpSp>
                  <p:nvGrpSpPr>
                    <p:cNvPr id="914" name="Group 7">
                      <a:extLst>
                        <a:ext uri="{FF2B5EF4-FFF2-40B4-BE49-F238E27FC236}">
                          <a16:creationId xmlns:a16="http://schemas.microsoft.com/office/drawing/2014/main" id="{034B8464-EECB-4549-9CFA-C4E1227B217C}"/>
                        </a:ext>
                      </a:extLst>
                    </p:cNvPr>
                    <p:cNvGrpSpPr/>
                    <p:nvPr/>
                  </p:nvGrpSpPr>
                  <p:grpSpPr>
                    <a:xfrm>
                      <a:off x="4567827" y="970271"/>
                      <a:ext cx="1176558" cy="776349"/>
                      <a:chOff x="4567827" y="970271"/>
                      <a:chExt cx="1176558" cy="776349"/>
                    </a:xfrm>
                    <a:solidFill>
                      <a:schemeClr val="accent3">
                        <a:lumMod val="50000"/>
                      </a:schemeClr>
                    </a:solidFill>
                  </p:grpSpPr>
                  <p:sp>
                    <p:nvSpPr>
                      <p:cNvPr id="921" name="Round Diagonal Corner Rectangle 2">
                        <a:extLst>
                          <a:ext uri="{FF2B5EF4-FFF2-40B4-BE49-F238E27FC236}">
                            <a16:creationId xmlns:a16="http://schemas.microsoft.com/office/drawing/2014/main" id="{136B9772-5270-47D9-819E-627D60F3A96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 name="Round Diagonal Corner Rectangle 3">
                        <a:extLst>
                          <a:ext uri="{FF2B5EF4-FFF2-40B4-BE49-F238E27FC236}">
                            <a16:creationId xmlns:a16="http://schemas.microsoft.com/office/drawing/2014/main" id="{33369F27-E78E-4655-AA10-9E723B450AC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Round Diagonal Corner Rectangle 4">
                        <a:extLst>
                          <a:ext uri="{FF2B5EF4-FFF2-40B4-BE49-F238E27FC236}">
                            <a16:creationId xmlns:a16="http://schemas.microsoft.com/office/drawing/2014/main" id="{F3E807A9-4A25-4DA3-9D49-4232D2126EE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Round Diagonal Corner Rectangle 5">
                        <a:extLst>
                          <a:ext uri="{FF2B5EF4-FFF2-40B4-BE49-F238E27FC236}">
                            <a16:creationId xmlns:a16="http://schemas.microsoft.com/office/drawing/2014/main" id="{681A0146-E224-4440-B5A1-447D781500E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Round Diagonal Corner Rectangle 6">
                        <a:extLst>
                          <a:ext uri="{FF2B5EF4-FFF2-40B4-BE49-F238E27FC236}">
                            <a16:creationId xmlns:a16="http://schemas.microsoft.com/office/drawing/2014/main" id="{426838AD-44CF-41A1-B524-69279DEB0B6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5" name="Group 8">
                      <a:extLst>
                        <a:ext uri="{FF2B5EF4-FFF2-40B4-BE49-F238E27FC236}">
                          <a16:creationId xmlns:a16="http://schemas.microsoft.com/office/drawing/2014/main" id="{5FEB5236-C1A6-4915-9E0D-3BB5FF8E81BF}"/>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16" name="Round Diagonal Corner Rectangle 18">
                        <a:extLst>
                          <a:ext uri="{FF2B5EF4-FFF2-40B4-BE49-F238E27FC236}">
                            <a16:creationId xmlns:a16="http://schemas.microsoft.com/office/drawing/2014/main" id="{F9ED436A-1848-4A53-B79A-19C0DDADEC6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Round Diagonal Corner Rectangle 19">
                        <a:extLst>
                          <a:ext uri="{FF2B5EF4-FFF2-40B4-BE49-F238E27FC236}">
                            <a16:creationId xmlns:a16="http://schemas.microsoft.com/office/drawing/2014/main" id="{2B94B980-A54B-4F49-A92D-11212E587F9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Round Diagonal Corner Rectangle 20">
                        <a:extLst>
                          <a:ext uri="{FF2B5EF4-FFF2-40B4-BE49-F238E27FC236}">
                            <a16:creationId xmlns:a16="http://schemas.microsoft.com/office/drawing/2014/main" id="{D479B9BA-0955-49B4-9AA2-1DBB398C2C4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Round Diagonal Corner Rectangle 21">
                        <a:extLst>
                          <a:ext uri="{FF2B5EF4-FFF2-40B4-BE49-F238E27FC236}">
                            <a16:creationId xmlns:a16="http://schemas.microsoft.com/office/drawing/2014/main" id="{1D06C2FC-54D6-4300-84E1-86A3072F764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Round Diagonal Corner Rectangle 22">
                        <a:extLst>
                          <a:ext uri="{FF2B5EF4-FFF2-40B4-BE49-F238E27FC236}">
                            <a16:creationId xmlns:a16="http://schemas.microsoft.com/office/drawing/2014/main" id="{3B1FF92F-AD1E-4CFE-88C7-F0A58BA9829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9" name="Group 848">
                    <a:extLst>
                      <a:ext uri="{FF2B5EF4-FFF2-40B4-BE49-F238E27FC236}">
                        <a16:creationId xmlns:a16="http://schemas.microsoft.com/office/drawing/2014/main" id="{82176494-41F9-4A7D-8890-DEC08BFBB50D}"/>
                      </a:ext>
                    </a:extLst>
                  </p:cNvPr>
                  <p:cNvGrpSpPr/>
                  <p:nvPr/>
                </p:nvGrpSpPr>
                <p:grpSpPr>
                  <a:xfrm rot="20253845">
                    <a:off x="1241184" y="1553241"/>
                    <a:ext cx="1595182" cy="1230216"/>
                    <a:chOff x="4567827" y="970271"/>
                    <a:chExt cx="1595182" cy="1230216"/>
                  </a:xfrm>
                </p:grpSpPr>
                <p:grpSp>
                  <p:nvGrpSpPr>
                    <p:cNvPr id="902" name="Group 7">
                      <a:extLst>
                        <a:ext uri="{FF2B5EF4-FFF2-40B4-BE49-F238E27FC236}">
                          <a16:creationId xmlns:a16="http://schemas.microsoft.com/office/drawing/2014/main" id="{7395FD1E-8ADD-4B0C-A90F-AF29980CC230}"/>
                        </a:ext>
                      </a:extLst>
                    </p:cNvPr>
                    <p:cNvGrpSpPr/>
                    <p:nvPr/>
                  </p:nvGrpSpPr>
                  <p:grpSpPr>
                    <a:xfrm>
                      <a:off x="4567827" y="970271"/>
                      <a:ext cx="1176558" cy="776349"/>
                      <a:chOff x="4567827" y="970271"/>
                      <a:chExt cx="1176558" cy="776349"/>
                    </a:xfrm>
                    <a:solidFill>
                      <a:schemeClr val="accent3">
                        <a:lumMod val="50000"/>
                      </a:schemeClr>
                    </a:solidFill>
                  </p:grpSpPr>
                  <p:sp>
                    <p:nvSpPr>
                      <p:cNvPr id="909" name="Round Diagonal Corner Rectangle 2">
                        <a:extLst>
                          <a:ext uri="{FF2B5EF4-FFF2-40B4-BE49-F238E27FC236}">
                            <a16:creationId xmlns:a16="http://schemas.microsoft.com/office/drawing/2014/main" id="{60814011-B738-4608-B798-21F3E389F3B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Round Diagonal Corner Rectangle 3">
                        <a:extLst>
                          <a:ext uri="{FF2B5EF4-FFF2-40B4-BE49-F238E27FC236}">
                            <a16:creationId xmlns:a16="http://schemas.microsoft.com/office/drawing/2014/main" id="{F7FF8241-F841-49AF-AE5B-32E8BEE53B75}"/>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Round Diagonal Corner Rectangle 4">
                        <a:extLst>
                          <a:ext uri="{FF2B5EF4-FFF2-40B4-BE49-F238E27FC236}">
                            <a16:creationId xmlns:a16="http://schemas.microsoft.com/office/drawing/2014/main" id="{B1BFFE09-051F-41C5-83F0-396B69236B5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Round Diagonal Corner Rectangle 5">
                        <a:extLst>
                          <a:ext uri="{FF2B5EF4-FFF2-40B4-BE49-F238E27FC236}">
                            <a16:creationId xmlns:a16="http://schemas.microsoft.com/office/drawing/2014/main" id="{15C047A6-A6E3-4998-B69D-CA8711A2781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3" name="Round Diagonal Corner Rectangle 6">
                        <a:extLst>
                          <a:ext uri="{FF2B5EF4-FFF2-40B4-BE49-F238E27FC236}">
                            <a16:creationId xmlns:a16="http://schemas.microsoft.com/office/drawing/2014/main" id="{398FE752-1141-47FE-A5E6-9D03FD74EB2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3" name="Group 8">
                      <a:extLst>
                        <a:ext uri="{FF2B5EF4-FFF2-40B4-BE49-F238E27FC236}">
                          <a16:creationId xmlns:a16="http://schemas.microsoft.com/office/drawing/2014/main" id="{B44AB3AD-1BA4-415B-AA95-E615AD4C9F13}"/>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04" name="Round Diagonal Corner Rectangle 31">
                        <a:extLst>
                          <a:ext uri="{FF2B5EF4-FFF2-40B4-BE49-F238E27FC236}">
                            <a16:creationId xmlns:a16="http://schemas.microsoft.com/office/drawing/2014/main" id="{8115D4C3-79E0-42D4-B800-8C61A67663D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Round Diagonal Corner Rectangle 32">
                        <a:extLst>
                          <a:ext uri="{FF2B5EF4-FFF2-40B4-BE49-F238E27FC236}">
                            <a16:creationId xmlns:a16="http://schemas.microsoft.com/office/drawing/2014/main" id="{C0BCB1CF-1495-4B7B-8A34-86B6E0CE5E0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6" name="Round Diagonal Corner Rectangle 33">
                        <a:extLst>
                          <a:ext uri="{FF2B5EF4-FFF2-40B4-BE49-F238E27FC236}">
                            <a16:creationId xmlns:a16="http://schemas.microsoft.com/office/drawing/2014/main" id="{93FE97E4-A428-480E-9F6D-4BB3707C784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Round Diagonal Corner Rectangle 34">
                        <a:extLst>
                          <a:ext uri="{FF2B5EF4-FFF2-40B4-BE49-F238E27FC236}">
                            <a16:creationId xmlns:a16="http://schemas.microsoft.com/office/drawing/2014/main" id="{1A9AB4D9-FEB6-467C-92AA-E42B3F4E09A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Round Diagonal Corner Rectangle 35">
                        <a:extLst>
                          <a:ext uri="{FF2B5EF4-FFF2-40B4-BE49-F238E27FC236}">
                            <a16:creationId xmlns:a16="http://schemas.microsoft.com/office/drawing/2014/main" id="{9E43B284-1803-4F5D-A6BC-F578028EFDF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0" name="Group 849">
                    <a:extLst>
                      <a:ext uri="{FF2B5EF4-FFF2-40B4-BE49-F238E27FC236}">
                        <a16:creationId xmlns:a16="http://schemas.microsoft.com/office/drawing/2014/main" id="{2D0CC630-1F98-4393-B890-7AB01A5F8A9F}"/>
                      </a:ext>
                    </a:extLst>
                  </p:cNvPr>
                  <p:cNvGrpSpPr/>
                  <p:nvPr/>
                </p:nvGrpSpPr>
                <p:grpSpPr>
                  <a:xfrm rot="8113811">
                    <a:off x="1943792" y="770000"/>
                    <a:ext cx="1446415" cy="1355079"/>
                    <a:chOff x="4567827" y="970271"/>
                    <a:chExt cx="1595182" cy="1230216"/>
                  </a:xfrm>
                </p:grpSpPr>
                <p:grpSp>
                  <p:nvGrpSpPr>
                    <p:cNvPr id="890" name="Group 7">
                      <a:extLst>
                        <a:ext uri="{FF2B5EF4-FFF2-40B4-BE49-F238E27FC236}">
                          <a16:creationId xmlns:a16="http://schemas.microsoft.com/office/drawing/2014/main" id="{1D593470-751D-4455-A6E8-DA34E2A7E0D1}"/>
                        </a:ext>
                      </a:extLst>
                    </p:cNvPr>
                    <p:cNvGrpSpPr/>
                    <p:nvPr/>
                  </p:nvGrpSpPr>
                  <p:grpSpPr>
                    <a:xfrm>
                      <a:off x="4567827" y="970271"/>
                      <a:ext cx="1176558" cy="776349"/>
                      <a:chOff x="4567827" y="970271"/>
                      <a:chExt cx="1176558" cy="776349"/>
                    </a:xfrm>
                    <a:solidFill>
                      <a:schemeClr val="accent3">
                        <a:lumMod val="50000"/>
                      </a:schemeClr>
                    </a:solidFill>
                  </p:grpSpPr>
                  <p:sp>
                    <p:nvSpPr>
                      <p:cNvPr id="897" name="Round Diagonal Corner Rectangle 2">
                        <a:extLst>
                          <a:ext uri="{FF2B5EF4-FFF2-40B4-BE49-F238E27FC236}">
                            <a16:creationId xmlns:a16="http://schemas.microsoft.com/office/drawing/2014/main" id="{47B5FD27-C9D3-4534-B1F2-0CE08D00DD8D}"/>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Round Diagonal Corner Rectangle 3">
                        <a:extLst>
                          <a:ext uri="{FF2B5EF4-FFF2-40B4-BE49-F238E27FC236}">
                            <a16:creationId xmlns:a16="http://schemas.microsoft.com/office/drawing/2014/main" id="{DA69CDA2-178F-4554-B2D1-76245F7BCA0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Round Diagonal Corner Rectangle 4">
                        <a:extLst>
                          <a:ext uri="{FF2B5EF4-FFF2-40B4-BE49-F238E27FC236}">
                            <a16:creationId xmlns:a16="http://schemas.microsoft.com/office/drawing/2014/main" id="{1D4B57D5-845C-4453-A733-08556CF8298D}"/>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Round Diagonal Corner Rectangle 5">
                        <a:extLst>
                          <a:ext uri="{FF2B5EF4-FFF2-40B4-BE49-F238E27FC236}">
                            <a16:creationId xmlns:a16="http://schemas.microsoft.com/office/drawing/2014/main" id="{44FC199A-8E9C-49AB-B8A3-9A2D4D1681D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Round Diagonal Corner Rectangle 6">
                        <a:extLst>
                          <a:ext uri="{FF2B5EF4-FFF2-40B4-BE49-F238E27FC236}">
                            <a16:creationId xmlns:a16="http://schemas.microsoft.com/office/drawing/2014/main" id="{459B21BD-AA48-4A76-BD8E-C141FC8C213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1" name="Group 8">
                      <a:extLst>
                        <a:ext uri="{FF2B5EF4-FFF2-40B4-BE49-F238E27FC236}">
                          <a16:creationId xmlns:a16="http://schemas.microsoft.com/office/drawing/2014/main" id="{D0A6EBFF-D189-4C4A-B8CA-62D29248FB5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92" name="Round Diagonal Corner Rectangle 44">
                        <a:extLst>
                          <a:ext uri="{FF2B5EF4-FFF2-40B4-BE49-F238E27FC236}">
                            <a16:creationId xmlns:a16="http://schemas.microsoft.com/office/drawing/2014/main" id="{0493E15A-AB4B-4A23-8AF6-97D2E81B5E6A}"/>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Round Diagonal Corner Rectangle 45">
                        <a:extLst>
                          <a:ext uri="{FF2B5EF4-FFF2-40B4-BE49-F238E27FC236}">
                            <a16:creationId xmlns:a16="http://schemas.microsoft.com/office/drawing/2014/main" id="{1E74B94D-AFC0-4947-A02B-0D759F9BDDF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Round Diagonal Corner Rectangle 46">
                        <a:extLst>
                          <a:ext uri="{FF2B5EF4-FFF2-40B4-BE49-F238E27FC236}">
                            <a16:creationId xmlns:a16="http://schemas.microsoft.com/office/drawing/2014/main" id="{9192A19D-0774-4CF8-9C96-E168A3ACC2B5}"/>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Round Diagonal Corner Rectangle 47">
                        <a:extLst>
                          <a:ext uri="{FF2B5EF4-FFF2-40B4-BE49-F238E27FC236}">
                            <a16:creationId xmlns:a16="http://schemas.microsoft.com/office/drawing/2014/main" id="{75AB24A2-CD80-4561-A029-356A7C5F703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Round Diagonal Corner Rectangle 48">
                        <a:extLst>
                          <a:ext uri="{FF2B5EF4-FFF2-40B4-BE49-F238E27FC236}">
                            <a16:creationId xmlns:a16="http://schemas.microsoft.com/office/drawing/2014/main" id="{ED1B82DD-933E-4DFD-9836-A1FB05F84D8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1" name="Group 850">
                    <a:extLst>
                      <a:ext uri="{FF2B5EF4-FFF2-40B4-BE49-F238E27FC236}">
                        <a16:creationId xmlns:a16="http://schemas.microsoft.com/office/drawing/2014/main" id="{2E5B22B5-42BE-4C85-BDA9-87B2E76085B9}"/>
                      </a:ext>
                    </a:extLst>
                  </p:cNvPr>
                  <p:cNvGrpSpPr/>
                  <p:nvPr/>
                </p:nvGrpSpPr>
                <p:grpSpPr>
                  <a:xfrm rot="8113811">
                    <a:off x="1438523" y="2207715"/>
                    <a:ext cx="1390153" cy="762604"/>
                    <a:chOff x="4567827" y="970271"/>
                    <a:chExt cx="1595182" cy="1230216"/>
                  </a:xfrm>
                </p:grpSpPr>
                <p:grpSp>
                  <p:nvGrpSpPr>
                    <p:cNvPr id="878" name="Group 7">
                      <a:extLst>
                        <a:ext uri="{FF2B5EF4-FFF2-40B4-BE49-F238E27FC236}">
                          <a16:creationId xmlns:a16="http://schemas.microsoft.com/office/drawing/2014/main" id="{88704C2F-0884-4040-B1F0-E94779844E8A}"/>
                        </a:ext>
                      </a:extLst>
                    </p:cNvPr>
                    <p:cNvGrpSpPr/>
                    <p:nvPr/>
                  </p:nvGrpSpPr>
                  <p:grpSpPr>
                    <a:xfrm>
                      <a:off x="4567827" y="970271"/>
                      <a:ext cx="1176558" cy="776349"/>
                      <a:chOff x="4567827" y="970271"/>
                      <a:chExt cx="1176558" cy="776349"/>
                    </a:xfrm>
                    <a:solidFill>
                      <a:schemeClr val="accent3">
                        <a:lumMod val="50000"/>
                      </a:schemeClr>
                    </a:solidFill>
                  </p:grpSpPr>
                  <p:sp>
                    <p:nvSpPr>
                      <p:cNvPr id="885" name="Round Diagonal Corner Rectangle 2">
                        <a:extLst>
                          <a:ext uri="{FF2B5EF4-FFF2-40B4-BE49-F238E27FC236}">
                            <a16:creationId xmlns:a16="http://schemas.microsoft.com/office/drawing/2014/main" id="{3E9F8F29-D08B-4F50-9405-3D6F7549257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Round Diagonal Corner Rectangle 3">
                        <a:extLst>
                          <a:ext uri="{FF2B5EF4-FFF2-40B4-BE49-F238E27FC236}">
                            <a16:creationId xmlns:a16="http://schemas.microsoft.com/office/drawing/2014/main" id="{F54FE58E-CB0B-4B37-AC04-282208F72D4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Round Diagonal Corner Rectangle 4">
                        <a:extLst>
                          <a:ext uri="{FF2B5EF4-FFF2-40B4-BE49-F238E27FC236}">
                            <a16:creationId xmlns:a16="http://schemas.microsoft.com/office/drawing/2014/main" id="{B96291AD-D47F-4B9F-90DC-079E600EBF2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Round Diagonal Corner Rectangle 5">
                        <a:extLst>
                          <a:ext uri="{FF2B5EF4-FFF2-40B4-BE49-F238E27FC236}">
                            <a16:creationId xmlns:a16="http://schemas.microsoft.com/office/drawing/2014/main" id="{0165B17D-7E17-41A3-B131-E772BE66D4EA}"/>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Round Diagonal Corner Rectangle 6">
                        <a:extLst>
                          <a:ext uri="{FF2B5EF4-FFF2-40B4-BE49-F238E27FC236}">
                            <a16:creationId xmlns:a16="http://schemas.microsoft.com/office/drawing/2014/main" id="{2C4F4C5C-C4D0-4C21-9973-49998FB66D31}"/>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9" name="Group 8">
                      <a:extLst>
                        <a:ext uri="{FF2B5EF4-FFF2-40B4-BE49-F238E27FC236}">
                          <a16:creationId xmlns:a16="http://schemas.microsoft.com/office/drawing/2014/main" id="{9C0CBE1D-FE13-4D4C-AEF0-64C8D166642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80" name="Round Diagonal Corner Rectangle 57">
                        <a:extLst>
                          <a:ext uri="{FF2B5EF4-FFF2-40B4-BE49-F238E27FC236}">
                            <a16:creationId xmlns:a16="http://schemas.microsoft.com/office/drawing/2014/main" id="{126BAAA3-B82B-443F-9C4C-603EACDBB31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Round Diagonal Corner Rectangle 58">
                        <a:extLst>
                          <a:ext uri="{FF2B5EF4-FFF2-40B4-BE49-F238E27FC236}">
                            <a16:creationId xmlns:a16="http://schemas.microsoft.com/office/drawing/2014/main" id="{CA806E10-CF7C-45BB-A1E9-1290559509E9}"/>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Round Diagonal Corner Rectangle 59">
                        <a:extLst>
                          <a:ext uri="{FF2B5EF4-FFF2-40B4-BE49-F238E27FC236}">
                            <a16:creationId xmlns:a16="http://schemas.microsoft.com/office/drawing/2014/main" id="{AFFD7B51-9F43-4911-8C25-62BEEF97363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Round Diagonal Corner Rectangle 60">
                        <a:extLst>
                          <a:ext uri="{FF2B5EF4-FFF2-40B4-BE49-F238E27FC236}">
                            <a16:creationId xmlns:a16="http://schemas.microsoft.com/office/drawing/2014/main" id="{A06BFDD2-E707-406A-8DB5-0B5A1931EAD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Round Diagonal Corner Rectangle 61">
                        <a:extLst>
                          <a:ext uri="{FF2B5EF4-FFF2-40B4-BE49-F238E27FC236}">
                            <a16:creationId xmlns:a16="http://schemas.microsoft.com/office/drawing/2014/main" id="{5E5EF1C3-2952-42C2-B626-A1D9C2634112}"/>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2" name="Group 851">
                    <a:extLst>
                      <a:ext uri="{FF2B5EF4-FFF2-40B4-BE49-F238E27FC236}">
                        <a16:creationId xmlns:a16="http://schemas.microsoft.com/office/drawing/2014/main" id="{35D185C7-3694-44A0-A692-B944D6A9E302}"/>
                      </a:ext>
                    </a:extLst>
                  </p:cNvPr>
                  <p:cNvGrpSpPr/>
                  <p:nvPr/>
                </p:nvGrpSpPr>
                <p:grpSpPr>
                  <a:xfrm rot="9089938">
                    <a:off x="2556363" y="1661184"/>
                    <a:ext cx="1090262" cy="771324"/>
                    <a:chOff x="4567827" y="970271"/>
                    <a:chExt cx="1595182" cy="1230216"/>
                  </a:xfrm>
                </p:grpSpPr>
                <p:grpSp>
                  <p:nvGrpSpPr>
                    <p:cNvPr id="866" name="Group 7">
                      <a:extLst>
                        <a:ext uri="{FF2B5EF4-FFF2-40B4-BE49-F238E27FC236}">
                          <a16:creationId xmlns:a16="http://schemas.microsoft.com/office/drawing/2014/main" id="{2C4B4F6C-271D-4ACE-A855-A98965EC2480}"/>
                        </a:ext>
                      </a:extLst>
                    </p:cNvPr>
                    <p:cNvGrpSpPr/>
                    <p:nvPr/>
                  </p:nvGrpSpPr>
                  <p:grpSpPr>
                    <a:xfrm>
                      <a:off x="4567827" y="970271"/>
                      <a:ext cx="1176558" cy="776349"/>
                      <a:chOff x="4567827" y="970271"/>
                      <a:chExt cx="1176558" cy="776349"/>
                    </a:xfrm>
                    <a:solidFill>
                      <a:schemeClr val="accent3">
                        <a:lumMod val="50000"/>
                      </a:schemeClr>
                    </a:solidFill>
                  </p:grpSpPr>
                  <p:sp>
                    <p:nvSpPr>
                      <p:cNvPr id="873" name="Round Diagonal Corner Rectangle 2">
                        <a:extLst>
                          <a:ext uri="{FF2B5EF4-FFF2-40B4-BE49-F238E27FC236}">
                            <a16:creationId xmlns:a16="http://schemas.microsoft.com/office/drawing/2014/main" id="{6BEAB387-0999-4F24-AF88-04342DAD96E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Round Diagonal Corner Rectangle 3">
                        <a:extLst>
                          <a:ext uri="{FF2B5EF4-FFF2-40B4-BE49-F238E27FC236}">
                            <a16:creationId xmlns:a16="http://schemas.microsoft.com/office/drawing/2014/main" id="{C54FAAAA-B290-4149-87EC-6D942259A84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Round Diagonal Corner Rectangle 4">
                        <a:extLst>
                          <a:ext uri="{FF2B5EF4-FFF2-40B4-BE49-F238E27FC236}">
                            <a16:creationId xmlns:a16="http://schemas.microsoft.com/office/drawing/2014/main" id="{44B6C9CF-9E85-4064-8FF7-E7AC5730DA6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Round Diagonal Corner Rectangle 5">
                        <a:extLst>
                          <a:ext uri="{FF2B5EF4-FFF2-40B4-BE49-F238E27FC236}">
                            <a16:creationId xmlns:a16="http://schemas.microsoft.com/office/drawing/2014/main" id="{8B513F74-A296-4804-99AB-493AE509485F}"/>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Round Diagonal Corner Rectangle 6">
                        <a:extLst>
                          <a:ext uri="{FF2B5EF4-FFF2-40B4-BE49-F238E27FC236}">
                            <a16:creationId xmlns:a16="http://schemas.microsoft.com/office/drawing/2014/main" id="{2BF22C42-F935-472F-9D32-0BF6801DFD0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7" name="Group 8">
                      <a:extLst>
                        <a:ext uri="{FF2B5EF4-FFF2-40B4-BE49-F238E27FC236}">
                          <a16:creationId xmlns:a16="http://schemas.microsoft.com/office/drawing/2014/main" id="{57890E2E-085F-469F-BE57-D7FC5D7027B2}"/>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68" name="Round Diagonal Corner Rectangle 70">
                        <a:extLst>
                          <a:ext uri="{FF2B5EF4-FFF2-40B4-BE49-F238E27FC236}">
                            <a16:creationId xmlns:a16="http://schemas.microsoft.com/office/drawing/2014/main" id="{5994F1AD-6686-4A5F-AFDB-914429887F9E}"/>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Round Diagonal Corner Rectangle 71">
                        <a:extLst>
                          <a:ext uri="{FF2B5EF4-FFF2-40B4-BE49-F238E27FC236}">
                            <a16:creationId xmlns:a16="http://schemas.microsoft.com/office/drawing/2014/main" id="{D71B943C-DEE9-49EB-B7F8-74FC6AB6054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Round Diagonal Corner Rectangle 72">
                        <a:extLst>
                          <a:ext uri="{FF2B5EF4-FFF2-40B4-BE49-F238E27FC236}">
                            <a16:creationId xmlns:a16="http://schemas.microsoft.com/office/drawing/2014/main" id="{72823A44-FDAF-458B-8821-90952690FE4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Round Diagonal Corner Rectangle 73">
                        <a:extLst>
                          <a:ext uri="{FF2B5EF4-FFF2-40B4-BE49-F238E27FC236}">
                            <a16:creationId xmlns:a16="http://schemas.microsoft.com/office/drawing/2014/main" id="{2CBDA93E-7C53-4316-99ED-D9F239E137A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Round Diagonal Corner Rectangle 74">
                        <a:extLst>
                          <a:ext uri="{FF2B5EF4-FFF2-40B4-BE49-F238E27FC236}">
                            <a16:creationId xmlns:a16="http://schemas.microsoft.com/office/drawing/2014/main" id="{8A7B5CBC-185A-4E7B-AF5B-04C545E834A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53" name="Group 852">
                    <a:extLst>
                      <a:ext uri="{FF2B5EF4-FFF2-40B4-BE49-F238E27FC236}">
                        <a16:creationId xmlns:a16="http://schemas.microsoft.com/office/drawing/2014/main" id="{1E016894-4FA9-4E8A-BFF7-8C58C826FDCC}"/>
                      </a:ext>
                    </a:extLst>
                  </p:cNvPr>
                  <p:cNvGrpSpPr/>
                  <p:nvPr/>
                </p:nvGrpSpPr>
                <p:grpSpPr>
                  <a:xfrm rot="13486189" flipH="1">
                    <a:off x="1389306" y="2685691"/>
                    <a:ext cx="1345945" cy="1037421"/>
                    <a:chOff x="4567827" y="970271"/>
                    <a:chExt cx="1595182" cy="1230216"/>
                  </a:xfrm>
                </p:grpSpPr>
                <p:grpSp>
                  <p:nvGrpSpPr>
                    <p:cNvPr id="854" name="Group 7">
                      <a:extLst>
                        <a:ext uri="{FF2B5EF4-FFF2-40B4-BE49-F238E27FC236}">
                          <a16:creationId xmlns:a16="http://schemas.microsoft.com/office/drawing/2014/main" id="{B38D2C2A-48FE-4A0A-88C3-6D05C1BD2180}"/>
                        </a:ext>
                      </a:extLst>
                    </p:cNvPr>
                    <p:cNvGrpSpPr/>
                    <p:nvPr/>
                  </p:nvGrpSpPr>
                  <p:grpSpPr>
                    <a:xfrm>
                      <a:off x="4567827" y="970271"/>
                      <a:ext cx="1176558" cy="776349"/>
                      <a:chOff x="4567827" y="970271"/>
                      <a:chExt cx="1176558" cy="776349"/>
                    </a:xfrm>
                    <a:solidFill>
                      <a:schemeClr val="accent3">
                        <a:lumMod val="50000"/>
                      </a:schemeClr>
                    </a:solidFill>
                  </p:grpSpPr>
                  <p:sp>
                    <p:nvSpPr>
                      <p:cNvPr id="861" name="Round Diagonal Corner Rectangle 2">
                        <a:extLst>
                          <a:ext uri="{FF2B5EF4-FFF2-40B4-BE49-F238E27FC236}">
                            <a16:creationId xmlns:a16="http://schemas.microsoft.com/office/drawing/2014/main" id="{60AB0D90-7973-4721-87C9-019172FA726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Round Diagonal Corner Rectangle 3">
                        <a:extLst>
                          <a:ext uri="{FF2B5EF4-FFF2-40B4-BE49-F238E27FC236}">
                            <a16:creationId xmlns:a16="http://schemas.microsoft.com/office/drawing/2014/main" id="{7B779E72-5DCC-452F-995F-DA9DB7059D8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Round Diagonal Corner Rectangle 4">
                        <a:extLst>
                          <a:ext uri="{FF2B5EF4-FFF2-40B4-BE49-F238E27FC236}">
                            <a16:creationId xmlns:a16="http://schemas.microsoft.com/office/drawing/2014/main" id="{B86099D4-8B83-46C6-9556-899B10A71D2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Round Diagonal Corner Rectangle 5">
                        <a:extLst>
                          <a:ext uri="{FF2B5EF4-FFF2-40B4-BE49-F238E27FC236}">
                            <a16:creationId xmlns:a16="http://schemas.microsoft.com/office/drawing/2014/main" id="{8DF27705-F2D2-4A2E-9553-58A31F2A965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Round Diagonal Corner Rectangle 6">
                        <a:extLst>
                          <a:ext uri="{FF2B5EF4-FFF2-40B4-BE49-F238E27FC236}">
                            <a16:creationId xmlns:a16="http://schemas.microsoft.com/office/drawing/2014/main" id="{324DCDD8-C70D-4332-BBDA-6D23D54A4BEC}"/>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5" name="Group 8">
                      <a:extLst>
                        <a:ext uri="{FF2B5EF4-FFF2-40B4-BE49-F238E27FC236}">
                          <a16:creationId xmlns:a16="http://schemas.microsoft.com/office/drawing/2014/main" id="{52085F1B-AE07-4E5E-A517-1BDF35B8917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56" name="Round Diagonal Corner Rectangle 83">
                        <a:extLst>
                          <a:ext uri="{FF2B5EF4-FFF2-40B4-BE49-F238E27FC236}">
                            <a16:creationId xmlns:a16="http://schemas.microsoft.com/office/drawing/2014/main" id="{7CC4EB16-74AC-48BA-ACB1-E7F9C30758B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Round Diagonal Corner Rectangle 84">
                        <a:extLst>
                          <a:ext uri="{FF2B5EF4-FFF2-40B4-BE49-F238E27FC236}">
                            <a16:creationId xmlns:a16="http://schemas.microsoft.com/office/drawing/2014/main" id="{8BB8DB80-9FEC-43B4-84D3-D9716151A62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Round Diagonal Corner Rectangle 85">
                        <a:extLst>
                          <a:ext uri="{FF2B5EF4-FFF2-40B4-BE49-F238E27FC236}">
                            <a16:creationId xmlns:a16="http://schemas.microsoft.com/office/drawing/2014/main" id="{7F626342-D9C3-466C-B02C-5AF81B169B3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Round Diagonal Corner Rectangle 86">
                        <a:extLst>
                          <a:ext uri="{FF2B5EF4-FFF2-40B4-BE49-F238E27FC236}">
                            <a16:creationId xmlns:a16="http://schemas.microsoft.com/office/drawing/2014/main" id="{AB1E4A50-32F6-4312-986F-98283125E4E0}"/>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Round Diagonal Corner Rectangle 87">
                        <a:extLst>
                          <a:ext uri="{FF2B5EF4-FFF2-40B4-BE49-F238E27FC236}">
                            <a16:creationId xmlns:a16="http://schemas.microsoft.com/office/drawing/2014/main" id="{77150871-EDE7-497E-8833-15F281C7447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46" name="Group 445">
                  <a:extLst>
                    <a:ext uri="{FF2B5EF4-FFF2-40B4-BE49-F238E27FC236}">
                      <a16:creationId xmlns:a16="http://schemas.microsoft.com/office/drawing/2014/main" id="{9912666F-5D3B-4FAA-A737-49D2520C15C6}"/>
                    </a:ext>
                  </a:extLst>
                </p:cNvPr>
                <p:cNvGrpSpPr/>
                <p:nvPr/>
              </p:nvGrpSpPr>
              <p:grpSpPr>
                <a:xfrm>
                  <a:off x="1185673" y="3752089"/>
                  <a:ext cx="777240" cy="543506"/>
                  <a:chOff x="3480816" y="1417320"/>
                  <a:chExt cx="4105975" cy="2871216"/>
                </a:xfrm>
              </p:grpSpPr>
              <p:grpSp>
                <p:nvGrpSpPr>
                  <p:cNvPr id="834" name="Group 833">
                    <a:extLst>
                      <a:ext uri="{FF2B5EF4-FFF2-40B4-BE49-F238E27FC236}">
                        <a16:creationId xmlns:a16="http://schemas.microsoft.com/office/drawing/2014/main" id="{26CD5A49-E4A1-47C6-BD7B-5B644F3BA3A6}"/>
                      </a:ext>
                    </a:extLst>
                  </p:cNvPr>
                  <p:cNvGrpSpPr/>
                  <p:nvPr/>
                </p:nvGrpSpPr>
                <p:grpSpPr>
                  <a:xfrm>
                    <a:off x="4489705" y="1779294"/>
                    <a:ext cx="1630864" cy="1887450"/>
                    <a:chOff x="7653422" y="1435608"/>
                    <a:chExt cx="2769586" cy="3757446"/>
                  </a:xfrm>
                </p:grpSpPr>
                <p:sp>
                  <p:nvSpPr>
                    <p:cNvPr id="844" name="Rectangle 2">
                      <a:extLst>
                        <a:ext uri="{FF2B5EF4-FFF2-40B4-BE49-F238E27FC236}">
                          <a16:creationId xmlns:a16="http://schemas.microsoft.com/office/drawing/2014/main" id="{C353A1A5-B517-40C4-9E0C-BF56D228A7E3}"/>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5" name="Freeform: Shape 844">
                      <a:extLst>
                        <a:ext uri="{FF2B5EF4-FFF2-40B4-BE49-F238E27FC236}">
                          <a16:creationId xmlns:a16="http://schemas.microsoft.com/office/drawing/2014/main" id="{354B6F87-8ACA-4167-95FE-21C1B6C19B83}"/>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35" name="Group 834">
                    <a:extLst>
                      <a:ext uri="{FF2B5EF4-FFF2-40B4-BE49-F238E27FC236}">
                        <a16:creationId xmlns:a16="http://schemas.microsoft.com/office/drawing/2014/main" id="{0A3A6198-7610-4690-8C86-55C6405D7535}"/>
                      </a:ext>
                    </a:extLst>
                  </p:cNvPr>
                  <p:cNvGrpSpPr/>
                  <p:nvPr/>
                </p:nvGrpSpPr>
                <p:grpSpPr>
                  <a:xfrm>
                    <a:off x="5218177" y="1636776"/>
                    <a:ext cx="1822482" cy="2109216"/>
                    <a:chOff x="7653422" y="1435608"/>
                    <a:chExt cx="2769586" cy="3757446"/>
                  </a:xfrm>
                </p:grpSpPr>
                <p:sp>
                  <p:nvSpPr>
                    <p:cNvPr id="842" name="Rectangle 2">
                      <a:extLst>
                        <a:ext uri="{FF2B5EF4-FFF2-40B4-BE49-F238E27FC236}">
                          <a16:creationId xmlns:a16="http://schemas.microsoft.com/office/drawing/2014/main" id="{539ADA92-7A27-49C2-9F01-A54E4787790B}"/>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Freeform: Shape 842">
                      <a:extLst>
                        <a:ext uri="{FF2B5EF4-FFF2-40B4-BE49-F238E27FC236}">
                          <a16:creationId xmlns:a16="http://schemas.microsoft.com/office/drawing/2014/main" id="{60B9DBC9-9D9B-459C-814D-B385F84DC237}"/>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36" name="Group 835">
                    <a:extLst>
                      <a:ext uri="{FF2B5EF4-FFF2-40B4-BE49-F238E27FC236}">
                        <a16:creationId xmlns:a16="http://schemas.microsoft.com/office/drawing/2014/main" id="{5C1D3C7F-86C2-4E37-B444-5D93DEF5350E}"/>
                      </a:ext>
                    </a:extLst>
                  </p:cNvPr>
                  <p:cNvGrpSpPr/>
                  <p:nvPr/>
                </p:nvGrpSpPr>
                <p:grpSpPr>
                  <a:xfrm>
                    <a:off x="3480816" y="1417320"/>
                    <a:ext cx="2162223" cy="2502408"/>
                    <a:chOff x="7653422" y="1435608"/>
                    <a:chExt cx="2769586" cy="3757446"/>
                  </a:xfrm>
                </p:grpSpPr>
                <p:sp>
                  <p:nvSpPr>
                    <p:cNvPr id="840" name="Rectangle 2">
                      <a:extLst>
                        <a:ext uri="{FF2B5EF4-FFF2-40B4-BE49-F238E27FC236}">
                          <a16:creationId xmlns:a16="http://schemas.microsoft.com/office/drawing/2014/main" id="{50C52126-138C-47BC-AE98-683357458865}"/>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Freeform: Shape 840">
                      <a:extLst>
                        <a:ext uri="{FF2B5EF4-FFF2-40B4-BE49-F238E27FC236}">
                          <a16:creationId xmlns:a16="http://schemas.microsoft.com/office/drawing/2014/main" id="{7EE74DE4-BF1B-4CC4-97C2-6283E7C2AC93}"/>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37" name="Group 836">
                    <a:extLst>
                      <a:ext uri="{FF2B5EF4-FFF2-40B4-BE49-F238E27FC236}">
                        <a16:creationId xmlns:a16="http://schemas.microsoft.com/office/drawing/2014/main" id="{0CD42BE2-24F8-4F39-80A6-E167DCA30F06}"/>
                      </a:ext>
                    </a:extLst>
                  </p:cNvPr>
                  <p:cNvGrpSpPr/>
                  <p:nvPr/>
                </p:nvGrpSpPr>
                <p:grpSpPr>
                  <a:xfrm>
                    <a:off x="5394961" y="1751862"/>
                    <a:ext cx="2191830" cy="2536674"/>
                    <a:chOff x="7653422" y="1435608"/>
                    <a:chExt cx="2769586" cy="3757446"/>
                  </a:xfrm>
                </p:grpSpPr>
                <p:sp>
                  <p:nvSpPr>
                    <p:cNvPr id="838" name="Rectangle 2">
                      <a:extLst>
                        <a:ext uri="{FF2B5EF4-FFF2-40B4-BE49-F238E27FC236}">
                          <a16:creationId xmlns:a16="http://schemas.microsoft.com/office/drawing/2014/main" id="{5D26CF98-7D42-437E-BD65-9B4E54F2E3F6}"/>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Freeform: Shape 838">
                      <a:extLst>
                        <a:ext uri="{FF2B5EF4-FFF2-40B4-BE49-F238E27FC236}">
                          <a16:creationId xmlns:a16="http://schemas.microsoft.com/office/drawing/2014/main" id="{1B36EC1C-9305-487C-A57E-AEF6B6EA8AF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447" name="Group 446">
                  <a:extLst>
                    <a:ext uri="{FF2B5EF4-FFF2-40B4-BE49-F238E27FC236}">
                      <a16:creationId xmlns:a16="http://schemas.microsoft.com/office/drawing/2014/main" id="{B8CED74C-843F-4C9D-ADAB-93F75944ED58}"/>
                    </a:ext>
                  </a:extLst>
                </p:cNvPr>
                <p:cNvGrpSpPr/>
                <p:nvPr/>
              </p:nvGrpSpPr>
              <p:grpSpPr>
                <a:xfrm>
                  <a:off x="1351486" y="3843529"/>
                  <a:ext cx="294723" cy="505968"/>
                  <a:chOff x="1241184" y="770000"/>
                  <a:chExt cx="2405441" cy="4129562"/>
                </a:xfrm>
              </p:grpSpPr>
              <p:grpSp>
                <p:nvGrpSpPr>
                  <p:cNvPr id="742" name="Group 741">
                    <a:extLst>
                      <a:ext uri="{FF2B5EF4-FFF2-40B4-BE49-F238E27FC236}">
                        <a16:creationId xmlns:a16="http://schemas.microsoft.com/office/drawing/2014/main" id="{84F88EFF-50A4-4AE4-B478-78B319553863}"/>
                      </a:ext>
                    </a:extLst>
                  </p:cNvPr>
                  <p:cNvGrpSpPr/>
                  <p:nvPr/>
                </p:nvGrpSpPr>
                <p:grpSpPr>
                  <a:xfrm>
                    <a:off x="2133600" y="2743200"/>
                    <a:ext cx="1295400" cy="990600"/>
                    <a:chOff x="4567827" y="970271"/>
                    <a:chExt cx="1595182" cy="1230216"/>
                  </a:xfrm>
                </p:grpSpPr>
                <p:grpSp>
                  <p:nvGrpSpPr>
                    <p:cNvPr id="822" name="Group 821">
                      <a:extLst>
                        <a:ext uri="{FF2B5EF4-FFF2-40B4-BE49-F238E27FC236}">
                          <a16:creationId xmlns:a16="http://schemas.microsoft.com/office/drawing/2014/main" id="{CE8CFCCC-6EAA-4CC1-B53A-1D807DFF9104}"/>
                        </a:ext>
                      </a:extLst>
                    </p:cNvPr>
                    <p:cNvGrpSpPr/>
                    <p:nvPr/>
                  </p:nvGrpSpPr>
                  <p:grpSpPr>
                    <a:xfrm>
                      <a:off x="4567827" y="970271"/>
                      <a:ext cx="1176558" cy="776349"/>
                      <a:chOff x="4567827" y="970271"/>
                      <a:chExt cx="1176558" cy="776349"/>
                    </a:xfrm>
                    <a:solidFill>
                      <a:schemeClr val="accent3">
                        <a:lumMod val="50000"/>
                      </a:schemeClr>
                    </a:solidFill>
                  </p:grpSpPr>
                  <p:sp>
                    <p:nvSpPr>
                      <p:cNvPr id="829" name="Round Diagonal Corner Rectangle 2">
                        <a:extLst>
                          <a:ext uri="{FF2B5EF4-FFF2-40B4-BE49-F238E27FC236}">
                            <a16:creationId xmlns:a16="http://schemas.microsoft.com/office/drawing/2014/main" id="{D9F3F52C-03F8-433B-8985-88F24237988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Round Diagonal Corner Rectangle 3">
                        <a:extLst>
                          <a:ext uri="{FF2B5EF4-FFF2-40B4-BE49-F238E27FC236}">
                            <a16:creationId xmlns:a16="http://schemas.microsoft.com/office/drawing/2014/main" id="{11538A22-8064-4F7D-8D03-C5C5E80C6F3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Round Diagonal Corner Rectangle 4">
                        <a:extLst>
                          <a:ext uri="{FF2B5EF4-FFF2-40B4-BE49-F238E27FC236}">
                            <a16:creationId xmlns:a16="http://schemas.microsoft.com/office/drawing/2014/main" id="{0CA18F92-1C45-4B05-9849-85EC4C38AE7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Round Diagonal Corner Rectangle 5">
                        <a:extLst>
                          <a:ext uri="{FF2B5EF4-FFF2-40B4-BE49-F238E27FC236}">
                            <a16:creationId xmlns:a16="http://schemas.microsoft.com/office/drawing/2014/main" id="{1F9AA1F4-230E-4CBB-A190-CE9EC4B9528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3" name="Round Diagonal Corner Rectangle 6">
                        <a:extLst>
                          <a:ext uri="{FF2B5EF4-FFF2-40B4-BE49-F238E27FC236}">
                            <a16:creationId xmlns:a16="http://schemas.microsoft.com/office/drawing/2014/main" id="{32E9755F-8F08-44A9-A059-2A937B25104B}"/>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3" name="Group 822">
                      <a:extLst>
                        <a:ext uri="{FF2B5EF4-FFF2-40B4-BE49-F238E27FC236}">
                          <a16:creationId xmlns:a16="http://schemas.microsoft.com/office/drawing/2014/main" id="{DD06FC66-3640-474B-B3F9-86C98E3A35A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24" name="Round Diagonal Corner Rectangle 9">
                        <a:extLst>
                          <a:ext uri="{FF2B5EF4-FFF2-40B4-BE49-F238E27FC236}">
                            <a16:creationId xmlns:a16="http://schemas.microsoft.com/office/drawing/2014/main" id="{12AF57AC-C2C7-4737-A96E-2AF8B95965E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Round Diagonal Corner Rectangle 10">
                        <a:extLst>
                          <a:ext uri="{FF2B5EF4-FFF2-40B4-BE49-F238E27FC236}">
                            <a16:creationId xmlns:a16="http://schemas.microsoft.com/office/drawing/2014/main" id="{528C36D5-77A4-447C-9738-614045C893ED}"/>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Round Diagonal Corner Rectangle 11">
                        <a:extLst>
                          <a:ext uri="{FF2B5EF4-FFF2-40B4-BE49-F238E27FC236}">
                            <a16:creationId xmlns:a16="http://schemas.microsoft.com/office/drawing/2014/main" id="{A92BE8A4-E34B-445F-B0FB-2B6D543012E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Round Diagonal Corner Rectangle 12">
                        <a:extLst>
                          <a:ext uri="{FF2B5EF4-FFF2-40B4-BE49-F238E27FC236}">
                            <a16:creationId xmlns:a16="http://schemas.microsoft.com/office/drawing/2014/main" id="{DABB0B11-C6B8-4AA3-A2B8-04E3930C3A7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Round Diagonal Corner Rectangle 13">
                        <a:extLst>
                          <a:ext uri="{FF2B5EF4-FFF2-40B4-BE49-F238E27FC236}">
                            <a16:creationId xmlns:a16="http://schemas.microsoft.com/office/drawing/2014/main" id="{88E9BF10-AA17-41DD-BE42-D431A1AB8978}"/>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43" name="Double Wave 742">
                    <a:extLst>
                      <a:ext uri="{FF2B5EF4-FFF2-40B4-BE49-F238E27FC236}">
                        <a16:creationId xmlns:a16="http://schemas.microsoft.com/office/drawing/2014/main" id="{4954EB4D-586F-46C2-9015-0A65B2372D99}"/>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4" name="Group 743">
                    <a:extLst>
                      <a:ext uri="{FF2B5EF4-FFF2-40B4-BE49-F238E27FC236}">
                        <a16:creationId xmlns:a16="http://schemas.microsoft.com/office/drawing/2014/main" id="{7A28024B-D7B9-40B3-8A46-6420D8AA2478}"/>
                      </a:ext>
                    </a:extLst>
                  </p:cNvPr>
                  <p:cNvGrpSpPr/>
                  <p:nvPr/>
                </p:nvGrpSpPr>
                <p:grpSpPr>
                  <a:xfrm rot="3721982">
                    <a:off x="2072705" y="1965154"/>
                    <a:ext cx="1219200" cy="940256"/>
                    <a:chOff x="4567827" y="970271"/>
                    <a:chExt cx="1595182" cy="1230216"/>
                  </a:xfrm>
                </p:grpSpPr>
                <p:grpSp>
                  <p:nvGrpSpPr>
                    <p:cNvPr id="810" name="Group 7">
                      <a:extLst>
                        <a:ext uri="{FF2B5EF4-FFF2-40B4-BE49-F238E27FC236}">
                          <a16:creationId xmlns:a16="http://schemas.microsoft.com/office/drawing/2014/main" id="{19B9C8B4-80CD-40A5-AAB7-66D285517B67}"/>
                        </a:ext>
                      </a:extLst>
                    </p:cNvPr>
                    <p:cNvGrpSpPr/>
                    <p:nvPr/>
                  </p:nvGrpSpPr>
                  <p:grpSpPr>
                    <a:xfrm>
                      <a:off x="4567827" y="970271"/>
                      <a:ext cx="1176558" cy="776349"/>
                      <a:chOff x="4567827" y="970271"/>
                      <a:chExt cx="1176558" cy="776349"/>
                    </a:xfrm>
                    <a:solidFill>
                      <a:schemeClr val="accent3">
                        <a:lumMod val="50000"/>
                      </a:schemeClr>
                    </a:solidFill>
                  </p:grpSpPr>
                  <p:sp>
                    <p:nvSpPr>
                      <p:cNvPr id="817" name="Round Diagonal Corner Rectangle 2">
                        <a:extLst>
                          <a:ext uri="{FF2B5EF4-FFF2-40B4-BE49-F238E27FC236}">
                            <a16:creationId xmlns:a16="http://schemas.microsoft.com/office/drawing/2014/main" id="{9CA9EF9E-7ADD-40A0-9344-DD393A8AB4A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Round Diagonal Corner Rectangle 3">
                        <a:extLst>
                          <a:ext uri="{FF2B5EF4-FFF2-40B4-BE49-F238E27FC236}">
                            <a16:creationId xmlns:a16="http://schemas.microsoft.com/office/drawing/2014/main" id="{1C5725EC-2386-4025-A1C7-849DE9164D1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Round Diagonal Corner Rectangle 4">
                        <a:extLst>
                          <a:ext uri="{FF2B5EF4-FFF2-40B4-BE49-F238E27FC236}">
                            <a16:creationId xmlns:a16="http://schemas.microsoft.com/office/drawing/2014/main" id="{338F16F4-8C3F-4401-9948-826C28C0853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Round Diagonal Corner Rectangle 5">
                        <a:extLst>
                          <a:ext uri="{FF2B5EF4-FFF2-40B4-BE49-F238E27FC236}">
                            <a16:creationId xmlns:a16="http://schemas.microsoft.com/office/drawing/2014/main" id="{1DAFE394-4093-4148-BDAA-0FB1D60660B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 name="Round Diagonal Corner Rectangle 6">
                        <a:extLst>
                          <a:ext uri="{FF2B5EF4-FFF2-40B4-BE49-F238E27FC236}">
                            <a16:creationId xmlns:a16="http://schemas.microsoft.com/office/drawing/2014/main" id="{53816931-E302-4273-867F-E99C6CEC6D5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1" name="Group 8">
                      <a:extLst>
                        <a:ext uri="{FF2B5EF4-FFF2-40B4-BE49-F238E27FC236}">
                          <a16:creationId xmlns:a16="http://schemas.microsoft.com/office/drawing/2014/main" id="{8F3E9DC6-5184-4DED-AE46-597950108D0F}"/>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12" name="Round Diagonal Corner Rectangle 18">
                        <a:extLst>
                          <a:ext uri="{FF2B5EF4-FFF2-40B4-BE49-F238E27FC236}">
                            <a16:creationId xmlns:a16="http://schemas.microsoft.com/office/drawing/2014/main" id="{585FBF6E-C39A-419C-A23E-119B705E485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Round Diagonal Corner Rectangle 19">
                        <a:extLst>
                          <a:ext uri="{FF2B5EF4-FFF2-40B4-BE49-F238E27FC236}">
                            <a16:creationId xmlns:a16="http://schemas.microsoft.com/office/drawing/2014/main" id="{49378067-75E5-4DED-85EB-4E23C08A281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Round Diagonal Corner Rectangle 20">
                        <a:extLst>
                          <a:ext uri="{FF2B5EF4-FFF2-40B4-BE49-F238E27FC236}">
                            <a16:creationId xmlns:a16="http://schemas.microsoft.com/office/drawing/2014/main" id="{6E959836-9E74-450D-BEEB-FFC0660687F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Round Diagonal Corner Rectangle 21">
                        <a:extLst>
                          <a:ext uri="{FF2B5EF4-FFF2-40B4-BE49-F238E27FC236}">
                            <a16:creationId xmlns:a16="http://schemas.microsoft.com/office/drawing/2014/main" id="{111C1114-5004-45C3-8411-07BFFFD3AB2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6" name="Round Diagonal Corner Rectangle 22">
                        <a:extLst>
                          <a:ext uri="{FF2B5EF4-FFF2-40B4-BE49-F238E27FC236}">
                            <a16:creationId xmlns:a16="http://schemas.microsoft.com/office/drawing/2014/main" id="{FF69B72D-B58F-46AB-9254-D0888134938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5" name="Group 744">
                    <a:extLst>
                      <a:ext uri="{FF2B5EF4-FFF2-40B4-BE49-F238E27FC236}">
                        <a16:creationId xmlns:a16="http://schemas.microsoft.com/office/drawing/2014/main" id="{6F6559BC-7ED3-41DB-A5AF-F61BE3C5F9D1}"/>
                      </a:ext>
                    </a:extLst>
                  </p:cNvPr>
                  <p:cNvGrpSpPr/>
                  <p:nvPr/>
                </p:nvGrpSpPr>
                <p:grpSpPr>
                  <a:xfrm rot="20253845">
                    <a:off x="1241184" y="1553241"/>
                    <a:ext cx="1595182" cy="1230216"/>
                    <a:chOff x="4567827" y="970271"/>
                    <a:chExt cx="1595182" cy="1230216"/>
                  </a:xfrm>
                </p:grpSpPr>
                <p:grpSp>
                  <p:nvGrpSpPr>
                    <p:cNvPr id="798" name="Group 7">
                      <a:extLst>
                        <a:ext uri="{FF2B5EF4-FFF2-40B4-BE49-F238E27FC236}">
                          <a16:creationId xmlns:a16="http://schemas.microsoft.com/office/drawing/2014/main" id="{7C0A241A-15DD-4C20-8045-2C4B7B94E545}"/>
                        </a:ext>
                      </a:extLst>
                    </p:cNvPr>
                    <p:cNvGrpSpPr/>
                    <p:nvPr/>
                  </p:nvGrpSpPr>
                  <p:grpSpPr>
                    <a:xfrm>
                      <a:off x="4567827" y="970271"/>
                      <a:ext cx="1176558" cy="776349"/>
                      <a:chOff x="4567827" y="970271"/>
                      <a:chExt cx="1176558" cy="776349"/>
                    </a:xfrm>
                    <a:solidFill>
                      <a:schemeClr val="accent3">
                        <a:lumMod val="50000"/>
                      </a:schemeClr>
                    </a:solidFill>
                  </p:grpSpPr>
                  <p:sp>
                    <p:nvSpPr>
                      <p:cNvPr id="805" name="Round Diagonal Corner Rectangle 2">
                        <a:extLst>
                          <a:ext uri="{FF2B5EF4-FFF2-40B4-BE49-F238E27FC236}">
                            <a16:creationId xmlns:a16="http://schemas.microsoft.com/office/drawing/2014/main" id="{C1AA72DF-A279-4EF6-B535-FDDE2B0ABD2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Round Diagonal Corner Rectangle 3">
                        <a:extLst>
                          <a:ext uri="{FF2B5EF4-FFF2-40B4-BE49-F238E27FC236}">
                            <a16:creationId xmlns:a16="http://schemas.microsoft.com/office/drawing/2014/main" id="{B3A8B942-0D26-40FD-BBD6-63C97B48E012}"/>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Round Diagonal Corner Rectangle 4">
                        <a:extLst>
                          <a:ext uri="{FF2B5EF4-FFF2-40B4-BE49-F238E27FC236}">
                            <a16:creationId xmlns:a16="http://schemas.microsoft.com/office/drawing/2014/main" id="{AB1BDBD8-0C4C-45FF-975E-6C6DC0CF913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Round Diagonal Corner Rectangle 5">
                        <a:extLst>
                          <a:ext uri="{FF2B5EF4-FFF2-40B4-BE49-F238E27FC236}">
                            <a16:creationId xmlns:a16="http://schemas.microsoft.com/office/drawing/2014/main" id="{C437B396-1185-461B-AE35-2274BDC54A3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 name="Round Diagonal Corner Rectangle 6">
                        <a:extLst>
                          <a:ext uri="{FF2B5EF4-FFF2-40B4-BE49-F238E27FC236}">
                            <a16:creationId xmlns:a16="http://schemas.microsoft.com/office/drawing/2014/main" id="{DC330D66-4D0E-4C3B-B96B-37C3EEC8604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9" name="Group 8">
                      <a:extLst>
                        <a:ext uri="{FF2B5EF4-FFF2-40B4-BE49-F238E27FC236}">
                          <a16:creationId xmlns:a16="http://schemas.microsoft.com/office/drawing/2014/main" id="{5C8ACF8F-7839-4AEF-8694-5AD52A56B46C}"/>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00" name="Round Diagonal Corner Rectangle 31">
                        <a:extLst>
                          <a:ext uri="{FF2B5EF4-FFF2-40B4-BE49-F238E27FC236}">
                            <a16:creationId xmlns:a16="http://schemas.microsoft.com/office/drawing/2014/main" id="{6658D9C9-B194-44BF-9C08-B8F15BFC91B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Round Diagonal Corner Rectangle 32">
                        <a:extLst>
                          <a:ext uri="{FF2B5EF4-FFF2-40B4-BE49-F238E27FC236}">
                            <a16:creationId xmlns:a16="http://schemas.microsoft.com/office/drawing/2014/main" id="{1B14B4E3-2B9F-43CD-94DB-89C9FDEEDF4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Round Diagonal Corner Rectangle 33">
                        <a:extLst>
                          <a:ext uri="{FF2B5EF4-FFF2-40B4-BE49-F238E27FC236}">
                            <a16:creationId xmlns:a16="http://schemas.microsoft.com/office/drawing/2014/main" id="{D2A17B0C-B8E5-4D3A-94CC-D6748836518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Round Diagonal Corner Rectangle 34">
                        <a:extLst>
                          <a:ext uri="{FF2B5EF4-FFF2-40B4-BE49-F238E27FC236}">
                            <a16:creationId xmlns:a16="http://schemas.microsoft.com/office/drawing/2014/main" id="{F824D8DF-553C-46A6-9DAA-641ACC65E97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Round Diagonal Corner Rectangle 35">
                        <a:extLst>
                          <a:ext uri="{FF2B5EF4-FFF2-40B4-BE49-F238E27FC236}">
                            <a16:creationId xmlns:a16="http://schemas.microsoft.com/office/drawing/2014/main" id="{54ABC60F-056F-41BA-BF0C-54A16E25801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6" name="Group 745">
                    <a:extLst>
                      <a:ext uri="{FF2B5EF4-FFF2-40B4-BE49-F238E27FC236}">
                        <a16:creationId xmlns:a16="http://schemas.microsoft.com/office/drawing/2014/main" id="{A72CF522-96B5-4AAF-82AC-57A2A27FB277}"/>
                      </a:ext>
                    </a:extLst>
                  </p:cNvPr>
                  <p:cNvGrpSpPr/>
                  <p:nvPr/>
                </p:nvGrpSpPr>
                <p:grpSpPr>
                  <a:xfrm rot="8113811">
                    <a:off x="1943792" y="770000"/>
                    <a:ext cx="1446415" cy="1355079"/>
                    <a:chOff x="4567827" y="970271"/>
                    <a:chExt cx="1595182" cy="1230216"/>
                  </a:xfrm>
                </p:grpSpPr>
                <p:grpSp>
                  <p:nvGrpSpPr>
                    <p:cNvPr id="786" name="Group 7">
                      <a:extLst>
                        <a:ext uri="{FF2B5EF4-FFF2-40B4-BE49-F238E27FC236}">
                          <a16:creationId xmlns:a16="http://schemas.microsoft.com/office/drawing/2014/main" id="{5505A463-4072-4D71-BB0D-47EFB67A5F4F}"/>
                        </a:ext>
                      </a:extLst>
                    </p:cNvPr>
                    <p:cNvGrpSpPr/>
                    <p:nvPr/>
                  </p:nvGrpSpPr>
                  <p:grpSpPr>
                    <a:xfrm>
                      <a:off x="4567827" y="970271"/>
                      <a:ext cx="1176558" cy="776349"/>
                      <a:chOff x="4567827" y="970271"/>
                      <a:chExt cx="1176558" cy="776349"/>
                    </a:xfrm>
                    <a:solidFill>
                      <a:schemeClr val="accent3">
                        <a:lumMod val="50000"/>
                      </a:schemeClr>
                    </a:solidFill>
                  </p:grpSpPr>
                  <p:sp>
                    <p:nvSpPr>
                      <p:cNvPr id="793" name="Round Diagonal Corner Rectangle 2">
                        <a:extLst>
                          <a:ext uri="{FF2B5EF4-FFF2-40B4-BE49-F238E27FC236}">
                            <a16:creationId xmlns:a16="http://schemas.microsoft.com/office/drawing/2014/main" id="{F3999C90-1C31-4F9D-85B9-FFF6D8940CB3}"/>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Round Diagonal Corner Rectangle 3">
                        <a:extLst>
                          <a:ext uri="{FF2B5EF4-FFF2-40B4-BE49-F238E27FC236}">
                            <a16:creationId xmlns:a16="http://schemas.microsoft.com/office/drawing/2014/main" id="{67188632-40D8-4F22-924A-293DED280F1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Round Diagonal Corner Rectangle 4">
                        <a:extLst>
                          <a:ext uri="{FF2B5EF4-FFF2-40B4-BE49-F238E27FC236}">
                            <a16:creationId xmlns:a16="http://schemas.microsoft.com/office/drawing/2014/main" id="{77BB7000-CD89-4AA4-BD1C-98D63FED2186}"/>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Round Diagonal Corner Rectangle 5">
                        <a:extLst>
                          <a:ext uri="{FF2B5EF4-FFF2-40B4-BE49-F238E27FC236}">
                            <a16:creationId xmlns:a16="http://schemas.microsoft.com/office/drawing/2014/main" id="{31722405-9A32-41A8-9734-E680C92BAF7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Round Diagonal Corner Rectangle 6">
                        <a:extLst>
                          <a:ext uri="{FF2B5EF4-FFF2-40B4-BE49-F238E27FC236}">
                            <a16:creationId xmlns:a16="http://schemas.microsoft.com/office/drawing/2014/main" id="{D3F2065C-96BE-44E2-922A-D114AB647C0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7" name="Group 8">
                      <a:extLst>
                        <a:ext uri="{FF2B5EF4-FFF2-40B4-BE49-F238E27FC236}">
                          <a16:creationId xmlns:a16="http://schemas.microsoft.com/office/drawing/2014/main" id="{5693B8DA-0D5E-49AE-80A8-1316F7FF79BF}"/>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788" name="Round Diagonal Corner Rectangle 44">
                        <a:extLst>
                          <a:ext uri="{FF2B5EF4-FFF2-40B4-BE49-F238E27FC236}">
                            <a16:creationId xmlns:a16="http://schemas.microsoft.com/office/drawing/2014/main" id="{AE405DA0-CBF9-4C0B-82A0-7A7FF71F8B32}"/>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Round Diagonal Corner Rectangle 45">
                        <a:extLst>
                          <a:ext uri="{FF2B5EF4-FFF2-40B4-BE49-F238E27FC236}">
                            <a16:creationId xmlns:a16="http://schemas.microsoft.com/office/drawing/2014/main" id="{D3DEA19B-A6C8-4EFE-9F4B-4A99C552B85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Round Diagonal Corner Rectangle 46">
                        <a:extLst>
                          <a:ext uri="{FF2B5EF4-FFF2-40B4-BE49-F238E27FC236}">
                            <a16:creationId xmlns:a16="http://schemas.microsoft.com/office/drawing/2014/main" id="{BDE4A00E-DE7A-4E2C-B07C-90A9BA60C865}"/>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Round Diagonal Corner Rectangle 47">
                        <a:extLst>
                          <a:ext uri="{FF2B5EF4-FFF2-40B4-BE49-F238E27FC236}">
                            <a16:creationId xmlns:a16="http://schemas.microsoft.com/office/drawing/2014/main" id="{8E745E57-8169-4BA7-8B29-1A76FF39E99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Round Diagonal Corner Rectangle 48">
                        <a:extLst>
                          <a:ext uri="{FF2B5EF4-FFF2-40B4-BE49-F238E27FC236}">
                            <a16:creationId xmlns:a16="http://schemas.microsoft.com/office/drawing/2014/main" id="{6ECC4369-7309-48A1-AC88-6FAC0F44B4D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7" name="Group 746">
                    <a:extLst>
                      <a:ext uri="{FF2B5EF4-FFF2-40B4-BE49-F238E27FC236}">
                        <a16:creationId xmlns:a16="http://schemas.microsoft.com/office/drawing/2014/main" id="{BF16A929-066B-43C1-975A-C9800E095602}"/>
                      </a:ext>
                    </a:extLst>
                  </p:cNvPr>
                  <p:cNvGrpSpPr/>
                  <p:nvPr/>
                </p:nvGrpSpPr>
                <p:grpSpPr>
                  <a:xfrm rot="8113811">
                    <a:off x="1438523" y="2207715"/>
                    <a:ext cx="1390153" cy="762604"/>
                    <a:chOff x="4567827" y="970271"/>
                    <a:chExt cx="1595182" cy="1230216"/>
                  </a:xfrm>
                </p:grpSpPr>
                <p:grpSp>
                  <p:nvGrpSpPr>
                    <p:cNvPr id="774" name="Group 7">
                      <a:extLst>
                        <a:ext uri="{FF2B5EF4-FFF2-40B4-BE49-F238E27FC236}">
                          <a16:creationId xmlns:a16="http://schemas.microsoft.com/office/drawing/2014/main" id="{DA290670-6F85-4A90-8BC2-F8E01C761DF0}"/>
                        </a:ext>
                      </a:extLst>
                    </p:cNvPr>
                    <p:cNvGrpSpPr/>
                    <p:nvPr/>
                  </p:nvGrpSpPr>
                  <p:grpSpPr>
                    <a:xfrm>
                      <a:off x="4567827" y="970271"/>
                      <a:ext cx="1176558" cy="776349"/>
                      <a:chOff x="4567827" y="970271"/>
                      <a:chExt cx="1176558" cy="776349"/>
                    </a:xfrm>
                    <a:solidFill>
                      <a:schemeClr val="accent3">
                        <a:lumMod val="50000"/>
                      </a:schemeClr>
                    </a:solidFill>
                  </p:grpSpPr>
                  <p:sp>
                    <p:nvSpPr>
                      <p:cNvPr id="781" name="Round Diagonal Corner Rectangle 2">
                        <a:extLst>
                          <a:ext uri="{FF2B5EF4-FFF2-40B4-BE49-F238E27FC236}">
                            <a16:creationId xmlns:a16="http://schemas.microsoft.com/office/drawing/2014/main" id="{FA5C5D2A-A783-41F9-BD96-12D99C82458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Round Diagonal Corner Rectangle 3">
                        <a:extLst>
                          <a:ext uri="{FF2B5EF4-FFF2-40B4-BE49-F238E27FC236}">
                            <a16:creationId xmlns:a16="http://schemas.microsoft.com/office/drawing/2014/main" id="{39816A8E-9A9A-4045-8D3B-90B80989D71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Round Diagonal Corner Rectangle 4">
                        <a:extLst>
                          <a:ext uri="{FF2B5EF4-FFF2-40B4-BE49-F238E27FC236}">
                            <a16:creationId xmlns:a16="http://schemas.microsoft.com/office/drawing/2014/main" id="{FFEE9065-FBAC-45B9-BC83-243E4ABF4A7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Round Diagonal Corner Rectangle 5">
                        <a:extLst>
                          <a:ext uri="{FF2B5EF4-FFF2-40B4-BE49-F238E27FC236}">
                            <a16:creationId xmlns:a16="http://schemas.microsoft.com/office/drawing/2014/main" id="{471F1D5E-C48A-4E84-9675-AAA4552A3DEE}"/>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Round Diagonal Corner Rectangle 6">
                        <a:extLst>
                          <a:ext uri="{FF2B5EF4-FFF2-40B4-BE49-F238E27FC236}">
                            <a16:creationId xmlns:a16="http://schemas.microsoft.com/office/drawing/2014/main" id="{75592DCE-06E6-4EC1-B3FD-AA47CCF2A9AC}"/>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5" name="Group 8">
                      <a:extLst>
                        <a:ext uri="{FF2B5EF4-FFF2-40B4-BE49-F238E27FC236}">
                          <a16:creationId xmlns:a16="http://schemas.microsoft.com/office/drawing/2014/main" id="{5D0CEC50-7C61-43BC-B950-F412F79CA72F}"/>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776" name="Round Diagonal Corner Rectangle 57">
                        <a:extLst>
                          <a:ext uri="{FF2B5EF4-FFF2-40B4-BE49-F238E27FC236}">
                            <a16:creationId xmlns:a16="http://schemas.microsoft.com/office/drawing/2014/main" id="{FF11D2BB-3984-422B-AAA8-585A9510641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Round Diagonal Corner Rectangle 58">
                        <a:extLst>
                          <a:ext uri="{FF2B5EF4-FFF2-40B4-BE49-F238E27FC236}">
                            <a16:creationId xmlns:a16="http://schemas.microsoft.com/office/drawing/2014/main" id="{4FC4D1A8-006F-4CD1-8C72-46F7539AE04C}"/>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Round Diagonal Corner Rectangle 59">
                        <a:extLst>
                          <a:ext uri="{FF2B5EF4-FFF2-40B4-BE49-F238E27FC236}">
                            <a16:creationId xmlns:a16="http://schemas.microsoft.com/office/drawing/2014/main" id="{997E18F2-34A8-4873-BC41-D2DB3D60527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Round Diagonal Corner Rectangle 60">
                        <a:extLst>
                          <a:ext uri="{FF2B5EF4-FFF2-40B4-BE49-F238E27FC236}">
                            <a16:creationId xmlns:a16="http://schemas.microsoft.com/office/drawing/2014/main" id="{02FE4A56-30A3-4AC5-A79F-4C6A6D90717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Round Diagonal Corner Rectangle 61">
                        <a:extLst>
                          <a:ext uri="{FF2B5EF4-FFF2-40B4-BE49-F238E27FC236}">
                            <a16:creationId xmlns:a16="http://schemas.microsoft.com/office/drawing/2014/main" id="{EA7FA2E6-DB06-46F3-A1D7-8A7FD5BBDEE3}"/>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8" name="Group 747">
                    <a:extLst>
                      <a:ext uri="{FF2B5EF4-FFF2-40B4-BE49-F238E27FC236}">
                        <a16:creationId xmlns:a16="http://schemas.microsoft.com/office/drawing/2014/main" id="{9C0083BD-D7F5-4B9E-93EB-9A8143C5ABD8}"/>
                      </a:ext>
                    </a:extLst>
                  </p:cNvPr>
                  <p:cNvGrpSpPr/>
                  <p:nvPr/>
                </p:nvGrpSpPr>
                <p:grpSpPr>
                  <a:xfrm rot="9089938">
                    <a:off x="2556363" y="1661184"/>
                    <a:ext cx="1090262" cy="771324"/>
                    <a:chOff x="4567827" y="970271"/>
                    <a:chExt cx="1595182" cy="1230216"/>
                  </a:xfrm>
                </p:grpSpPr>
                <p:grpSp>
                  <p:nvGrpSpPr>
                    <p:cNvPr id="762" name="Group 7">
                      <a:extLst>
                        <a:ext uri="{FF2B5EF4-FFF2-40B4-BE49-F238E27FC236}">
                          <a16:creationId xmlns:a16="http://schemas.microsoft.com/office/drawing/2014/main" id="{60167B21-E04C-4D5C-B527-409C04DC8728}"/>
                        </a:ext>
                      </a:extLst>
                    </p:cNvPr>
                    <p:cNvGrpSpPr/>
                    <p:nvPr/>
                  </p:nvGrpSpPr>
                  <p:grpSpPr>
                    <a:xfrm>
                      <a:off x="4567827" y="970271"/>
                      <a:ext cx="1176558" cy="776349"/>
                      <a:chOff x="4567827" y="970271"/>
                      <a:chExt cx="1176558" cy="776349"/>
                    </a:xfrm>
                    <a:solidFill>
                      <a:schemeClr val="accent3">
                        <a:lumMod val="50000"/>
                      </a:schemeClr>
                    </a:solidFill>
                  </p:grpSpPr>
                  <p:sp>
                    <p:nvSpPr>
                      <p:cNvPr id="769" name="Round Diagonal Corner Rectangle 2">
                        <a:extLst>
                          <a:ext uri="{FF2B5EF4-FFF2-40B4-BE49-F238E27FC236}">
                            <a16:creationId xmlns:a16="http://schemas.microsoft.com/office/drawing/2014/main" id="{E9243500-7A7E-484C-9D18-69468F2DC3C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Round Diagonal Corner Rectangle 3">
                        <a:extLst>
                          <a:ext uri="{FF2B5EF4-FFF2-40B4-BE49-F238E27FC236}">
                            <a16:creationId xmlns:a16="http://schemas.microsoft.com/office/drawing/2014/main" id="{2211E82A-6AE0-43AD-9DBA-B1F1E9F8FE9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Round Diagonal Corner Rectangle 4">
                        <a:extLst>
                          <a:ext uri="{FF2B5EF4-FFF2-40B4-BE49-F238E27FC236}">
                            <a16:creationId xmlns:a16="http://schemas.microsoft.com/office/drawing/2014/main" id="{DBB4C8A3-2248-46E2-BCF7-9DA37C49958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Round Diagonal Corner Rectangle 5">
                        <a:extLst>
                          <a:ext uri="{FF2B5EF4-FFF2-40B4-BE49-F238E27FC236}">
                            <a16:creationId xmlns:a16="http://schemas.microsoft.com/office/drawing/2014/main" id="{E65433A3-6C80-4FD9-BA17-C90972137091}"/>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Round Diagonal Corner Rectangle 6">
                        <a:extLst>
                          <a:ext uri="{FF2B5EF4-FFF2-40B4-BE49-F238E27FC236}">
                            <a16:creationId xmlns:a16="http://schemas.microsoft.com/office/drawing/2014/main" id="{AC2E5EDB-E261-4E87-96A8-F723846AE04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3" name="Group 8">
                      <a:extLst>
                        <a:ext uri="{FF2B5EF4-FFF2-40B4-BE49-F238E27FC236}">
                          <a16:creationId xmlns:a16="http://schemas.microsoft.com/office/drawing/2014/main" id="{719DF8F8-01C6-4790-9566-56A39DAA6660}"/>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764" name="Round Diagonal Corner Rectangle 70">
                        <a:extLst>
                          <a:ext uri="{FF2B5EF4-FFF2-40B4-BE49-F238E27FC236}">
                            <a16:creationId xmlns:a16="http://schemas.microsoft.com/office/drawing/2014/main" id="{BB8F730F-FF5E-43EA-9B08-F6F1A3CEFA85}"/>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Round Diagonal Corner Rectangle 71">
                        <a:extLst>
                          <a:ext uri="{FF2B5EF4-FFF2-40B4-BE49-F238E27FC236}">
                            <a16:creationId xmlns:a16="http://schemas.microsoft.com/office/drawing/2014/main" id="{0E7FE5AC-370D-4CA2-B87C-029E2633511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Round Diagonal Corner Rectangle 72">
                        <a:extLst>
                          <a:ext uri="{FF2B5EF4-FFF2-40B4-BE49-F238E27FC236}">
                            <a16:creationId xmlns:a16="http://schemas.microsoft.com/office/drawing/2014/main" id="{93B5E26C-4499-415D-860D-E5452E06E2E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Round Diagonal Corner Rectangle 73">
                        <a:extLst>
                          <a:ext uri="{FF2B5EF4-FFF2-40B4-BE49-F238E27FC236}">
                            <a16:creationId xmlns:a16="http://schemas.microsoft.com/office/drawing/2014/main" id="{4D9E186B-D273-4535-9AC4-5A6DC9D2317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Round Diagonal Corner Rectangle 74">
                        <a:extLst>
                          <a:ext uri="{FF2B5EF4-FFF2-40B4-BE49-F238E27FC236}">
                            <a16:creationId xmlns:a16="http://schemas.microsoft.com/office/drawing/2014/main" id="{92F9CC73-2F7A-412A-ACE9-9651AB86F329}"/>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9" name="Group 748">
                    <a:extLst>
                      <a:ext uri="{FF2B5EF4-FFF2-40B4-BE49-F238E27FC236}">
                        <a16:creationId xmlns:a16="http://schemas.microsoft.com/office/drawing/2014/main" id="{3D52E5A4-E341-4D0B-BEE7-8774D242949C}"/>
                      </a:ext>
                    </a:extLst>
                  </p:cNvPr>
                  <p:cNvGrpSpPr/>
                  <p:nvPr/>
                </p:nvGrpSpPr>
                <p:grpSpPr>
                  <a:xfrm rot="13486189" flipH="1">
                    <a:off x="1389306" y="2685691"/>
                    <a:ext cx="1345945" cy="1037421"/>
                    <a:chOff x="4567827" y="970271"/>
                    <a:chExt cx="1595182" cy="1230216"/>
                  </a:xfrm>
                </p:grpSpPr>
                <p:grpSp>
                  <p:nvGrpSpPr>
                    <p:cNvPr id="750" name="Group 7">
                      <a:extLst>
                        <a:ext uri="{FF2B5EF4-FFF2-40B4-BE49-F238E27FC236}">
                          <a16:creationId xmlns:a16="http://schemas.microsoft.com/office/drawing/2014/main" id="{2C5F499A-BD6D-4898-B979-9778F77DE38F}"/>
                        </a:ext>
                      </a:extLst>
                    </p:cNvPr>
                    <p:cNvGrpSpPr/>
                    <p:nvPr/>
                  </p:nvGrpSpPr>
                  <p:grpSpPr>
                    <a:xfrm>
                      <a:off x="4567827" y="970271"/>
                      <a:ext cx="1176558" cy="776349"/>
                      <a:chOff x="4567827" y="970271"/>
                      <a:chExt cx="1176558" cy="776349"/>
                    </a:xfrm>
                    <a:solidFill>
                      <a:schemeClr val="accent3">
                        <a:lumMod val="50000"/>
                      </a:schemeClr>
                    </a:solidFill>
                  </p:grpSpPr>
                  <p:sp>
                    <p:nvSpPr>
                      <p:cNvPr id="757" name="Round Diagonal Corner Rectangle 2">
                        <a:extLst>
                          <a:ext uri="{FF2B5EF4-FFF2-40B4-BE49-F238E27FC236}">
                            <a16:creationId xmlns:a16="http://schemas.microsoft.com/office/drawing/2014/main" id="{F3393704-1EB2-421A-80F5-CF03787A262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Round Diagonal Corner Rectangle 3">
                        <a:extLst>
                          <a:ext uri="{FF2B5EF4-FFF2-40B4-BE49-F238E27FC236}">
                            <a16:creationId xmlns:a16="http://schemas.microsoft.com/office/drawing/2014/main" id="{9ECDAF23-C427-4064-A012-F6D0E31FFC4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Round Diagonal Corner Rectangle 4">
                        <a:extLst>
                          <a:ext uri="{FF2B5EF4-FFF2-40B4-BE49-F238E27FC236}">
                            <a16:creationId xmlns:a16="http://schemas.microsoft.com/office/drawing/2014/main" id="{E7FE8498-33AA-4D52-8AF2-A2B0EA49027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Round Diagonal Corner Rectangle 5">
                        <a:extLst>
                          <a:ext uri="{FF2B5EF4-FFF2-40B4-BE49-F238E27FC236}">
                            <a16:creationId xmlns:a16="http://schemas.microsoft.com/office/drawing/2014/main" id="{9AA8EA39-B652-4296-9370-A7CCB17CE5B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Round Diagonal Corner Rectangle 6">
                        <a:extLst>
                          <a:ext uri="{FF2B5EF4-FFF2-40B4-BE49-F238E27FC236}">
                            <a16:creationId xmlns:a16="http://schemas.microsoft.com/office/drawing/2014/main" id="{932EDAF8-DC85-4659-B8FC-6ED66385AF1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1" name="Group 8">
                      <a:extLst>
                        <a:ext uri="{FF2B5EF4-FFF2-40B4-BE49-F238E27FC236}">
                          <a16:creationId xmlns:a16="http://schemas.microsoft.com/office/drawing/2014/main" id="{3F58ABF8-849F-4F12-BCBF-C5A15B4FD373}"/>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752" name="Round Diagonal Corner Rectangle 83">
                        <a:extLst>
                          <a:ext uri="{FF2B5EF4-FFF2-40B4-BE49-F238E27FC236}">
                            <a16:creationId xmlns:a16="http://schemas.microsoft.com/office/drawing/2014/main" id="{BC9CF01C-8928-4AED-B6C0-7A54B0DD891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Round Diagonal Corner Rectangle 84">
                        <a:extLst>
                          <a:ext uri="{FF2B5EF4-FFF2-40B4-BE49-F238E27FC236}">
                            <a16:creationId xmlns:a16="http://schemas.microsoft.com/office/drawing/2014/main" id="{877B3791-510A-4426-9161-F00EDB56795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Round Diagonal Corner Rectangle 85">
                        <a:extLst>
                          <a:ext uri="{FF2B5EF4-FFF2-40B4-BE49-F238E27FC236}">
                            <a16:creationId xmlns:a16="http://schemas.microsoft.com/office/drawing/2014/main" id="{F8A103AC-EA6B-49FE-9E16-1F8975020F1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Round Diagonal Corner Rectangle 86">
                        <a:extLst>
                          <a:ext uri="{FF2B5EF4-FFF2-40B4-BE49-F238E27FC236}">
                            <a16:creationId xmlns:a16="http://schemas.microsoft.com/office/drawing/2014/main" id="{47D5E915-946C-49FE-870B-BF3B8A318BB8}"/>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Round Diagonal Corner Rectangle 87">
                        <a:extLst>
                          <a:ext uri="{FF2B5EF4-FFF2-40B4-BE49-F238E27FC236}">
                            <a16:creationId xmlns:a16="http://schemas.microsoft.com/office/drawing/2014/main" id="{0A8F9E1F-8B3A-4E54-8AB2-38FB5D0432A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48" name="Group 447">
                  <a:extLst>
                    <a:ext uri="{FF2B5EF4-FFF2-40B4-BE49-F238E27FC236}">
                      <a16:creationId xmlns:a16="http://schemas.microsoft.com/office/drawing/2014/main" id="{CCCCD9A0-79AA-4727-8CAB-FFEEDA911EDC}"/>
                    </a:ext>
                  </a:extLst>
                </p:cNvPr>
                <p:cNvGrpSpPr/>
                <p:nvPr/>
              </p:nvGrpSpPr>
              <p:grpSpPr>
                <a:xfrm>
                  <a:off x="1307592" y="4419601"/>
                  <a:ext cx="554736" cy="622134"/>
                  <a:chOff x="228600" y="152400"/>
                  <a:chExt cx="6172200" cy="6629400"/>
                </a:xfrm>
              </p:grpSpPr>
              <p:sp>
                <p:nvSpPr>
                  <p:cNvPr id="689" name="Rounded Rectangle 2">
                    <a:extLst>
                      <a:ext uri="{FF2B5EF4-FFF2-40B4-BE49-F238E27FC236}">
                        <a16:creationId xmlns:a16="http://schemas.microsoft.com/office/drawing/2014/main" id="{2D7CBAEE-80FD-447D-B620-E8EEC07A9D49}"/>
                      </a:ext>
                    </a:extLst>
                  </p:cNvPr>
                  <p:cNvSpPr/>
                  <p:nvPr/>
                </p:nvSpPr>
                <p:spPr>
                  <a:xfrm>
                    <a:off x="2667000" y="533400"/>
                    <a:ext cx="1371600" cy="6096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Rounded Rectangle 3">
                    <a:extLst>
                      <a:ext uri="{FF2B5EF4-FFF2-40B4-BE49-F238E27FC236}">
                        <a16:creationId xmlns:a16="http://schemas.microsoft.com/office/drawing/2014/main" id="{2A9253C3-67C1-404D-9684-A37517D8B6BA}"/>
                      </a:ext>
                    </a:extLst>
                  </p:cNvPr>
                  <p:cNvSpPr/>
                  <p:nvPr/>
                </p:nvSpPr>
                <p:spPr>
                  <a:xfrm>
                    <a:off x="2209800" y="990600"/>
                    <a:ext cx="2286000" cy="6096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Rounded Rectangle 4">
                    <a:extLst>
                      <a:ext uri="{FF2B5EF4-FFF2-40B4-BE49-F238E27FC236}">
                        <a16:creationId xmlns:a16="http://schemas.microsoft.com/office/drawing/2014/main" id="{C6E43080-EFC5-48FD-8FB2-AE7A55297000}"/>
                      </a:ext>
                    </a:extLst>
                  </p:cNvPr>
                  <p:cNvSpPr/>
                  <p:nvPr/>
                </p:nvSpPr>
                <p:spPr>
                  <a:xfrm>
                    <a:off x="2133600" y="1600200"/>
                    <a:ext cx="2438400" cy="1295400"/>
                  </a:xfrm>
                  <a:prstGeom prst="roundRect">
                    <a:avLst>
                      <a:gd name="adj" fmla="val 6750"/>
                    </a:avLst>
                  </a:prstGeom>
                  <a:solidFill>
                    <a:schemeClr val="bg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Rounded Rectangle 5">
                    <a:extLst>
                      <a:ext uri="{FF2B5EF4-FFF2-40B4-BE49-F238E27FC236}">
                        <a16:creationId xmlns:a16="http://schemas.microsoft.com/office/drawing/2014/main" id="{DB325A2B-5A4A-4429-8624-35AC5B04CBE5}"/>
                      </a:ext>
                    </a:extLst>
                  </p:cNvPr>
                  <p:cNvSpPr/>
                  <p:nvPr/>
                </p:nvSpPr>
                <p:spPr>
                  <a:xfrm>
                    <a:off x="2133600" y="2514600"/>
                    <a:ext cx="2514600" cy="4572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Rounded Rectangle 6">
                    <a:extLst>
                      <a:ext uri="{FF2B5EF4-FFF2-40B4-BE49-F238E27FC236}">
                        <a16:creationId xmlns:a16="http://schemas.microsoft.com/office/drawing/2014/main" id="{504F42D8-7580-4077-A993-2069E6530D77}"/>
                      </a:ext>
                    </a:extLst>
                  </p:cNvPr>
                  <p:cNvSpPr/>
                  <p:nvPr/>
                </p:nvSpPr>
                <p:spPr>
                  <a:xfrm>
                    <a:off x="1828800" y="2895600"/>
                    <a:ext cx="3124200" cy="6096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Rounded Rectangle 7">
                    <a:extLst>
                      <a:ext uri="{FF2B5EF4-FFF2-40B4-BE49-F238E27FC236}">
                        <a16:creationId xmlns:a16="http://schemas.microsoft.com/office/drawing/2014/main" id="{BBBA6DB4-A423-44FF-9B5E-51DF5BBD3DC7}"/>
                      </a:ext>
                    </a:extLst>
                  </p:cNvPr>
                  <p:cNvSpPr/>
                  <p:nvPr/>
                </p:nvSpPr>
                <p:spPr>
                  <a:xfrm>
                    <a:off x="3124200" y="1600200"/>
                    <a:ext cx="609600" cy="914400"/>
                  </a:xfrm>
                  <a:prstGeom prst="roundRect">
                    <a:avLst>
                      <a:gd name="adj" fmla="val 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Rounded Rectangle 8">
                    <a:extLst>
                      <a:ext uri="{FF2B5EF4-FFF2-40B4-BE49-F238E27FC236}">
                        <a16:creationId xmlns:a16="http://schemas.microsoft.com/office/drawing/2014/main" id="{05BD18F9-EDF6-40CC-A723-6F23CA6E7B99}"/>
                      </a:ext>
                    </a:extLst>
                  </p:cNvPr>
                  <p:cNvSpPr/>
                  <p:nvPr/>
                </p:nvSpPr>
                <p:spPr>
                  <a:xfrm>
                    <a:off x="1524000" y="3505200"/>
                    <a:ext cx="3733800" cy="6096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Rounded Rectangle 9">
                    <a:extLst>
                      <a:ext uri="{FF2B5EF4-FFF2-40B4-BE49-F238E27FC236}">
                        <a16:creationId xmlns:a16="http://schemas.microsoft.com/office/drawing/2014/main" id="{2CE33A6C-0F8C-4328-946A-3515E76BEC16}"/>
                      </a:ext>
                    </a:extLst>
                  </p:cNvPr>
                  <p:cNvSpPr/>
                  <p:nvPr/>
                </p:nvSpPr>
                <p:spPr>
                  <a:xfrm>
                    <a:off x="1066800" y="4114800"/>
                    <a:ext cx="4572000" cy="6858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Rounded Rectangle 10">
                    <a:extLst>
                      <a:ext uri="{FF2B5EF4-FFF2-40B4-BE49-F238E27FC236}">
                        <a16:creationId xmlns:a16="http://schemas.microsoft.com/office/drawing/2014/main" id="{EEA8D463-1A7B-42B1-A7B7-33342773758A}"/>
                      </a:ext>
                    </a:extLst>
                  </p:cNvPr>
                  <p:cNvSpPr/>
                  <p:nvPr/>
                </p:nvSpPr>
                <p:spPr>
                  <a:xfrm>
                    <a:off x="685800" y="4800600"/>
                    <a:ext cx="5334000" cy="8382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Rounded Rectangle 11">
                    <a:extLst>
                      <a:ext uri="{FF2B5EF4-FFF2-40B4-BE49-F238E27FC236}">
                        <a16:creationId xmlns:a16="http://schemas.microsoft.com/office/drawing/2014/main" id="{FEDCF90C-3B36-4700-8066-37F38D879CC9}"/>
                      </a:ext>
                    </a:extLst>
                  </p:cNvPr>
                  <p:cNvSpPr/>
                  <p:nvPr/>
                </p:nvSpPr>
                <p:spPr>
                  <a:xfrm>
                    <a:off x="228600" y="5638800"/>
                    <a:ext cx="6172200" cy="9144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Rounded Rectangle 12">
                    <a:extLst>
                      <a:ext uri="{FF2B5EF4-FFF2-40B4-BE49-F238E27FC236}">
                        <a16:creationId xmlns:a16="http://schemas.microsoft.com/office/drawing/2014/main" id="{8D362E40-B900-4A7B-8A6D-D89F9792AA42}"/>
                      </a:ext>
                    </a:extLst>
                  </p:cNvPr>
                  <p:cNvSpPr/>
                  <p:nvPr/>
                </p:nvSpPr>
                <p:spPr>
                  <a:xfrm>
                    <a:off x="2133600" y="1524000"/>
                    <a:ext cx="2438400" cy="1524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Trapezoid 699">
                    <a:extLst>
                      <a:ext uri="{FF2B5EF4-FFF2-40B4-BE49-F238E27FC236}">
                        <a16:creationId xmlns:a16="http://schemas.microsoft.com/office/drawing/2014/main" id="{A161B5C1-AB83-47E3-993E-9758D42316EB}"/>
                      </a:ext>
                    </a:extLst>
                  </p:cNvPr>
                  <p:cNvSpPr/>
                  <p:nvPr/>
                </p:nvSpPr>
                <p:spPr>
                  <a:xfrm>
                    <a:off x="2362200" y="2514600"/>
                    <a:ext cx="2209800" cy="4267200"/>
                  </a:xfrm>
                  <a:prstGeom prst="trapezoid">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1" name="Straight Connector 700">
                    <a:extLst>
                      <a:ext uri="{FF2B5EF4-FFF2-40B4-BE49-F238E27FC236}">
                        <a16:creationId xmlns:a16="http://schemas.microsoft.com/office/drawing/2014/main" id="{D1F6A370-C558-4C87-8FCC-4369D811B516}"/>
                      </a:ext>
                    </a:extLst>
                  </p:cNvPr>
                  <p:cNvCxnSpPr/>
                  <p:nvPr/>
                </p:nvCxnSpPr>
                <p:spPr>
                  <a:xfrm>
                    <a:off x="2895600" y="25908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76120702-AAB3-4ACA-BF88-872E5E5B951A}"/>
                      </a:ext>
                    </a:extLst>
                  </p:cNvPr>
                  <p:cNvCxnSpPr/>
                  <p:nvPr/>
                </p:nvCxnSpPr>
                <p:spPr>
                  <a:xfrm>
                    <a:off x="3124200" y="29718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0AE6D0DF-86CA-4F6C-9F09-3A9545EE46E6}"/>
                      </a:ext>
                    </a:extLst>
                  </p:cNvPr>
                  <p:cNvCxnSpPr/>
                  <p:nvPr/>
                </p:nvCxnSpPr>
                <p:spPr>
                  <a:xfrm>
                    <a:off x="3124200" y="3124200"/>
                    <a:ext cx="76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id="{F55CD30F-B9F5-4C74-9E18-58864E102462}"/>
                      </a:ext>
                    </a:extLst>
                  </p:cNvPr>
                  <p:cNvCxnSpPr/>
                  <p:nvPr/>
                </p:nvCxnSpPr>
                <p:spPr>
                  <a:xfrm>
                    <a:off x="3048000" y="3276600"/>
                    <a:ext cx="76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9EA54FD5-FB8F-432F-AB6B-4AACCB10FA56}"/>
                      </a:ext>
                    </a:extLst>
                  </p:cNvPr>
                  <p:cNvCxnSpPr/>
                  <p:nvPr/>
                </p:nvCxnSpPr>
                <p:spPr>
                  <a:xfrm>
                    <a:off x="2971800" y="3429000"/>
                    <a:ext cx="838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6" name="Straight Connector 705">
                    <a:extLst>
                      <a:ext uri="{FF2B5EF4-FFF2-40B4-BE49-F238E27FC236}">
                        <a16:creationId xmlns:a16="http://schemas.microsoft.com/office/drawing/2014/main" id="{0914C18C-4CB9-41EE-ADDC-06FEC6A5459F}"/>
                      </a:ext>
                    </a:extLst>
                  </p:cNvPr>
                  <p:cNvCxnSpPr/>
                  <p:nvPr/>
                </p:nvCxnSpPr>
                <p:spPr>
                  <a:xfrm>
                    <a:off x="2895600" y="63246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7" name="Straight Connector 706">
                    <a:extLst>
                      <a:ext uri="{FF2B5EF4-FFF2-40B4-BE49-F238E27FC236}">
                        <a16:creationId xmlns:a16="http://schemas.microsoft.com/office/drawing/2014/main" id="{61CF5601-39E0-4CAC-BE0F-2D03CC921E1F}"/>
                      </a:ext>
                    </a:extLst>
                  </p:cNvPr>
                  <p:cNvCxnSpPr/>
                  <p:nvPr/>
                </p:nvCxnSpPr>
                <p:spPr>
                  <a:xfrm>
                    <a:off x="2895600" y="61722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id="{B7ED5941-EF63-4E00-AA12-88A3C55AF830}"/>
                      </a:ext>
                    </a:extLst>
                  </p:cNvPr>
                  <p:cNvCxnSpPr/>
                  <p:nvPr/>
                </p:nvCxnSpPr>
                <p:spPr>
                  <a:xfrm>
                    <a:off x="2895600" y="60198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04D438E7-3EE2-4F6D-A7EF-11709707121A}"/>
                      </a:ext>
                    </a:extLst>
                  </p:cNvPr>
                  <p:cNvCxnSpPr/>
                  <p:nvPr/>
                </p:nvCxnSpPr>
                <p:spPr>
                  <a:xfrm>
                    <a:off x="2895600" y="58674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8BEF1C84-51A8-416E-B25F-9AC0678FF961}"/>
                      </a:ext>
                    </a:extLst>
                  </p:cNvPr>
                  <p:cNvCxnSpPr/>
                  <p:nvPr/>
                </p:nvCxnSpPr>
                <p:spPr>
                  <a:xfrm>
                    <a:off x="2895600" y="57150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EE837937-6383-4965-86E9-37C1284A3673}"/>
                      </a:ext>
                    </a:extLst>
                  </p:cNvPr>
                  <p:cNvCxnSpPr/>
                  <p:nvPr/>
                </p:nvCxnSpPr>
                <p:spPr>
                  <a:xfrm>
                    <a:off x="2895600" y="55626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BC8BBEB1-3FA1-465F-8F4E-A9CD67B8216F}"/>
                      </a:ext>
                    </a:extLst>
                  </p:cNvPr>
                  <p:cNvCxnSpPr/>
                  <p:nvPr/>
                </p:nvCxnSpPr>
                <p:spPr>
                  <a:xfrm>
                    <a:off x="2895600" y="54102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F11C41E5-C91C-49A0-9EA6-974DCBBDB6F9}"/>
                      </a:ext>
                    </a:extLst>
                  </p:cNvPr>
                  <p:cNvCxnSpPr/>
                  <p:nvPr/>
                </p:nvCxnSpPr>
                <p:spPr>
                  <a:xfrm>
                    <a:off x="2895600" y="52578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a:extLst>
                      <a:ext uri="{FF2B5EF4-FFF2-40B4-BE49-F238E27FC236}">
                        <a16:creationId xmlns:a16="http://schemas.microsoft.com/office/drawing/2014/main" id="{E7CA26F6-209C-4C44-B136-CF8F27E8A1ED}"/>
                      </a:ext>
                    </a:extLst>
                  </p:cNvPr>
                  <p:cNvCxnSpPr/>
                  <p:nvPr/>
                </p:nvCxnSpPr>
                <p:spPr>
                  <a:xfrm>
                    <a:off x="2895600" y="51054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E80EF0D7-B441-4422-A9F3-C67DF789EE33}"/>
                      </a:ext>
                    </a:extLst>
                  </p:cNvPr>
                  <p:cNvCxnSpPr/>
                  <p:nvPr/>
                </p:nvCxnSpPr>
                <p:spPr>
                  <a:xfrm>
                    <a:off x="2895600" y="49530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6" name="Straight Connector 715">
                    <a:extLst>
                      <a:ext uri="{FF2B5EF4-FFF2-40B4-BE49-F238E27FC236}">
                        <a16:creationId xmlns:a16="http://schemas.microsoft.com/office/drawing/2014/main" id="{A647AEC2-30AA-4199-ABBB-0B4B60804230}"/>
                      </a:ext>
                    </a:extLst>
                  </p:cNvPr>
                  <p:cNvCxnSpPr/>
                  <p:nvPr/>
                </p:nvCxnSpPr>
                <p:spPr>
                  <a:xfrm>
                    <a:off x="2895600" y="48006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a:extLst>
                      <a:ext uri="{FF2B5EF4-FFF2-40B4-BE49-F238E27FC236}">
                        <a16:creationId xmlns:a16="http://schemas.microsoft.com/office/drawing/2014/main" id="{B660548F-E982-4A67-9815-66F02FBE4BDC}"/>
                      </a:ext>
                    </a:extLst>
                  </p:cNvPr>
                  <p:cNvCxnSpPr/>
                  <p:nvPr/>
                </p:nvCxnSpPr>
                <p:spPr>
                  <a:xfrm>
                    <a:off x="2895600" y="46482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a:extLst>
                      <a:ext uri="{FF2B5EF4-FFF2-40B4-BE49-F238E27FC236}">
                        <a16:creationId xmlns:a16="http://schemas.microsoft.com/office/drawing/2014/main" id="{ECCAD207-0B32-4BB1-AD37-4322B756A6D3}"/>
                      </a:ext>
                    </a:extLst>
                  </p:cNvPr>
                  <p:cNvCxnSpPr/>
                  <p:nvPr/>
                </p:nvCxnSpPr>
                <p:spPr>
                  <a:xfrm>
                    <a:off x="2895600" y="44958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C9E79B71-19B5-46BA-9DBA-8B5937B5853E}"/>
                      </a:ext>
                    </a:extLst>
                  </p:cNvPr>
                  <p:cNvCxnSpPr/>
                  <p:nvPr/>
                </p:nvCxnSpPr>
                <p:spPr>
                  <a:xfrm>
                    <a:off x="2971800" y="4343400"/>
                    <a:ext cx="990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a:extLst>
                      <a:ext uri="{FF2B5EF4-FFF2-40B4-BE49-F238E27FC236}">
                        <a16:creationId xmlns:a16="http://schemas.microsoft.com/office/drawing/2014/main" id="{6198E43E-5321-4C7B-9B0A-2C9936775851}"/>
                      </a:ext>
                    </a:extLst>
                  </p:cNvPr>
                  <p:cNvCxnSpPr/>
                  <p:nvPr/>
                </p:nvCxnSpPr>
                <p:spPr>
                  <a:xfrm>
                    <a:off x="2971800" y="4191000"/>
                    <a:ext cx="990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a:extLst>
                      <a:ext uri="{FF2B5EF4-FFF2-40B4-BE49-F238E27FC236}">
                        <a16:creationId xmlns:a16="http://schemas.microsoft.com/office/drawing/2014/main" id="{9A45B1C1-94EE-4DC8-BCC3-AD6851793829}"/>
                      </a:ext>
                    </a:extLst>
                  </p:cNvPr>
                  <p:cNvCxnSpPr/>
                  <p:nvPr/>
                </p:nvCxnSpPr>
                <p:spPr>
                  <a:xfrm>
                    <a:off x="3048000" y="4038600"/>
                    <a:ext cx="9144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403BD799-ED50-4A99-AFEB-5E756084E5DF}"/>
                      </a:ext>
                    </a:extLst>
                  </p:cNvPr>
                  <p:cNvCxnSpPr/>
                  <p:nvPr/>
                </p:nvCxnSpPr>
                <p:spPr>
                  <a:xfrm>
                    <a:off x="3048000" y="3886200"/>
                    <a:ext cx="838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43CBB7B6-335D-4E34-A830-74ACCC810E17}"/>
                      </a:ext>
                    </a:extLst>
                  </p:cNvPr>
                  <p:cNvCxnSpPr/>
                  <p:nvPr/>
                </p:nvCxnSpPr>
                <p:spPr>
                  <a:xfrm>
                    <a:off x="2971800" y="3733800"/>
                    <a:ext cx="9144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id="{967830A9-39D4-4C8D-AF5E-6C1164A60482}"/>
                      </a:ext>
                    </a:extLst>
                  </p:cNvPr>
                  <p:cNvCxnSpPr/>
                  <p:nvPr/>
                </p:nvCxnSpPr>
                <p:spPr>
                  <a:xfrm>
                    <a:off x="2971800" y="3581400"/>
                    <a:ext cx="838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DA8F7BED-FCE2-4E58-961A-7598CB53F2D7}"/>
                      </a:ext>
                    </a:extLst>
                  </p:cNvPr>
                  <p:cNvCxnSpPr/>
                  <p:nvPr/>
                </p:nvCxnSpPr>
                <p:spPr>
                  <a:xfrm>
                    <a:off x="3048000" y="2819400"/>
                    <a:ext cx="838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6" name="Straight Connector 725">
                    <a:extLst>
                      <a:ext uri="{FF2B5EF4-FFF2-40B4-BE49-F238E27FC236}">
                        <a16:creationId xmlns:a16="http://schemas.microsoft.com/office/drawing/2014/main" id="{ED33AA89-A82D-456F-ACC4-2880342CF4C7}"/>
                      </a:ext>
                    </a:extLst>
                  </p:cNvPr>
                  <p:cNvCxnSpPr/>
                  <p:nvPr/>
                </p:nvCxnSpPr>
                <p:spPr>
                  <a:xfrm>
                    <a:off x="3048000" y="2667000"/>
                    <a:ext cx="838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27" name="Rounded Rectangle 40">
                    <a:extLst>
                      <a:ext uri="{FF2B5EF4-FFF2-40B4-BE49-F238E27FC236}">
                        <a16:creationId xmlns:a16="http://schemas.microsoft.com/office/drawing/2014/main" id="{C7195927-A25D-414F-BB5D-B261BB042224}"/>
                      </a:ext>
                    </a:extLst>
                  </p:cNvPr>
                  <p:cNvSpPr/>
                  <p:nvPr/>
                </p:nvSpPr>
                <p:spPr>
                  <a:xfrm>
                    <a:off x="2133600" y="65532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Rounded Rectangle 41">
                    <a:extLst>
                      <a:ext uri="{FF2B5EF4-FFF2-40B4-BE49-F238E27FC236}">
                        <a16:creationId xmlns:a16="http://schemas.microsoft.com/office/drawing/2014/main" id="{FBB0503E-77B6-4E2F-AC6A-37B7173C88FC}"/>
                      </a:ext>
                    </a:extLst>
                  </p:cNvPr>
                  <p:cNvSpPr/>
                  <p:nvPr/>
                </p:nvSpPr>
                <p:spPr>
                  <a:xfrm>
                    <a:off x="2514600" y="6553200"/>
                    <a:ext cx="4572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Rounded Rectangle 42">
                    <a:extLst>
                      <a:ext uri="{FF2B5EF4-FFF2-40B4-BE49-F238E27FC236}">
                        <a16:creationId xmlns:a16="http://schemas.microsoft.com/office/drawing/2014/main" id="{9F0879CF-0C99-4ED1-AC64-3802899FBD89}"/>
                      </a:ext>
                    </a:extLst>
                  </p:cNvPr>
                  <p:cNvSpPr/>
                  <p:nvPr/>
                </p:nvSpPr>
                <p:spPr>
                  <a:xfrm>
                    <a:off x="2133600" y="6400800"/>
                    <a:ext cx="533400" cy="1524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Rounded Rectangle 43">
                    <a:extLst>
                      <a:ext uri="{FF2B5EF4-FFF2-40B4-BE49-F238E27FC236}">
                        <a16:creationId xmlns:a16="http://schemas.microsoft.com/office/drawing/2014/main" id="{ED82F828-C9CE-4357-9DAC-265548F2111E}"/>
                      </a:ext>
                    </a:extLst>
                  </p:cNvPr>
                  <p:cNvSpPr/>
                  <p:nvPr/>
                </p:nvSpPr>
                <p:spPr>
                  <a:xfrm>
                    <a:off x="4267200" y="65532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Rounded Rectangle 44">
                    <a:extLst>
                      <a:ext uri="{FF2B5EF4-FFF2-40B4-BE49-F238E27FC236}">
                        <a16:creationId xmlns:a16="http://schemas.microsoft.com/office/drawing/2014/main" id="{8D745C7D-6623-486E-B828-F21B85977AB5}"/>
                      </a:ext>
                    </a:extLst>
                  </p:cNvPr>
                  <p:cNvSpPr/>
                  <p:nvPr/>
                </p:nvSpPr>
                <p:spPr>
                  <a:xfrm>
                    <a:off x="3886200" y="65532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Rounded Rectangle 45">
                    <a:extLst>
                      <a:ext uri="{FF2B5EF4-FFF2-40B4-BE49-F238E27FC236}">
                        <a16:creationId xmlns:a16="http://schemas.microsoft.com/office/drawing/2014/main" id="{51C7CEEA-3E24-4440-8D6D-F1236E5EAF99}"/>
                      </a:ext>
                    </a:extLst>
                  </p:cNvPr>
                  <p:cNvSpPr/>
                  <p:nvPr/>
                </p:nvSpPr>
                <p:spPr>
                  <a:xfrm>
                    <a:off x="4114800" y="63246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Rounded Rectangle 46">
                    <a:extLst>
                      <a:ext uri="{FF2B5EF4-FFF2-40B4-BE49-F238E27FC236}">
                        <a16:creationId xmlns:a16="http://schemas.microsoft.com/office/drawing/2014/main" id="{C8F94885-1B7E-4A9B-AFB1-DB12D1E6490E}"/>
                      </a:ext>
                    </a:extLst>
                  </p:cNvPr>
                  <p:cNvSpPr/>
                  <p:nvPr/>
                </p:nvSpPr>
                <p:spPr>
                  <a:xfrm>
                    <a:off x="4495800" y="6324600"/>
                    <a:ext cx="1524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Rounded Rectangle 47">
                    <a:extLst>
                      <a:ext uri="{FF2B5EF4-FFF2-40B4-BE49-F238E27FC236}">
                        <a16:creationId xmlns:a16="http://schemas.microsoft.com/office/drawing/2014/main" id="{A1BCEC05-59FE-44D7-B1BE-F995933B89C3}"/>
                      </a:ext>
                    </a:extLst>
                  </p:cNvPr>
                  <p:cNvSpPr/>
                  <p:nvPr/>
                </p:nvSpPr>
                <p:spPr>
                  <a:xfrm>
                    <a:off x="4267200" y="60960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Rounded Rectangle 48">
                    <a:extLst>
                      <a:ext uri="{FF2B5EF4-FFF2-40B4-BE49-F238E27FC236}">
                        <a16:creationId xmlns:a16="http://schemas.microsoft.com/office/drawing/2014/main" id="{BE0EA18B-FD73-4D2B-B46B-AD4FCC4372E4}"/>
                      </a:ext>
                    </a:extLst>
                  </p:cNvPr>
                  <p:cNvSpPr/>
                  <p:nvPr/>
                </p:nvSpPr>
                <p:spPr>
                  <a:xfrm>
                    <a:off x="2133600" y="61722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6" name="Group 95">
                    <a:extLst>
                      <a:ext uri="{FF2B5EF4-FFF2-40B4-BE49-F238E27FC236}">
                        <a16:creationId xmlns:a16="http://schemas.microsoft.com/office/drawing/2014/main" id="{25BA98B9-1E45-44D2-BE91-DBF199EE068B}"/>
                      </a:ext>
                    </a:extLst>
                  </p:cNvPr>
                  <p:cNvGrpSpPr/>
                  <p:nvPr/>
                </p:nvGrpSpPr>
                <p:grpSpPr>
                  <a:xfrm>
                    <a:off x="2743200" y="152400"/>
                    <a:ext cx="1219200" cy="457200"/>
                    <a:chOff x="457200" y="6858000"/>
                    <a:chExt cx="685800" cy="1447800"/>
                  </a:xfrm>
                </p:grpSpPr>
                <p:grpSp>
                  <p:nvGrpSpPr>
                    <p:cNvPr id="737" name="Group 92">
                      <a:extLst>
                        <a:ext uri="{FF2B5EF4-FFF2-40B4-BE49-F238E27FC236}">
                          <a16:creationId xmlns:a16="http://schemas.microsoft.com/office/drawing/2014/main" id="{5A1F79CF-ED50-4C0F-9EA4-A62D90A902DC}"/>
                        </a:ext>
                      </a:extLst>
                    </p:cNvPr>
                    <p:cNvGrpSpPr/>
                    <p:nvPr/>
                  </p:nvGrpSpPr>
                  <p:grpSpPr>
                    <a:xfrm>
                      <a:off x="533400" y="6858000"/>
                      <a:ext cx="533400" cy="1371600"/>
                      <a:chOff x="1219200" y="6858000"/>
                      <a:chExt cx="533400" cy="1371600"/>
                    </a:xfrm>
                  </p:grpSpPr>
                  <p:sp>
                    <p:nvSpPr>
                      <p:cNvPr id="739" name="Rounded Rectangle 53">
                        <a:extLst>
                          <a:ext uri="{FF2B5EF4-FFF2-40B4-BE49-F238E27FC236}">
                            <a16:creationId xmlns:a16="http://schemas.microsoft.com/office/drawing/2014/main" id="{3DE66B95-4770-4166-97CF-A3F9837C87CB}"/>
                          </a:ext>
                        </a:extLst>
                      </p:cNvPr>
                      <p:cNvSpPr/>
                      <p:nvPr/>
                    </p:nvSpPr>
                    <p:spPr>
                      <a:xfrm>
                        <a:off x="1219200" y="7391400"/>
                        <a:ext cx="533400" cy="8382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Oval 739">
                        <a:extLst>
                          <a:ext uri="{FF2B5EF4-FFF2-40B4-BE49-F238E27FC236}">
                            <a16:creationId xmlns:a16="http://schemas.microsoft.com/office/drawing/2014/main" id="{03440CE5-C558-440B-ADD7-CED26323111F}"/>
                          </a:ext>
                        </a:extLst>
                      </p:cNvPr>
                      <p:cNvSpPr/>
                      <p:nvPr/>
                    </p:nvSpPr>
                    <p:spPr>
                      <a:xfrm>
                        <a:off x="1219200" y="6858000"/>
                        <a:ext cx="533400" cy="762000"/>
                      </a:xfrm>
                      <a:prstGeom prst="ellipse">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Oval 740">
                        <a:extLst>
                          <a:ext uri="{FF2B5EF4-FFF2-40B4-BE49-F238E27FC236}">
                            <a16:creationId xmlns:a16="http://schemas.microsoft.com/office/drawing/2014/main" id="{AAB51F20-4362-4A8B-A6EA-B9FD6222DE5D}"/>
                          </a:ext>
                        </a:extLst>
                      </p:cNvPr>
                      <p:cNvSpPr/>
                      <p:nvPr/>
                    </p:nvSpPr>
                    <p:spPr>
                      <a:xfrm>
                        <a:off x="1219200" y="7162800"/>
                        <a:ext cx="533400" cy="762000"/>
                      </a:xfrm>
                      <a:prstGeom prst="ellipse">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8" name="Rounded Rectangle 52">
                      <a:extLst>
                        <a:ext uri="{FF2B5EF4-FFF2-40B4-BE49-F238E27FC236}">
                          <a16:creationId xmlns:a16="http://schemas.microsoft.com/office/drawing/2014/main" id="{46B2C562-DA8D-4C9D-89F2-1F706C1C573B}"/>
                        </a:ext>
                      </a:extLst>
                    </p:cNvPr>
                    <p:cNvSpPr/>
                    <p:nvPr/>
                  </p:nvSpPr>
                  <p:spPr>
                    <a:xfrm>
                      <a:off x="457200" y="8077200"/>
                      <a:ext cx="6858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9" name="Freeform: Shape 448">
                  <a:extLst>
                    <a:ext uri="{FF2B5EF4-FFF2-40B4-BE49-F238E27FC236}">
                      <a16:creationId xmlns:a16="http://schemas.microsoft.com/office/drawing/2014/main" id="{B381FAC0-7B1D-4245-807D-C45C020051AE}"/>
                    </a:ext>
                  </a:extLst>
                </p:cNvPr>
                <p:cNvSpPr/>
                <p:nvPr/>
              </p:nvSpPr>
              <p:spPr>
                <a:xfrm>
                  <a:off x="1197261" y="1917356"/>
                  <a:ext cx="759555" cy="432652"/>
                </a:xfrm>
                <a:custGeom>
                  <a:avLst/>
                  <a:gdLst>
                    <a:gd name="connsiteX0" fmla="*/ 348075 w 759555"/>
                    <a:gd name="connsiteY0" fmla="*/ 12028 h 432652"/>
                    <a:gd name="connsiteX1" fmla="*/ 348075 w 759555"/>
                    <a:gd name="connsiteY1" fmla="*/ 12028 h 432652"/>
                    <a:gd name="connsiteX2" fmla="*/ 284067 w 759555"/>
                    <a:gd name="connsiteY2" fmla="*/ 66892 h 432652"/>
                    <a:gd name="connsiteX3" fmla="*/ 220059 w 759555"/>
                    <a:gd name="connsiteY3" fmla="*/ 76036 h 432652"/>
                    <a:gd name="connsiteX4" fmla="*/ 137763 w 759555"/>
                    <a:gd name="connsiteY4" fmla="*/ 85180 h 432652"/>
                    <a:gd name="connsiteX5" fmla="*/ 82899 w 759555"/>
                    <a:gd name="connsiteY5" fmla="*/ 103468 h 432652"/>
                    <a:gd name="connsiteX6" fmla="*/ 37179 w 759555"/>
                    <a:gd name="connsiteY6" fmla="*/ 149188 h 432652"/>
                    <a:gd name="connsiteX7" fmla="*/ 28035 w 759555"/>
                    <a:gd name="connsiteY7" fmla="*/ 176620 h 432652"/>
                    <a:gd name="connsiteX8" fmla="*/ 18891 w 759555"/>
                    <a:gd name="connsiteY8" fmla="*/ 213196 h 432652"/>
                    <a:gd name="connsiteX9" fmla="*/ 603 w 759555"/>
                    <a:gd name="connsiteY9" fmla="*/ 268060 h 432652"/>
                    <a:gd name="connsiteX10" fmla="*/ 9747 w 759555"/>
                    <a:gd name="connsiteY10" fmla="*/ 386932 h 432652"/>
                    <a:gd name="connsiteX11" fmla="*/ 64611 w 759555"/>
                    <a:gd name="connsiteY11" fmla="*/ 405220 h 432652"/>
                    <a:gd name="connsiteX12" fmla="*/ 119475 w 759555"/>
                    <a:gd name="connsiteY12" fmla="*/ 432652 h 432652"/>
                    <a:gd name="connsiteX13" fmla="*/ 402939 w 759555"/>
                    <a:gd name="connsiteY13" fmla="*/ 423508 h 432652"/>
                    <a:gd name="connsiteX14" fmla="*/ 466947 w 759555"/>
                    <a:gd name="connsiteY14" fmla="*/ 414364 h 432652"/>
                    <a:gd name="connsiteX15" fmla="*/ 521811 w 759555"/>
                    <a:gd name="connsiteY15" fmla="*/ 396076 h 432652"/>
                    <a:gd name="connsiteX16" fmla="*/ 549243 w 759555"/>
                    <a:gd name="connsiteY16" fmla="*/ 386932 h 432652"/>
                    <a:gd name="connsiteX17" fmla="*/ 613251 w 759555"/>
                    <a:gd name="connsiteY17" fmla="*/ 350356 h 432652"/>
                    <a:gd name="connsiteX18" fmla="*/ 658971 w 759555"/>
                    <a:gd name="connsiteY18" fmla="*/ 304636 h 432652"/>
                    <a:gd name="connsiteX19" fmla="*/ 677259 w 759555"/>
                    <a:gd name="connsiteY19" fmla="*/ 277204 h 432652"/>
                    <a:gd name="connsiteX20" fmla="*/ 704691 w 759555"/>
                    <a:gd name="connsiteY20" fmla="*/ 249772 h 432652"/>
                    <a:gd name="connsiteX21" fmla="*/ 741267 w 759555"/>
                    <a:gd name="connsiteY21" fmla="*/ 194908 h 432652"/>
                    <a:gd name="connsiteX22" fmla="*/ 759555 w 759555"/>
                    <a:gd name="connsiteY22" fmla="*/ 130900 h 432652"/>
                    <a:gd name="connsiteX23" fmla="*/ 750411 w 759555"/>
                    <a:gd name="connsiteY23" fmla="*/ 66892 h 432652"/>
                    <a:gd name="connsiteX24" fmla="*/ 695547 w 759555"/>
                    <a:gd name="connsiteY24" fmla="*/ 48604 h 432652"/>
                    <a:gd name="connsiteX25" fmla="*/ 348075 w 759555"/>
                    <a:gd name="connsiteY25" fmla="*/ 12028 h 43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59555" h="432652">
                      <a:moveTo>
                        <a:pt x="348075" y="12028"/>
                      </a:moveTo>
                      <a:lnTo>
                        <a:pt x="348075" y="12028"/>
                      </a:lnTo>
                      <a:cubicBezTo>
                        <a:pt x="326739" y="30316"/>
                        <a:pt x="309201" y="54325"/>
                        <a:pt x="284067" y="66892"/>
                      </a:cubicBezTo>
                      <a:cubicBezTo>
                        <a:pt x="264790" y="76531"/>
                        <a:pt x="241445" y="73363"/>
                        <a:pt x="220059" y="76036"/>
                      </a:cubicBezTo>
                      <a:cubicBezTo>
                        <a:pt x="192671" y="79459"/>
                        <a:pt x="165195" y="82132"/>
                        <a:pt x="137763" y="85180"/>
                      </a:cubicBezTo>
                      <a:cubicBezTo>
                        <a:pt x="119475" y="91276"/>
                        <a:pt x="93592" y="87428"/>
                        <a:pt x="82899" y="103468"/>
                      </a:cubicBezTo>
                      <a:cubicBezTo>
                        <a:pt x="58515" y="140044"/>
                        <a:pt x="73755" y="124804"/>
                        <a:pt x="37179" y="149188"/>
                      </a:cubicBezTo>
                      <a:cubicBezTo>
                        <a:pt x="34131" y="158332"/>
                        <a:pt x="30683" y="167352"/>
                        <a:pt x="28035" y="176620"/>
                      </a:cubicBezTo>
                      <a:cubicBezTo>
                        <a:pt x="24583" y="188704"/>
                        <a:pt x="22502" y="201159"/>
                        <a:pt x="18891" y="213196"/>
                      </a:cubicBezTo>
                      <a:cubicBezTo>
                        <a:pt x="13352" y="231660"/>
                        <a:pt x="603" y="268060"/>
                        <a:pt x="603" y="268060"/>
                      </a:cubicBezTo>
                      <a:cubicBezTo>
                        <a:pt x="3651" y="307684"/>
                        <a:pt x="-7059" y="350919"/>
                        <a:pt x="9747" y="386932"/>
                      </a:cubicBezTo>
                      <a:cubicBezTo>
                        <a:pt x="17899" y="404401"/>
                        <a:pt x="46995" y="397391"/>
                        <a:pt x="64611" y="405220"/>
                      </a:cubicBezTo>
                      <a:cubicBezTo>
                        <a:pt x="170966" y="452489"/>
                        <a:pt x="19431" y="399304"/>
                        <a:pt x="119475" y="432652"/>
                      </a:cubicBezTo>
                      <a:cubicBezTo>
                        <a:pt x="213963" y="429604"/>
                        <a:pt x="308533" y="428477"/>
                        <a:pt x="402939" y="423508"/>
                      </a:cubicBezTo>
                      <a:cubicBezTo>
                        <a:pt x="424462" y="422375"/>
                        <a:pt x="445946" y="419210"/>
                        <a:pt x="466947" y="414364"/>
                      </a:cubicBezTo>
                      <a:cubicBezTo>
                        <a:pt x="485731" y="410029"/>
                        <a:pt x="503523" y="402172"/>
                        <a:pt x="521811" y="396076"/>
                      </a:cubicBezTo>
                      <a:cubicBezTo>
                        <a:pt x="530955" y="393028"/>
                        <a:pt x="540622" y="391243"/>
                        <a:pt x="549243" y="386932"/>
                      </a:cubicBezTo>
                      <a:cubicBezTo>
                        <a:pt x="595649" y="363729"/>
                        <a:pt x="574477" y="376205"/>
                        <a:pt x="613251" y="350356"/>
                      </a:cubicBezTo>
                      <a:cubicBezTo>
                        <a:pt x="662019" y="277204"/>
                        <a:pt x="598011" y="365596"/>
                        <a:pt x="658971" y="304636"/>
                      </a:cubicBezTo>
                      <a:cubicBezTo>
                        <a:pt x="666742" y="296865"/>
                        <a:pt x="670224" y="285647"/>
                        <a:pt x="677259" y="277204"/>
                      </a:cubicBezTo>
                      <a:cubicBezTo>
                        <a:pt x="685538" y="267270"/>
                        <a:pt x="695547" y="258916"/>
                        <a:pt x="704691" y="249772"/>
                      </a:cubicBezTo>
                      <a:cubicBezTo>
                        <a:pt x="726433" y="184545"/>
                        <a:pt x="695604" y="263403"/>
                        <a:pt x="741267" y="194908"/>
                      </a:cubicBezTo>
                      <a:cubicBezTo>
                        <a:pt x="746514" y="187037"/>
                        <a:pt x="758336" y="135777"/>
                        <a:pt x="759555" y="130900"/>
                      </a:cubicBezTo>
                      <a:cubicBezTo>
                        <a:pt x="756507" y="109564"/>
                        <a:pt x="763643" y="83905"/>
                        <a:pt x="750411" y="66892"/>
                      </a:cubicBezTo>
                      <a:cubicBezTo>
                        <a:pt x="738576" y="51675"/>
                        <a:pt x="711587" y="59297"/>
                        <a:pt x="695547" y="48604"/>
                      </a:cubicBezTo>
                      <a:cubicBezTo>
                        <a:pt x="566671" y="-37313"/>
                        <a:pt x="405987" y="18124"/>
                        <a:pt x="348075" y="12028"/>
                      </a:cubicBezTo>
                      <a:close/>
                    </a:path>
                  </a:pathLst>
                </a:custGeom>
                <a:solidFill>
                  <a:srgbClr val="EEB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Freeform: Shape 449">
                  <a:extLst>
                    <a:ext uri="{FF2B5EF4-FFF2-40B4-BE49-F238E27FC236}">
                      <a16:creationId xmlns:a16="http://schemas.microsoft.com/office/drawing/2014/main" id="{5878DAB5-413F-4DED-9935-661AB829CB5A}"/>
                    </a:ext>
                  </a:extLst>
                </p:cNvPr>
                <p:cNvSpPr/>
                <p:nvPr/>
              </p:nvSpPr>
              <p:spPr>
                <a:xfrm>
                  <a:off x="2010964" y="2615184"/>
                  <a:ext cx="860252" cy="1216152"/>
                </a:xfrm>
                <a:custGeom>
                  <a:avLst/>
                  <a:gdLst>
                    <a:gd name="connsiteX0" fmla="*/ 860252 w 860252"/>
                    <a:gd name="connsiteY0" fmla="*/ 0 h 1216152"/>
                    <a:gd name="connsiteX1" fmla="*/ 777956 w 860252"/>
                    <a:gd name="connsiteY1" fmla="*/ 36576 h 1216152"/>
                    <a:gd name="connsiteX2" fmla="*/ 713948 w 860252"/>
                    <a:gd name="connsiteY2" fmla="*/ 73152 h 1216152"/>
                    <a:gd name="connsiteX3" fmla="*/ 677372 w 860252"/>
                    <a:gd name="connsiteY3" fmla="*/ 82296 h 1216152"/>
                    <a:gd name="connsiteX4" fmla="*/ 622508 w 860252"/>
                    <a:gd name="connsiteY4" fmla="*/ 109728 h 1216152"/>
                    <a:gd name="connsiteX5" fmla="*/ 585932 w 860252"/>
                    <a:gd name="connsiteY5" fmla="*/ 128016 h 1216152"/>
                    <a:gd name="connsiteX6" fmla="*/ 558500 w 860252"/>
                    <a:gd name="connsiteY6" fmla="*/ 137160 h 1216152"/>
                    <a:gd name="connsiteX7" fmla="*/ 531068 w 860252"/>
                    <a:gd name="connsiteY7" fmla="*/ 155448 h 1216152"/>
                    <a:gd name="connsiteX8" fmla="*/ 494492 w 860252"/>
                    <a:gd name="connsiteY8" fmla="*/ 173736 h 1216152"/>
                    <a:gd name="connsiteX9" fmla="*/ 439628 w 860252"/>
                    <a:gd name="connsiteY9" fmla="*/ 210312 h 1216152"/>
                    <a:gd name="connsiteX10" fmla="*/ 384764 w 860252"/>
                    <a:gd name="connsiteY10" fmla="*/ 228600 h 1216152"/>
                    <a:gd name="connsiteX11" fmla="*/ 366476 w 860252"/>
                    <a:gd name="connsiteY11" fmla="*/ 256032 h 1216152"/>
                    <a:gd name="connsiteX12" fmla="*/ 339044 w 860252"/>
                    <a:gd name="connsiteY12" fmla="*/ 265176 h 1216152"/>
                    <a:gd name="connsiteX13" fmla="*/ 311612 w 860252"/>
                    <a:gd name="connsiteY13" fmla="*/ 283464 h 1216152"/>
                    <a:gd name="connsiteX14" fmla="*/ 256748 w 860252"/>
                    <a:gd name="connsiteY14" fmla="*/ 329184 h 1216152"/>
                    <a:gd name="connsiteX15" fmla="*/ 247604 w 860252"/>
                    <a:gd name="connsiteY15" fmla="*/ 356616 h 1216152"/>
                    <a:gd name="connsiteX16" fmla="*/ 192740 w 860252"/>
                    <a:gd name="connsiteY16" fmla="*/ 393192 h 1216152"/>
                    <a:gd name="connsiteX17" fmla="*/ 147020 w 860252"/>
                    <a:gd name="connsiteY17" fmla="*/ 448056 h 1216152"/>
                    <a:gd name="connsiteX18" fmla="*/ 110444 w 860252"/>
                    <a:gd name="connsiteY18" fmla="*/ 502920 h 1216152"/>
                    <a:gd name="connsiteX19" fmla="*/ 92156 w 860252"/>
                    <a:gd name="connsiteY19" fmla="*/ 530352 h 1216152"/>
                    <a:gd name="connsiteX20" fmla="*/ 73868 w 860252"/>
                    <a:gd name="connsiteY20" fmla="*/ 585216 h 1216152"/>
                    <a:gd name="connsiteX21" fmla="*/ 55580 w 860252"/>
                    <a:gd name="connsiteY21" fmla="*/ 612648 h 1216152"/>
                    <a:gd name="connsiteX22" fmla="*/ 19004 w 860252"/>
                    <a:gd name="connsiteY22" fmla="*/ 694944 h 1216152"/>
                    <a:gd name="connsiteX23" fmla="*/ 716 w 860252"/>
                    <a:gd name="connsiteY23" fmla="*/ 969264 h 1216152"/>
                    <a:gd name="connsiteX24" fmla="*/ 716 w 860252"/>
                    <a:gd name="connsiteY24" fmla="*/ 1216152 h 121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0252" h="1216152">
                      <a:moveTo>
                        <a:pt x="860252" y="0"/>
                      </a:moveTo>
                      <a:cubicBezTo>
                        <a:pt x="827593" y="13063"/>
                        <a:pt x="807856" y="19490"/>
                        <a:pt x="777956" y="36576"/>
                      </a:cubicBezTo>
                      <a:cubicBezTo>
                        <a:pt x="744191" y="55870"/>
                        <a:pt x="754140" y="58080"/>
                        <a:pt x="713948" y="73152"/>
                      </a:cubicBezTo>
                      <a:cubicBezTo>
                        <a:pt x="702181" y="77565"/>
                        <a:pt x="689564" y="79248"/>
                        <a:pt x="677372" y="82296"/>
                      </a:cubicBezTo>
                      <a:cubicBezTo>
                        <a:pt x="624654" y="117441"/>
                        <a:pt x="675509" y="87013"/>
                        <a:pt x="622508" y="109728"/>
                      </a:cubicBezTo>
                      <a:cubicBezTo>
                        <a:pt x="609979" y="115098"/>
                        <a:pt x="598461" y="122646"/>
                        <a:pt x="585932" y="128016"/>
                      </a:cubicBezTo>
                      <a:cubicBezTo>
                        <a:pt x="577073" y="131813"/>
                        <a:pt x="567121" y="132849"/>
                        <a:pt x="558500" y="137160"/>
                      </a:cubicBezTo>
                      <a:cubicBezTo>
                        <a:pt x="548670" y="142075"/>
                        <a:pt x="540610" y="149996"/>
                        <a:pt x="531068" y="155448"/>
                      </a:cubicBezTo>
                      <a:cubicBezTo>
                        <a:pt x="519233" y="162211"/>
                        <a:pt x="506181" y="166723"/>
                        <a:pt x="494492" y="173736"/>
                      </a:cubicBezTo>
                      <a:cubicBezTo>
                        <a:pt x="475645" y="185044"/>
                        <a:pt x="460480" y="203361"/>
                        <a:pt x="439628" y="210312"/>
                      </a:cubicBezTo>
                      <a:lnTo>
                        <a:pt x="384764" y="228600"/>
                      </a:lnTo>
                      <a:cubicBezTo>
                        <a:pt x="378668" y="237744"/>
                        <a:pt x="375058" y="249167"/>
                        <a:pt x="366476" y="256032"/>
                      </a:cubicBezTo>
                      <a:cubicBezTo>
                        <a:pt x="358950" y="262053"/>
                        <a:pt x="347665" y="260865"/>
                        <a:pt x="339044" y="265176"/>
                      </a:cubicBezTo>
                      <a:cubicBezTo>
                        <a:pt x="329214" y="270091"/>
                        <a:pt x="320055" y="276429"/>
                        <a:pt x="311612" y="283464"/>
                      </a:cubicBezTo>
                      <a:cubicBezTo>
                        <a:pt x="241206" y="342136"/>
                        <a:pt x="324856" y="283778"/>
                        <a:pt x="256748" y="329184"/>
                      </a:cubicBezTo>
                      <a:cubicBezTo>
                        <a:pt x="253700" y="338328"/>
                        <a:pt x="254420" y="349800"/>
                        <a:pt x="247604" y="356616"/>
                      </a:cubicBezTo>
                      <a:cubicBezTo>
                        <a:pt x="232062" y="372158"/>
                        <a:pt x="192740" y="393192"/>
                        <a:pt x="192740" y="393192"/>
                      </a:cubicBezTo>
                      <a:cubicBezTo>
                        <a:pt x="127390" y="491217"/>
                        <a:pt x="229160" y="342447"/>
                        <a:pt x="147020" y="448056"/>
                      </a:cubicBezTo>
                      <a:cubicBezTo>
                        <a:pt x="133526" y="465406"/>
                        <a:pt x="122636" y="484632"/>
                        <a:pt x="110444" y="502920"/>
                      </a:cubicBezTo>
                      <a:cubicBezTo>
                        <a:pt x="104348" y="512064"/>
                        <a:pt x="95631" y="519926"/>
                        <a:pt x="92156" y="530352"/>
                      </a:cubicBezTo>
                      <a:cubicBezTo>
                        <a:pt x="86060" y="548640"/>
                        <a:pt x="84561" y="569176"/>
                        <a:pt x="73868" y="585216"/>
                      </a:cubicBezTo>
                      <a:cubicBezTo>
                        <a:pt x="67772" y="594360"/>
                        <a:pt x="60043" y="602605"/>
                        <a:pt x="55580" y="612648"/>
                      </a:cubicBezTo>
                      <a:cubicBezTo>
                        <a:pt x="12053" y="710583"/>
                        <a:pt x="60392" y="632862"/>
                        <a:pt x="19004" y="694944"/>
                      </a:cubicBezTo>
                      <a:cubicBezTo>
                        <a:pt x="-670" y="812988"/>
                        <a:pt x="4682" y="766981"/>
                        <a:pt x="716" y="969264"/>
                      </a:cubicBezTo>
                      <a:cubicBezTo>
                        <a:pt x="-897" y="1051544"/>
                        <a:pt x="716" y="1133856"/>
                        <a:pt x="716" y="1216152"/>
                      </a:cubicBezTo>
                    </a:path>
                  </a:pathLst>
                </a:cu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1" name="Group 450">
                  <a:extLst>
                    <a:ext uri="{FF2B5EF4-FFF2-40B4-BE49-F238E27FC236}">
                      <a16:creationId xmlns:a16="http://schemas.microsoft.com/office/drawing/2014/main" id="{579740DF-6468-45F7-A7E8-48DC488D9436}"/>
                    </a:ext>
                  </a:extLst>
                </p:cNvPr>
                <p:cNvGrpSpPr/>
                <p:nvPr/>
              </p:nvGrpSpPr>
              <p:grpSpPr>
                <a:xfrm>
                  <a:off x="1778986" y="3693047"/>
                  <a:ext cx="586262" cy="501964"/>
                  <a:chOff x="4489705" y="1636776"/>
                  <a:chExt cx="3097086" cy="2651760"/>
                </a:xfrm>
              </p:grpSpPr>
              <p:grpSp>
                <p:nvGrpSpPr>
                  <p:cNvPr id="680" name="Group 679">
                    <a:extLst>
                      <a:ext uri="{FF2B5EF4-FFF2-40B4-BE49-F238E27FC236}">
                        <a16:creationId xmlns:a16="http://schemas.microsoft.com/office/drawing/2014/main" id="{2AE03CE2-9D08-4380-9C14-7734F9BDCCBC}"/>
                      </a:ext>
                    </a:extLst>
                  </p:cNvPr>
                  <p:cNvGrpSpPr/>
                  <p:nvPr/>
                </p:nvGrpSpPr>
                <p:grpSpPr>
                  <a:xfrm>
                    <a:off x="4489705" y="1779294"/>
                    <a:ext cx="1630864" cy="1887450"/>
                    <a:chOff x="7653422" y="1435608"/>
                    <a:chExt cx="2769586" cy="3757446"/>
                  </a:xfrm>
                </p:grpSpPr>
                <p:sp>
                  <p:nvSpPr>
                    <p:cNvPr id="687" name="Rectangle 2">
                      <a:extLst>
                        <a:ext uri="{FF2B5EF4-FFF2-40B4-BE49-F238E27FC236}">
                          <a16:creationId xmlns:a16="http://schemas.microsoft.com/office/drawing/2014/main" id="{44CBFA97-56C6-4FCB-99F6-380394F1C0FE}"/>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Freeform: Shape 687">
                      <a:extLst>
                        <a:ext uri="{FF2B5EF4-FFF2-40B4-BE49-F238E27FC236}">
                          <a16:creationId xmlns:a16="http://schemas.microsoft.com/office/drawing/2014/main" id="{89252CA2-31C3-4BD7-9D5C-5EF8A1E4DFFA}"/>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81" name="Group 680">
                    <a:extLst>
                      <a:ext uri="{FF2B5EF4-FFF2-40B4-BE49-F238E27FC236}">
                        <a16:creationId xmlns:a16="http://schemas.microsoft.com/office/drawing/2014/main" id="{1FB11731-780C-4086-A886-931854610605}"/>
                      </a:ext>
                    </a:extLst>
                  </p:cNvPr>
                  <p:cNvGrpSpPr/>
                  <p:nvPr/>
                </p:nvGrpSpPr>
                <p:grpSpPr>
                  <a:xfrm>
                    <a:off x="5218177" y="1636776"/>
                    <a:ext cx="1822482" cy="2109216"/>
                    <a:chOff x="7653422" y="1435608"/>
                    <a:chExt cx="2769586" cy="3757446"/>
                  </a:xfrm>
                </p:grpSpPr>
                <p:sp>
                  <p:nvSpPr>
                    <p:cNvPr id="685" name="Rectangle 2">
                      <a:extLst>
                        <a:ext uri="{FF2B5EF4-FFF2-40B4-BE49-F238E27FC236}">
                          <a16:creationId xmlns:a16="http://schemas.microsoft.com/office/drawing/2014/main" id="{D79B3DC6-99C1-4BA5-B298-572D6272AF7E}"/>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Freeform: Shape 685">
                      <a:extLst>
                        <a:ext uri="{FF2B5EF4-FFF2-40B4-BE49-F238E27FC236}">
                          <a16:creationId xmlns:a16="http://schemas.microsoft.com/office/drawing/2014/main" id="{1B7F3F49-6D81-41FB-8B49-C7FD097C1A7D}"/>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82" name="Group 681">
                    <a:extLst>
                      <a:ext uri="{FF2B5EF4-FFF2-40B4-BE49-F238E27FC236}">
                        <a16:creationId xmlns:a16="http://schemas.microsoft.com/office/drawing/2014/main" id="{3F83C03F-D057-455B-A3C8-671B10E1CACC}"/>
                      </a:ext>
                    </a:extLst>
                  </p:cNvPr>
                  <p:cNvGrpSpPr/>
                  <p:nvPr/>
                </p:nvGrpSpPr>
                <p:grpSpPr>
                  <a:xfrm>
                    <a:off x="5394961" y="1751862"/>
                    <a:ext cx="2191830" cy="2536674"/>
                    <a:chOff x="7653422" y="1435608"/>
                    <a:chExt cx="2769586" cy="3757446"/>
                  </a:xfrm>
                </p:grpSpPr>
                <p:sp>
                  <p:nvSpPr>
                    <p:cNvPr id="683" name="Rectangle 2">
                      <a:extLst>
                        <a:ext uri="{FF2B5EF4-FFF2-40B4-BE49-F238E27FC236}">
                          <a16:creationId xmlns:a16="http://schemas.microsoft.com/office/drawing/2014/main" id="{4DCBBF98-8C06-4365-9AA6-10ACA14A1306}"/>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Freeform: Shape 683">
                      <a:extLst>
                        <a:ext uri="{FF2B5EF4-FFF2-40B4-BE49-F238E27FC236}">
                          <a16:creationId xmlns:a16="http://schemas.microsoft.com/office/drawing/2014/main" id="{06F2E175-0B48-4D5C-9BFD-A90EC22BED0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452" name="Group 226">
                  <a:extLst>
                    <a:ext uri="{FF2B5EF4-FFF2-40B4-BE49-F238E27FC236}">
                      <a16:creationId xmlns:a16="http://schemas.microsoft.com/office/drawing/2014/main" id="{CB073318-C327-49E5-8E89-F90BBE788210}"/>
                    </a:ext>
                  </a:extLst>
                </p:cNvPr>
                <p:cNvGrpSpPr/>
                <p:nvPr/>
              </p:nvGrpSpPr>
              <p:grpSpPr>
                <a:xfrm>
                  <a:off x="1069849" y="2923032"/>
                  <a:ext cx="1059540" cy="423672"/>
                  <a:chOff x="1447800" y="1066800"/>
                  <a:chExt cx="5335815" cy="2133600"/>
                </a:xfrm>
              </p:grpSpPr>
              <p:grpSp>
                <p:nvGrpSpPr>
                  <p:cNvPr id="457" name="Group 58">
                    <a:extLst>
                      <a:ext uri="{FF2B5EF4-FFF2-40B4-BE49-F238E27FC236}">
                        <a16:creationId xmlns:a16="http://schemas.microsoft.com/office/drawing/2014/main" id="{B6BBE42C-10A7-46E6-9615-7E8FE2E02981}"/>
                      </a:ext>
                    </a:extLst>
                  </p:cNvPr>
                  <p:cNvGrpSpPr/>
                  <p:nvPr/>
                </p:nvGrpSpPr>
                <p:grpSpPr>
                  <a:xfrm>
                    <a:off x="1447800" y="1295400"/>
                    <a:ext cx="1158228" cy="1905000"/>
                    <a:chOff x="1747738" y="1143000"/>
                    <a:chExt cx="2675816" cy="5410200"/>
                  </a:xfrm>
                </p:grpSpPr>
                <p:sp>
                  <p:nvSpPr>
                    <p:cNvPr id="624" name="Wave 623">
                      <a:extLst>
                        <a:ext uri="{FF2B5EF4-FFF2-40B4-BE49-F238E27FC236}">
                          <a16:creationId xmlns:a16="http://schemas.microsoft.com/office/drawing/2014/main" id="{889EB8AD-F315-4824-A7BB-45D9FEDF2E5D}"/>
                        </a:ext>
                      </a:extLst>
                    </p:cNvPr>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Wave 624">
                      <a:extLst>
                        <a:ext uri="{FF2B5EF4-FFF2-40B4-BE49-F238E27FC236}">
                          <a16:creationId xmlns:a16="http://schemas.microsoft.com/office/drawing/2014/main" id="{CDEFEA3B-7B07-462C-85AD-05F7E2CD8CA2}"/>
                        </a:ext>
                      </a:extLst>
                    </p:cNvPr>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6" name="Group 2">
                      <a:extLst>
                        <a:ext uri="{FF2B5EF4-FFF2-40B4-BE49-F238E27FC236}">
                          <a16:creationId xmlns:a16="http://schemas.microsoft.com/office/drawing/2014/main" id="{A47143E0-1466-409F-8869-BC660754BE64}"/>
                        </a:ext>
                      </a:extLst>
                    </p:cNvPr>
                    <p:cNvGrpSpPr/>
                    <p:nvPr/>
                  </p:nvGrpSpPr>
                  <p:grpSpPr>
                    <a:xfrm>
                      <a:off x="2468899" y="3115235"/>
                      <a:ext cx="1004332" cy="932329"/>
                      <a:chOff x="3253121" y="1066802"/>
                      <a:chExt cx="2384351" cy="1922552"/>
                    </a:xfrm>
                    <a:solidFill>
                      <a:schemeClr val="bg2">
                        <a:lumMod val="50000"/>
                      </a:schemeClr>
                    </a:solidFill>
                  </p:grpSpPr>
                  <p:sp>
                    <p:nvSpPr>
                      <p:cNvPr id="672" name="Teardrop 671">
                        <a:extLst>
                          <a:ext uri="{FF2B5EF4-FFF2-40B4-BE49-F238E27FC236}">
                            <a16:creationId xmlns:a16="http://schemas.microsoft.com/office/drawing/2014/main" id="{7F581447-271F-4CD9-AD35-488B937398BB}"/>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Moon 4">
                        <a:extLst>
                          <a:ext uri="{FF2B5EF4-FFF2-40B4-BE49-F238E27FC236}">
                            <a16:creationId xmlns:a16="http://schemas.microsoft.com/office/drawing/2014/main" id="{3D80DB9D-12AF-4609-A6C2-FCC22B38992C}"/>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Moon 5">
                        <a:extLst>
                          <a:ext uri="{FF2B5EF4-FFF2-40B4-BE49-F238E27FC236}">
                            <a16:creationId xmlns:a16="http://schemas.microsoft.com/office/drawing/2014/main" id="{34B1837C-E1B8-41D9-9D41-E7196B85AB92}"/>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Moon 6">
                        <a:extLst>
                          <a:ext uri="{FF2B5EF4-FFF2-40B4-BE49-F238E27FC236}">
                            <a16:creationId xmlns:a16="http://schemas.microsoft.com/office/drawing/2014/main" id="{C520279D-D91F-46B1-B0FA-F290C04FC966}"/>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Moon 7">
                        <a:extLst>
                          <a:ext uri="{FF2B5EF4-FFF2-40B4-BE49-F238E27FC236}">
                            <a16:creationId xmlns:a16="http://schemas.microsoft.com/office/drawing/2014/main" id="{3DE2418C-9B94-403A-968C-E41815BA8036}"/>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Moon 8">
                        <a:extLst>
                          <a:ext uri="{FF2B5EF4-FFF2-40B4-BE49-F238E27FC236}">
                            <a16:creationId xmlns:a16="http://schemas.microsoft.com/office/drawing/2014/main" id="{CF4363A0-0467-451F-BB1E-5AAA85F46642}"/>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Moon 9">
                        <a:extLst>
                          <a:ext uri="{FF2B5EF4-FFF2-40B4-BE49-F238E27FC236}">
                            <a16:creationId xmlns:a16="http://schemas.microsoft.com/office/drawing/2014/main" id="{3A021766-F75C-4134-9DCB-29649E81ED66}"/>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Oval 10">
                        <a:extLst>
                          <a:ext uri="{FF2B5EF4-FFF2-40B4-BE49-F238E27FC236}">
                            <a16:creationId xmlns:a16="http://schemas.microsoft.com/office/drawing/2014/main" id="{58D7CE68-3FA2-4C5E-928A-9884C4422306}"/>
                          </a:ext>
                        </a:extLst>
                      </p:cNvPr>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7" name="Group 11">
                      <a:extLst>
                        <a:ext uri="{FF2B5EF4-FFF2-40B4-BE49-F238E27FC236}">
                          <a16:creationId xmlns:a16="http://schemas.microsoft.com/office/drawing/2014/main" id="{77F4F37C-E66E-4FC1-94EF-7FB8FFEC7D37}"/>
                        </a:ext>
                      </a:extLst>
                    </p:cNvPr>
                    <p:cNvGrpSpPr/>
                    <p:nvPr/>
                  </p:nvGrpSpPr>
                  <p:grpSpPr>
                    <a:xfrm rot="3249924">
                      <a:off x="1735936" y="2283796"/>
                      <a:ext cx="1118259" cy="1094656"/>
                      <a:chOff x="3253123" y="1066800"/>
                      <a:chExt cx="2384352" cy="1922552"/>
                    </a:xfrm>
                  </p:grpSpPr>
                  <p:sp>
                    <p:nvSpPr>
                      <p:cNvPr id="664" name="Teardrop 663">
                        <a:extLst>
                          <a:ext uri="{FF2B5EF4-FFF2-40B4-BE49-F238E27FC236}">
                            <a16:creationId xmlns:a16="http://schemas.microsoft.com/office/drawing/2014/main" id="{7C166E4F-1C7B-4998-ACCB-0AD01CC22169}"/>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Moon 664">
                        <a:extLst>
                          <a:ext uri="{FF2B5EF4-FFF2-40B4-BE49-F238E27FC236}">
                            <a16:creationId xmlns:a16="http://schemas.microsoft.com/office/drawing/2014/main" id="{D22ADF23-AE46-4EB7-A0BE-0CD5ABA1CA79}"/>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Moon 665">
                        <a:extLst>
                          <a:ext uri="{FF2B5EF4-FFF2-40B4-BE49-F238E27FC236}">
                            <a16:creationId xmlns:a16="http://schemas.microsoft.com/office/drawing/2014/main" id="{F135A671-7D75-477A-A583-B7A626D19E8B}"/>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Moon 666">
                        <a:extLst>
                          <a:ext uri="{FF2B5EF4-FFF2-40B4-BE49-F238E27FC236}">
                            <a16:creationId xmlns:a16="http://schemas.microsoft.com/office/drawing/2014/main" id="{81EEC700-8E8A-47D5-8CB2-79A12A6D2CC1}"/>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Moon 667">
                        <a:extLst>
                          <a:ext uri="{FF2B5EF4-FFF2-40B4-BE49-F238E27FC236}">
                            <a16:creationId xmlns:a16="http://schemas.microsoft.com/office/drawing/2014/main" id="{0D248774-0B7D-49A6-8CD9-FA7838FC99AD}"/>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Moon 668">
                        <a:extLst>
                          <a:ext uri="{FF2B5EF4-FFF2-40B4-BE49-F238E27FC236}">
                            <a16:creationId xmlns:a16="http://schemas.microsoft.com/office/drawing/2014/main" id="{6A200073-A016-4F63-BB85-AD54148BBADC}"/>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Moon 669">
                        <a:extLst>
                          <a:ext uri="{FF2B5EF4-FFF2-40B4-BE49-F238E27FC236}">
                            <a16:creationId xmlns:a16="http://schemas.microsoft.com/office/drawing/2014/main" id="{A7D30DC4-282E-4001-BBD4-447D973DA19F}"/>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a:extLst>
                          <a:ext uri="{FF2B5EF4-FFF2-40B4-BE49-F238E27FC236}">
                            <a16:creationId xmlns:a16="http://schemas.microsoft.com/office/drawing/2014/main" id="{76984AB3-D71C-48D9-90CE-4566ADAEFFF4}"/>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8" name="Group 22">
                      <a:extLst>
                        <a:ext uri="{FF2B5EF4-FFF2-40B4-BE49-F238E27FC236}">
                          <a16:creationId xmlns:a16="http://schemas.microsoft.com/office/drawing/2014/main" id="{D14B9FD2-C8EE-4D0B-8103-82078EDD2D6C}"/>
                        </a:ext>
                      </a:extLst>
                    </p:cNvPr>
                    <p:cNvGrpSpPr/>
                    <p:nvPr/>
                  </p:nvGrpSpPr>
                  <p:grpSpPr>
                    <a:xfrm rot="5400000">
                      <a:off x="2045598" y="1154802"/>
                      <a:ext cx="1118259" cy="1094656"/>
                      <a:chOff x="3253123" y="1066800"/>
                      <a:chExt cx="2384352" cy="1922552"/>
                    </a:xfrm>
                  </p:grpSpPr>
                  <p:sp>
                    <p:nvSpPr>
                      <p:cNvPr id="656" name="Teardrop 655">
                        <a:extLst>
                          <a:ext uri="{FF2B5EF4-FFF2-40B4-BE49-F238E27FC236}">
                            <a16:creationId xmlns:a16="http://schemas.microsoft.com/office/drawing/2014/main" id="{A76F405B-6D8F-47F4-A258-0F157B9F929D}"/>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Moon 656">
                        <a:extLst>
                          <a:ext uri="{FF2B5EF4-FFF2-40B4-BE49-F238E27FC236}">
                            <a16:creationId xmlns:a16="http://schemas.microsoft.com/office/drawing/2014/main" id="{2138630A-2415-4C08-A8DD-2DFAE4C67390}"/>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Moon 657">
                        <a:extLst>
                          <a:ext uri="{FF2B5EF4-FFF2-40B4-BE49-F238E27FC236}">
                            <a16:creationId xmlns:a16="http://schemas.microsoft.com/office/drawing/2014/main" id="{6C65BBDC-B481-4DBA-8CBF-693BA0F84216}"/>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Moon 658">
                        <a:extLst>
                          <a:ext uri="{FF2B5EF4-FFF2-40B4-BE49-F238E27FC236}">
                            <a16:creationId xmlns:a16="http://schemas.microsoft.com/office/drawing/2014/main" id="{3831C283-65C2-4258-9B0F-70F9124C7288}"/>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Moon 659">
                        <a:extLst>
                          <a:ext uri="{FF2B5EF4-FFF2-40B4-BE49-F238E27FC236}">
                            <a16:creationId xmlns:a16="http://schemas.microsoft.com/office/drawing/2014/main" id="{011611C3-19CC-4B4B-8D4D-7F61B2BD8C08}"/>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Moon 660">
                        <a:extLst>
                          <a:ext uri="{FF2B5EF4-FFF2-40B4-BE49-F238E27FC236}">
                            <a16:creationId xmlns:a16="http://schemas.microsoft.com/office/drawing/2014/main" id="{DAEF6228-431B-4753-8EE0-EBA02FD4E954}"/>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Moon 661">
                        <a:extLst>
                          <a:ext uri="{FF2B5EF4-FFF2-40B4-BE49-F238E27FC236}">
                            <a16:creationId xmlns:a16="http://schemas.microsoft.com/office/drawing/2014/main" id="{7B334BE6-D8F1-494A-BE3A-07AF90C6E0B2}"/>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Oval 662">
                        <a:extLst>
                          <a:ext uri="{FF2B5EF4-FFF2-40B4-BE49-F238E27FC236}">
                            <a16:creationId xmlns:a16="http://schemas.microsoft.com/office/drawing/2014/main" id="{C946D09C-E193-46D4-BA4F-88571314B216}"/>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9" name="Group 31">
                      <a:extLst>
                        <a:ext uri="{FF2B5EF4-FFF2-40B4-BE49-F238E27FC236}">
                          <a16:creationId xmlns:a16="http://schemas.microsoft.com/office/drawing/2014/main" id="{F9C50A76-03EE-490A-85FF-3A6E8876AC69}"/>
                        </a:ext>
                      </a:extLst>
                    </p:cNvPr>
                    <p:cNvGrpSpPr/>
                    <p:nvPr/>
                  </p:nvGrpSpPr>
                  <p:grpSpPr>
                    <a:xfrm rot="18371763">
                      <a:off x="3184558" y="1293913"/>
                      <a:ext cx="1118259" cy="1094656"/>
                      <a:chOff x="3253123" y="1066800"/>
                      <a:chExt cx="2384352" cy="1922552"/>
                    </a:xfrm>
                  </p:grpSpPr>
                  <p:sp>
                    <p:nvSpPr>
                      <p:cNvPr id="648" name="Teardrop 647">
                        <a:extLst>
                          <a:ext uri="{FF2B5EF4-FFF2-40B4-BE49-F238E27FC236}">
                            <a16:creationId xmlns:a16="http://schemas.microsoft.com/office/drawing/2014/main" id="{C6FDEE6A-B72C-43C7-BCCF-1F824C4C2EB0}"/>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Moon 648">
                        <a:extLst>
                          <a:ext uri="{FF2B5EF4-FFF2-40B4-BE49-F238E27FC236}">
                            <a16:creationId xmlns:a16="http://schemas.microsoft.com/office/drawing/2014/main" id="{DAEBDE76-B1E4-48AE-AC73-AB026838DA6E}"/>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Moon 649">
                        <a:extLst>
                          <a:ext uri="{FF2B5EF4-FFF2-40B4-BE49-F238E27FC236}">
                            <a16:creationId xmlns:a16="http://schemas.microsoft.com/office/drawing/2014/main" id="{99C4C2F0-FF26-406D-831D-AAC1425BAEAF}"/>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Moon 650">
                        <a:extLst>
                          <a:ext uri="{FF2B5EF4-FFF2-40B4-BE49-F238E27FC236}">
                            <a16:creationId xmlns:a16="http://schemas.microsoft.com/office/drawing/2014/main" id="{149DC06A-04E1-4C0B-A0D0-CFB12B99B83A}"/>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Moon 651">
                        <a:extLst>
                          <a:ext uri="{FF2B5EF4-FFF2-40B4-BE49-F238E27FC236}">
                            <a16:creationId xmlns:a16="http://schemas.microsoft.com/office/drawing/2014/main" id="{30D3C914-C12D-46C2-8089-EDD0022E9A03}"/>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Moon 652">
                        <a:extLst>
                          <a:ext uri="{FF2B5EF4-FFF2-40B4-BE49-F238E27FC236}">
                            <a16:creationId xmlns:a16="http://schemas.microsoft.com/office/drawing/2014/main" id="{B5B1D272-5D04-4D33-858E-77320862B729}"/>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Moon 653">
                        <a:extLst>
                          <a:ext uri="{FF2B5EF4-FFF2-40B4-BE49-F238E27FC236}">
                            <a16:creationId xmlns:a16="http://schemas.microsoft.com/office/drawing/2014/main" id="{78C75425-AA0D-4CA1-9CF3-F239BA479007}"/>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1F4B4971-2E0F-4085-930E-FFB1F06E581F}"/>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0" name="Group 40">
                      <a:extLst>
                        <a:ext uri="{FF2B5EF4-FFF2-40B4-BE49-F238E27FC236}">
                          <a16:creationId xmlns:a16="http://schemas.microsoft.com/office/drawing/2014/main" id="{F170C739-89A5-483E-BADF-27C572A63F70}"/>
                        </a:ext>
                      </a:extLst>
                    </p:cNvPr>
                    <p:cNvGrpSpPr/>
                    <p:nvPr/>
                  </p:nvGrpSpPr>
                  <p:grpSpPr>
                    <a:xfrm rot="19164313">
                      <a:off x="3150199" y="2320851"/>
                      <a:ext cx="1273355" cy="1253498"/>
                      <a:chOff x="3253123" y="1066800"/>
                      <a:chExt cx="2384352" cy="1922552"/>
                    </a:xfrm>
                  </p:grpSpPr>
                  <p:sp>
                    <p:nvSpPr>
                      <p:cNvPr id="640" name="Teardrop 639">
                        <a:extLst>
                          <a:ext uri="{FF2B5EF4-FFF2-40B4-BE49-F238E27FC236}">
                            <a16:creationId xmlns:a16="http://schemas.microsoft.com/office/drawing/2014/main" id="{B1312219-8568-43E1-8D85-CF63AE246CC9}"/>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Moon 640">
                        <a:extLst>
                          <a:ext uri="{FF2B5EF4-FFF2-40B4-BE49-F238E27FC236}">
                            <a16:creationId xmlns:a16="http://schemas.microsoft.com/office/drawing/2014/main" id="{2265D83F-31E1-4F20-9ABA-564CD2BE6BA5}"/>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Moon 641">
                        <a:extLst>
                          <a:ext uri="{FF2B5EF4-FFF2-40B4-BE49-F238E27FC236}">
                            <a16:creationId xmlns:a16="http://schemas.microsoft.com/office/drawing/2014/main" id="{F9254DF6-A68C-44B5-8788-90CA58D73D72}"/>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Moon 642">
                        <a:extLst>
                          <a:ext uri="{FF2B5EF4-FFF2-40B4-BE49-F238E27FC236}">
                            <a16:creationId xmlns:a16="http://schemas.microsoft.com/office/drawing/2014/main" id="{CFFD6BDF-FCFE-4C20-8566-4F53B161C088}"/>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Moon 643">
                        <a:extLst>
                          <a:ext uri="{FF2B5EF4-FFF2-40B4-BE49-F238E27FC236}">
                            <a16:creationId xmlns:a16="http://schemas.microsoft.com/office/drawing/2014/main" id="{DDF0F1C2-2ECC-40E5-AA9D-289FEA1AF908}"/>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Moon 644">
                        <a:extLst>
                          <a:ext uri="{FF2B5EF4-FFF2-40B4-BE49-F238E27FC236}">
                            <a16:creationId xmlns:a16="http://schemas.microsoft.com/office/drawing/2014/main" id="{DC80A154-8B67-474A-BDC1-B3F519F238DB}"/>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Moon 645">
                        <a:extLst>
                          <a:ext uri="{FF2B5EF4-FFF2-40B4-BE49-F238E27FC236}">
                            <a16:creationId xmlns:a16="http://schemas.microsoft.com/office/drawing/2014/main" id="{D5D4DA6A-172E-419B-9471-3087B3F64429}"/>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a:extLst>
                          <a:ext uri="{FF2B5EF4-FFF2-40B4-BE49-F238E27FC236}">
                            <a16:creationId xmlns:a16="http://schemas.microsoft.com/office/drawing/2014/main" id="{26F8ADA8-2B2E-4338-BDB4-315732ECBF86}"/>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1" name="Group 49">
                      <a:extLst>
                        <a:ext uri="{FF2B5EF4-FFF2-40B4-BE49-F238E27FC236}">
                          <a16:creationId xmlns:a16="http://schemas.microsoft.com/office/drawing/2014/main" id="{62D7E2B5-C145-4FA7-B6E2-B2C3D55063D0}"/>
                        </a:ext>
                      </a:extLst>
                    </p:cNvPr>
                    <p:cNvGrpSpPr/>
                    <p:nvPr/>
                  </p:nvGrpSpPr>
                  <p:grpSpPr>
                    <a:xfrm rot="1063382">
                      <a:off x="2473119" y="2046587"/>
                      <a:ext cx="1069843" cy="895533"/>
                      <a:chOff x="3253123" y="1066800"/>
                      <a:chExt cx="2384352" cy="1922552"/>
                    </a:xfrm>
                  </p:grpSpPr>
                  <p:sp>
                    <p:nvSpPr>
                      <p:cNvPr id="632" name="Teardrop 631">
                        <a:extLst>
                          <a:ext uri="{FF2B5EF4-FFF2-40B4-BE49-F238E27FC236}">
                            <a16:creationId xmlns:a16="http://schemas.microsoft.com/office/drawing/2014/main" id="{5FFAC10A-3EBB-487B-BF6C-7605CE5F3B08}"/>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Moon 632">
                        <a:extLst>
                          <a:ext uri="{FF2B5EF4-FFF2-40B4-BE49-F238E27FC236}">
                            <a16:creationId xmlns:a16="http://schemas.microsoft.com/office/drawing/2014/main" id="{AA2B9EE0-35FA-4AF1-A36F-2D91898AC355}"/>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Moon 633">
                        <a:extLst>
                          <a:ext uri="{FF2B5EF4-FFF2-40B4-BE49-F238E27FC236}">
                            <a16:creationId xmlns:a16="http://schemas.microsoft.com/office/drawing/2014/main" id="{403F288E-A2B4-4326-9731-84DCC4EC9706}"/>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Moon 634">
                        <a:extLst>
                          <a:ext uri="{FF2B5EF4-FFF2-40B4-BE49-F238E27FC236}">
                            <a16:creationId xmlns:a16="http://schemas.microsoft.com/office/drawing/2014/main" id="{1D831C75-AB82-4079-B732-90F98CAA9A29}"/>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Moon 635">
                        <a:extLst>
                          <a:ext uri="{FF2B5EF4-FFF2-40B4-BE49-F238E27FC236}">
                            <a16:creationId xmlns:a16="http://schemas.microsoft.com/office/drawing/2014/main" id="{CCC07B58-96BE-4A3B-BD79-8DD1E925F0D7}"/>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Moon 636">
                        <a:extLst>
                          <a:ext uri="{FF2B5EF4-FFF2-40B4-BE49-F238E27FC236}">
                            <a16:creationId xmlns:a16="http://schemas.microsoft.com/office/drawing/2014/main" id="{1C51AC6C-639B-4D93-A7D6-3E08A882C384}"/>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Moon 637">
                        <a:extLst>
                          <a:ext uri="{FF2B5EF4-FFF2-40B4-BE49-F238E27FC236}">
                            <a16:creationId xmlns:a16="http://schemas.microsoft.com/office/drawing/2014/main" id="{8C461A93-8BE4-4FC0-AFD7-431FC6F30C64}"/>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a:extLst>
                          <a:ext uri="{FF2B5EF4-FFF2-40B4-BE49-F238E27FC236}">
                            <a16:creationId xmlns:a16="http://schemas.microsoft.com/office/drawing/2014/main" id="{7BF0BE10-DA18-4E5E-91FD-6926E52761DD}"/>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8" name="Group 54">
                    <a:extLst>
                      <a:ext uri="{FF2B5EF4-FFF2-40B4-BE49-F238E27FC236}">
                        <a16:creationId xmlns:a16="http://schemas.microsoft.com/office/drawing/2014/main" id="{EA294C9B-578E-4CA9-98B8-01D775CB58EC}"/>
                      </a:ext>
                    </a:extLst>
                  </p:cNvPr>
                  <p:cNvGrpSpPr/>
                  <p:nvPr/>
                </p:nvGrpSpPr>
                <p:grpSpPr>
                  <a:xfrm>
                    <a:off x="1600200" y="1295400"/>
                    <a:ext cx="4419600" cy="1905000"/>
                    <a:chOff x="1600200" y="1295400"/>
                    <a:chExt cx="4419600" cy="1905000"/>
                  </a:xfrm>
                </p:grpSpPr>
                <p:sp>
                  <p:nvSpPr>
                    <p:cNvPr id="573" name="Trapezoid 572">
                      <a:extLst>
                        <a:ext uri="{FF2B5EF4-FFF2-40B4-BE49-F238E27FC236}">
                          <a16:creationId xmlns:a16="http://schemas.microsoft.com/office/drawing/2014/main" id="{B71C9856-6D83-4BAF-93A1-31E66E63E95B}"/>
                        </a:ext>
                      </a:extLst>
                    </p:cNvPr>
                    <p:cNvSpPr/>
                    <p:nvPr/>
                  </p:nvSpPr>
                  <p:spPr>
                    <a:xfrm>
                      <a:off x="2133600" y="2057400"/>
                      <a:ext cx="3429000" cy="6858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Rectangle 573">
                      <a:extLst>
                        <a:ext uri="{FF2B5EF4-FFF2-40B4-BE49-F238E27FC236}">
                          <a16:creationId xmlns:a16="http://schemas.microsoft.com/office/drawing/2014/main" id="{91CE5E4F-E8D9-44BD-955A-7DA0F9BFA94F}"/>
                        </a:ext>
                      </a:extLst>
                    </p:cNvPr>
                    <p:cNvSpPr/>
                    <p:nvPr/>
                  </p:nvSpPr>
                  <p:spPr>
                    <a:xfrm>
                      <a:off x="2362200" y="1676400"/>
                      <a:ext cx="2971800" cy="381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Rounded Rectangle 5">
                      <a:extLst>
                        <a:ext uri="{FF2B5EF4-FFF2-40B4-BE49-F238E27FC236}">
                          <a16:creationId xmlns:a16="http://schemas.microsoft.com/office/drawing/2014/main" id="{AFB03F24-8C6C-4801-8848-A85B678D0D83}"/>
                        </a:ext>
                      </a:extLst>
                    </p:cNvPr>
                    <p:cNvSpPr/>
                    <p:nvPr/>
                  </p:nvSpPr>
                  <p:spPr>
                    <a:xfrm>
                      <a:off x="2286000" y="1295400"/>
                      <a:ext cx="1371600" cy="3810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Rounded Rectangle 6">
                      <a:extLst>
                        <a:ext uri="{FF2B5EF4-FFF2-40B4-BE49-F238E27FC236}">
                          <a16:creationId xmlns:a16="http://schemas.microsoft.com/office/drawing/2014/main" id="{918A5EB7-D5EE-4897-A22B-7D746F51775F}"/>
                        </a:ext>
                      </a:extLst>
                    </p:cNvPr>
                    <p:cNvSpPr/>
                    <p:nvPr/>
                  </p:nvSpPr>
                  <p:spPr>
                    <a:xfrm>
                      <a:off x="2286000" y="1600200"/>
                      <a:ext cx="3124200" cy="152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7" name="Group 9">
                      <a:extLst>
                        <a:ext uri="{FF2B5EF4-FFF2-40B4-BE49-F238E27FC236}">
                          <a16:creationId xmlns:a16="http://schemas.microsoft.com/office/drawing/2014/main" id="{A5A9FC5F-93FD-47F5-AC40-0A5C3C7BA19C}"/>
                        </a:ext>
                      </a:extLst>
                    </p:cNvPr>
                    <p:cNvGrpSpPr/>
                    <p:nvPr/>
                  </p:nvGrpSpPr>
                  <p:grpSpPr>
                    <a:xfrm>
                      <a:off x="2362200" y="1676400"/>
                      <a:ext cx="381000" cy="457200"/>
                      <a:chOff x="2362200" y="1676400"/>
                      <a:chExt cx="381000" cy="457200"/>
                    </a:xfrm>
                  </p:grpSpPr>
                  <p:sp>
                    <p:nvSpPr>
                      <p:cNvPr id="622" name="Multiply 7">
                        <a:extLst>
                          <a:ext uri="{FF2B5EF4-FFF2-40B4-BE49-F238E27FC236}">
                            <a16:creationId xmlns:a16="http://schemas.microsoft.com/office/drawing/2014/main" id="{6D2081EE-CC48-4C6A-982B-DE3003C0FB8F}"/>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Diamond 622">
                        <a:extLst>
                          <a:ext uri="{FF2B5EF4-FFF2-40B4-BE49-F238E27FC236}">
                            <a16:creationId xmlns:a16="http://schemas.microsoft.com/office/drawing/2014/main" id="{29FB472A-2082-4638-9F0E-4FC147A82BFE}"/>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8" name="Group 10">
                      <a:extLst>
                        <a:ext uri="{FF2B5EF4-FFF2-40B4-BE49-F238E27FC236}">
                          <a16:creationId xmlns:a16="http://schemas.microsoft.com/office/drawing/2014/main" id="{AAECA4D5-45C5-48C0-9C78-A103F74657E4}"/>
                        </a:ext>
                      </a:extLst>
                    </p:cNvPr>
                    <p:cNvGrpSpPr/>
                    <p:nvPr/>
                  </p:nvGrpSpPr>
                  <p:grpSpPr>
                    <a:xfrm>
                      <a:off x="2743200" y="1676400"/>
                      <a:ext cx="381000" cy="457200"/>
                      <a:chOff x="2362200" y="1676400"/>
                      <a:chExt cx="381000" cy="457200"/>
                    </a:xfrm>
                  </p:grpSpPr>
                  <p:sp>
                    <p:nvSpPr>
                      <p:cNvPr id="620" name="Multiply 11">
                        <a:extLst>
                          <a:ext uri="{FF2B5EF4-FFF2-40B4-BE49-F238E27FC236}">
                            <a16:creationId xmlns:a16="http://schemas.microsoft.com/office/drawing/2014/main" id="{5F273709-EAF9-4908-822C-306D14D80503}"/>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Diamond 620">
                        <a:extLst>
                          <a:ext uri="{FF2B5EF4-FFF2-40B4-BE49-F238E27FC236}">
                            <a16:creationId xmlns:a16="http://schemas.microsoft.com/office/drawing/2014/main" id="{F649F0B3-5116-49E1-8AE3-E7A2AA5E4F42}"/>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9" name="Group 13">
                      <a:extLst>
                        <a:ext uri="{FF2B5EF4-FFF2-40B4-BE49-F238E27FC236}">
                          <a16:creationId xmlns:a16="http://schemas.microsoft.com/office/drawing/2014/main" id="{95150E46-9F70-4B7D-8AFE-D5DE41C161E8}"/>
                        </a:ext>
                      </a:extLst>
                    </p:cNvPr>
                    <p:cNvGrpSpPr/>
                    <p:nvPr/>
                  </p:nvGrpSpPr>
                  <p:grpSpPr>
                    <a:xfrm>
                      <a:off x="3124200" y="1676400"/>
                      <a:ext cx="381000" cy="457200"/>
                      <a:chOff x="2362200" y="1676400"/>
                      <a:chExt cx="381000" cy="457200"/>
                    </a:xfrm>
                  </p:grpSpPr>
                  <p:sp>
                    <p:nvSpPr>
                      <p:cNvPr id="618" name="Multiply 14">
                        <a:extLst>
                          <a:ext uri="{FF2B5EF4-FFF2-40B4-BE49-F238E27FC236}">
                            <a16:creationId xmlns:a16="http://schemas.microsoft.com/office/drawing/2014/main" id="{84B2272F-0ECE-4686-9915-9601FF5BB493}"/>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Diamond 618">
                        <a:extLst>
                          <a:ext uri="{FF2B5EF4-FFF2-40B4-BE49-F238E27FC236}">
                            <a16:creationId xmlns:a16="http://schemas.microsoft.com/office/drawing/2014/main" id="{FD88158B-4EBE-41E6-91D7-93DB160F9888}"/>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0" name="Group 16">
                      <a:extLst>
                        <a:ext uri="{FF2B5EF4-FFF2-40B4-BE49-F238E27FC236}">
                          <a16:creationId xmlns:a16="http://schemas.microsoft.com/office/drawing/2014/main" id="{E29F921D-1CC7-4AFA-9F62-1C7BD71D78C0}"/>
                        </a:ext>
                      </a:extLst>
                    </p:cNvPr>
                    <p:cNvGrpSpPr/>
                    <p:nvPr/>
                  </p:nvGrpSpPr>
                  <p:grpSpPr>
                    <a:xfrm>
                      <a:off x="3505200" y="1676400"/>
                      <a:ext cx="381000" cy="457200"/>
                      <a:chOff x="2362200" y="1676400"/>
                      <a:chExt cx="381000" cy="457200"/>
                    </a:xfrm>
                  </p:grpSpPr>
                  <p:sp>
                    <p:nvSpPr>
                      <p:cNvPr id="616" name="Multiply 17">
                        <a:extLst>
                          <a:ext uri="{FF2B5EF4-FFF2-40B4-BE49-F238E27FC236}">
                            <a16:creationId xmlns:a16="http://schemas.microsoft.com/office/drawing/2014/main" id="{A5BCC316-18C7-4502-8F54-643210A72B6A}"/>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Diamond 616">
                        <a:extLst>
                          <a:ext uri="{FF2B5EF4-FFF2-40B4-BE49-F238E27FC236}">
                            <a16:creationId xmlns:a16="http://schemas.microsoft.com/office/drawing/2014/main" id="{E1882549-7BAB-450C-A63B-44E74114E790}"/>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1" name="Group 19">
                      <a:extLst>
                        <a:ext uri="{FF2B5EF4-FFF2-40B4-BE49-F238E27FC236}">
                          <a16:creationId xmlns:a16="http://schemas.microsoft.com/office/drawing/2014/main" id="{DE459730-079E-420A-9A64-59FF16CEE9DF}"/>
                        </a:ext>
                      </a:extLst>
                    </p:cNvPr>
                    <p:cNvGrpSpPr/>
                    <p:nvPr/>
                  </p:nvGrpSpPr>
                  <p:grpSpPr>
                    <a:xfrm>
                      <a:off x="3886200" y="1676400"/>
                      <a:ext cx="381000" cy="457200"/>
                      <a:chOff x="2362200" y="1676400"/>
                      <a:chExt cx="381000" cy="457200"/>
                    </a:xfrm>
                  </p:grpSpPr>
                  <p:sp>
                    <p:nvSpPr>
                      <p:cNvPr id="614" name="Multiply 20">
                        <a:extLst>
                          <a:ext uri="{FF2B5EF4-FFF2-40B4-BE49-F238E27FC236}">
                            <a16:creationId xmlns:a16="http://schemas.microsoft.com/office/drawing/2014/main" id="{09E8865F-00D3-42EB-AA85-62ADFFACD87A}"/>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Diamond 614">
                        <a:extLst>
                          <a:ext uri="{FF2B5EF4-FFF2-40B4-BE49-F238E27FC236}">
                            <a16:creationId xmlns:a16="http://schemas.microsoft.com/office/drawing/2014/main" id="{8BBC5FD0-8189-4913-871F-E78A75387C94}"/>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2" name="Group 22">
                      <a:extLst>
                        <a:ext uri="{FF2B5EF4-FFF2-40B4-BE49-F238E27FC236}">
                          <a16:creationId xmlns:a16="http://schemas.microsoft.com/office/drawing/2014/main" id="{09796830-0AC5-4AD8-937A-10E2D9D46AF9}"/>
                        </a:ext>
                      </a:extLst>
                    </p:cNvPr>
                    <p:cNvGrpSpPr/>
                    <p:nvPr/>
                  </p:nvGrpSpPr>
                  <p:grpSpPr>
                    <a:xfrm>
                      <a:off x="4267200" y="1676400"/>
                      <a:ext cx="381000" cy="457200"/>
                      <a:chOff x="2362200" y="1676400"/>
                      <a:chExt cx="381000" cy="457200"/>
                    </a:xfrm>
                  </p:grpSpPr>
                  <p:sp>
                    <p:nvSpPr>
                      <p:cNvPr id="612" name="Multiply 23">
                        <a:extLst>
                          <a:ext uri="{FF2B5EF4-FFF2-40B4-BE49-F238E27FC236}">
                            <a16:creationId xmlns:a16="http://schemas.microsoft.com/office/drawing/2014/main" id="{4510D288-5EF4-4037-891C-596A07675971}"/>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Diamond 612">
                        <a:extLst>
                          <a:ext uri="{FF2B5EF4-FFF2-40B4-BE49-F238E27FC236}">
                            <a16:creationId xmlns:a16="http://schemas.microsoft.com/office/drawing/2014/main" id="{D94679EC-39D2-4001-ACA2-0FC8072EB753}"/>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3" name="Group 25">
                      <a:extLst>
                        <a:ext uri="{FF2B5EF4-FFF2-40B4-BE49-F238E27FC236}">
                          <a16:creationId xmlns:a16="http://schemas.microsoft.com/office/drawing/2014/main" id="{72EDD211-B5AC-4EB7-BED5-95184DD2E149}"/>
                        </a:ext>
                      </a:extLst>
                    </p:cNvPr>
                    <p:cNvGrpSpPr/>
                    <p:nvPr/>
                  </p:nvGrpSpPr>
                  <p:grpSpPr>
                    <a:xfrm>
                      <a:off x="4648200" y="1676400"/>
                      <a:ext cx="381000" cy="457200"/>
                      <a:chOff x="2362200" y="1676400"/>
                      <a:chExt cx="381000" cy="457200"/>
                    </a:xfrm>
                  </p:grpSpPr>
                  <p:sp>
                    <p:nvSpPr>
                      <p:cNvPr id="610" name="Multiply 26">
                        <a:extLst>
                          <a:ext uri="{FF2B5EF4-FFF2-40B4-BE49-F238E27FC236}">
                            <a16:creationId xmlns:a16="http://schemas.microsoft.com/office/drawing/2014/main" id="{DB8586A1-8787-467C-8894-128AC29FCA89}"/>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Diamond 610">
                        <a:extLst>
                          <a:ext uri="{FF2B5EF4-FFF2-40B4-BE49-F238E27FC236}">
                            <a16:creationId xmlns:a16="http://schemas.microsoft.com/office/drawing/2014/main" id="{D3CA1F17-58E0-475E-AFFF-E6B57A5B134E}"/>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4" name="Group 28">
                      <a:extLst>
                        <a:ext uri="{FF2B5EF4-FFF2-40B4-BE49-F238E27FC236}">
                          <a16:creationId xmlns:a16="http://schemas.microsoft.com/office/drawing/2014/main" id="{AE5C4502-B1E2-4AC5-B524-E46153A0A973}"/>
                        </a:ext>
                      </a:extLst>
                    </p:cNvPr>
                    <p:cNvGrpSpPr/>
                    <p:nvPr/>
                  </p:nvGrpSpPr>
                  <p:grpSpPr>
                    <a:xfrm>
                      <a:off x="5001491" y="1676400"/>
                      <a:ext cx="381000" cy="457200"/>
                      <a:chOff x="2362200" y="1676400"/>
                      <a:chExt cx="381000" cy="457200"/>
                    </a:xfrm>
                  </p:grpSpPr>
                  <p:sp>
                    <p:nvSpPr>
                      <p:cNvPr id="608" name="Multiply 29">
                        <a:extLst>
                          <a:ext uri="{FF2B5EF4-FFF2-40B4-BE49-F238E27FC236}">
                            <a16:creationId xmlns:a16="http://schemas.microsoft.com/office/drawing/2014/main" id="{99ECDC45-5F5C-4ADB-9DB8-3D73CECBA8B2}"/>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Diamond 608">
                        <a:extLst>
                          <a:ext uri="{FF2B5EF4-FFF2-40B4-BE49-F238E27FC236}">
                            <a16:creationId xmlns:a16="http://schemas.microsoft.com/office/drawing/2014/main" id="{FAAC8F08-1B93-4FD0-96B5-9232D2FE5CCB}"/>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5" name="Rounded Rectangle 31">
                      <a:extLst>
                        <a:ext uri="{FF2B5EF4-FFF2-40B4-BE49-F238E27FC236}">
                          <a16:creationId xmlns:a16="http://schemas.microsoft.com/office/drawing/2014/main" id="{006FF8F6-F5A3-4E27-902B-4928C7515B43}"/>
                        </a:ext>
                      </a:extLst>
                    </p:cNvPr>
                    <p:cNvSpPr/>
                    <p:nvPr/>
                  </p:nvSpPr>
                  <p:spPr>
                    <a:xfrm>
                      <a:off x="3657600" y="2362200"/>
                      <a:ext cx="304800" cy="381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Rounded Rectangle 32">
                      <a:extLst>
                        <a:ext uri="{FF2B5EF4-FFF2-40B4-BE49-F238E27FC236}">
                          <a16:creationId xmlns:a16="http://schemas.microsoft.com/office/drawing/2014/main" id="{CAB60F89-D51A-4724-BBC1-1E9F28B51CB8}"/>
                        </a:ext>
                      </a:extLst>
                    </p:cNvPr>
                    <p:cNvSpPr/>
                    <p:nvPr/>
                  </p:nvSpPr>
                  <p:spPr>
                    <a:xfrm>
                      <a:off x="3657600" y="1371600"/>
                      <a:ext cx="304800" cy="9906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7" name="Group 33">
                      <a:extLst>
                        <a:ext uri="{FF2B5EF4-FFF2-40B4-BE49-F238E27FC236}">
                          <a16:creationId xmlns:a16="http://schemas.microsoft.com/office/drawing/2014/main" id="{CE340EBF-DCD1-4672-80C1-BB12CBB32C3B}"/>
                        </a:ext>
                      </a:extLst>
                    </p:cNvPr>
                    <p:cNvGrpSpPr/>
                    <p:nvPr/>
                  </p:nvGrpSpPr>
                  <p:grpSpPr>
                    <a:xfrm>
                      <a:off x="3643746" y="1828800"/>
                      <a:ext cx="304800" cy="535709"/>
                      <a:chOff x="2362200" y="1676400"/>
                      <a:chExt cx="381000" cy="457200"/>
                    </a:xfrm>
                  </p:grpSpPr>
                  <p:sp>
                    <p:nvSpPr>
                      <p:cNvPr id="606" name="Multiply 34">
                        <a:extLst>
                          <a:ext uri="{FF2B5EF4-FFF2-40B4-BE49-F238E27FC236}">
                            <a16:creationId xmlns:a16="http://schemas.microsoft.com/office/drawing/2014/main" id="{0187640D-3D9C-4483-A397-D92610E017FF}"/>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Diamond 606">
                        <a:extLst>
                          <a:ext uri="{FF2B5EF4-FFF2-40B4-BE49-F238E27FC236}">
                            <a16:creationId xmlns:a16="http://schemas.microsoft.com/office/drawing/2014/main" id="{7828777E-A53B-43BB-8137-C10270CDC807}"/>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8" name="Rounded Rectangle 36">
                      <a:extLst>
                        <a:ext uri="{FF2B5EF4-FFF2-40B4-BE49-F238E27FC236}">
                          <a16:creationId xmlns:a16="http://schemas.microsoft.com/office/drawing/2014/main" id="{73FD4F97-7AA8-4493-99C3-11142E09F203}"/>
                        </a:ext>
                      </a:extLst>
                    </p:cNvPr>
                    <p:cNvSpPr/>
                    <p:nvPr/>
                  </p:nvSpPr>
                  <p:spPr>
                    <a:xfrm>
                      <a:off x="3962400" y="1295400"/>
                      <a:ext cx="1371600" cy="3048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Rounded Rectangle 37">
                      <a:extLst>
                        <a:ext uri="{FF2B5EF4-FFF2-40B4-BE49-F238E27FC236}">
                          <a16:creationId xmlns:a16="http://schemas.microsoft.com/office/drawing/2014/main" id="{2ABA62FA-D21F-4B9C-A02D-0A35668D9FC5}"/>
                        </a:ext>
                      </a:extLst>
                    </p:cNvPr>
                    <p:cNvSpPr/>
                    <p:nvPr/>
                  </p:nvSpPr>
                  <p:spPr>
                    <a:xfrm>
                      <a:off x="3657600" y="1752600"/>
                      <a:ext cx="304800" cy="762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0" name="Group 38">
                      <a:extLst>
                        <a:ext uri="{FF2B5EF4-FFF2-40B4-BE49-F238E27FC236}">
                          <a16:creationId xmlns:a16="http://schemas.microsoft.com/office/drawing/2014/main" id="{D70F8225-6F45-4846-9BF7-70072CFC32BC}"/>
                        </a:ext>
                      </a:extLst>
                    </p:cNvPr>
                    <p:cNvGrpSpPr/>
                    <p:nvPr/>
                  </p:nvGrpSpPr>
                  <p:grpSpPr>
                    <a:xfrm>
                      <a:off x="3657600" y="1295400"/>
                      <a:ext cx="304800" cy="535709"/>
                      <a:chOff x="2362200" y="1676400"/>
                      <a:chExt cx="381000" cy="457200"/>
                    </a:xfrm>
                  </p:grpSpPr>
                  <p:sp>
                    <p:nvSpPr>
                      <p:cNvPr id="604" name="Multiply 39">
                        <a:extLst>
                          <a:ext uri="{FF2B5EF4-FFF2-40B4-BE49-F238E27FC236}">
                            <a16:creationId xmlns:a16="http://schemas.microsoft.com/office/drawing/2014/main" id="{C8B48095-22D7-4C9E-B1C2-E675DE6194D3}"/>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Diamond 604">
                        <a:extLst>
                          <a:ext uri="{FF2B5EF4-FFF2-40B4-BE49-F238E27FC236}">
                            <a16:creationId xmlns:a16="http://schemas.microsoft.com/office/drawing/2014/main" id="{AE5AF3EB-E9A0-470C-B35E-B94CEC7324FF}"/>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1" name="Trapezoid 590">
                      <a:extLst>
                        <a:ext uri="{FF2B5EF4-FFF2-40B4-BE49-F238E27FC236}">
                          <a16:creationId xmlns:a16="http://schemas.microsoft.com/office/drawing/2014/main" id="{67E16758-9592-4BC5-922A-BFDA35AF2B1E}"/>
                        </a:ext>
                      </a:extLst>
                    </p:cNvPr>
                    <p:cNvSpPr/>
                    <p:nvPr/>
                  </p:nvSpPr>
                  <p:spPr>
                    <a:xfrm>
                      <a:off x="1905000" y="2743200"/>
                      <a:ext cx="38100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Trapezoid 591">
                      <a:extLst>
                        <a:ext uri="{FF2B5EF4-FFF2-40B4-BE49-F238E27FC236}">
                          <a16:creationId xmlns:a16="http://schemas.microsoft.com/office/drawing/2014/main" id="{361C4A1D-80DD-4E6A-B384-E70370FD5AC7}"/>
                        </a:ext>
                      </a:extLst>
                    </p:cNvPr>
                    <p:cNvSpPr/>
                    <p:nvPr/>
                  </p:nvSpPr>
                  <p:spPr>
                    <a:xfrm>
                      <a:off x="1752600" y="2895600"/>
                      <a:ext cx="41148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Trapezoid 592">
                      <a:extLst>
                        <a:ext uri="{FF2B5EF4-FFF2-40B4-BE49-F238E27FC236}">
                          <a16:creationId xmlns:a16="http://schemas.microsoft.com/office/drawing/2014/main" id="{39AF6FD5-7A7A-4102-BD2E-A9A4D1D0FFB6}"/>
                        </a:ext>
                      </a:extLst>
                    </p:cNvPr>
                    <p:cNvSpPr/>
                    <p:nvPr/>
                  </p:nvSpPr>
                  <p:spPr>
                    <a:xfrm>
                      <a:off x="1600200" y="3048000"/>
                      <a:ext cx="44196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Rounded Rectangle 44">
                      <a:extLst>
                        <a:ext uri="{FF2B5EF4-FFF2-40B4-BE49-F238E27FC236}">
                          <a16:creationId xmlns:a16="http://schemas.microsoft.com/office/drawing/2014/main" id="{0F92B94F-67AA-4C62-86DB-EB82AAABC9C2}"/>
                        </a:ext>
                      </a:extLst>
                    </p:cNvPr>
                    <p:cNvSpPr/>
                    <p:nvPr/>
                  </p:nvSpPr>
                  <p:spPr>
                    <a:xfrm>
                      <a:off x="33528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Rounded Rectangle 45">
                      <a:extLst>
                        <a:ext uri="{FF2B5EF4-FFF2-40B4-BE49-F238E27FC236}">
                          <a16:creationId xmlns:a16="http://schemas.microsoft.com/office/drawing/2014/main" id="{188AF20D-2F6F-4631-9031-3F8D5AA0C410}"/>
                        </a:ext>
                      </a:extLst>
                    </p:cNvPr>
                    <p:cNvSpPr/>
                    <p:nvPr/>
                  </p:nvSpPr>
                  <p:spPr>
                    <a:xfrm>
                      <a:off x="39624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Flowchart: Collate 595">
                      <a:extLst>
                        <a:ext uri="{FF2B5EF4-FFF2-40B4-BE49-F238E27FC236}">
                          <a16:creationId xmlns:a16="http://schemas.microsoft.com/office/drawing/2014/main" id="{AA219C00-9DA0-4CE3-A4D5-DC6237D44826}"/>
                        </a:ext>
                      </a:extLst>
                    </p:cNvPr>
                    <p:cNvSpPr/>
                    <p:nvPr/>
                  </p:nvSpPr>
                  <p:spPr>
                    <a:xfrm>
                      <a:off x="34290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7" name="Flowchart: Collate 596">
                      <a:extLst>
                        <a:ext uri="{FF2B5EF4-FFF2-40B4-BE49-F238E27FC236}">
                          <a16:creationId xmlns:a16="http://schemas.microsoft.com/office/drawing/2014/main" id="{3A0FAF30-1CF4-48D4-A424-59AA4F095B1B}"/>
                        </a:ext>
                      </a:extLst>
                    </p:cNvPr>
                    <p:cNvSpPr/>
                    <p:nvPr/>
                  </p:nvSpPr>
                  <p:spPr>
                    <a:xfrm>
                      <a:off x="40386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98" name="Group 48">
                      <a:extLst>
                        <a:ext uri="{FF2B5EF4-FFF2-40B4-BE49-F238E27FC236}">
                          <a16:creationId xmlns:a16="http://schemas.microsoft.com/office/drawing/2014/main" id="{67206183-69CE-4C29-8FAA-BA0BBE1DBE20}"/>
                        </a:ext>
                      </a:extLst>
                    </p:cNvPr>
                    <p:cNvGrpSpPr/>
                    <p:nvPr/>
                  </p:nvGrpSpPr>
                  <p:grpSpPr>
                    <a:xfrm>
                      <a:off x="3352800" y="2286000"/>
                      <a:ext cx="304800" cy="365760"/>
                      <a:chOff x="2362200" y="1676400"/>
                      <a:chExt cx="381000" cy="457200"/>
                    </a:xfrm>
                  </p:grpSpPr>
                  <p:sp>
                    <p:nvSpPr>
                      <p:cNvPr id="602" name="Multiply 49">
                        <a:extLst>
                          <a:ext uri="{FF2B5EF4-FFF2-40B4-BE49-F238E27FC236}">
                            <a16:creationId xmlns:a16="http://schemas.microsoft.com/office/drawing/2014/main" id="{F1FC0FEB-34A0-489D-827A-C92716B4F4FD}"/>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Diamond 602">
                        <a:extLst>
                          <a:ext uri="{FF2B5EF4-FFF2-40B4-BE49-F238E27FC236}">
                            <a16:creationId xmlns:a16="http://schemas.microsoft.com/office/drawing/2014/main" id="{13C59B8A-76DC-496E-BE86-CD4E4EA01A68}"/>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9" name="Group 51">
                      <a:extLst>
                        <a:ext uri="{FF2B5EF4-FFF2-40B4-BE49-F238E27FC236}">
                          <a16:creationId xmlns:a16="http://schemas.microsoft.com/office/drawing/2014/main" id="{4D369DF6-47CB-4BEB-82F7-FF8D270798A1}"/>
                        </a:ext>
                      </a:extLst>
                    </p:cNvPr>
                    <p:cNvGrpSpPr/>
                    <p:nvPr/>
                  </p:nvGrpSpPr>
                  <p:grpSpPr>
                    <a:xfrm>
                      <a:off x="3962400" y="2286000"/>
                      <a:ext cx="304800" cy="365760"/>
                      <a:chOff x="2362200" y="1676400"/>
                      <a:chExt cx="381000" cy="457200"/>
                    </a:xfrm>
                  </p:grpSpPr>
                  <p:sp>
                    <p:nvSpPr>
                      <p:cNvPr id="600" name="Multiply 52">
                        <a:extLst>
                          <a:ext uri="{FF2B5EF4-FFF2-40B4-BE49-F238E27FC236}">
                            <a16:creationId xmlns:a16="http://schemas.microsoft.com/office/drawing/2014/main" id="{6AF09999-0514-4BE6-B6EA-71B41101857D}"/>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Diamond 600">
                        <a:extLst>
                          <a:ext uri="{FF2B5EF4-FFF2-40B4-BE49-F238E27FC236}">
                            <a16:creationId xmlns:a16="http://schemas.microsoft.com/office/drawing/2014/main" id="{22C94F88-67FD-488D-92DC-4A4801E13898}"/>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59" name="Group 58">
                    <a:extLst>
                      <a:ext uri="{FF2B5EF4-FFF2-40B4-BE49-F238E27FC236}">
                        <a16:creationId xmlns:a16="http://schemas.microsoft.com/office/drawing/2014/main" id="{BE383CB4-9BF7-4309-8AAE-6E4B8E609939}"/>
                      </a:ext>
                    </a:extLst>
                  </p:cNvPr>
                  <p:cNvGrpSpPr/>
                  <p:nvPr/>
                </p:nvGrpSpPr>
                <p:grpSpPr>
                  <a:xfrm flipH="1">
                    <a:off x="5257800" y="1676400"/>
                    <a:ext cx="926582" cy="1524000"/>
                    <a:chOff x="1747738" y="1143000"/>
                    <a:chExt cx="2675816" cy="5410200"/>
                  </a:xfrm>
                </p:grpSpPr>
                <p:sp>
                  <p:nvSpPr>
                    <p:cNvPr id="517" name="Wave 516">
                      <a:extLst>
                        <a:ext uri="{FF2B5EF4-FFF2-40B4-BE49-F238E27FC236}">
                          <a16:creationId xmlns:a16="http://schemas.microsoft.com/office/drawing/2014/main" id="{679D4DB4-97E9-4180-9E7E-452A8E20A154}"/>
                        </a:ext>
                      </a:extLst>
                    </p:cNvPr>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Wave 517">
                      <a:extLst>
                        <a:ext uri="{FF2B5EF4-FFF2-40B4-BE49-F238E27FC236}">
                          <a16:creationId xmlns:a16="http://schemas.microsoft.com/office/drawing/2014/main" id="{97A5D279-C5DD-4ED5-B7BE-D851D4EF64B4}"/>
                        </a:ext>
                      </a:extLst>
                    </p:cNvPr>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9" name="Group 2">
                      <a:extLst>
                        <a:ext uri="{FF2B5EF4-FFF2-40B4-BE49-F238E27FC236}">
                          <a16:creationId xmlns:a16="http://schemas.microsoft.com/office/drawing/2014/main" id="{38E1D0EC-F1DB-4107-804D-42B420CDCA43}"/>
                        </a:ext>
                      </a:extLst>
                    </p:cNvPr>
                    <p:cNvGrpSpPr/>
                    <p:nvPr/>
                  </p:nvGrpSpPr>
                  <p:grpSpPr>
                    <a:xfrm>
                      <a:off x="2468899" y="3115235"/>
                      <a:ext cx="1004332" cy="932329"/>
                      <a:chOff x="3253121" y="1066802"/>
                      <a:chExt cx="2384351" cy="1922552"/>
                    </a:xfrm>
                    <a:solidFill>
                      <a:schemeClr val="bg2">
                        <a:lumMod val="50000"/>
                      </a:schemeClr>
                    </a:solidFill>
                  </p:grpSpPr>
                  <p:sp>
                    <p:nvSpPr>
                      <p:cNvPr id="565" name="Teardrop 564">
                        <a:extLst>
                          <a:ext uri="{FF2B5EF4-FFF2-40B4-BE49-F238E27FC236}">
                            <a16:creationId xmlns:a16="http://schemas.microsoft.com/office/drawing/2014/main" id="{77E7BD66-F46D-4501-85D9-1052FC62394B}"/>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Moon 4">
                        <a:extLst>
                          <a:ext uri="{FF2B5EF4-FFF2-40B4-BE49-F238E27FC236}">
                            <a16:creationId xmlns:a16="http://schemas.microsoft.com/office/drawing/2014/main" id="{6B4D7485-7B28-4C11-90AC-8CDC5D6EA5F2}"/>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Moon 5">
                        <a:extLst>
                          <a:ext uri="{FF2B5EF4-FFF2-40B4-BE49-F238E27FC236}">
                            <a16:creationId xmlns:a16="http://schemas.microsoft.com/office/drawing/2014/main" id="{B7A6DC54-46BA-44DA-8676-56F9C4E3B8D8}"/>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Moon 6">
                        <a:extLst>
                          <a:ext uri="{FF2B5EF4-FFF2-40B4-BE49-F238E27FC236}">
                            <a16:creationId xmlns:a16="http://schemas.microsoft.com/office/drawing/2014/main" id="{04BA5E37-02A2-45C7-BE4D-D60E77333503}"/>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Moon 7">
                        <a:extLst>
                          <a:ext uri="{FF2B5EF4-FFF2-40B4-BE49-F238E27FC236}">
                            <a16:creationId xmlns:a16="http://schemas.microsoft.com/office/drawing/2014/main" id="{067D6A75-7B66-4CCF-A050-7164F7C38BA1}"/>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Moon 8">
                        <a:extLst>
                          <a:ext uri="{FF2B5EF4-FFF2-40B4-BE49-F238E27FC236}">
                            <a16:creationId xmlns:a16="http://schemas.microsoft.com/office/drawing/2014/main" id="{F2881526-9520-4D03-9EE1-428CCE476B9F}"/>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Moon 9">
                        <a:extLst>
                          <a:ext uri="{FF2B5EF4-FFF2-40B4-BE49-F238E27FC236}">
                            <a16:creationId xmlns:a16="http://schemas.microsoft.com/office/drawing/2014/main" id="{38C64034-7629-4EDD-91F8-645677406CC3}"/>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10">
                        <a:extLst>
                          <a:ext uri="{FF2B5EF4-FFF2-40B4-BE49-F238E27FC236}">
                            <a16:creationId xmlns:a16="http://schemas.microsoft.com/office/drawing/2014/main" id="{8B470843-3DCD-43B8-8FD7-D5703A3A12E7}"/>
                          </a:ext>
                        </a:extLst>
                      </p:cNvPr>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0" name="Group 11">
                      <a:extLst>
                        <a:ext uri="{FF2B5EF4-FFF2-40B4-BE49-F238E27FC236}">
                          <a16:creationId xmlns:a16="http://schemas.microsoft.com/office/drawing/2014/main" id="{9CADA84E-2DFC-4573-AB01-C28DFCDFB397}"/>
                        </a:ext>
                      </a:extLst>
                    </p:cNvPr>
                    <p:cNvGrpSpPr/>
                    <p:nvPr/>
                  </p:nvGrpSpPr>
                  <p:grpSpPr>
                    <a:xfrm rot="3249924">
                      <a:off x="1735936" y="2283796"/>
                      <a:ext cx="1118259" cy="1094656"/>
                      <a:chOff x="3253123" y="1066800"/>
                      <a:chExt cx="2384352" cy="1922552"/>
                    </a:xfrm>
                  </p:grpSpPr>
                  <p:sp>
                    <p:nvSpPr>
                      <p:cNvPr id="557" name="Teardrop 556">
                        <a:extLst>
                          <a:ext uri="{FF2B5EF4-FFF2-40B4-BE49-F238E27FC236}">
                            <a16:creationId xmlns:a16="http://schemas.microsoft.com/office/drawing/2014/main" id="{B4DFF7BA-F725-466D-B861-368AC86EB4B9}"/>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Moon 557">
                        <a:extLst>
                          <a:ext uri="{FF2B5EF4-FFF2-40B4-BE49-F238E27FC236}">
                            <a16:creationId xmlns:a16="http://schemas.microsoft.com/office/drawing/2014/main" id="{04414710-C285-408E-BE35-0EEB3467CEAB}"/>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Moon 558">
                        <a:extLst>
                          <a:ext uri="{FF2B5EF4-FFF2-40B4-BE49-F238E27FC236}">
                            <a16:creationId xmlns:a16="http://schemas.microsoft.com/office/drawing/2014/main" id="{A37DF95D-4EAD-4719-AB8B-AF062B11B35C}"/>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Moon 559">
                        <a:extLst>
                          <a:ext uri="{FF2B5EF4-FFF2-40B4-BE49-F238E27FC236}">
                            <a16:creationId xmlns:a16="http://schemas.microsoft.com/office/drawing/2014/main" id="{CA5398F7-46E6-4801-B317-91E0183852D8}"/>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Moon 560">
                        <a:extLst>
                          <a:ext uri="{FF2B5EF4-FFF2-40B4-BE49-F238E27FC236}">
                            <a16:creationId xmlns:a16="http://schemas.microsoft.com/office/drawing/2014/main" id="{B442D41E-4D47-4B3A-A750-C61F72BEECAD}"/>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Moon 561">
                        <a:extLst>
                          <a:ext uri="{FF2B5EF4-FFF2-40B4-BE49-F238E27FC236}">
                            <a16:creationId xmlns:a16="http://schemas.microsoft.com/office/drawing/2014/main" id="{5E941ED9-4FFC-43DB-BEDF-75CFD4D919F3}"/>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Moon 562">
                        <a:extLst>
                          <a:ext uri="{FF2B5EF4-FFF2-40B4-BE49-F238E27FC236}">
                            <a16:creationId xmlns:a16="http://schemas.microsoft.com/office/drawing/2014/main" id="{1ACBFC5D-06F8-4DC1-A318-4458B5A77391}"/>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2F9557FF-1F6C-4F62-B9AE-E55143251C31}"/>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1" name="Group 22">
                      <a:extLst>
                        <a:ext uri="{FF2B5EF4-FFF2-40B4-BE49-F238E27FC236}">
                          <a16:creationId xmlns:a16="http://schemas.microsoft.com/office/drawing/2014/main" id="{37F7F4D9-F343-4A24-BF7B-936B4395ADDC}"/>
                        </a:ext>
                      </a:extLst>
                    </p:cNvPr>
                    <p:cNvGrpSpPr/>
                    <p:nvPr/>
                  </p:nvGrpSpPr>
                  <p:grpSpPr>
                    <a:xfrm rot="5400000">
                      <a:off x="2045598" y="1154802"/>
                      <a:ext cx="1118259" cy="1094656"/>
                      <a:chOff x="3253123" y="1066800"/>
                      <a:chExt cx="2384352" cy="1922552"/>
                    </a:xfrm>
                  </p:grpSpPr>
                  <p:sp>
                    <p:nvSpPr>
                      <p:cNvPr id="549" name="Teardrop 548">
                        <a:extLst>
                          <a:ext uri="{FF2B5EF4-FFF2-40B4-BE49-F238E27FC236}">
                            <a16:creationId xmlns:a16="http://schemas.microsoft.com/office/drawing/2014/main" id="{171ED325-8813-4557-83BE-4B8AE1231232}"/>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Moon 549">
                        <a:extLst>
                          <a:ext uri="{FF2B5EF4-FFF2-40B4-BE49-F238E27FC236}">
                            <a16:creationId xmlns:a16="http://schemas.microsoft.com/office/drawing/2014/main" id="{1C914BCB-C6CC-445D-B308-441ABB4100A8}"/>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Moon 550">
                        <a:extLst>
                          <a:ext uri="{FF2B5EF4-FFF2-40B4-BE49-F238E27FC236}">
                            <a16:creationId xmlns:a16="http://schemas.microsoft.com/office/drawing/2014/main" id="{56357F01-DD1C-4EC3-AC23-85329AD85043}"/>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Moon 551">
                        <a:extLst>
                          <a:ext uri="{FF2B5EF4-FFF2-40B4-BE49-F238E27FC236}">
                            <a16:creationId xmlns:a16="http://schemas.microsoft.com/office/drawing/2014/main" id="{4C76EACF-4AD3-45FD-AF81-112A72DF4A91}"/>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Moon 552">
                        <a:extLst>
                          <a:ext uri="{FF2B5EF4-FFF2-40B4-BE49-F238E27FC236}">
                            <a16:creationId xmlns:a16="http://schemas.microsoft.com/office/drawing/2014/main" id="{20BA45B2-BE78-483B-A822-B40E8CC71FB4}"/>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Moon 553">
                        <a:extLst>
                          <a:ext uri="{FF2B5EF4-FFF2-40B4-BE49-F238E27FC236}">
                            <a16:creationId xmlns:a16="http://schemas.microsoft.com/office/drawing/2014/main" id="{B509B4CB-5B18-4FDB-A12A-47B323477DE0}"/>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Moon 554">
                        <a:extLst>
                          <a:ext uri="{FF2B5EF4-FFF2-40B4-BE49-F238E27FC236}">
                            <a16:creationId xmlns:a16="http://schemas.microsoft.com/office/drawing/2014/main" id="{8939CFD0-80F1-4893-BAAB-70213AC45531}"/>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77B17880-934B-42A2-8A1F-A58BBA3E0937}"/>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2" name="Group 31">
                      <a:extLst>
                        <a:ext uri="{FF2B5EF4-FFF2-40B4-BE49-F238E27FC236}">
                          <a16:creationId xmlns:a16="http://schemas.microsoft.com/office/drawing/2014/main" id="{5DB7C879-6B85-46CD-AE08-0ED42C4D32C2}"/>
                        </a:ext>
                      </a:extLst>
                    </p:cNvPr>
                    <p:cNvGrpSpPr/>
                    <p:nvPr/>
                  </p:nvGrpSpPr>
                  <p:grpSpPr>
                    <a:xfrm rot="18371763">
                      <a:off x="3184558" y="1293913"/>
                      <a:ext cx="1118259" cy="1094656"/>
                      <a:chOff x="3253123" y="1066800"/>
                      <a:chExt cx="2384352" cy="1922552"/>
                    </a:xfrm>
                  </p:grpSpPr>
                  <p:sp>
                    <p:nvSpPr>
                      <p:cNvPr id="541" name="Teardrop 540">
                        <a:extLst>
                          <a:ext uri="{FF2B5EF4-FFF2-40B4-BE49-F238E27FC236}">
                            <a16:creationId xmlns:a16="http://schemas.microsoft.com/office/drawing/2014/main" id="{047C4D8B-B549-4793-8036-8D298A9A4918}"/>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Moon 541">
                        <a:extLst>
                          <a:ext uri="{FF2B5EF4-FFF2-40B4-BE49-F238E27FC236}">
                            <a16:creationId xmlns:a16="http://schemas.microsoft.com/office/drawing/2014/main" id="{B8AB8FFC-E1AC-4CD5-8257-64E5CFD6F97F}"/>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Moon 542">
                        <a:extLst>
                          <a:ext uri="{FF2B5EF4-FFF2-40B4-BE49-F238E27FC236}">
                            <a16:creationId xmlns:a16="http://schemas.microsoft.com/office/drawing/2014/main" id="{B69962C1-C106-4221-8D16-76D5A3A660AF}"/>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Moon 543">
                        <a:extLst>
                          <a:ext uri="{FF2B5EF4-FFF2-40B4-BE49-F238E27FC236}">
                            <a16:creationId xmlns:a16="http://schemas.microsoft.com/office/drawing/2014/main" id="{DCA820FB-C399-4545-A084-EFD0DE5E85FF}"/>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Moon 544">
                        <a:extLst>
                          <a:ext uri="{FF2B5EF4-FFF2-40B4-BE49-F238E27FC236}">
                            <a16:creationId xmlns:a16="http://schemas.microsoft.com/office/drawing/2014/main" id="{FBE33F3F-E39C-43E1-8C61-B1B9F32617C3}"/>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Moon 545">
                        <a:extLst>
                          <a:ext uri="{FF2B5EF4-FFF2-40B4-BE49-F238E27FC236}">
                            <a16:creationId xmlns:a16="http://schemas.microsoft.com/office/drawing/2014/main" id="{546C47D0-6B51-47A6-94A2-9B804278FBC1}"/>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Moon 546">
                        <a:extLst>
                          <a:ext uri="{FF2B5EF4-FFF2-40B4-BE49-F238E27FC236}">
                            <a16:creationId xmlns:a16="http://schemas.microsoft.com/office/drawing/2014/main" id="{CA431470-E249-4C4D-A04F-A45A74C6A37B}"/>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a:extLst>
                          <a:ext uri="{FF2B5EF4-FFF2-40B4-BE49-F238E27FC236}">
                            <a16:creationId xmlns:a16="http://schemas.microsoft.com/office/drawing/2014/main" id="{97AE0362-45D4-4DD4-BB46-B1C41C62D003}"/>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3" name="Group 40">
                      <a:extLst>
                        <a:ext uri="{FF2B5EF4-FFF2-40B4-BE49-F238E27FC236}">
                          <a16:creationId xmlns:a16="http://schemas.microsoft.com/office/drawing/2014/main" id="{A28ADE63-2CF5-4590-8D8D-07E5C63025E6}"/>
                        </a:ext>
                      </a:extLst>
                    </p:cNvPr>
                    <p:cNvGrpSpPr/>
                    <p:nvPr/>
                  </p:nvGrpSpPr>
                  <p:grpSpPr>
                    <a:xfrm rot="19164313">
                      <a:off x="3150199" y="2320851"/>
                      <a:ext cx="1273355" cy="1253498"/>
                      <a:chOff x="3253123" y="1066800"/>
                      <a:chExt cx="2384352" cy="1922552"/>
                    </a:xfrm>
                  </p:grpSpPr>
                  <p:sp>
                    <p:nvSpPr>
                      <p:cNvPr id="533" name="Teardrop 532">
                        <a:extLst>
                          <a:ext uri="{FF2B5EF4-FFF2-40B4-BE49-F238E27FC236}">
                            <a16:creationId xmlns:a16="http://schemas.microsoft.com/office/drawing/2014/main" id="{1996E6D9-D733-45A3-9C04-D85B792C6A22}"/>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Moon 533">
                        <a:extLst>
                          <a:ext uri="{FF2B5EF4-FFF2-40B4-BE49-F238E27FC236}">
                            <a16:creationId xmlns:a16="http://schemas.microsoft.com/office/drawing/2014/main" id="{3BF8DE2B-4D81-4142-8DB6-C2AC77947E4B}"/>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Moon 534">
                        <a:extLst>
                          <a:ext uri="{FF2B5EF4-FFF2-40B4-BE49-F238E27FC236}">
                            <a16:creationId xmlns:a16="http://schemas.microsoft.com/office/drawing/2014/main" id="{39271390-3DB6-4797-9D82-9D7D768E8B60}"/>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Moon 535">
                        <a:extLst>
                          <a:ext uri="{FF2B5EF4-FFF2-40B4-BE49-F238E27FC236}">
                            <a16:creationId xmlns:a16="http://schemas.microsoft.com/office/drawing/2014/main" id="{9ED5AC65-3E3F-484B-86DF-1543FF0D1E77}"/>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Moon 536">
                        <a:extLst>
                          <a:ext uri="{FF2B5EF4-FFF2-40B4-BE49-F238E27FC236}">
                            <a16:creationId xmlns:a16="http://schemas.microsoft.com/office/drawing/2014/main" id="{75BC44B0-4212-4CC7-9DC9-2796B52CC171}"/>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Moon 537">
                        <a:extLst>
                          <a:ext uri="{FF2B5EF4-FFF2-40B4-BE49-F238E27FC236}">
                            <a16:creationId xmlns:a16="http://schemas.microsoft.com/office/drawing/2014/main" id="{BA633E83-441A-416D-B1E3-8F7330ACD9E4}"/>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Moon 538">
                        <a:extLst>
                          <a:ext uri="{FF2B5EF4-FFF2-40B4-BE49-F238E27FC236}">
                            <a16:creationId xmlns:a16="http://schemas.microsoft.com/office/drawing/2014/main" id="{723F5E6E-079C-44D2-8953-5E0ECBFF2CF6}"/>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AA9C3288-E2E3-4405-9E90-EC02F93F3BD4}"/>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4" name="Group 49">
                      <a:extLst>
                        <a:ext uri="{FF2B5EF4-FFF2-40B4-BE49-F238E27FC236}">
                          <a16:creationId xmlns:a16="http://schemas.microsoft.com/office/drawing/2014/main" id="{C6468F1C-68D5-4319-88B4-9E346D9726FE}"/>
                        </a:ext>
                      </a:extLst>
                    </p:cNvPr>
                    <p:cNvGrpSpPr/>
                    <p:nvPr/>
                  </p:nvGrpSpPr>
                  <p:grpSpPr>
                    <a:xfrm rot="1063382">
                      <a:off x="2473119" y="2046587"/>
                      <a:ext cx="1069843" cy="895533"/>
                      <a:chOff x="3253123" y="1066800"/>
                      <a:chExt cx="2384352" cy="1922552"/>
                    </a:xfrm>
                  </p:grpSpPr>
                  <p:sp>
                    <p:nvSpPr>
                      <p:cNvPr id="525" name="Teardrop 524">
                        <a:extLst>
                          <a:ext uri="{FF2B5EF4-FFF2-40B4-BE49-F238E27FC236}">
                            <a16:creationId xmlns:a16="http://schemas.microsoft.com/office/drawing/2014/main" id="{EEC1B108-9F04-4464-9CCC-11151A95E513}"/>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Moon 525">
                        <a:extLst>
                          <a:ext uri="{FF2B5EF4-FFF2-40B4-BE49-F238E27FC236}">
                            <a16:creationId xmlns:a16="http://schemas.microsoft.com/office/drawing/2014/main" id="{00035B48-1597-481A-BDE5-DAE1A3AA0C5F}"/>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Moon 526">
                        <a:extLst>
                          <a:ext uri="{FF2B5EF4-FFF2-40B4-BE49-F238E27FC236}">
                            <a16:creationId xmlns:a16="http://schemas.microsoft.com/office/drawing/2014/main" id="{1F8E4D3C-897F-491C-9A7C-0CAF21B42514}"/>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Moon 527">
                        <a:extLst>
                          <a:ext uri="{FF2B5EF4-FFF2-40B4-BE49-F238E27FC236}">
                            <a16:creationId xmlns:a16="http://schemas.microsoft.com/office/drawing/2014/main" id="{872BBF21-EC82-448F-BBEF-7D01F2B0A2E0}"/>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Moon 528">
                        <a:extLst>
                          <a:ext uri="{FF2B5EF4-FFF2-40B4-BE49-F238E27FC236}">
                            <a16:creationId xmlns:a16="http://schemas.microsoft.com/office/drawing/2014/main" id="{AF9687C0-A36E-4721-9860-44ADB9C618AE}"/>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Moon 529">
                        <a:extLst>
                          <a:ext uri="{FF2B5EF4-FFF2-40B4-BE49-F238E27FC236}">
                            <a16:creationId xmlns:a16="http://schemas.microsoft.com/office/drawing/2014/main" id="{65E1D14B-AE78-40F9-91BD-73E611C86A12}"/>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Moon 530">
                        <a:extLst>
                          <a:ext uri="{FF2B5EF4-FFF2-40B4-BE49-F238E27FC236}">
                            <a16:creationId xmlns:a16="http://schemas.microsoft.com/office/drawing/2014/main" id="{FAC07592-7432-4519-91D6-E433AF0709DB}"/>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a:extLst>
                          <a:ext uri="{FF2B5EF4-FFF2-40B4-BE49-F238E27FC236}">
                            <a16:creationId xmlns:a16="http://schemas.microsoft.com/office/drawing/2014/main" id="{3FCEFAFD-925E-4BD7-8F5A-556FFF51E381}"/>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0" name="Group 58">
                    <a:extLst>
                      <a:ext uri="{FF2B5EF4-FFF2-40B4-BE49-F238E27FC236}">
                        <a16:creationId xmlns:a16="http://schemas.microsoft.com/office/drawing/2014/main" id="{B12741B1-BC19-4B59-9079-36A1B572B2CE}"/>
                      </a:ext>
                    </a:extLst>
                  </p:cNvPr>
                  <p:cNvGrpSpPr/>
                  <p:nvPr/>
                </p:nvGrpSpPr>
                <p:grpSpPr>
                  <a:xfrm>
                    <a:off x="5486400" y="1066800"/>
                    <a:ext cx="1297215" cy="2133600"/>
                    <a:chOff x="1747738" y="1143000"/>
                    <a:chExt cx="2675816" cy="5410200"/>
                  </a:xfrm>
                </p:grpSpPr>
                <p:sp>
                  <p:nvSpPr>
                    <p:cNvPr id="461" name="Wave 460">
                      <a:extLst>
                        <a:ext uri="{FF2B5EF4-FFF2-40B4-BE49-F238E27FC236}">
                          <a16:creationId xmlns:a16="http://schemas.microsoft.com/office/drawing/2014/main" id="{00E51877-3BEE-411C-9226-A00E93B7354C}"/>
                        </a:ext>
                      </a:extLst>
                    </p:cNvPr>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Wave 461">
                      <a:extLst>
                        <a:ext uri="{FF2B5EF4-FFF2-40B4-BE49-F238E27FC236}">
                          <a16:creationId xmlns:a16="http://schemas.microsoft.com/office/drawing/2014/main" id="{83A72791-7A64-466C-B534-D5F99B69145F}"/>
                        </a:ext>
                      </a:extLst>
                    </p:cNvPr>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3" name="Group 2">
                      <a:extLst>
                        <a:ext uri="{FF2B5EF4-FFF2-40B4-BE49-F238E27FC236}">
                          <a16:creationId xmlns:a16="http://schemas.microsoft.com/office/drawing/2014/main" id="{7755AEE9-C9AC-4559-A0E3-41BE8BD27F96}"/>
                        </a:ext>
                      </a:extLst>
                    </p:cNvPr>
                    <p:cNvGrpSpPr/>
                    <p:nvPr/>
                  </p:nvGrpSpPr>
                  <p:grpSpPr>
                    <a:xfrm>
                      <a:off x="2468899" y="3115235"/>
                      <a:ext cx="1004332" cy="932329"/>
                      <a:chOff x="3253121" y="1066802"/>
                      <a:chExt cx="2384351" cy="1922552"/>
                    </a:xfrm>
                    <a:solidFill>
                      <a:schemeClr val="bg2">
                        <a:lumMod val="50000"/>
                      </a:schemeClr>
                    </a:solidFill>
                  </p:grpSpPr>
                  <p:sp>
                    <p:nvSpPr>
                      <p:cNvPr id="509" name="Teardrop 508">
                        <a:extLst>
                          <a:ext uri="{FF2B5EF4-FFF2-40B4-BE49-F238E27FC236}">
                            <a16:creationId xmlns:a16="http://schemas.microsoft.com/office/drawing/2014/main" id="{53540D9B-CA53-4C0F-81BB-7119FC03AC21}"/>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Moon 4">
                        <a:extLst>
                          <a:ext uri="{FF2B5EF4-FFF2-40B4-BE49-F238E27FC236}">
                            <a16:creationId xmlns:a16="http://schemas.microsoft.com/office/drawing/2014/main" id="{A2D93551-DD78-4E25-9AFA-C91C7195BDAA}"/>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Moon 5">
                        <a:extLst>
                          <a:ext uri="{FF2B5EF4-FFF2-40B4-BE49-F238E27FC236}">
                            <a16:creationId xmlns:a16="http://schemas.microsoft.com/office/drawing/2014/main" id="{539C94E1-D920-430E-8898-1C9DE32DD145}"/>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Moon 6">
                        <a:extLst>
                          <a:ext uri="{FF2B5EF4-FFF2-40B4-BE49-F238E27FC236}">
                            <a16:creationId xmlns:a16="http://schemas.microsoft.com/office/drawing/2014/main" id="{46AE9E21-929C-4396-9659-8062C0A7CAA4}"/>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Moon 7">
                        <a:extLst>
                          <a:ext uri="{FF2B5EF4-FFF2-40B4-BE49-F238E27FC236}">
                            <a16:creationId xmlns:a16="http://schemas.microsoft.com/office/drawing/2014/main" id="{822AC715-DE7F-4CF8-B3E0-382DE9E0DBF0}"/>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Moon 8">
                        <a:extLst>
                          <a:ext uri="{FF2B5EF4-FFF2-40B4-BE49-F238E27FC236}">
                            <a16:creationId xmlns:a16="http://schemas.microsoft.com/office/drawing/2014/main" id="{2635C567-7CCA-4424-9DF8-6C2E780B7FF0}"/>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Moon 9">
                        <a:extLst>
                          <a:ext uri="{FF2B5EF4-FFF2-40B4-BE49-F238E27FC236}">
                            <a16:creationId xmlns:a16="http://schemas.microsoft.com/office/drawing/2014/main" id="{116145C6-B124-4C4C-8530-E21AFE8FCBE4}"/>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Oval 10">
                        <a:extLst>
                          <a:ext uri="{FF2B5EF4-FFF2-40B4-BE49-F238E27FC236}">
                            <a16:creationId xmlns:a16="http://schemas.microsoft.com/office/drawing/2014/main" id="{F6342E2C-CC6E-418C-97D6-DD955F3306BE}"/>
                          </a:ext>
                        </a:extLst>
                      </p:cNvPr>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4" name="Group 11">
                      <a:extLst>
                        <a:ext uri="{FF2B5EF4-FFF2-40B4-BE49-F238E27FC236}">
                          <a16:creationId xmlns:a16="http://schemas.microsoft.com/office/drawing/2014/main" id="{0E22EB59-B952-49B9-9475-6C89CCF06643}"/>
                        </a:ext>
                      </a:extLst>
                    </p:cNvPr>
                    <p:cNvGrpSpPr/>
                    <p:nvPr/>
                  </p:nvGrpSpPr>
                  <p:grpSpPr>
                    <a:xfrm rot="3249924">
                      <a:off x="1735936" y="2283796"/>
                      <a:ext cx="1118259" cy="1094656"/>
                      <a:chOff x="3253123" y="1066800"/>
                      <a:chExt cx="2384352" cy="1922552"/>
                    </a:xfrm>
                  </p:grpSpPr>
                  <p:sp>
                    <p:nvSpPr>
                      <p:cNvPr id="501" name="Teardrop 500">
                        <a:extLst>
                          <a:ext uri="{FF2B5EF4-FFF2-40B4-BE49-F238E27FC236}">
                            <a16:creationId xmlns:a16="http://schemas.microsoft.com/office/drawing/2014/main" id="{E5D880BD-DA1F-410B-93F0-641CC5832344}"/>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Moon 501">
                        <a:extLst>
                          <a:ext uri="{FF2B5EF4-FFF2-40B4-BE49-F238E27FC236}">
                            <a16:creationId xmlns:a16="http://schemas.microsoft.com/office/drawing/2014/main" id="{C174CC41-E06C-4914-81BC-A9958D554AE6}"/>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Moon 502">
                        <a:extLst>
                          <a:ext uri="{FF2B5EF4-FFF2-40B4-BE49-F238E27FC236}">
                            <a16:creationId xmlns:a16="http://schemas.microsoft.com/office/drawing/2014/main" id="{684896B7-D941-4B67-AF57-7F828E876590}"/>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Moon 503">
                        <a:extLst>
                          <a:ext uri="{FF2B5EF4-FFF2-40B4-BE49-F238E27FC236}">
                            <a16:creationId xmlns:a16="http://schemas.microsoft.com/office/drawing/2014/main" id="{075D6CD6-70DA-4BB8-87B6-BA1BFCA527E8}"/>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Moon 504">
                        <a:extLst>
                          <a:ext uri="{FF2B5EF4-FFF2-40B4-BE49-F238E27FC236}">
                            <a16:creationId xmlns:a16="http://schemas.microsoft.com/office/drawing/2014/main" id="{B41D4264-C8E0-46D0-8A5C-3DAAF274E107}"/>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Moon 505">
                        <a:extLst>
                          <a:ext uri="{FF2B5EF4-FFF2-40B4-BE49-F238E27FC236}">
                            <a16:creationId xmlns:a16="http://schemas.microsoft.com/office/drawing/2014/main" id="{7E4409E3-3A7F-4FC4-B8EF-4786CD7A1513}"/>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Moon 506">
                        <a:extLst>
                          <a:ext uri="{FF2B5EF4-FFF2-40B4-BE49-F238E27FC236}">
                            <a16:creationId xmlns:a16="http://schemas.microsoft.com/office/drawing/2014/main" id="{F0C486B5-AB63-4D4B-AA47-FDA3F34B92F1}"/>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40D02B33-DF39-450E-B4FF-553D42BCDCC2}"/>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5" name="Group 22">
                      <a:extLst>
                        <a:ext uri="{FF2B5EF4-FFF2-40B4-BE49-F238E27FC236}">
                          <a16:creationId xmlns:a16="http://schemas.microsoft.com/office/drawing/2014/main" id="{ADCD458D-B005-4A32-A407-B15A40363C41}"/>
                        </a:ext>
                      </a:extLst>
                    </p:cNvPr>
                    <p:cNvGrpSpPr/>
                    <p:nvPr/>
                  </p:nvGrpSpPr>
                  <p:grpSpPr>
                    <a:xfrm rot="5400000">
                      <a:off x="2045598" y="1154802"/>
                      <a:ext cx="1118259" cy="1094656"/>
                      <a:chOff x="3253123" y="1066800"/>
                      <a:chExt cx="2384352" cy="1922552"/>
                    </a:xfrm>
                  </p:grpSpPr>
                  <p:sp>
                    <p:nvSpPr>
                      <p:cNvPr id="493" name="Teardrop 492">
                        <a:extLst>
                          <a:ext uri="{FF2B5EF4-FFF2-40B4-BE49-F238E27FC236}">
                            <a16:creationId xmlns:a16="http://schemas.microsoft.com/office/drawing/2014/main" id="{49C3E0E1-B8F9-43D6-8F2F-7494D2635F2B}"/>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Moon 493">
                        <a:extLst>
                          <a:ext uri="{FF2B5EF4-FFF2-40B4-BE49-F238E27FC236}">
                            <a16:creationId xmlns:a16="http://schemas.microsoft.com/office/drawing/2014/main" id="{DD06B91D-E33A-4AFA-A25C-912A163CAFE4}"/>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Moon 494">
                        <a:extLst>
                          <a:ext uri="{FF2B5EF4-FFF2-40B4-BE49-F238E27FC236}">
                            <a16:creationId xmlns:a16="http://schemas.microsoft.com/office/drawing/2014/main" id="{55A2C16E-A17E-493A-A103-72A56038775A}"/>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Moon 495">
                        <a:extLst>
                          <a:ext uri="{FF2B5EF4-FFF2-40B4-BE49-F238E27FC236}">
                            <a16:creationId xmlns:a16="http://schemas.microsoft.com/office/drawing/2014/main" id="{124B6354-1A32-4064-9309-CE7C441F7936}"/>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Moon 496">
                        <a:extLst>
                          <a:ext uri="{FF2B5EF4-FFF2-40B4-BE49-F238E27FC236}">
                            <a16:creationId xmlns:a16="http://schemas.microsoft.com/office/drawing/2014/main" id="{8C4BF585-C643-48C2-8528-99350F645C50}"/>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Moon 497">
                        <a:extLst>
                          <a:ext uri="{FF2B5EF4-FFF2-40B4-BE49-F238E27FC236}">
                            <a16:creationId xmlns:a16="http://schemas.microsoft.com/office/drawing/2014/main" id="{4A852673-56AB-47C2-BC84-59E32770AFAC}"/>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Moon 498">
                        <a:extLst>
                          <a:ext uri="{FF2B5EF4-FFF2-40B4-BE49-F238E27FC236}">
                            <a16:creationId xmlns:a16="http://schemas.microsoft.com/office/drawing/2014/main" id="{483B0FCE-F559-411C-9F78-AC651273CA56}"/>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Oval 499">
                        <a:extLst>
                          <a:ext uri="{FF2B5EF4-FFF2-40B4-BE49-F238E27FC236}">
                            <a16:creationId xmlns:a16="http://schemas.microsoft.com/office/drawing/2014/main" id="{5A16CE2D-C774-49DA-AE2C-D3319F6525DC}"/>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6" name="Group 31">
                      <a:extLst>
                        <a:ext uri="{FF2B5EF4-FFF2-40B4-BE49-F238E27FC236}">
                          <a16:creationId xmlns:a16="http://schemas.microsoft.com/office/drawing/2014/main" id="{9BEB328A-BD17-4C01-916E-EC772626ADC0}"/>
                        </a:ext>
                      </a:extLst>
                    </p:cNvPr>
                    <p:cNvGrpSpPr/>
                    <p:nvPr/>
                  </p:nvGrpSpPr>
                  <p:grpSpPr>
                    <a:xfrm rot="18371763">
                      <a:off x="3184558" y="1293913"/>
                      <a:ext cx="1118259" cy="1094656"/>
                      <a:chOff x="3253123" y="1066800"/>
                      <a:chExt cx="2384352" cy="1922552"/>
                    </a:xfrm>
                  </p:grpSpPr>
                  <p:sp>
                    <p:nvSpPr>
                      <p:cNvPr id="485" name="Teardrop 484">
                        <a:extLst>
                          <a:ext uri="{FF2B5EF4-FFF2-40B4-BE49-F238E27FC236}">
                            <a16:creationId xmlns:a16="http://schemas.microsoft.com/office/drawing/2014/main" id="{388AFB38-B1C5-4706-98C2-66F21E13B9B8}"/>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Moon 485">
                        <a:extLst>
                          <a:ext uri="{FF2B5EF4-FFF2-40B4-BE49-F238E27FC236}">
                            <a16:creationId xmlns:a16="http://schemas.microsoft.com/office/drawing/2014/main" id="{C1782386-426B-40B4-9835-AEE984B19FF4}"/>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Moon 486">
                        <a:extLst>
                          <a:ext uri="{FF2B5EF4-FFF2-40B4-BE49-F238E27FC236}">
                            <a16:creationId xmlns:a16="http://schemas.microsoft.com/office/drawing/2014/main" id="{1630EABC-AD88-4E5E-9349-F78C865DFE33}"/>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Moon 487">
                        <a:extLst>
                          <a:ext uri="{FF2B5EF4-FFF2-40B4-BE49-F238E27FC236}">
                            <a16:creationId xmlns:a16="http://schemas.microsoft.com/office/drawing/2014/main" id="{4AC80EEF-B5AB-417A-91C1-0F8FA060EBF6}"/>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Moon 488">
                        <a:extLst>
                          <a:ext uri="{FF2B5EF4-FFF2-40B4-BE49-F238E27FC236}">
                            <a16:creationId xmlns:a16="http://schemas.microsoft.com/office/drawing/2014/main" id="{65CD2373-C367-4A4C-8A2E-F76416AAE3AC}"/>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Moon 489">
                        <a:extLst>
                          <a:ext uri="{FF2B5EF4-FFF2-40B4-BE49-F238E27FC236}">
                            <a16:creationId xmlns:a16="http://schemas.microsoft.com/office/drawing/2014/main" id="{5C475783-7240-482C-A46A-9FFD43962F29}"/>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Moon 490">
                        <a:extLst>
                          <a:ext uri="{FF2B5EF4-FFF2-40B4-BE49-F238E27FC236}">
                            <a16:creationId xmlns:a16="http://schemas.microsoft.com/office/drawing/2014/main" id="{2A835534-6038-421C-95F3-88B2380F3276}"/>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a:extLst>
                          <a:ext uri="{FF2B5EF4-FFF2-40B4-BE49-F238E27FC236}">
                            <a16:creationId xmlns:a16="http://schemas.microsoft.com/office/drawing/2014/main" id="{8A3E414C-4EF8-405F-B0BA-1BDAE4CE03FC}"/>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7" name="Group 40">
                      <a:extLst>
                        <a:ext uri="{FF2B5EF4-FFF2-40B4-BE49-F238E27FC236}">
                          <a16:creationId xmlns:a16="http://schemas.microsoft.com/office/drawing/2014/main" id="{84800D46-CC64-4CE1-8199-F04D41CC2DD4}"/>
                        </a:ext>
                      </a:extLst>
                    </p:cNvPr>
                    <p:cNvGrpSpPr/>
                    <p:nvPr/>
                  </p:nvGrpSpPr>
                  <p:grpSpPr>
                    <a:xfrm rot="19164313">
                      <a:off x="3150199" y="2320851"/>
                      <a:ext cx="1273355" cy="1253498"/>
                      <a:chOff x="3253123" y="1066800"/>
                      <a:chExt cx="2384352" cy="1922552"/>
                    </a:xfrm>
                  </p:grpSpPr>
                  <p:sp>
                    <p:nvSpPr>
                      <p:cNvPr id="477" name="Teardrop 476">
                        <a:extLst>
                          <a:ext uri="{FF2B5EF4-FFF2-40B4-BE49-F238E27FC236}">
                            <a16:creationId xmlns:a16="http://schemas.microsoft.com/office/drawing/2014/main" id="{6F7D0B1E-A7A1-4580-9E66-89E764283EFC}"/>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Moon 477">
                        <a:extLst>
                          <a:ext uri="{FF2B5EF4-FFF2-40B4-BE49-F238E27FC236}">
                            <a16:creationId xmlns:a16="http://schemas.microsoft.com/office/drawing/2014/main" id="{7AF84566-CC38-4195-BF5C-F1A4254E1374}"/>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Moon 478">
                        <a:extLst>
                          <a:ext uri="{FF2B5EF4-FFF2-40B4-BE49-F238E27FC236}">
                            <a16:creationId xmlns:a16="http://schemas.microsoft.com/office/drawing/2014/main" id="{BC8EF3C4-F0A7-4AAC-8FF7-775042D304C8}"/>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Moon 479">
                        <a:extLst>
                          <a:ext uri="{FF2B5EF4-FFF2-40B4-BE49-F238E27FC236}">
                            <a16:creationId xmlns:a16="http://schemas.microsoft.com/office/drawing/2014/main" id="{522227B6-758C-4C39-BB27-5073162C14C5}"/>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Moon 480">
                        <a:extLst>
                          <a:ext uri="{FF2B5EF4-FFF2-40B4-BE49-F238E27FC236}">
                            <a16:creationId xmlns:a16="http://schemas.microsoft.com/office/drawing/2014/main" id="{2FF8F28C-E659-4144-985C-60F7ABB51507}"/>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Moon 481">
                        <a:extLst>
                          <a:ext uri="{FF2B5EF4-FFF2-40B4-BE49-F238E27FC236}">
                            <a16:creationId xmlns:a16="http://schemas.microsoft.com/office/drawing/2014/main" id="{8B0248D7-3321-4401-971D-633C0910706E}"/>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Moon 482">
                        <a:extLst>
                          <a:ext uri="{FF2B5EF4-FFF2-40B4-BE49-F238E27FC236}">
                            <a16:creationId xmlns:a16="http://schemas.microsoft.com/office/drawing/2014/main" id="{2DF9E925-B894-4F01-8E18-10FFA2E4B208}"/>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483">
                        <a:extLst>
                          <a:ext uri="{FF2B5EF4-FFF2-40B4-BE49-F238E27FC236}">
                            <a16:creationId xmlns:a16="http://schemas.microsoft.com/office/drawing/2014/main" id="{46A28958-A785-4FFC-A081-446DA0F743AC}"/>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8" name="Group 49">
                      <a:extLst>
                        <a:ext uri="{FF2B5EF4-FFF2-40B4-BE49-F238E27FC236}">
                          <a16:creationId xmlns:a16="http://schemas.microsoft.com/office/drawing/2014/main" id="{5CD9DCFA-7921-4390-8757-98A7502FF04F}"/>
                        </a:ext>
                      </a:extLst>
                    </p:cNvPr>
                    <p:cNvGrpSpPr/>
                    <p:nvPr/>
                  </p:nvGrpSpPr>
                  <p:grpSpPr>
                    <a:xfrm rot="1063382">
                      <a:off x="2473119" y="2046587"/>
                      <a:ext cx="1069843" cy="895533"/>
                      <a:chOff x="3253123" y="1066800"/>
                      <a:chExt cx="2384352" cy="1922552"/>
                    </a:xfrm>
                  </p:grpSpPr>
                  <p:sp>
                    <p:nvSpPr>
                      <p:cNvPr id="469" name="Teardrop 468">
                        <a:extLst>
                          <a:ext uri="{FF2B5EF4-FFF2-40B4-BE49-F238E27FC236}">
                            <a16:creationId xmlns:a16="http://schemas.microsoft.com/office/drawing/2014/main" id="{D68C77DA-6D26-4DFC-A646-B99E82336DB0}"/>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Moon 469">
                        <a:extLst>
                          <a:ext uri="{FF2B5EF4-FFF2-40B4-BE49-F238E27FC236}">
                            <a16:creationId xmlns:a16="http://schemas.microsoft.com/office/drawing/2014/main" id="{9A542D32-26C6-4DF3-ABF2-F320DDF4EC41}"/>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Moon 470">
                        <a:extLst>
                          <a:ext uri="{FF2B5EF4-FFF2-40B4-BE49-F238E27FC236}">
                            <a16:creationId xmlns:a16="http://schemas.microsoft.com/office/drawing/2014/main" id="{E26F8CBD-E08A-4FC0-AE43-6E553B9E79E9}"/>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Moon 471">
                        <a:extLst>
                          <a:ext uri="{FF2B5EF4-FFF2-40B4-BE49-F238E27FC236}">
                            <a16:creationId xmlns:a16="http://schemas.microsoft.com/office/drawing/2014/main" id="{25806FFD-3893-491D-A24F-9763F3492059}"/>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Moon 472">
                        <a:extLst>
                          <a:ext uri="{FF2B5EF4-FFF2-40B4-BE49-F238E27FC236}">
                            <a16:creationId xmlns:a16="http://schemas.microsoft.com/office/drawing/2014/main" id="{4AE80EF8-72A0-48ED-A768-4C79AA90E32B}"/>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Moon 473">
                        <a:extLst>
                          <a:ext uri="{FF2B5EF4-FFF2-40B4-BE49-F238E27FC236}">
                            <a16:creationId xmlns:a16="http://schemas.microsoft.com/office/drawing/2014/main" id="{A1109F15-9A39-4774-9806-B60904140684}"/>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Moon 474">
                        <a:extLst>
                          <a:ext uri="{FF2B5EF4-FFF2-40B4-BE49-F238E27FC236}">
                            <a16:creationId xmlns:a16="http://schemas.microsoft.com/office/drawing/2014/main" id="{39191D86-0BEB-4F16-9AAC-C9E53B4FA25E}"/>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58176C35-B4DF-4BBB-AAD5-0B1AF6F3FFF8}"/>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53" name="TextBox 452">
                  <a:extLst>
                    <a:ext uri="{FF2B5EF4-FFF2-40B4-BE49-F238E27FC236}">
                      <a16:creationId xmlns:a16="http://schemas.microsoft.com/office/drawing/2014/main" id="{9B2E77C0-D9AF-4FFF-8C01-8A2CAB0B9AD2}"/>
                    </a:ext>
                  </a:extLst>
                </p:cNvPr>
                <p:cNvSpPr txBox="1"/>
                <p:nvPr/>
              </p:nvSpPr>
              <p:spPr>
                <a:xfrm>
                  <a:off x="1099713" y="3292950"/>
                  <a:ext cx="1362456" cy="264194"/>
                </a:xfrm>
                <a:prstGeom prst="rect">
                  <a:avLst/>
                </a:prstGeom>
                <a:noFill/>
              </p:spPr>
              <p:txBody>
                <a:bodyPr wrap="square" rtlCol="0">
                  <a:spAutoFit/>
                </a:bodyPr>
                <a:lstStyle/>
                <a:p>
                  <a:r>
                    <a:rPr lang="en-US" sz="1600" dirty="0">
                      <a:solidFill>
                        <a:schemeClr val="bg1"/>
                      </a:solidFill>
                    </a:rPr>
                    <a:t>Zarahemla</a:t>
                  </a:r>
                </a:p>
              </p:txBody>
            </p:sp>
            <p:sp>
              <p:nvSpPr>
                <p:cNvPr id="454" name="TextBox 453">
                  <a:extLst>
                    <a:ext uri="{FF2B5EF4-FFF2-40B4-BE49-F238E27FC236}">
                      <a16:creationId xmlns:a16="http://schemas.microsoft.com/office/drawing/2014/main" id="{8B3EC392-188D-460F-8BBF-DC3A9CAB3793}"/>
                    </a:ext>
                  </a:extLst>
                </p:cNvPr>
                <p:cNvSpPr txBox="1"/>
                <p:nvPr/>
              </p:nvSpPr>
              <p:spPr>
                <a:xfrm>
                  <a:off x="1085088" y="4971288"/>
                  <a:ext cx="1969008" cy="264194"/>
                </a:xfrm>
                <a:prstGeom prst="rect">
                  <a:avLst/>
                </a:prstGeom>
                <a:noFill/>
              </p:spPr>
              <p:txBody>
                <a:bodyPr wrap="square" rtlCol="0">
                  <a:spAutoFit/>
                </a:bodyPr>
                <a:lstStyle/>
                <a:p>
                  <a:r>
                    <a:rPr lang="en-US" sz="1600" dirty="0">
                      <a:solidFill>
                        <a:schemeClr val="bg1"/>
                      </a:solidFill>
                    </a:rPr>
                    <a:t>Land of Nephi</a:t>
                  </a:r>
                </a:p>
              </p:txBody>
            </p:sp>
            <p:sp>
              <p:nvSpPr>
                <p:cNvPr id="455" name="TextBox 454">
                  <a:extLst>
                    <a:ext uri="{FF2B5EF4-FFF2-40B4-BE49-F238E27FC236}">
                      <a16:creationId xmlns:a16="http://schemas.microsoft.com/office/drawing/2014/main" id="{21C309C2-5192-4542-BFF7-ABCC744A7709}"/>
                    </a:ext>
                  </a:extLst>
                </p:cNvPr>
                <p:cNvSpPr txBox="1"/>
                <p:nvPr/>
              </p:nvSpPr>
              <p:spPr>
                <a:xfrm>
                  <a:off x="964350" y="1930920"/>
                  <a:ext cx="1362456" cy="240176"/>
                </a:xfrm>
                <a:prstGeom prst="rect">
                  <a:avLst/>
                </a:prstGeom>
                <a:noFill/>
              </p:spPr>
              <p:txBody>
                <a:bodyPr wrap="square" rtlCol="0">
                  <a:spAutoFit/>
                </a:bodyPr>
                <a:lstStyle/>
                <a:p>
                  <a:pPr algn="ctr"/>
                  <a:r>
                    <a:rPr lang="en-US" sz="1400" dirty="0">
                      <a:solidFill>
                        <a:schemeClr val="bg1"/>
                      </a:solidFill>
                    </a:rPr>
                    <a:t>Land of Desolation</a:t>
                  </a:r>
                </a:p>
              </p:txBody>
            </p:sp>
            <p:sp>
              <p:nvSpPr>
                <p:cNvPr id="456" name="TextBox 455">
                  <a:extLst>
                    <a:ext uri="{FF2B5EF4-FFF2-40B4-BE49-F238E27FC236}">
                      <a16:creationId xmlns:a16="http://schemas.microsoft.com/office/drawing/2014/main" id="{7B185532-E47B-480C-8C46-F38F9A19FA74}"/>
                    </a:ext>
                  </a:extLst>
                </p:cNvPr>
                <p:cNvSpPr txBox="1"/>
                <p:nvPr/>
              </p:nvSpPr>
              <p:spPr>
                <a:xfrm>
                  <a:off x="1812379" y="2277139"/>
                  <a:ext cx="1362456" cy="264194"/>
                </a:xfrm>
                <a:prstGeom prst="rect">
                  <a:avLst/>
                </a:prstGeom>
                <a:noFill/>
              </p:spPr>
              <p:txBody>
                <a:bodyPr wrap="square" rtlCol="0">
                  <a:spAutoFit/>
                </a:bodyPr>
                <a:lstStyle/>
                <a:p>
                  <a:pPr algn="ctr"/>
                  <a:r>
                    <a:rPr lang="en-US" sz="1600" dirty="0">
                      <a:solidFill>
                        <a:schemeClr val="bg1"/>
                      </a:solidFill>
                    </a:rPr>
                    <a:t>Land Bountiful</a:t>
                  </a:r>
                </a:p>
              </p:txBody>
            </p:sp>
          </p:grpSp>
        </p:grpSp>
        <p:sp>
          <p:nvSpPr>
            <p:cNvPr id="383" name="TextBox 382">
              <a:extLst>
                <a:ext uri="{FF2B5EF4-FFF2-40B4-BE49-F238E27FC236}">
                  <a16:creationId xmlns:a16="http://schemas.microsoft.com/office/drawing/2014/main" id="{CF073503-5D25-4D02-A658-FD453F015FF1}"/>
                </a:ext>
              </a:extLst>
            </p:cNvPr>
            <p:cNvSpPr txBox="1"/>
            <p:nvPr/>
          </p:nvSpPr>
          <p:spPr>
            <a:xfrm>
              <a:off x="6240830" y="2874065"/>
              <a:ext cx="1247151" cy="584775"/>
            </a:xfrm>
            <a:prstGeom prst="rect">
              <a:avLst/>
            </a:prstGeom>
            <a:noFill/>
          </p:spPr>
          <p:txBody>
            <a:bodyPr wrap="square" rtlCol="0">
              <a:spAutoFit/>
            </a:bodyPr>
            <a:lstStyle/>
            <a:p>
              <a:pPr algn="ctr"/>
              <a:r>
                <a:rPr lang="en-US" sz="1600" dirty="0">
                  <a:solidFill>
                    <a:schemeClr val="bg1"/>
                  </a:solidFill>
                </a:rPr>
                <a:t>Land of </a:t>
              </a:r>
              <a:r>
                <a:rPr lang="en-US" sz="1600" dirty="0" err="1">
                  <a:solidFill>
                    <a:schemeClr val="bg1"/>
                  </a:solidFill>
                </a:rPr>
                <a:t>Jershon</a:t>
              </a:r>
              <a:endParaRPr lang="en-US" sz="1600" dirty="0">
                <a:solidFill>
                  <a:schemeClr val="bg1"/>
                </a:solidFill>
              </a:endParaRPr>
            </a:p>
          </p:txBody>
        </p:sp>
        <p:sp>
          <p:nvSpPr>
            <p:cNvPr id="385" name="TextBox 384">
              <a:extLst>
                <a:ext uri="{FF2B5EF4-FFF2-40B4-BE49-F238E27FC236}">
                  <a16:creationId xmlns:a16="http://schemas.microsoft.com/office/drawing/2014/main" id="{9F655F64-5F79-4737-90FC-BC8CCE3718C8}"/>
                </a:ext>
              </a:extLst>
            </p:cNvPr>
            <p:cNvSpPr txBox="1"/>
            <p:nvPr/>
          </p:nvSpPr>
          <p:spPr>
            <a:xfrm>
              <a:off x="7056492" y="2566217"/>
              <a:ext cx="1745935" cy="338554"/>
            </a:xfrm>
            <a:prstGeom prst="rect">
              <a:avLst/>
            </a:prstGeom>
            <a:noFill/>
          </p:spPr>
          <p:txBody>
            <a:bodyPr wrap="square" rtlCol="0">
              <a:spAutoFit/>
            </a:bodyPr>
            <a:lstStyle/>
            <a:p>
              <a:pPr algn="ctr"/>
              <a:r>
                <a:rPr lang="en-US" sz="1600" dirty="0"/>
                <a:t>East Sea</a:t>
              </a:r>
            </a:p>
          </p:txBody>
        </p:sp>
        <p:sp>
          <p:nvSpPr>
            <p:cNvPr id="386" name="TextBox 385">
              <a:extLst>
                <a:ext uri="{FF2B5EF4-FFF2-40B4-BE49-F238E27FC236}">
                  <a16:creationId xmlns:a16="http://schemas.microsoft.com/office/drawing/2014/main" id="{5F9473A0-EA9D-4967-9746-ADC026331A22}"/>
                </a:ext>
              </a:extLst>
            </p:cNvPr>
            <p:cNvSpPr txBox="1"/>
            <p:nvPr/>
          </p:nvSpPr>
          <p:spPr>
            <a:xfrm>
              <a:off x="3593592" y="2581457"/>
              <a:ext cx="1136707" cy="338554"/>
            </a:xfrm>
            <a:prstGeom prst="rect">
              <a:avLst/>
            </a:prstGeom>
            <a:noFill/>
          </p:spPr>
          <p:txBody>
            <a:bodyPr wrap="square" rtlCol="0">
              <a:spAutoFit/>
            </a:bodyPr>
            <a:lstStyle/>
            <a:p>
              <a:pPr algn="ctr"/>
              <a:r>
                <a:rPr lang="en-US" sz="1600" dirty="0"/>
                <a:t>West Sea</a:t>
              </a:r>
            </a:p>
          </p:txBody>
        </p:sp>
        <p:grpSp>
          <p:nvGrpSpPr>
            <p:cNvPr id="387" name="Group 386">
              <a:extLst>
                <a:ext uri="{FF2B5EF4-FFF2-40B4-BE49-F238E27FC236}">
                  <a16:creationId xmlns:a16="http://schemas.microsoft.com/office/drawing/2014/main" id="{EAA33FF5-13C2-4DE0-87FD-DE0942F83EE3}"/>
                </a:ext>
              </a:extLst>
            </p:cNvPr>
            <p:cNvGrpSpPr/>
            <p:nvPr/>
          </p:nvGrpSpPr>
          <p:grpSpPr>
            <a:xfrm>
              <a:off x="6345970" y="2118361"/>
              <a:ext cx="489959" cy="277368"/>
              <a:chOff x="6129528" y="1679448"/>
              <a:chExt cx="1245898" cy="705309"/>
            </a:xfrm>
          </p:grpSpPr>
          <p:grpSp>
            <p:nvGrpSpPr>
              <p:cNvPr id="419" name="Group 418">
                <a:extLst>
                  <a:ext uri="{FF2B5EF4-FFF2-40B4-BE49-F238E27FC236}">
                    <a16:creationId xmlns:a16="http://schemas.microsoft.com/office/drawing/2014/main" id="{27B12D12-A246-4CEE-A175-1428F0BCE676}"/>
                  </a:ext>
                </a:extLst>
              </p:cNvPr>
              <p:cNvGrpSpPr/>
              <p:nvPr/>
            </p:nvGrpSpPr>
            <p:grpSpPr>
              <a:xfrm>
                <a:off x="6129528" y="1679448"/>
                <a:ext cx="571276" cy="685800"/>
                <a:chOff x="5486400" y="381000"/>
                <a:chExt cx="571276" cy="685800"/>
              </a:xfrm>
            </p:grpSpPr>
            <p:sp>
              <p:nvSpPr>
                <p:cNvPr id="428" name="Rounded Rectangle 2">
                  <a:extLst>
                    <a:ext uri="{FF2B5EF4-FFF2-40B4-BE49-F238E27FC236}">
                      <a16:creationId xmlns:a16="http://schemas.microsoft.com/office/drawing/2014/main" id="{D633095E-3DEC-4C3F-813F-6BC15794F66F}"/>
                    </a:ext>
                  </a:extLst>
                </p:cNvPr>
                <p:cNvSpPr/>
                <p:nvPr/>
              </p:nvSpPr>
              <p:spPr>
                <a:xfrm>
                  <a:off x="5715000" y="381000"/>
                  <a:ext cx="76200" cy="3048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121CF99E-3104-405C-8251-096FD9D2F8C6}"/>
                    </a:ext>
                  </a:extLst>
                </p:cNvPr>
                <p:cNvSpPr/>
                <p:nvPr/>
              </p:nvSpPr>
              <p:spPr>
                <a:xfrm>
                  <a:off x="5486400" y="609600"/>
                  <a:ext cx="533400" cy="457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ound Diagonal Corner Rectangle 4">
                  <a:extLst>
                    <a:ext uri="{FF2B5EF4-FFF2-40B4-BE49-F238E27FC236}">
                      <a16:creationId xmlns:a16="http://schemas.microsoft.com/office/drawing/2014/main" id="{E6705BA4-9985-41A1-806D-241F3FF14D7B}"/>
                    </a:ext>
                  </a:extLst>
                </p:cNvPr>
                <p:cNvSpPr/>
                <p:nvPr/>
              </p:nvSpPr>
              <p:spPr>
                <a:xfrm>
                  <a:off x="5486400" y="457200"/>
                  <a:ext cx="304800" cy="228600"/>
                </a:xfrm>
                <a:prstGeom prst="round2DiagRect">
                  <a:avLst>
                    <a:gd name="adj1" fmla="val 16667"/>
                    <a:gd name="adj2" fmla="val 5000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ound Diagonal Corner Rectangle 5">
                  <a:extLst>
                    <a:ext uri="{FF2B5EF4-FFF2-40B4-BE49-F238E27FC236}">
                      <a16:creationId xmlns:a16="http://schemas.microsoft.com/office/drawing/2014/main" id="{72C04091-5AA1-45A0-A107-D2EFABCB207E}"/>
                    </a:ext>
                  </a:extLst>
                </p:cNvPr>
                <p:cNvSpPr/>
                <p:nvPr/>
              </p:nvSpPr>
              <p:spPr>
                <a:xfrm rot="19221121">
                  <a:off x="5752876" y="528150"/>
                  <a:ext cx="304800" cy="228600"/>
                </a:xfrm>
                <a:prstGeom prst="round2DiagRect">
                  <a:avLst>
                    <a:gd name="adj1" fmla="val 16667"/>
                    <a:gd name="adj2" fmla="val 5000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0" name="Group 419">
                <a:extLst>
                  <a:ext uri="{FF2B5EF4-FFF2-40B4-BE49-F238E27FC236}">
                    <a16:creationId xmlns:a16="http://schemas.microsoft.com/office/drawing/2014/main" id="{51557530-6E84-4C51-BD5F-97D4D5937381}"/>
                  </a:ext>
                </a:extLst>
              </p:cNvPr>
              <p:cNvGrpSpPr/>
              <p:nvPr/>
            </p:nvGrpSpPr>
            <p:grpSpPr>
              <a:xfrm>
                <a:off x="6684264" y="1883664"/>
                <a:ext cx="691162" cy="501093"/>
                <a:chOff x="1600200" y="1828800"/>
                <a:chExt cx="6096000" cy="4419600"/>
              </a:xfrm>
              <a:solidFill>
                <a:srgbClr val="FFC000"/>
              </a:solidFill>
            </p:grpSpPr>
            <p:sp>
              <p:nvSpPr>
                <p:cNvPr id="421" name="Oval 420">
                  <a:extLst>
                    <a:ext uri="{FF2B5EF4-FFF2-40B4-BE49-F238E27FC236}">
                      <a16:creationId xmlns:a16="http://schemas.microsoft.com/office/drawing/2014/main" id="{7BCBE069-2ABC-4E7A-88B7-5E9D269AA498}"/>
                    </a:ext>
                  </a:extLst>
                </p:cNvPr>
                <p:cNvSpPr/>
                <p:nvPr/>
              </p:nvSpPr>
              <p:spPr>
                <a:xfrm>
                  <a:off x="3200400" y="1828800"/>
                  <a:ext cx="2743200" cy="1752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ounded Rectangle 50">
                  <a:extLst>
                    <a:ext uri="{FF2B5EF4-FFF2-40B4-BE49-F238E27FC236}">
                      <a16:creationId xmlns:a16="http://schemas.microsoft.com/office/drawing/2014/main" id="{4E352F65-E489-4E1C-BC8A-1236EBD40D1D}"/>
                    </a:ext>
                  </a:extLst>
                </p:cNvPr>
                <p:cNvSpPr/>
                <p:nvPr/>
              </p:nvSpPr>
              <p:spPr>
                <a:xfrm>
                  <a:off x="1676400" y="5029200"/>
                  <a:ext cx="5943600" cy="990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Rounded Rectangle 51">
                  <a:extLst>
                    <a:ext uri="{FF2B5EF4-FFF2-40B4-BE49-F238E27FC236}">
                      <a16:creationId xmlns:a16="http://schemas.microsoft.com/office/drawing/2014/main" id="{1DC5FED3-4619-4A13-A2DC-DADADA44DBD5}"/>
                    </a:ext>
                  </a:extLst>
                </p:cNvPr>
                <p:cNvSpPr/>
                <p:nvPr/>
              </p:nvSpPr>
              <p:spPr>
                <a:xfrm>
                  <a:off x="1981200" y="4114800"/>
                  <a:ext cx="5181600" cy="9144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ounded Rectangle 52">
                  <a:extLst>
                    <a:ext uri="{FF2B5EF4-FFF2-40B4-BE49-F238E27FC236}">
                      <a16:creationId xmlns:a16="http://schemas.microsoft.com/office/drawing/2014/main" id="{9CAB8E47-8931-49EA-BE8F-2190DB591F25}"/>
                    </a:ext>
                  </a:extLst>
                </p:cNvPr>
                <p:cNvSpPr/>
                <p:nvPr/>
              </p:nvSpPr>
              <p:spPr>
                <a:xfrm>
                  <a:off x="2286000" y="3276600"/>
                  <a:ext cx="4648200" cy="8382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Rounded Rectangle 53">
                  <a:extLst>
                    <a:ext uri="{FF2B5EF4-FFF2-40B4-BE49-F238E27FC236}">
                      <a16:creationId xmlns:a16="http://schemas.microsoft.com/office/drawing/2014/main" id="{481B9A73-1765-4E41-944C-48F2AACE42D0}"/>
                    </a:ext>
                  </a:extLst>
                </p:cNvPr>
                <p:cNvSpPr/>
                <p:nvPr/>
              </p:nvSpPr>
              <p:spPr>
                <a:xfrm>
                  <a:off x="2667000" y="2590800"/>
                  <a:ext cx="3886200" cy="6858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Rounded Rectangle 54">
                  <a:extLst>
                    <a:ext uri="{FF2B5EF4-FFF2-40B4-BE49-F238E27FC236}">
                      <a16:creationId xmlns:a16="http://schemas.microsoft.com/office/drawing/2014/main" id="{82AE0863-9BFE-4350-91CE-7C30C07F4100}"/>
                    </a:ext>
                  </a:extLst>
                </p:cNvPr>
                <p:cNvSpPr/>
                <p:nvPr/>
              </p:nvSpPr>
              <p:spPr>
                <a:xfrm>
                  <a:off x="1600200" y="5715000"/>
                  <a:ext cx="6096000" cy="5334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D1E2D293-6C4A-4E29-9D31-701748AD7D2C}"/>
                    </a:ext>
                  </a:extLst>
                </p:cNvPr>
                <p:cNvSpPr/>
                <p:nvPr/>
              </p:nvSpPr>
              <p:spPr>
                <a:xfrm>
                  <a:off x="3886200" y="4953000"/>
                  <a:ext cx="1447800" cy="1219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8" name="Group 228">
              <a:extLst>
                <a:ext uri="{FF2B5EF4-FFF2-40B4-BE49-F238E27FC236}">
                  <a16:creationId xmlns:a16="http://schemas.microsoft.com/office/drawing/2014/main" id="{D66B4731-E91A-4835-A8C7-FF872B753720}"/>
                </a:ext>
              </a:extLst>
            </p:cNvPr>
            <p:cNvGrpSpPr/>
            <p:nvPr/>
          </p:nvGrpSpPr>
          <p:grpSpPr>
            <a:xfrm>
              <a:off x="6885850" y="4758560"/>
              <a:ext cx="812977" cy="643758"/>
              <a:chOff x="1905000" y="838199"/>
              <a:chExt cx="4648200" cy="3962400"/>
            </a:xfrm>
          </p:grpSpPr>
          <p:sp>
            <p:nvSpPr>
              <p:cNvPr id="390" name="Rounded Rectangle 229">
                <a:extLst>
                  <a:ext uri="{FF2B5EF4-FFF2-40B4-BE49-F238E27FC236}">
                    <a16:creationId xmlns:a16="http://schemas.microsoft.com/office/drawing/2014/main" id="{E3DF0A53-CD3F-4245-B31B-2D297D669C39}"/>
                  </a:ext>
                </a:extLst>
              </p:cNvPr>
              <p:cNvSpPr/>
              <p:nvPr/>
            </p:nvSpPr>
            <p:spPr>
              <a:xfrm>
                <a:off x="2133600" y="4434589"/>
                <a:ext cx="4191000" cy="13741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ounded Rectangle 230">
                <a:extLst>
                  <a:ext uri="{FF2B5EF4-FFF2-40B4-BE49-F238E27FC236}">
                    <a16:creationId xmlns:a16="http://schemas.microsoft.com/office/drawing/2014/main" id="{99A1DE42-B718-48F6-AD6B-1D2DF89A8CD3}"/>
                  </a:ext>
                </a:extLst>
              </p:cNvPr>
              <p:cNvSpPr/>
              <p:nvPr/>
            </p:nvSpPr>
            <p:spPr>
              <a:xfrm>
                <a:off x="2514600" y="3352799"/>
                <a:ext cx="3276600" cy="10668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ounded Rectangle 231">
                <a:extLst>
                  <a:ext uri="{FF2B5EF4-FFF2-40B4-BE49-F238E27FC236}">
                    <a16:creationId xmlns:a16="http://schemas.microsoft.com/office/drawing/2014/main" id="{F5C5633D-B51B-4416-9904-18B6773556EC}"/>
                  </a:ext>
                </a:extLst>
              </p:cNvPr>
              <p:cNvSpPr/>
              <p:nvPr/>
            </p:nvSpPr>
            <p:spPr>
              <a:xfrm>
                <a:off x="1905000" y="4571999"/>
                <a:ext cx="4648200" cy="2286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ounded Rectangle 232">
                <a:extLst>
                  <a:ext uri="{FF2B5EF4-FFF2-40B4-BE49-F238E27FC236}">
                    <a16:creationId xmlns:a16="http://schemas.microsoft.com/office/drawing/2014/main" id="{B3EA7400-0228-41E3-BE4F-D92CC1352B87}"/>
                  </a:ext>
                </a:extLst>
              </p:cNvPr>
              <p:cNvSpPr/>
              <p:nvPr/>
            </p:nvSpPr>
            <p:spPr>
              <a:xfrm>
                <a:off x="3260360" y="2057399"/>
                <a:ext cx="1838794" cy="1287905"/>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ounded Rectangle 233">
                <a:extLst>
                  <a:ext uri="{FF2B5EF4-FFF2-40B4-BE49-F238E27FC236}">
                    <a16:creationId xmlns:a16="http://schemas.microsoft.com/office/drawing/2014/main" id="{53287543-38F1-45B7-9ACC-35B802A9ABA1}"/>
                  </a:ext>
                </a:extLst>
              </p:cNvPr>
              <p:cNvSpPr/>
              <p:nvPr/>
            </p:nvSpPr>
            <p:spPr>
              <a:xfrm>
                <a:off x="3733800" y="2514599"/>
                <a:ext cx="762000" cy="914400"/>
              </a:xfrm>
              <a:prstGeom prst="roundRect">
                <a:avLst>
                  <a:gd name="adj" fmla="val 121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ounded Rectangle 234">
                <a:extLst>
                  <a:ext uri="{FF2B5EF4-FFF2-40B4-BE49-F238E27FC236}">
                    <a16:creationId xmlns:a16="http://schemas.microsoft.com/office/drawing/2014/main" id="{D3F45F9E-0B25-4870-913C-EEB8763E3FC4}"/>
                  </a:ext>
                </a:extLst>
              </p:cNvPr>
              <p:cNvSpPr/>
              <p:nvPr/>
            </p:nvSpPr>
            <p:spPr>
              <a:xfrm>
                <a:off x="3352800" y="4190999"/>
                <a:ext cx="1524000" cy="152401"/>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ounded Rectangle 235">
                <a:extLst>
                  <a:ext uri="{FF2B5EF4-FFF2-40B4-BE49-F238E27FC236}">
                    <a16:creationId xmlns:a16="http://schemas.microsoft.com/office/drawing/2014/main" id="{5D68B6C6-3587-4A90-95A0-2C47DF9BBAD4}"/>
                  </a:ext>
                </a:extLst>
              </p:cNvPr>
              <p:cNvSpPr/>
              <p:nvPr/>
            </p:nvSpPr>
            <p:spPr>
              <a:xfrm>
                <a:off x="3505200" y="3733799"/>
                <a:ext cx="1295400" cy="1524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ounded Rectangle 236">
                <a:extLst>
                  <a:ext uri="{FF2B5EF4-FFF2-40B4-BE49-F238E27FC236}">
                    <a16:creationId xmlns:a16="http://schemas.microsoft.com/office/drawing/2014/main" id="{F73E7286-EF81-4229-B387-AEC2DA2704D8}"/>
                  </a:ext>
                </a:extLst>
              </p:cNvPr>
              <p:cNvSpPr/>
              <p:nvPr/>
            </p:nvSpPr>
            <p:spPr>
              <a:xfrm>
                <a:off x="3581400" y="3352799"/>
                <a:ext cx="1121764" cy="162393"/>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ounded Rectangle 237">
                <a:extLst>
                  <a:ext uri="{FF2B5EF4-FFF2-40B4-BE49-F238E27FC236}">
                    <a16:creationId xmlns:a16="http://schemas.microsoft.com/office/drawing/2014/main" id="{B5E492DB-327A-4F69-AD11-B0DB32B3C20F}"/>
                  </a:ext>
                </a:extLst>
              </p:cNvPr>
              <p:cNvSpPr/>
              <p:nvPr/>
            </p:nvSpPr>
            <p:spPr>
              <a:xfrm>
                <a:off x="3507698" y="3503950"/>
                <a:ext cx="1295400" cy="1524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ounded Rectangle 238">
                <a:extLst>
                  <a:ext uri="{FF2B5EF4-FFF2-40B4-BE49-F238E27FC236}">
                    <a16:creationId xmlns:a16="http://schemas.microsoft.com/office/drawing/2014/main" id="{D06A295D-91C3-44CE-BB81-ADF35D8D17A7}"/>
                  </a:ext>
                </a:extLst>
              </p:cNvPr>
              <p:cNvSpPr/>
              <p:nvPr/>
            </p:nvSpPr>
            <p:spPr>
              <a:xfrm>
                <a:off x="3522688" y="3953655"/>
                <a:ext cx="1295400" cy="1524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Trapezoid 399">
                <a:extLst>
                  <a:ext uri="{FF2B5EF4-FFF2-40B4-BE49-F238E27FC236}">
                    <a16:creationId xmlns:a16="http://schemas.microsoft.com/office/drawing/2014/main" id="{7BAB776D-E88A-4E4E-BA69-E1B949BF2E7A}"/>
                  </a:ext>
                </a:extLst>
              </p:cNvPr>
              <p:cNvSpPr/>
              <p:nvPr/>
            </p:nvSpPr>
            <p:spPr>
              <a:xfrm>
                <a:off x="3200400" y="1371600"/>
                <a:ext cx="1905000" cy="7844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ounded Rectangle 240">
                <a:extLst>
                  <a:ext uri="{FF2B5EF4-FFF2-40B4-BE49-F238E27FC236}">
                    <a16:creationId xmlns:a16="http://schemas.microsoft.com/office/drawing/2014/main" id="{70439C1F-5AF2-4E92-A31B-7C39AA41F230}"/>
                  </a:ext>
                </a:extLst>
              </p:cNvPr>
              <p:cNvSpPr/>
              <p:nvPr/>
            </p:nvSpPr>
            <p:spPr>
              <a:xfrm>
                <a:off x="3507698" y="1242934"/>
                <a:ext cx="1295400" cy="1524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Trapezoid 401">
                <a:extLst>
                  <a:ext uri="{FF2B5EF4-FFF2-40B4-BE49-F238E27FC236}">
                    <a16:creationId xmlns:a16="http://schemas.microsoft.com/office/drawing/2014/main" id="{D9A68857-1408-4E4F-B113-81120BC17EB0}"/>
                  </a:ext>
                </a:extLst>
              </p:cNvPr>
              <p:cNvSpPr/>
              <p:nvPr/>
            </p:nvSpPr>
            <p:spPr>
              <a:xfrm>
                <a:off x="3667593" y="838199"/>
                <a:ext cx="904407" cy="390993"/>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3" name="Group 22">
                <a:extLst>
                  <a:ext uri="{FF2B5EF4-FFF2-40B4-BE49-F238E27FC236}">
                    <a16:creationId xmlns:a16="http://schemas.microsoft.com/office/drawing/2014/main" id="{2920F6C6-8866-4847-9228-2F34009368F2}"/>
                  </a:ext>
                </a:extLst>
              </p:cNvPr>
              <p:cNvGrpSpPr/>
              <p:nvPr/>
            </p:nvGrpSpPr>
            <p:grpSpPr>
              <a:xfrm>
                <a:off x="4876800" y="3276600"/>
                <a:ext cx="470942" cy="1134254"/>
                <a:chOff x="6423284" y="1959964"/>
                <a:chExt cx="775742" cy="2429654"/>
              </a:xfrm>
            </p:grpSpPr>
            <p:sp>
              <p:nvSpPr>
                <p:cNvPr id="416" name="Rounded Rectangle 19">
                  <a:extLst>
                    <a:ext uri="{FF2B5EF4-FFF2-40B4-BE49-F238E27FC236}">
                      <a16:creationId xmlns:a16="http://schemas.microsoft.com/office/drawing/2014/main" id="{C3D571D3-538F-41FB-8D7C-1BA6A729EB4E}"/>
                    </a:ext>
                  </a:extLst>
                </p:cNvPr>
                <p:cNvSpPr/>
                <p:nvPr/>
              </p:nvSpPr>
              <p:spPr>
                <a:xfrm>
                  <a:off x="6705600" y="2438400"/>
                  <a:ext cx="228600" cy="1447799"/>
                </a:xfrm>
                <a:prstGeom prst="roundRect">
                  <a:avLst>
                    <a:gd name="adj" fmla="val 12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Trapezoid 20">
                  <a:extLst>
                    <a:ext uri="{FF2B5EF4-FFF2-40B4-BE49-F238E27FC236}">
                      <a16:creationId xmlns:a16="http://schemas.microsoft.com/office/drawing/2014/main" id="{3517D1D3-3685-49E8-AF44-1C48B05A6538}"/>
                    </a:ext>
                  </a:extLst>
                </p:cNvPr>
                <p:cNvSpPr/>
                <p:nvPr/>
              </p:nvSpPr>
              <p:spPr>
                <a:xfrm rot="10800000">
                  <a:off x="6423284" y="195996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Trapezoid 21">
                  <a:extLst>
                    <a:ext uri="{FF2B5EF4-FFF2-40B4-BE49-F238E27FC236}">
                      <a16:creationId xmlns:a16="http://schemas.microsoft.com/office/drawing/2014/main" id="{7007FB1F-9354-4EBA-AD00-5E6A170B9DE0}"/>
                    </a:ext>
                  </a:extLst>
                </p:cNvPr>
                <p:cNvSpPr/>
                <p:nvPr/>
              </p:nvSpPr>
              <p:spPr>
                <a:xfrm>
                  <a:off x="6437026" y="383373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4" name="Group 23">
                <a:extLst>
                  <a:ext uri="{FF2B5EF4-FFF2-40B4-BE49-F238E27FC236}">
                    <a16:creationId xmlns:a16="http://schemas.microsoft.com/office/drawing/2014/main" id="{70053D0F-FED0-49A8-9CA1-0DEA45BE3E7C}"/>
                  </a:ext>
                </a:extLst>
              </p:cNvPr>
              <p:cNvGrpSpPr/>
              <p:nvPr/>
            </p:nvGrpSpPr>
            <p:grpSpPr>
              <a:xfrm>
                <a:off x="5562600" y="3276600"/>
                <a:ext cx="470942" cy="1134254"/>
                <a:chOff x="6423284" y="1959964"/>
                <a:chExt cx="775742" cy="2429654"/>
              </a:xfrm>
            </p:grpSpPr>
            <p:sp>
              <p:nvSpPr>
                <p:cNvPr id="413" name="Rounded Rectangle 252">
                  <a:extLst>
                    <a:ext uri="{FF2B5EF4-FFF2-40B4-BE49-F238E27FC236}">
                      <a16:creationId xmlns:a16="http://schemas.microsoft.com/office/drawing/2014/main" id="{30FA9416-F599-4016-A198-30CFD76D258A}"/>
                    </a:ext>
                  </a:extLst>
                </p:cNvPr>
                <p:cNvSpPr/>
                <p:nvPr/>
              </p:nvSpPr>
              <p:spPr>
                <a:xfrm>
                  <a:off x="6705600" y="2438400"/>
                  <a:ext cx="228600" cy="1447799"/>
                </a:xfrm>
                <a:prstGeom prst="roundRect">
                  <a:avLst>
                    <a:gd name="adj" fmla="val 12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Trapezoid 413">
                  <a:extLst>
                    <a:ext uri="{FF2B5EF4-FFF2-40B4-BE49-F238E27FC236}">
                      <a16:creationId xmlns:a16="http://schemas.microsoft.com/office/drawing/2014/main" id="{6D635027-FE96-4870-BBE6-567338C4CC88}"/>
                    </a:ext>
                  </a:extLst>
                </p:cNvPr>
                <p:cNvSpPr/>
                <p:nvPr/>
              </p:nvSpPr>
              <p:spPr>
                <a:xfrm rot="10800000">
                  <a:off x="6423284" y="195996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Trapezoid 414">
                  <a:extLst>
                    <a:ext uri="{FF2B5EF4-FFF2-40B4-BE49-F238E27FC236}">
                      <a16:creationId xmlns:a16="http://schemas.microsoft.com/office/drawing/2014/main" id="{DFB2A350-DB1A-4E5D-AFD1-389CC9B35F35}"/>
                    </a:ext>
                  </a:extLst>
                </p:cNvPr>
                <p:cNvSpPr/>
                <p:nvPr/>
              </p:nvSpPr>
              <p:spPr>
                <a:xfrm>
                  <a:off x="6437026" y="383373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5" name="Group 27">
                <a:extLst>
                  <a:ext uri="{FF2B5EF4-FFF2-40B4-BE49-F238E27FC236}">
                    <a16:creationId xmlns:a16="http://schemas.microsoft.com/office/drawing/2014/main" id="{32CF4849-18B2-4B0D-B1FC-982B6E0FD8F9}"/>
                  </a:ext>
                </a:extLst>
              </p:cNvPr>
              <p:cNvGrpSpPr/>
              <p:nvPr/>
            </p:nvGrpSpPr>
            <p:grpSpPr>
              <a:xfrm>
                <a:off x="2895600" y="3276600"/>
                <a:ext cx="470942" cy="1134254"/>
                <a:chOff x="6423284" y="1959964"/>
                <a:chExt cx="775742" cy="2429654"/>
              </a:xfrm>
            </p:grpSpPr>
            <p:sp>
              <p:nvSpPr>
                <p:cNvPr id="410" name="Rounded Rectangle 249">
                  <a:extLst>
                    <a:ext uri="{FF2B5EF4-FFF2-40B4-BE49-F238E27FC236}">
                      <a16:creationId xmlns:a16="http://schemas.microsoft.com/office/drawing/2014/main" id="{916EAFFB-D651-458D-9CFA-1110E36F2738}"/>
                    </a:ext>
                  </a:extLst>
                </p:cNvPr>
                <p:cNvSpPr/>
                <p:nvPr/>
              </p:nvSpPr>
              <p:spPr>
                <a:xfrm>
                  <a:off x="6705600" y="2438400"/>
                  <a:ext cx="228600" cy="1447799"/>
                </a:xfrm>
                <a:prstGeom prst="roundRect">
                  <a:avLst>
                    <a:gd name="adj" fmla="val 12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Trapezoid 410">
                  <a:extLst>
                    <a:ext uri="{FF2B5EF4-FFF2-40B4-BE49-F238E27FC236}">
                      <a16:creationId xmlns:a16="http://schemas.microsoft.com/office/drawing/2014/main" id="{161EB7D7-2614-453D-95F4-B8206CAC6225}"/>
                    </a:ext>
                  </a:extLst>
                </p:cNvPr>
                <p:cNvSpPr/>
                <p:nvPr/>
              </p:nvSpPr>
              <p:spPr>
                <a:xfrm rot="10800000">
                  <a:off x="6423284" y="195996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Trapezoid 411">
                  <a:extLst>
                    <a:ext uri="{FF2B5EF4-FFF2-40B4-BE49-F238E27FC236}">
                      <a16:creationId xmlns:a16="http://schemas.microsoft.com/office/drawing/2014/main" id="{85D09F40-ADCC-493C-8CD3-056015E55424}"/>
                    </a:ext>
                  </a:extLst>
                </p:cNvPr>
                <p:cNvSpPr/>
                <p:nvPr/>
              </p:nvSpPr>
              <p:spPr>
                <a:xfrm>
                  <a:off x="6437026" y="383373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6" name="Group 31">
                <a:extLst>
                  <a:ext uri="{FF2B5EF4-FFF2-40B4-BE49-F238E27FC236}">
                    <a16:creationId xmlns:a16="http://schemas.microsoft.com/office/drawing/2014/main" id="{CA6B05F5-E376-41DC-A8FA-F839CB2E5E02}"/>
                  </a:ext>
                </a:extLst>
              </p:cNvPr>
              <p:cNvGrpSpPr/>
              <p:nvPr/>
            </p:nvGrpSpPr>
            <p:grpSpPr>
              <a:xfrm>
                <a:off x="2286000" y="3276600"/>
                <a:ext cx="470942" cy="1134254"/>
                <a:chOff x="6423284" y="1959964"/>
                <a:chExt cx="775742" cy="2429654"/>
              </a:xfrm>
            </p:grpSpPr>
            <p:sp>
              <p:nvSpPr>
                <p:cNvPr id="407" name="Rounded Rectangle 246">
                  <a:extLst>
                    <a:ext uri="{FF2B5EF4-FFF2-40B4-BE49-F238E27FC236}">
                      <a16:creationId xmlns:a16="http://schemas.microsoft.com/office/drawing/2014/main" id="{DD81BFF8-D505-4D94-B7CF-5A50A25280CA}"/>
                    </a:ext>
                  </a:extLst>
                </p:cNvPr>
                <p:cNvSpPr/>
                <p:nvPr/>
              </p:nvSpPr>
              <p:spPr>
                <a:xfrm>
                  <a:off x="6705600" y="2438400"/>
                  <a:ext cx="228600" cy="1447799"/>
                </a:xfrm>
                <a:prstGeom prst="roundRect">
                  <a:avLst>
                    <a:gd name="adj" fmla="val 12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Trapezoid 407">
                  <a:extLst>
                    <a:ext uri="{FF2B5EF4-FFF2-40B4-BE49-F238E27FC236}">
                      <a16:creationId xmlns:a16="http://schemas.microsoft.com/office/drawing/2014/main" id="{89243D3C-F5A7-4CFD-96D4-C05A7EBB1D8C}"/>
                    </a:ext>
                  </a:extLst>
                </p:cNvPr>
                <p:cNvSpPr/>
                <p:nvPr/>
              </p:nvSpPr>
              <p:spPr>
                <a:xfrm rot="10800000">
                  <a:off x="6423284" y="195996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Trapezoid 408">
                  <a:extLst>
                    <a:ext uri="{FF2B5EF4-FFF2-40B4-BE49-F238E27FC236}">
                      <a16:creationId xmlns:a16="http://schemas.microsoft.com/office/drawing/2014/main" id="{B7752916-F2FD-46E3-8D38-7C54048AAA63}"/>
                    </a:ext>
                  </a:extLst>
                </p:cNvPr>
                <p:cNvSpPr/>
                <p:nvPr/>
              </p:nvSpPr>
              <p:spPr>
                <a:xfrm>
                  <a:off x="6437026" y="383373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89" name="TextBox 388">
              <a:extLst>
                <a:ext uri="{FF2B5EF4-FFF2-40B4-BE49-F238E27FC236}">
                  <a16:creationId xmlns:a16="http://schemas.microsoft.com/office/drawing/2014/main" id="{F9F52306-7142-46D3-9A97-1E6142D33526}"/>
                </a:ext>
              </a:extLst>
            </p:cNvPr>
            <p:cNvSpPr txBox="1"/>
            <p:nvPr/>
          </p:nvSpPr>
          <p:spPr>
            <a:xfrm>
              <a:off x="6770148" y="5313212"/>
              <a:ext cx="1144142" cy="338555"/>
            </a:xfrm>
            <a:prstGeom prst="rect">
              <a:avLst/>
            </a:prstGeom>
            <a:noFill/>
          </p:spPr>
          <p:txBody>
            <a:bodyPr wrap="square" rtlCol="0">
              <a:spAutoFit/>
            </a:bodyPr>
            <a:lstStyle/>
            <a:p>
              <a:r>
                <a:rPr lang="en-US" sz="1600" dirty="0">
                  <a:solidFill>
                    <a:schemeClr val="bg1"/>
                  </a:solidFill>
                </a:rPr>
                <a:t>Jerusalem</a:t>
              </a:r>
            </a:p>
          </p:txBody>
        </p:sp>
      </p:grpSp>
    </p:spTree>
    <p:extLst>
      <p:ext uri="{BB962C8B-B14F-4D97-AF65-F5344CB8AC3E}">
        <p14:creationId xmlns:p14="http://schemas.microsoft.com/office/powerpoint/2010/main" val="386323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217">
            <a:extLst>
              <a:ext uri="{FF2B5EF4-FFF2-40B4-BE49-F238E27FC236}">
                <a16:creationId xmlns:a16="http://schemas.microsoft.com/office/drawing/2014/main" id="{E169C638-760B-412B-8E14-9F6086AACA80}"/>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4" name="TextBox 3"/>
          <p:cNvSpPr txBox="1"/>
          <p:nvPr/>
        </p:nvSpPr>
        <p:spPr>
          <a:xfrm>
            <a:off x="188976" y="6488668"/>
            <a:ext cx="3962400" cy="369332"/>
          </a:xfrm>
          <a:prstGeom prst="rect">
            <a:avLst/>
          </a:prstGeom>
          <a:noFill/>
        </p:spPr>
        <p:txBody>
          <a:bodyPr wrap="square" rtlCol="0">
            <a:spAutoFit/>
          </a:bodyPr>
          <a:lstStyle/>
          <a:p>
            <a:r>
              <a:rPr lang="en-US" dirty="0"/>
              <a:t>Alma 27:14-19</a:t>
            </a:r>
          </a:p>
        </p:txBody>
      </p:sp>
      <p:sp>
        <p:nvSpPr>
          <p:cNvPr id="5" name="TextBox 4"/>
          <p:cNvSpPr txBox="1"/>
          <p:nvPr/>
        </p:nvSpPr>
        <p:spPr>
          <a:xfrm>
            <a:off x="1905000" y="0"/>
            <a:ext cx="8382000" cy="1107996"/>
          </a:xfrm>
          <a:prstGeom prst="rect">
            <a:avLst/>
          </a:prstGeom>
          <a:noFill/>
        </p:spPr>
        <p:txBody>
          <a:bodyPr wrap="square" rtlCol="0">
            <a:spAutoFit/>
          </a:bodyPr>
          <a:lstStyle/>
          <a:p>
            <a:pPr algn="ctr"/>
            <a:r>
              <a:rPr lang="en-US" sz="6600" dirty="0">
                <a:latin typeface="Maiandra GD" pitchFamily="34" charset="0"/>
              </a:rPr>
              <a:t>Joyful Reunion</a:t>
            </a:r>
          </a:p>
        </p:txBody>
      </p:sp>
      <p:sp>
        <p:nvSpPr>
          <p:cNvPr id="60" name="TextBox 59"/>
          <p:cNvSpPr txBox="1"/>
          <p:nvPr/>
        </p:nvSpPr>
        <p:spPr>
          <a:xfrm>
            <a:off x="1828800" y="1219201"/>
            <a:ext cx="5312664" cy="1015663"/>
          </a:xfrm>
          <a:prstGeom prst="rect">
            <a:avLst/>
          </a:prstGeom>
          <a:noFill/>
        </p:spPr>
        <p:txBody>
          <a:bodyPr wrap="square" rtlCol="0">
            <a:spAutoFit/>
          </a:bodyPr>
          <a:lstStyle/>
          <a:p>
            <a:r>
              <a:rPr lang="en-US" sz="2000" dirty="0"/>
              <a:t>While on their way—</a:t>
            </a:r>
          </a:p>
          <a:p>
            <a:r>
              <a:rPr lang="en-US" sz="2000" dirty="0"/>
              <a:t>Alma…</a:t>
            </a:r>
            <a:r>
              <a:rPr lang="en-US" sz="2000" dirty="0" err="1"/>
              <a:t>Ammon</a:t>
            </a:r>
            <a:r>
              <a:rPr lang="en-US" sz="2000" dirty="0"/>
              <a:t>, Aaron, </a:t>
            </a:r>
            <a:r>
              <a:rPr lang="en-US" sz="2000" dirty="0" err="1"/>
              <a:t>Omner</a:t>
            </a:r>
            <a:r>
              <a:rPr lang="en-US" sz="2000" dirty="0"/>
              <a:t>, and </a:t>
            </a:r>
            <a:r>
              <a:rPr lang="en-US" sz="2000" dirty="0" err="1"/>
              <a:t>Himni</a:t>
            </a:r>
            <a:r>
              <a:rPr lang="en-US" sz="2000" dirty="0"/>
              <a:t> all had joyful happiness in meeting</a:t>
            </a:r>
          </a:p>
        </p:txBody>
      </p:sp>
      <p:sp>
        <p:nvSpPr>
          <p:cNvPr id="7" name="TextBox 6"/>
          <p:cNvSpPr txBox="1"/>
          <p:nvPr/>
        </p:nvSpPr>
        <p:spPr>
          <a:xfrm>
            <a:off x="6263640" y="3264409"/>
            <a:ext cx="5928360" cy="3077766"/>
          </a:xfrm>
          <a:prstGeom prst="rect">
            <a:avLst/>
          </a:prstGeom>
          <a:noFill/>
        </p:spPr>
        <p:txBody>
          <a:bodyPr wrap="square" rtlCol="0">
            <a:spAutoFit/>
          </a:bodyPr>
          <a:lstStyle/>
          <a:p>
            <a:r>
              <a:rPr lang="en-US" sz="2000" dirty="0"/>
              <a:t>“A </a:t>
            </a:r>
            <a:r>
              <a:rPr lang="en-US" sz="2000" dirty="0" err="1"/>
              <a:t>fulness</a:t>
            </a:r>
            <a:r>
              <a:rPr lang="en-US" sz="2000" dirty="0"/>
              <a:t> of joy is found only among resurrected, exalted beings (D&amp;C 93:3). </a:t>
            </a:r>
          </a:p>
          <a:p>
            <a:r>
              <a:rPr lang="en-US" sz="2000" dirty="0"/>
              <a:t>In mortality men experience joy only in righteousness…in obedience to the laws and ordinances of the gospel.</a:t>
            </a:r>
          </a:p>
          <a:p>
            <a:endParaRPr lang="en-US" sz="2000" dirty="0"/>
          </a:p>
          <a:p>
            <a:r>
              <a:rPr lang="en-US" sz="2000" dirty="0"/>
              <a:t>Joy is characteristic of the presence of the Holy Ghost…</a:t>
            </a:r>
          </a:p>
          <a:p>
            <a:r>
              <a:rPr lang="en-US" sz="2000" dirty="0"/>
              <a:t>That kind of joy is experienced in the manifestation of our sins being remitted…”</a:t>
            </a:r>
          </a:p>
          <a:p>
            <a:r>
              <a:rPr lang="en-US" sz="1400" dirty="0"/>
              <a:t>JFM and RLM</a:t>
            </a:r>
          </a:p>
        </p:txBody>
      </p:sp>
      <p:grpSp>
        <p:nvGrpSpPr>
          <p:cNvPr id="8" name="Group 7"/>
          <p:cNvGrpSpPr/>
          <p:nvPr/>
        </p:nvGrpSpPr>
        <p:grpSpPr>
          <a:xfrm>
            <a:off x="5181600" y="3124201"/>
            <a:ext cx="892816" cy="2130327"/>
            <a:chOff x="3429000" y="1066800"/>
            <a:chExt cx="1524000" cy="3766449"/>
          </a:xfrm>
        </p:grpSpPr>
        <p:grpSp>
          <p:nvGrpSpPr>
            <p:cNvPr id="9" name="Group 49"/>
            <p:cNvGrpSpPr/>
            <p:nvPr/>
          </p:nvGrpSpPr>
          <p:grpSpPr>
            <a:xfrm rot="9550070">
              <a:off x="4213978" y="4219465"/>
              <a:ext cx="304800" cy="613784"/>
              <a:chOff x="1295400" y="4546730"/>
              <a:chExt cx="409568" cy="689984"/>
            </a:xfrm>
          </p:grpSpPr>
          <p:sp>
            <p:nvSpPr>
              <p:cNvPr id="57" name="Oval 56"/>
              <p:cNvSpPr/>
              <p:nvPr/>
            </p:nvSpPr>
            <p:spPr>
              <a:xfrm rot="19444033">
                <a:off x="1307650" y="4546730"/>
                <a:ext cx="397318" cy="68998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295400" y="4648200"/>
                <a:ext cx="196273" cy="29556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42"/>
            <p:cNvGrpSpPr/>
            <p:nvPr/>
          </p:nvGrpSpPr>
          <p:grpSpPr>
            <a:xfrm rot="15885139">
              <a:off x="3977145" y="4210668"/>
              <a:ext cx="304800" cy="613784"/>
              <a:chOff x="1295400" y="4546730"/>
              <a:chExt cx="409568" cy="689984"/>
            </a:xfrm>
          </p:grpSpPr>
          <p:sp>
            <p:nvSpPr>
              <p:cNvPr id="55" name="Oval 5"/>
              <p:cNvSpPr/>
              <p:nvPr/>
            </p:nvSpPr>
            <p:spPr>
              <a:xfrm rot="19444033">
                <a:off x="1307650" y="4546730"/>
                <a:ext cx="397318" cy="68998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295400" y="4648200"/>
                <a:ext cx="196273" cy="29556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rapezoid 10"/>
            <p:cNvSpPr/>
            <p:nvPr/>
          </p:nvSpPr>
          <p:spPr>
            <a:xfrm>
              <a:off x="3685309" y="3384074"/>
              <a:ext cx="1115291" cy="1106055"/>
            </a:xfrm>
            <a:prstGeom prst="trapezoid">
              <a:avLst>
                <a:gd name="adj" fmla="val 13762"/>
              </a:avLst>
            </a:pr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724400" y="3042330"/>
              <a:ext cx="228600" cy="457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429000" y="3042330"/>
              <a:ext cx="228600" cy="457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a:off x="3657600" y="2051730"/>
              <a:ext cx="1143000" cy="2133600"/>
            </a:xfrm>
            <a:prstGeom prst="trapezoid">
              <a:avLst>
                <a:gd name="adj" fmla="val 23863"/>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886200" y="2127930"/>
              <a:ext cx="685800" cy="525906"/>
            </a:xfrm>
            <a:prstGeom prst="ellipse">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909291" y="1867002"/>
              <a:ext cx="609600" cy="52590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p:cNvSpPr/>
            <p:nvPr/>
          </p:nvSpPr>
          <p:spPr>
            <a:xfrm rot="20397331">
              <a:off x="4372636" y="2187397"/>
              <a:ext cx="551541" cy="1157352"/>
            </a:xfrm>
            <a:prstGeom prst="trapezoid">
              <a:avLst>
                <a:gd name="adj" fmla="val 35984"/>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1296214">
              <a:off x="3544730" y="2182303"/>
              <a:ext cx="511448" cy="1132587"/>
            </a:xfrm>
            <a:prstGeom prst="trapezoid">
              <a:avLst>
                <a:gd name="adj" fmla="val 32075"/>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287694">
              <a:off x="3726428" y="2125747"/>
              <a:ext cx="498368" cy="1764854"/>
            </a:xfrm>
            <a:prstGeom prst="trapezoid">
              <a:avLst>
                <a:gd name="adj" fmla="val 32759"/>
              </a:avLst>
            </a:prstGeom>
            <a:solidFill>
              <a:srgbClr val="B871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21293170">
              <a:off x="4267801" y="2145148"/>
              <a:ext cx="464197" cy="1744020"/>
            </a:xfrm>
            <a:prstGeom prst="trapezoid">
              <a:avLst>
                <a:gd name="adj" fmla="val 35984"/>
              </a:avLst>
            </a:prstGeom>
            <a:solidFill>
              <a:srgbClr val="B871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31"/>
            <p:cNvGrpSpPr/>
            <p:nvPr/>
          </p:nvGrpSpPr>
          <p:grpSpPr>
            <a:xfrm rot="21151532">
              <a:off x="4409671" y="1410436"/>
              <a:ext cx="343204" cy="757299"/>
              <a:chOff x="1434718" y="4935165"/>
              <a:chExt cx="343204" cy="757299"/>
            </a:xfrm>
          </p:grpSpPr>
          <p:sp>
            <p:nvSpPr>
              <p:cNvPr id="52" name="Moon 51"/>
              <p:cNvSpPr/>
              <p:nvPr/>
            </p:nvSpPr>
            <p:spPr>
              <a:xfrm rot="21119020">
                <a:off x="1528149" y="4935165"/>
                <a:ext cx="249773" cy="723791"/>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oon 52"/>
              <p:cNvSpPr/>
              <p:nvPr/>
            </p:nvSpPr>
            <p:spPr>
              <a:xfrm rot="10347730">
                <a:off x="1434718" y="5008712"/>
                <a:ext cx="249773" cy="683752"/>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p:cNvSpPr/>
              <p:nvPr/>
            </p:nvSpPr>
            <p:spPr>
              <a:xfrm rot="21119020">
                <a:off x="1485851" y="5116123"/>
                <a:ext cx="192984" cy="559228"/>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9"/>
            <p:cNvGrpSpPr/>
            <p:nvPr/>
          </p:nvGrpSpPr>
          <p:grpSpPr>
            <a:xfrm rot="1653802">
              <a:off x="3690953" y="1480868"/>
              <a:ext cx="343204" cy="757299"/>
              <a:chOff x="1434718" y="4935165"/>
              <a:chExt cx="343204" cy="757299"/>
            </a:xfrm>
          </p:grpSpPr>
          <p:sp>
            <p:nvSpPr>
              <p:cNvPr id="49" name="Moon 48"/>
              <p:cNvSpPr/>
              <p:nvPr/>
            </p:nvSpPr>
            <p:spPr>
              <a:xfrm rot="21119020">
                <a:off x="1528149" y="4935165"/>
                <a:ext cx="249773" cy="723791"/>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oon 27"/>
              <p:cNvSpPr/>
              <p:nvPr/>
            </p:nvSpPr>
            <p:spPr>
              <a:xfrm rot="10347730">
                <a:off x="1434718" y="5008712"/>
                <a:ext cx="249773" cy="683752"/>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28"/>
              <p:cNvSpPr/>
              <p:nvPr/>
            </p:nvSpPr>
            <p:spPr>
              <a:xfrm rot="21119020">
                <a:off x="1485851" y="5116123"/>
                <a:ext cx="192984" cy="559228"/>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14"/>
            <p:cNvSpPr/>
            <p:nvPr/>
          </p:nvSpPr>
          <p:spPr>
            <a:xfrm>
              <a:off x="3810000" y="1106527"/>
              <a:ext cx="872048" cy="117380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p:cNvSpPr/>
            <p:nvPr/>
          </p:nvSpPr>
          <p:spPr>
            <a:xfrm rot="5412568">
              <a:off x="4013458" y="828675"/>
              <a:ext cx="381000" cy="857250"/>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p:cNvSpPr/>
            <p:nvPr/>
          </p:nvSpPr>
          <p:spPr>
            <a:xfrm rot="4358243">
              <a:off x="3899411" y="1137045"/>
              <a:ext cx="196323" cy="441725"/>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p:cNvSpPr/>
            <p:nvPr/>
          </p:nvSpPr>
          <p:spPr>
            <a:xfrm rot="5412568">
              <a:off x="4065610" y="757058"/>
              <a:ext cx="223255" cy="851971"/>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p:cNvSpPr/>
            <p:nvPr/>
          </p:nvSpPr>
          <p:spPr>
            <a:xfrm rot="5412568">
              <a:off x="3889596" y="983038"/>
              <a:ext cx="217103" cy="488482"/>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p:cNvSpPr/>
            <p:nvPr/>
          </p:nvSpPr>
          <p:spPr>
            <a:xfrm rot="5412568">
              <a:off x="4351905" y="1006711"/>
              <a:ext cx="188274" cy="423618"/>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p:cNvSpPr/>
            <p:nvPr/>
          </p:nvSpPr>
          <p:spPr>
            <a:xfrm rot="14214603">
              <a:off x="4128820" y="1096021"/>
              <a:ext cx="233489" cy="441725"/>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on 29"/>
            <p:cNvSpPr/>
            <p:nvPr/>
          </p:nvSpPr>
          <p:spPr>
            <a:xfrm rot="14214603">
              <a:off x="4125101" y="1103909"/>
              <a:ext cx="128959" cy="290158"/>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14214603">
              <a:off x="3941218" y="1069196"/>
              <a:ext cx="196323" cy="441725"/>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oon 31"/>
            <p:cNvSpPr/>
            <p:nvPr/>
          </p:nvSpPr>
          <p:spPr>
            <a:xfrm rot="3904094">
              <a:off x="4052332" y="929465"/>
              <a:ext cx="95325" cy="452370"/>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p:cNvSpPr/>
            <p:nvPr/>
          </p:nvSpPr>
          <p:spPr>
            <a:xfrm rot="20210230">
              <a:off x="4404440" y="1144891"/>
              <a:ext cx="106521" cy="332192"/>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48"/>
            <p:cNvGrpSpPr/>
            <p:nvPr/>
          </p:nvGrpSpPr>
          <p:grpSpPr>
            <a:xfrm>
              <a:off x="3890818" y="3982130"/>
              <a:ext cx="609600" cy="164123"/>
              <a:chOff x="553453" y="4798401"/>
              <a:chExt cx="1858183" cy="519282"/>
            </a:xfrm>
          </p:grpSpPr>
          <p:sp>
            <p:nvSpPr>
              <p:cNvPr id="44" name="Frame 43"/>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Frame 44"/>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Frame 45"/>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Frame 47"/>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5" name="Group 53"/>
            <p:cNvGrpSpPr/>
            <p:nvPr/>
          </p:nvGrpSpPr>
          <p:grpSpPr>
            <a:xfrm rot="1653802">
              <a:off x="3691791" y="1315553"/>
              <a:ext cx="243277" cy="536804"/>
              <a:chOff x="1434718" y="4935165"/>
              <a:chExt cx="343204" cy="757299"/>
            </a:xfrm>
          </p:grpSpPr>
          <p:sp>
            <p:nvSpPr>
              <p:cNvPr id="41" name="Moon 40"/>
              <p:cNvSpPr/>
              <p:nvPr/>
            </p:nvSpPr>
            <p:spPr>
              <a:xfrm rot="21119020">
                <a:off x="1528149" y="4935165"/>
                <a:ext cx="249773" cy="723791"/>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p:cNvSpPr/>
              <p:nvPr/>
            </p:nvSpPr>
            <p:spPr>
              <a:xfrm rot="10347730">
                <a:off x="1434718" y="5008712"/>
                <a:ext cx="249773" cy="683752"/>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Moon 42"/>
              <p:cNvSpPr/>
              <p:nvPr/>
            </p:nvSpPr>
            <p:spPr>
              <a:xfrm rot="21119020">
                <a:off x="1485851" y="5116123"/>
                <a:ext cx="192984" cy="559228"/>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57"/>
            <p:cNvGrpSpPr/>
            <p:nvPr/>
          </p:nvGrpSpPr>
          <p:grpSpPr>
            <a:xfrm rot="20849912">
              <a:off x="4551016" y="1309696"/>
              <a:ext cx="243277" cy="536804"/>
              <a:chOff x="1434718" y="4935165"/>
              <a:chExt cx="343204" cy="757299"/>
            </a:xfrm>
          </p:grpSpPr>
          <p:sp>
            <p:nvSpPr>
              <p:cNvPr id="38" name="Moon 37"/>
              <p:cNvSpPr/>
              <p:nvPr/>
            </p:nvSpPr>
            <p:spPr>
              <a:xfrm rot="21119020">
                <a:off x="1528149" y="4935165"/>
                <a:ext cx="249773" cy="723791"/>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p:cNvSpPr/>
              <p:nvPr/>
            </p:nvSpPr>
            <p:spPr>
              <a:xfrm rot="10347730">
                <a:off x="1434718" y="5008712"/>
                <a:ext cx="249773" cy="683752"/>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p:cNvSpPr/>
              <p:nvPr/>
            </p:nvSpPr>
            <p:spPr>
              <a:xfrm rot="21119020">
                <a:off x="1485851" y="5116123"/>
                <a:ext cx="192984" cy="559228"/>
              </a:xfrm>
              <a:prstGeom prst="moon">
                <a:avLst>
                  <a:gd name="adj" fmla="val 7878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ounded Rectangle 36"/>
            <p:cNvSpPr/>
            <p:nvPr/>
          </p:nvSpPr>
          <p:spPr>
            <a:xfrm>
              <a:off x="3733800" y="1289729"/>
              <a:ext cx="990600" cy="76201"/>
            </a:xfrm>
            <a:prstGeom prst="round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1752600" y="3276600"/>
            <a:ext cx="2798778" cy="1905000"/>
            <a:chOff x="685800" y="2438400"/>
            <a:chExt cx="4478045" cy="3048000"/>
          </a:xfrm>
        </p:grpSpPr>
        <p:grpSp>
          <p:nvGrpSpPr>
            <p:cNvPr id="62" name="Group 1"/>
            <p:cNvGrpSpPr/>
            <p:nvPr/>
          </p:nvGrpSpPr>
          <p:grpSpPr>
            <a:xfrm>
              <a:off x="1752600" y="2743200"/>
              <a:ext cx="1295400" cy="2672989"/>
              <a:chOff x="990600" y="1869556"/>
              <a:chExt cx="1625545" cy="3815989"/>
            </a:xfrm>
          </p:grpSpPr>
          <p:sp>
            <p:nvSpPr>
              <p:cNvPr id="179" name="Oval 2"/>
              <p:cNvSpPr/>
              <p:nvPr/>
            </p:nvSpPr>
            <p:spPr>
              <a:xfrm rot="6922285">
                <a:off x="1308408" y="5244859"/>
                <a:ext cx="500424" cy="374039"/>
              </a:xfrm>
              <a:prstGeom prst="ellipse">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3"/>
              <p:cNvSpPr/>
              <p:nvPr/>
            </p:nvSpPr>
            <p:spPr>
              <a:xfrm rot="3646842">
                <a:off x="1850980" y="5248313"/>
                <a:ext cx="500424" cy="374039"/>
              </a:xfrm>
              <a:prstGeom prst="ellipse">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rapezoid 4"/>
              <p:cNvSpPr/>
              <p:nvPr/>
            </p:nvSpPr>
            <p:spPr>
              <a:xfrm>
                <a:off x="1206228" y="4058865"/>
                <a:ext cx="1295400" cy="1295400"/>
              </a:xfrm>
              <a:prstGeom prst="trapezoid">
                <a:avLst>
                  <a:gd name="adj" fmla="val 21250"/>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5"/>
              <p:cNvSpPr/>
              <p:nvPr/>
            </p:nvSpPr>
            <p:spPr>
              <a:xfrm rot="4724043">
                <a:off x="2178914" y="3848972"/>
                <a:ext cx="500424" cy="374039"/>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6"/>
              <p:cNvSpPr/>
              <p:nvPr/>
            </p:nvSpPr>
            <p:spPr>
              <a:xfrm rot="6922285">
                <a:off x="927408" y="3949460"/>
                <a:ext cx="500424" cy="374039"/>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Trapezoid 7"/>
              <p:cNvSpPr/>
              <p:nvPr/>
            </p:nvSpPr>
            <p:spPr>
              <a:xfrm rot="19684206">
                <a:off x="2026032" y="3140170"/>
                <a:ext cx="543829" cy="950480"/>
              </a:xfrm>
              <a:prstGeom prst="trapezoid">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rapezoid 8"/>
              <p:cNvSpPr/>
              <p:nvPr/>
            </p:nvSpPr>
            <p:spPr>
              <a:xfrm rot="1711066">
                <a:off x="1095331" y="3216624"/>
                <a:ext cx="543829" cy="950480"/>
              </a:xfrm>
              <a:prstGeom prst="trapezoid">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loud 9"/>
              <p:cNvSpPr/>
              <p:nvPr/>
            </p:nvSpPr>
            <p:spPr>
              <a:xfrm rot="21304292">
                <a:off x="1922597" y="1996079"/>
                <a:ext cx="645572" cy="1109362"/>
              </a:xfrm>
              <a:prstGeom prst="cloud">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Cloud 10"/>
              <p:cNvSpPr/>
              <p:nvPr/>
            </p:nvSpPr>
            <p:spPr>
              <a:xfrm>
                <a:off x="1062548" y="1978092"/>
                <a:ext cx="635729" cy="1109362"/>
              </a:xfrm>
              <a:prstGeom prst="cloud">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Hexagon 11"/>
              <p:cNvSpPr/>
              <p:nvPr/>
            </p:nvSpPr>
            <p:spPr>
              <a:xfrm>
                <a:off x="1676453" y="2093285"/>
                <a:ext cx="317770" cy="252030"/>
              </a:xfrm>
              <a:prstGeom prst="hexagon">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Trapezoid 12"/>
              <p:cNvSpPr/>
              <p:nvPr/>
            </p:nvSpPr>
            <p:spPr>
              <a:xfrm>
                <a:off x="1282428" y="3220665"/>
                <a:ext cx="1143000" cy="1524000"/>
              </a:xfrm>
              <a:prstGeom prst="trapezoid">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3"/>
              <p:cNvSpPr/>
              <p:nvPr/>
            </p:nvSpPr>
            <p:spPr>
              <a:xfrm rot="10800000">
                <a:off x="1626852" y="2906721"/>
                <a:ext cx="381000" cy="762000"/>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74"/>
              <p:cNvGrpSpPr/>
              <p:nvPr/>
            </p:nvGrpSpPr>
            <p:grpSpPr>
              <a:xfrm rot="5400000">
                <a:off x="1282428" y="3525465"/>
                <a:ext cx="762000" cy="152400"/>
                <a:chOff x="4038600" y="287312"/>
                <a:chExt cx="5102902" cy="474688"/>
              </a:xfrm>
            </p:grpSpPr>
            <p:sp>
              <p:nvSpPr>
                <p:cNvPr id="214" name="Quad Arrow Callout 37"/>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Quad Arrow Callout 38"/>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Quad Arrow Callout 39"/>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Quad Arrow Callout 40"/>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79"/>
              <p:cNvGrpSpPr/>
              <p:nvPr/>
            </p:nvGrpSpPr>
            <p:grpSpPr>
              <a:xfrm rot="5400000">
                <a:off x="1587228" y="3525465"/>
                <a:ext cx="762000" cy="152400"/>
                <a:chOff x="4038600" y="287312"/>
                <a:chExt cx="5102902" cy="474688"/>
              </a:xfrm>
            </p:grpSpPr>
            <p:sp>
              <p:nvSpPr>
                <p:cNvPr id="210" name="Quad Arrow Callout 33"/>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Quad Arrow Callout 34"/>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Quad Arrow Callout 35"/>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Quad Arrow Callout 36"/>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84"/>
              <p:cNvGrpSpPr/>
              <p:nvPr/>
            </p:nvGrpSpPr>
            <p:grpSpPr>
              <a:xfrm rot="5400000">
                <a:off x="1621079" y="3720214"/>
                <a:ext cx="386690" cy="149593"/>
                <a:chOff x="5257800" y="296056"/>
                <a:chExt cx="2589551" cy="465944"/>
              </a:xfrm>
            </p:grpSpPr>
            <p:sp>
              <p:nvSpPr>
                <p:cNvPr id="208" name="Quad Arrow Callout 31"/>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Quad Arrow Callout 32"/>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4" name="Oval 17"/>
              <p:cNvSpPr/>
              <p:nvPr/>
            </p:nvSpPr>
            <p:spPr>
              <a:xfrm>
                <a:off x="1206228" y="2133599"/>
                <a:ext cx="1165157" cy="1235457"/>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5" name="Group 68"/>
              <p:cNvGrpSpPr/>
              <p:nvPr/>
            </p:nvGrpSpPr>
            <p:grpSpPr>
              <a:xfrm>
                <a:off x="1358628" y="4135065"/>
                <a:ext cx="990600" cy="838200"/>
                <a:chOff x="5715000" y="5771234"/>
                <a:chExt cx="1154507" cy="1086766"/>
              </a:xfrm>
            </p:grpSpPr>
            <p:sp>
              <p:nvSpPr>
                <p:cNvPr id="203" name="Wave 26"/>
                <p:cNvSpPr/>
                <p:nvPr/>
              </p:nvSpPr>
              <p:spPr>
                <a:xfrm rot="16200000">
                  <a:off x="6093773" y="6319799"/>
                  <a:ext cx="845228" cy="231174"/>
                </a:xfrm>
                <a:prstGeom prst="wave">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 name="Group 67"/>
                <p:cNvGrpSpPr/>
                <p:nvPr/>
              </p:nvGrpSpPr>
              <p:grpSpPr>
                <a:xfrm>
                  <a:off x="5715000" y="5771234"/>
                  <a:ext cx="1154507" cy="1086766"/>
                  <a:chOff x="1205362" y="4212084"/>
                  <a:chExt cx="1154507" cy="1086766"/>
                </a:xfrm>
              </p:grpSpPr>
              <p:sp>
                <p:nvSpPr>
                  <p:cNvPr id="205" name="Rounded Rectangle 16"/>
                  <p:cNvSpPr/>
                  <p:nvPr/>
                </p:nvSpPr>
                <p:spPr>
                  <a:xfrm>
                    <a:off x="1205362" y="4264912"/>
                    <a:ext cx="1154507" cy="211307"/>
                  </a:xfrm>
                  <a:prstGeom prst="round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Wave 29"/>
                  <p:cNvSpPr/>
                  <p:nvPr/>
                </p:nvSpPr>
                <p:spPr>
                  <a:xfrm rot="15242885">
                    <a:off x="1667743" y="4683044"/>
                    <a:ext cx="917103" cy="314510"/>
                  </a:xfrm>
                  <a:prstGeom prst="wave">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ounded Rectangle 30"/>
                  <p:cNvSpPr/>
                  <p:nvPr/>
                </p:nvSpPr>
                <p:spPr>
                  <a:xfrm>
                    <a:off x="1866223" y="4212084"/>
                    <a:ext cx="314099" cy="264134"/>
                  </a:xfrm>
                  <a:prstGeom prst="round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6" name="Cloud 19"/>
              <p:cNvSpPr/>
              <p:nvPr/>
            </p:nvSpPr>
            <p:spPr>
              <a:xfrm rot="214273">
                <a:off x="1158582" y="1869556"/>
                <a:ext cx="1325469" cy="541635"/>
              </a:xfrm>
              <a:prstGeom prst="cloud">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ounded Rectangle 20"/>
              <p:cNvSpPr/>
              <p:nvPr/>
            </p:nvSpPr>
            <p:spPr>
              <a:xfrm>
                <a:off x="1130028" y="2077665"/>
                <a:ext cx="1377003" cy="252030"/>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8" name="Group 91"/>
              <p:cNvGrpSpPr/>
              <p:nvPr/>
            </p:nvGrpSpPr>
            <p:grpSpPr>
              <a:xfrm>
                <a:off x="1413492" y="2129481"/>
                <a:ext cx="762000" cy="152400"/>
                <a:chOff x="4038600" y="287312"/>
                <a:chExt cx="5102902" cy="474688"/>
              </a:xfrm>
            </p:grpSpPr>
            <p:sp>
              <p:nvSpPr>
                <p:cNvPr id="199" name="Quad Arrow Callout 22"/>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Quad Arrow Callout 23"/>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Quad Arrow Callout 24"/>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Quad Arrow Callout 25"/>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131"/>
            <p:cNvGrpSpPr/>
            <p:nvPr/>
          </p:nvGrpSpPr>
          <p:grpSpPr>
            <a:xfrm>
              <a:off x="2819400" y="2590800"/>
              <a:ext cx="1216594" cy="2895600"/>
              <a:chOff x="5715000" y="1143000"/>
              <a:chExt cx="1978594" cy="4664894"/>
            </a:xfrm>
          </p:grpSpPr>
          <p:sp>
            <p:nvSpPr>
              <p:cNvPr id="127" name="Double Wave 8"/>
              <p:cNvSpPr/>
              <p:nvPr/>
            </p:nvSpPr>
            <p:spPr>
              <a:xfrm rot="5400000">
                <a:off x="6717586" y="1740613"/>
                <a:ext cx="1066801" cy="481175"/>
              </a:xfrm>
              <a:prstGeom prst="doubleWave">
                <a:avLst>
                  <a:gd name="adj1" fmla="val 12500"/>
                  <a:gd name="adj2" fmla="val -62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ouble Wave 8"/>
              <p:cNvSpPr/>
              <p:nvPr/>
            </p:nvSpPr>
            <p:spPr>
              <a:xfrm rot="6254388">
                <a:off x="5735554" y="1735644"/>
                <a:ext cx="968254" cy="481175"/>
              </a:xfrm>
              <a:prstGeom prst="doubleWave">
                <a:avLst>
                  <a:gd name="adj1" fmla="val 12500"/>
                  <a:gd name="adj2" fmla="val -62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2"/>
              <p:cNvSpPr/>
              <p:nvPr/>
            </p:nvSpPr>
            <p:spPr>
              <a:xfrm rot="1267050">
                <a:off x="6215525" y="5054328"/>
                <a:ext cx="456113" cy="748528"/>
              </a:xfrm>
              <a:prstGeom prst="ellipse">
                <a:avLst/>
              </a:prstGeom>
              <a:solidFill>
                <a:srgbClr val="A491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rot="19394983">
                <a:off x="6731807" y="5059366"/>
                <a:ext cx="456113" cy="748528"/>
              </a:xfrm>
              <a:prstGeom prst="ellipse">
                <a:avLst/>
              </a:prstGeom>
              <a:solidFill>
                <a:srgbClr val="A491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2"/>
              <p:cNvSpPr/>
              <p:nvPr/>
            </p:nvSpPr>
            <p:spPr>
              <a:xfrm rot="20847300">
                <a:off x="7306829" y="3278739"/>
                <a:ext cx="386765" cy="66707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3"/>
              <p:cNvSpPr/>
              <p:nvPr/>
            </p:nvSpPr>
            <p:spPr>
              <a:xfrm>
                <a:off x="5715000" y="3397098"/>
                <a:ext cx="386765" cy="66707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4"/>
              <p:cNvSpPr/>
              <p:nvPr/>
            </p:nvSpPr>
            <p:spPr>
              <a:xfrm rot="20339459">
                <a:off x="6830592" y="2089476"/>
                <a:ext cx="666750" cy="1671083"/>
              </a:xfrm>
              <a:prstGeom prst="trapezoid">
                <a:avLst>
                  <a:gd name="adj" fmla="val 34133"/>
                </a:avLst>
              </a:prstGeom>
              <a:solidFill>
                <a:srgbClr val="E8CA5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5"/>
              <p:cNvSpPr/>
              <p:nvPr/>
            </p:nvSpPr>
            <p:spPr>
              <a:xfrm rot="1327004">
                <a:off x="5928848" y="2241933"/>
                <a:ext cx="666750" cy="1671083"/>
              </a:xfrm>
              <a:prstGeom prst="trapezoid">
                <a:avLst>
                  <a:gd name="adj" fmla="val 34133"/>
                </a:avLst>
              </a:prstGeom>
              <a:solidFill>
                <a:srgbClr val="E8CA5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6"/>
              <p:cNvSpPr/>
              <p:nvPr/>
            </p:nvSpPr>
            <p:spPr>
              <a:xfrm>
                <a:off x="6022731" y="2248545"/>
                <a:ext cx="1436077" cy="3250485"/>
              </a:xfrm>
              <a:prstGeom prst="trapezoid">
                <a:avLst>
                  <a:gd name="adj" fmla="val 30618"/>
                </a:avLst>
              </a:prstGeom>
              <a:solidFill>
                <a:srgbClr val="E8CA5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Isosceles Triangle 7"/>
              <p:cNvSpPr/>
              <p:nvPr/>
            </p:nvSpPr>
            <p:spPr>
              <a:xfrm rot="10800000">
                <a:off x="6535615" y="2248545"/>
                <a:ext cx="410308" cy="601942"/>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6172200" y="1143000"/>
                <a:ext cx="1143000" cy="130033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64"/>
              <p:cNvGrpSpPr/>
              <p:nvPr/>
            </p:nvGrpSpPr>
            <p:grpSpPr>
              <a:xfrm flipH="1">
                <a:off x="6248400" y="3573101"/>
                <a:ext cx="1230923" cy="1384466"/>
                <a:chOff x="7543801" y="3581401"/>
                <a:chExt cx="1066799" cy="1066800"/>
              </a:xfrm>
            </p:grpSpPr>
            <p:sp>
              <p:nvSpPr>
                <p:cNvPr id="174" name="Rounded Rectangle 173"/>
                <p:cNvSpPr/>
                <p:nvPr/>
              </p:nvSpPr>
              <p:spPr>
                <a:xfrm>
                  <a:off x="7696200" y="3657600"/>
                  <a:ext cx="914400" cy="152400"/>
                </a:xfrm>
                <a:prstGeom prst="roundRect">
                  <a:avLst/>
                </a:prstGeom>
                <a:solidFill>
                  <a:srgbClr val="D98A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62"/>
                <p:cNvGrpSpPr/>
                <p:nvPr/>
              </p:nvGrpSpPr>
              <p:grpSpPr>
                <a:xfrm>
                  <a:off x="7543801" y="3581401"/>
                  <a:ext cx="457200" cy="1066800"/>
                  <a:chOff x="6827799" y="4800600"/>
                  <a:chExt cx="868401" cy="2043177"/>
                </a:xfrm>
                <a:solidFill>
                  <a:srgbClr val="D98A33"/>
                </a:solidFill>
              </p:grpSpPr>
              <p:sp>
                <p:nvSpPr>
                  <p:cNvPr id="176" name="Double Wave 175"/>
                  <p:cNvSpPr/>
                  <p:nvPr/>
                </p:nvSpPr>
                <p:spPr>
                  <a:xfrm rot="16516316">
                    <a:off x="6407650" y="5697864"/>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ouble Wave 19"/>
                  <p:cNvSpPr/>
                  <p:nvPr/>
                </p:nvSpPr>
                <p:spPr>
                  <a:xfrm rot="17633710">
                    <a:off x="6141999" y="5700777"/>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ed Rectangle 177"/>
                  <p:cNvSpPr/>
                  <p:nvPr/>
                </p:nvSpPr>
                <p:spPr>
                  <a:xfrm>
                    <a:off x="7010400" y="4800600"/>
                    <a:ext cx="685800" cy="6096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9" name="Group 188"/>
              <p:cNvGrpSpPr/>
              <p:nvPr/>
            </p:nvGrpSpPr>
            <p:grpSpPr>
              <a:xfrm>
                <a:off x="6019800" y="5173301"/>
                <a:ext cx="1447800" cy="289560"/>
                <a:chOff x="2286000" y="6019800"/>
                <a:chExt cx="3048000" cy="609600"/>
              </a:xfrm>
            </p:grpSpPr>
            <p:grpSp>
              <p:nvGrpSpPr>
                <p:cNvPr id="159" name="Group 175"/>
                <p:cNvGrpSpPr/>
                <p:nvPr/>
              </p:nvGrpSpPr>
              <p:grpSpPr>
                <a:xfrm>
                  <a:off x="2286000" y="6019800"/>
                  <a:ext cx="609600" cy="609600"/>
                  <a:chOff x="2286000" y="6019800"/>
                  <a:chExt cx="609600" cy="609600"/>
                </a:xfrm>
              </p:grpSpPr>
              <p:sp>
                <p:nvSpPr>
                  <p:cNvPr id="172" name="Quad Arrow Callout 171"/>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ross 172"/>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0" name="Group 176"/>
                <p:cNvGrpSpPr/>
                <p:nvPr/>
              </p:nvGrpSpPr>
              <p:grpSpPr>
                <a:xfrm>
                  <a:off x="2895600" y="6019800"/>
                  <a:ext cx="609600" cy="609600"/>
                  <a:chOff x="2286000" y="6019800"/>
                  <a:chExt cx="609600" cy="609600"/>
                </a:xfrm>
              </p:grpSpPr>
              <p:sp>
                <p:nvSpPr>
                  <p:cNvPr id="170" name="Quad Arrow Callout 169"/>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ross 170"/>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1" name="Group 179"/>
                <p:cNvGrpSpPr/>
                <p:nvPr/>
              </p:nvGrpSpPr>
              <p:grpSpPr>
                <a:xfrm>
                  <a:off x="3505200" y="6019800"/>
                  <a:ext cx="609600" cy="609600"/>
                  <a:chOff x="2286000" y="6019800"/>
                  <a:chExt cx="609600" cy="609600"/>
                </a:xfrm>
              </p:grpSpPr>
              <p:sp>
                <p:nvSpPr>
                  <p:cNvPr id="168" name="Quad Arrow Callout 167"/>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Cross 168"/>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82"/>
                <p:cNvGrpSpPr/>
                <p:nvPr/>
              </p:nvGrpSpPr>
              <p:grpSpPr>
                <a:xfrm>
                  <a:off x="4114800" y="6019800"/>
                  <a:ext cx="609600" cy="609600"/>
                  <a:chOff x="2286000" y="6019800"/>
                  <a:chExt cx="609600" cy="609600"/>
                </a:xfrm>
              </p:grpSpPr>
              <p:sp>
                <p:nvSpPr>
                  <p:cNvPr id="166" name="Quad Arrow Callout 165"/>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Cross 166"/>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3" name="Group 185"/>
                <p:cNvGrpSpPr/>
                <p:nvPr/>
              </p:nvGrpSpPr>
              <p:grpSpPr>
                <a:xfrm>
                  <a:off x="4724400" y="6019800"/>
                  <a:ext cx="609600" cy="609600"/>
                  <a:chOff x="2286000" y="6019800"/>
                  <a:chExt cx="609600" cy="609600"/>
                </a:xfrm>
              </p:grpSpPr>
              <p:sp>
                <p:nvSpPr>
                  <p:cNvPr id="164" name="Quad Arrow Callout 163"/>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Cross 164"/>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0" name="Double Wave 8"/>
              <p:cNvSpPr/>
              <p:nvPr/>
            </p:nvSpPr>
            <p:spPr>
              <a:xfrm rot="10558211">
                <a:off x="6102425" y="1488339"/>
                <a:ext cx="1161594" cy="223721"/>
              </a:xfrm>
              <a:prstGeom prst="doubleWave">
                <a:avLst>
                  <a:gd name="adj1" fmla="val 12500"/>
                  <a:gd name="adj2" fmla="val -62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Moon 140"/>
              <p:cNvSpPr/>
              <p:nvPr/>
            </p:nvSpPr>
            <p:spPr>
              <a:xfrm rot="5598382">
                <a:off x="6527289" y="806839"/>
                <a:ext cx="423981" cy="1096304"/>
              </a:xfrm>
              <a:prstGeom prst="moon">
                <a:avLst>
                  <a:gd name="adj" fmla="val 6108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a:off x="6179812" y="1371982"/>
                <a:ext cx="1100074" cy="194131"/>
              </a:xfrm>
              <a:prstGeom prst="roundRect">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89"/>
              <p:cNvGrpSpPr/>
              <p:nvPr/>
            </p:nvGrpSpPr>
            <p:grpSpPr>
              <a:xfrm>
                <a:off x="6172200" y="1357767"/>
                <a:ext cx="1054396" cy="210879"/>
                <a:chOff x="2286000" y="6019800"/>
                <a:chExt cx="3048000" cy="609600"/>
              </a:xfrm>
            </p:grpSpPr>
            <p:grpSp>
              <p:nvGrpSpPr>
                <p:cNvPr id="144" name="Group 175"/>
                <p:cNvGrpSpPr/>
                <p:nvPr/>
              </p:nvGrpSpPr>
              <p:grpSpPr>
                <a:xfrm>
                  <a:off x="2286000" y="6019800"/>
                  <a:ext cx="609600" cy="609600"/>
                  <a:chOff x="2286000" y="6019800"/>
                  <a:chExt cx="609600" cy="609600"/>
                </a:xfrm>
              </p:grpSpPr>
              <p:sp>
                <p:nvSpPr>
                  <p:cNvPr id="157" name="Quad Arrow Callout 97"/>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ross 98"/>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76"/>
                <p:cNvGrpSpPr/>
                <p:nvPr/>
              </p:nvGrpSpPr>
              <p:grpSpPr>
                <a:xfrm>
                  <a:off x="2895600" y="6019800"/>
                  <a:ext cx="609600" cy="609600"/>
                  <a:chOff x="2286000" y="6019800"/>
                  <a:chExt cx="609600" cy="609600"/>
                </a:xfrm>
              </p:grpSpPr>
              <p:sp>
                <p:nvSpPr>
                  <p:cNvPr id="155" name="Quad Arrow Callout 154"/>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ross 96"/>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79"/>
                <p:cNvGrpSpPr/>
                <p:nvPr/>
              </p:nvGrpSpPr>
              <p:grpSpPr>
                <a:xfrm>
                  <a:off x="3505200" y="6019800"/>
                  <a:ext cx="609600" cy="609600"/>
                  <a:chOff x="2286000" y="6019800"/>
                  <a:chExt cx="609600" cy="609600"/>
                </a:xfrm>
              </p:grpSpPr>
              <p:sp>
                <p:nvSpPr>
                  <p:cNvPr id="153" name="Quad Arrow Callout 152"/>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ross 94"/>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82"/>
                <p:cNvGrpSpPr/>
                <p:nvPr/>
              </p:nvGrpSpPr>
              <p:grpSpPr>
                <a:xfrm>
                  <a:off x="4114800" y="6019800"/>
                  <a:ext cx="609600" cy="609600"/>
                  <a:chOff x="2286000" y="6019800"/>
                  <a:chExt cx="609600" cy="609600"/>
                </a:xfrm>
              </p:grpSpPr>
              <p:sp>
                <p:nvSpPr>
                  <p:cNvPr id="151" name="Quad Arrow Callout 150"/>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Cross 151"/>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85"/>
                <p:cNvGrpSpPr/>
                <p:nvPr/>
              </p:nvGrpSpPr>
              <p:grpSpPr>
                <a:xfrm>
                  <a:off x="4724400" y="6019800"/>
                  <a:ext cx="609600" cy="609600"/>
                  <a:chOff x="2286000" y="6019800"/>
                  <a:chExt cx="609600" cy="609600"/>
                </a:xfrm>
              </p:grpSpPr>
              <p:sp>
                <p:nvSpPr>
                  <p:cNvPr id="149" name="Quad Arrow Callout 148"/>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ross 149"/>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4" name="Group 110"/>
            <p:cNvGrpSpPr/>
            <p:nvPr/>
          </p:nvGrpSpPr>
          <p:grpSpPr>
            <a:xfrm>
              <a:off x="685800" y="2743200"/>
              <a:ext cx="1295400" cy="2705368"/>
              <a:chOff x="4419600" y="660472"/>
              <a:chExt cx="2286000" cy="4774178"/>
            </a:xfrm>
          </p:grpSpPr>
          <p:sp>
            <p:nvSpPr>
              <p:cNvPr id="90" name="Oval 89"/>
              <p:cNvSpPr/>
              <p:nvPr/>
            </p:nvSpPr>
            <p:spPr>
              <a:xfrm>
                <a:off x="5943600" y="2971800"/>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4419600" y="2971800"/>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87"/>
              <p:cNvGrpSpPr/>
              <p:nvPr/>
            </p:nvGrpSpPr>
            <p:grpSpPr>
              <a:xfrm rot="1905584" flipH="1">
                <a:off x="5104960" y="4411402"/>
                <a:ext cx="549476" cy="1023248"/>
                <a:chOff x="6213924" y="4956136"/>
                <a:chExt cx="549476" cy="1023248"/>
              </a:xfrm>
            </p:grpSpPr>
            <p:sp>
              <p:nvSpPr>
                <p:cNvPr id="125" name="Oval 124"/>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rot="3399159">
                  <a:off x="6053238" y="5116822"/>
                  <a:ext cx="870848" cy="54947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86"/>
              <p:cNvGrpSpPr/>
              <p:nvPr/>
            </p:nvGrpSpPr>
            <p:grpSpPr>
              <a:xfrm rot="19694416">
                <a:off x="5715000" y="4343400"/>
                <a:ext cx="549476" cy="1023248"/>
                <a:chOff x="6213924" y="4956136"/>
                <a:chExt cx="549476" cy="1023248"/>
              </a:xfrm>
            </p:grpSpPr>
            <p:sp>
              <p:nvSpPr>
                <p:cNvPr id="123" name="Oval 122"/>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rot="3399159">
                  <a:off x="6053238" y="5116822"/>
                  <a:ext cx="870848" cy="54947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rapezoid 93"/>
              <p:cNvSpPr/>
              <p:nvPr/>
            </p:nvSpPr>
            <p:spPr>
              <a:xfrm rot="19892058">
                <a:off x="5938555" y="2099223"/>
                <a:ext cx="619485" cy="1479138"/>
              </a:xfrm>
              <a:prstGeom prst="trapezoid">
                <a:avLst>
                  <a:gd name="adj" fmla="val 32035"/>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p:cNvSpPr/>
              <p:nvPr/>
            </p:nvSpPr>
            <p:spPr>
              <a:xfrm rot="1180462">
                <a:off x="4551349" y="2168864"/>
                <a:ext cx="619485" cy="1371600"/>
              </a:xfrm>
              <a:prstGeom prst="trapezoid">
                <a:avLst>
                  <a:gd name="adj" fmla="val 32035"/>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p:cNvSpPr/>
              <p:nvPr/>
            </p:nvSpPr>
            <p:spPr>
              <a:xfrm>
                <a:off x="4648200" y="2209800"/>
                <a:ext cx="1828800" cy="2667000"/>
              </a:xfrm>
              <a:prstGeom prst="trapezoid">
                <a:avLst>
                  <a:gd name="adj" fmla="val 26844"/>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79"/>
              <p:cNvGrpSpPr/>
              <p:nvPr/>
            </p:nvGrpSpPr>
            <p:grpSpPr>
              <a:xfrm>
                <a:off x="4835373" y="3124200"/>
                <a:ext cx="1665512" cy="1752600"/>
                <a:chOff x="4909631" y="1905000"/>
                <a:chExt cx="1743656" cy="1752600"/>
              </a:xfrm>
            </p:grpSpPr>
            <p:sp>
              <p:nvSpPr>
                <p:cNvPr id="118" name="Moon 117"/>
                <p:cNvSpPr/>
                <p:nvPr/>
              </p:nvSpPr>
              <p:spPr>
                <a:xfrm rot="16200000">
                  <a:off x="5334000" y="1600200"/>
                  <a:ext cx="685800" cy="14478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p:cNvSpPr/>
                <p:nvPr/>
              </p:nvSpPr>
              <p:spPr>
                <a:xfrm rot="16764772">
                  <a:off x="5330518" y="1816535"/>
                  <a:ext cx="533400" cy="1375173"/>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6019800" y="2286000"/>
                  <a:ext cx="304800" cy="1371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rot="20771879">
                  <a:off x="6272287" y="2080845"/>
                  <a:ext cx="381000" cy="15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5791200" y="1905000"/>
                  <a:ext cx="609600" cy="5334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Isosceles Triangle 97"/>
              <p:cNvSpPr/>
              <p:nvPr/>
            </p:nvSpPr>
            <p:spPr>
              <a:xfrm rot="10800000">
                <a:off x="5259049" y="2118610"/>
                <a:ext cx="533400" cy="8382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4724400" y="1143000"/>
                <a:ext cx="1600200" cy="1219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 Diagonal Corner Rectangle 99"/>
              <p:cNvSpPr/>
              <p:nvPr/>
            </p:nvSpPr>
            <p:spPr>
              <a:xfrm rot="17735882">
                <a:off x="4775818" y="836918"/>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 Diagonal Corner Rectangle 100"/>
              <p:cNvSpPr/>
              <p:nvPr/>
            </p:nvSpPr>
            <p:spPr>
              <a:xfrm rot="20565624">
                <a:off x="5499044" y="935165"/>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 Diagonal Corner Rectangle 101"/>
              <p:cNvSpPr/>
              <p:nvPr/>
            </p:nvSpPr>
            <p:spPr>
              <a:xfrm rot="19014106">
                <a:off x="5079797" y="660472"/>
                <a:ext cx="871151"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9"/>
              <p:cNvGrpSpPr/>
              <p:nvPr/>
            </p:nvGrpSpPr>
            <p:grpSpPr>
              <a:xfrm>
                <a:off x="4708161" y="1045564"/>
                <a:ext cx="1600200" cy="381000"/>
                <a:chOff x="6858000" y="914400"/>
                <a:chExt cx="1752600" cy="533400"/>
              </a:xfrm>
            </p:grpSpPr>
            <p:sp>
              <p:nvSpPr>
                <p:cNvPr id="104" name="Rounded Rectangle 103"/>
                <p:cNvSpPr/>
                <p:nvPr/>
              </p:nvSpPr>
              <p:spPr>
                <a:xfrm>
                  <a:off x="6858000" y="914400"/>
                  <a:ext cx="1752600" cy="5334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8"/>
                <p:cNvGrpSpPr/>
                <p:nvPr/>
              </p:nvGrpSpPr>
              <p:grpSpPr>
                <a:xfrm>
                  <a:off x="6880485" y="973111"/>
                  <a:ext cx="1676400" cy="457200"/>
                  <a:chOff x="5791200" y="5562600"/>
                  <a:chExt cx="5025452" cy="1182974"/>
                </a:xfrm>
              </p:grpSpPr>
              <p:grpSp>
                <p:nvGrpSpPr>
                  <p:cNvPr id="106" name="Group 99"/>
                  <p:cNvGrpSpPr/>
                  <p:nvPr/>
                </p:nvGrpSpPr>
                <p:grpSpPr>
                  <a:xfrm>
                    <a:off x="5791200" y="5562600"/>
                    <a:ext cx="1524000" cy="1156741"/>
                    <a:chOff x="5791200" y="5562600"/>
                    <a:chExt cx="1524000" cy="1156741"/>
                  </a:xfrm>
                </p:grpSpPr>
                <p:sp>
                  <p:nvSpPr>
                    <p:cNvPr id="115" name="L-Shape 114"/>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L-Shape 115"/>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0"/>
                  <p:cNvGrpSpPr/>
                  <p:nvPr/>
                </p:nvGrpSpPr>
                <p:grpSpPr>
                  <a:xfrm>
                    <a:off x="7522564" y="5581338"/>
                    <a:ext cx="1524000" cy="1156741"/>
                    <a:chOff x="5791200" y="5562600"/>
                    <a:chExt cx="1524000" cy="1156741"/>
                  </a:xfrm>
                </p:grpSpPr>
                <p:sp>
                  <p:nvSpPr>
                    <p:cNvPr id="112" name="L-Shape 111"/>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L-Shape 112"/>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4"/>
                  <p:cNvGrpSpPr/>
                  <p:nvPr/>
                </p:nvGrpSpPr>
                <p:grpSpPr>
                  <a:xfrm>
                    <a:off x="9292652" y="5588833"/>
                    <a:ext cx="1524000" cy="1156741"/>
                    <a:chOff x="5791200" y="5562600"/>
                    <a:chExt cx="1524000" cy="1156741"/>
                  </a:xfrm>
                </p:grpSpPr>
                <p:sp>
                  <p:nvSpPr>
                    <p:cNvPr id="109" name="L-Shape 108"/>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L-Shape 109"/>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65" name="Group 41"/>
            <p:cNvGrpSpPr/>
            <p:nvPr/>
          </p:nvGrpSpPr>
          <p:grpSpPr>
            <a:xfrm>
              <a:off x="3810000" y="2438400"/>
              <a:ext cx="1353845" cy="2971800"/>
              <a:chOff x="2971800" y="685800"/>
              <a:chExt cx="1353845" cy="2971800"/>
            </a:xfrm>
          </p:grpSpPr>
          <p:sp>
            <p:nvSpPr>
              <p:cNvPr id="66" name="Oval 65"/>
              <p:cNvSpPr/>
              <p:nvPr/>
            </p:nvSpPr>
            <p:spPr>
              <a:xfrm>
                <a:off x="2971800" y="2514600"/>
                <a:ext cx="181486" cy="34713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lowchart: Manual Operation 66"/>
              <p:cNvSpPr/>
              <p:nvPr/>
            </p:nvSpPr>
            <p:spPr>
              <a:xfrm rot="12279233">
                <a:off x="3100192" y="1695045"/>
                <a:ext cx="318990" cy="1050642"/>
              </a:xfrm>
              <a:prstGeom prst="flowChartManualOperation">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18242526">
                <a:off x="4105157" y="2457487"/>
                <a:ext cx="183075" cy="2579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Manual Operation 68"/>
              <p:cNvSpPr/>
              <p:nvPr/>
            </p:nvSpPr>
            <p:spPr>
              <a:xfrm rot="8993220" flipH="1">
                <a:off x="3747231" y="1609321"/>
                <a:ext cx="318990" cy="1050642"/>
              </a:xfrm>
              <a:prstGeom prst="flowChartManualOperation">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a:off x="3124200" y="1676400"/>
                <a:ext cx="914400" cy="1676400"/>
              </a:xfrm>
              <a:prstGeom prst="trapezoid">
                <a:avLst>
                  <a:gd name="adj" fmla="val 33815"/>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3198657" y="3409648"/>
                <a:ext cx="362972" cy="247952"/>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561629" y="3409648"/>
                <a:ext cx="362972" cy="247952"/>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oud 72"/>
              <p:cNvSpPr/>
              <p:nvPr/>
            </p:nvSpPr>
            <p:spPr>
              <a:xfrm rot="20835976" flipH="1">
                <a:off x="3689855" y="858790"/>
                <a:ext cx="513671" cy="1041400"/>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3153286" y="3310467"/>
                <a:ext cx="862057" cy="198362"/>
              </a:xfrm>
              <a:prstGeom prst="rect">
                <a:avLst/>
              </a:prstGeom>
              <a:solidFill>
                <a:srgbClr val="FF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lowchart: Extract 74"/>
              <p:cNvSpPr/>
              <p:nvPr/>
            </p:nvSpPr>
            <p:spPr>
              <a:xfrm rot="10800000">
                <a:off x="3425514" y="1624390"/>
                <a:ext cx="317600" cy="446314"/>
              </a:xfrm>
              <a:prstGeom prst="flowChartExtra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rot="2203033">
                <a:off x="3454847" y="1679760"/>
                <a:ext cx="135657" cy="1143048"/>
              </a:xfrm>
              <a:prstGeom prst="round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53"/>
              <p:cNvSpPr/>
              <p:nvPr/>
            </p:nvSpPr>
            <p:spPr>
              <a:xfrm>
                <a:off x="3226261" y="2219476"/>
                <a:ext cx="136114" cy="595086"/>
              </a:xfrm>
              <a:prstGeom prst="roundRect">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54"/>
              <p:cNvSpPr/>
              <p:nvPr/>
            </p:nvSpPr>
            <p:spPr>
              <a:xfrm rot="5400000">
                <a:off x="3269522" y="2230024"/>
                <a:ext cx="49590" cy="226857"/>
              </a:xfrm>
              <a:prstGeom prst="roundRect">
                <a:avLst/>
              </a:prstGeom>
              <a:solidFill>
                <a:srgbClr val="FF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Pentagon 55"/>
              <p:cNvSpPr/>
              <p:nvPr/>
            </p:nvSpPr>
            <p:spPr>
              <a:xfrm rot="5400000">
                <a:off x="3073270" y="2628857"/>
                <a:ext cx="396724" cy="272229"/>
              </a:xfrm>
              <a:prstGeom prst="homePlate">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56"/>
              <p:cNvSpPr/>
              <p:nvPr/>
            </p:nvSpPr>
            <p:spPr>
              <a:xfrm>
                <a:off x="3135518" y="2566610"/>
                <a:ext cx="272229" cy="99181"/>
              </a:xfrm>
              <a:prstGeom prst="rect">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loud 80"/>
              <p:cNvSpPr/>
              <p:nvPr/>
            </p:nvSpPr>
            <p:spPr>
              <a:xfrm rot="308159">
                <a:off x="3018359" y="856670"/>
                <a:ext cx="460201" cy="1060825"/>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3289400" y="830943"/>
                <a:ext cx="589829" cy="94221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loud 82"/>
              <p:cNvSpPr/>
              <p:nvPr/>
            </p:nvSpPr>
            <p:spPr>
              <a:xfrm rot="16200000" flipH="1">
                <a:off x="3435248" y="403838"/>
                <a:ext cx="343505" cy="907429"/>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3124200" y="838200"/>
                <a:ext cx="952800" cy="148771"/>
              </a:xfrm>
              <a:prstGeom prst="roundRect">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Pentagon 84"/>
              <p:cNvSpPr/>
              <p:nvPr/>
            </p:nvSpPr>
            <p:spPr>
              <a:xfrm>
                <a:off x="3198657" y="3310467"/>
                <a:ext cx="136114" cy="198362"/>
              </a:xfrm>
              <a:prstGeom prst="homePlat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Pentagon 85"/>
              <p:cNvSpPr/>
              <p:nvPr/>
            </p:nvSpPr>
            <p:spPr>
              <a:xfrm>
                <a:off x="3380143" y="3310467"/>
                <a:ext cx="136114" cy="198362"/>
              </a:xfrm>
              <a:prstGeom prst="homePlat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Pentagon 86"/>
              <p:cNvSpPr/>
              <p:nvPr/>
            </p:nvSpPr>
            <p:spPr>
              <a:xfrm>
                <a:off x="3561629" y="3310467"/>
                <a:ext cx="136114" cy="198362"/>
              </a:xfrm>
              <a:prstGeom prst="homePlat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Pentagon 87"/>
              <p:cNvSpPr/>
              <p:nvPr/>
            </p:nvSpPr>
            <p:spPr>
              <a:xfrm>
                <a:off x="3743114" y="3310467"/>
                <a:ext cx="136114" cy="198362"/>
              </a:xfrm>
              <a:prstGeom prst="homePlat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Pentagon 88"/>
              <p:cNvSpPr/>
              <p:nvPr/>
            </p:nvSpPr>
            <p:spPr>
              <a:xfrm>
                <a:off x="3924600" y="3310467"/>
                <a:ext cx="90743" cy="198362"/>
              </a:xfrm>
              <a:prstGeom prst="homePlat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52610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2" presetClass="entr" presetSubtype="6"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1+#ppt_w/2"/>
                                          </p:val>
                                        </p:tav>
                                        <p:tav tm="100000">
                                          <p:val>
                                            <p:strVal val="#ppt_x"/>
                                          </p:val>
                                        </p:tav>
                                      </p:tavLst>
                                    </p:anim>
                                    <p:anim calcmode="lin" valueType="num">
                                      <p:cBhvr additive="base">
                                        <p:cTn id="10" dur="1000" fill="hold"/>
                                        <p:tgtEl>
                                          <p:spTgt spid="8"/>
                                        </p:tgtEl>
                                        <p:attrNameLst>
                                          <p:attrName>ppt_y</p:attrName>
                                        </p:attrNameLst>
                                      </p:cBhvr>
                                      <p:tavLst>
                                        <p:tav tm="0">
                                          <p:val>
                                            <p:strVal val="1+#ppt_h/2"/>
                                          </p:val>
                                        </p:tav>
                                        <p:tav tm="100000">
                                          <p:val>
                                            <p:strVal val="#ppt_y"/>
                                          </p:val>
                                        </p:tav>
                                      </p:tavLst>
                                    </p:anim>
                                  </p:childTnLst>
                                </p:cTn>
                              </p:par>
                              <p:par>
                                <p:cTn id="11" presetID="2" presetClass="entr" presetSubtype="12"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1000" fill="hold"/>
                                        <p:tgtEl>
                                          <p:spTgt spid="61"/>
                                        </p:tgtEl>
                                        <p:attrNameLst>
                                          <p:attrName>ppt_x</p:attrName>
                                        </p:attrNameLst>
                                      </p:cBhvr>
                                      <p:tavLst>
                                        <p:tav tm="0">
                                          <p:val>
                                            <p:strVal val="0-#ppt_w/2"/>
                                          </p:val>
                                        </p:tav>
                                        <p:tav tm="100000">
                                          <p:val>
                                            <p:strVal val="#ppt_x"/>
                                          </p:val>
                                        </p:tav>
                                      </p:tavLst>
                                    </p:anim>
                                    <p:anim calcmode="lin" valueType="num">
                                      <p:cBhvr additive="base">
                                        <p:cTn id="14" dur="10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524F9E-6DE4-4F58-B846-C6B0BF7AFB62}"/>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4" name="TextBox 3"/>
          <p:cNvSpPr txBox="1"/>
          <p:nvPr/>
        </p:nvSpPr>
        <p:spPr>
          <a:xfrm>
            <a:off x="88392" y="6488668"/>
            <a:ext cx="3962400" cy="369332"/>
          </a:xfrm>
          <a:prstGeom prst="rect">
            <a:avLst/>
          </a:prstGeom>
          <a:noFill/>
        </p:spPr>
        <p:txBody>
          <a:bodyPr wrap="square" rtlCol="0">
            <a:spAutoFit/>
          </a:bodyPr>
          <a:lstStyle/>
          <a:p>
            <a:r>
              <a:rPr lang="en-US" dirty="0"/>
              <a:t>Alma 27:21-24</a:t>
            </a:r>
          </a:p>
        </p:txBody>
      </p:sp>
      <p:sp>
        <p:nvSpPr>
          <p:cNvPr id="5" name="TextBox 4"/>
          <p:cNvSpPr txBox="1"/>
          <p:nvPr/>
        </p:nvSpPr>
        <p:spPr>
          <a:xfrm>
            <a:off x="1905000" y="1"/>
            <a:ext cx="8382000" cy="1015663"/>
          </a:xfrm>
          <a:prstGeom prst="rect">
            <a:avLst/>
          </a:prstGeom>
          <a:noFill/>
        </p:spPr>
        <p:txBody>
          <a:bodyPr wrap="square" rtlCol="0">
            <a:spAutoFit/>
          </a:bodyPr>
          <a:lstStyle/>
          <a:p>
            <a:pPr algn="ctr"/>
            <a:r>
              <a:rPr lang="en-US" sz="6000" dirty="0">
                <a:latin typeface="Maiandra GD" pitchFamily="34" charset="0"/>
              </a:rPr>
              <a:t>The Voice of the People</a:t>
            </a:r>
          </a:p>
        </p:txBody>
      </p:sp>
      <p:sp>
        <p:nvSpPr>
          <p:cNvPr id="60" name="TextBox 59"/>
          <p:cNvSpPr txBox="1"/>
          <p:nvPr/>
        </p:nvSpPr>
        <p:spPr>
          <a:xfrm>
            <a:off x="950976" y="954024"/>
            <a:ext cx="4846320" cy="1323439"/>
          </a:xfrm>
          <a:prstGeom prst="rect">
            <a:avLst/>
          </a:prstGeom>
          <a:noFill/>
        </p:spPr>
        <p:txBody>
          <a:bodyPr wrap="square" rtlCol="0">
            <a:spAutoFit/>
          </a:bodyPr>
          <a:lstStyle/>
          <a:p>
            <a:r>
              <a:rPr lang="en-US" sz="2000" dirty="0"/>
              <a:t>The missionaries return to </a:t>
            </a:r>
            <a:r>
              <a:rPr lang="en-US" sz="2000" dirty="0" err="1"/>
              <a:t>Zarahemla</a:t>
            </a:r>
            <a:r>
              <a:rPr lang="en-US" sz="2000" dirty="0"/>
              <a:t> and ask the chief judge, recounting their mission, if they could have the converted people come to </a:t>
            </a:r>
            <a:r>
              <a:rPr lang="en-US" sz="2000" dirty="0" err="1"/>
              <a:t>Zarahemla</a:t>
            </a:r>
            <a:endParaRPr lang="en-US" sz="2000" dirty="0"/>
          </a:p>
        </p:txBody>
      </p:sp>
      <p:sp>
        <p:nvSpPr>
          <p:cNvPr id="218" name="Vertical Scroll 217"/>
          <p:cNvSpPr/>
          <p:nvPr/>
        </p:nvSpPr>
        <p:spPr>
          <a:xfrm>
            <a:off x="6629400" y="1219200"/>
            <a:ext cx="3657600" cy="2819400"/>
          </a:xfrm>
          <a:prstGeom prst="verticalScroll">
            <a:avLst/>
          </a:prstGeom>
          <a:solidFill>
            <a:srgbClr val="E9B45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86600" y="1752601"/>
            <a:ext cx="2743200" cy="2062103"/>
          </a:xfrm>
          <a:prstGeom prst="rect">
            <a:avLst/>
          </a:prstGeom>
          <a:noFill/>
        </p:spPr>
        <p:txBody>
          <a:bodyPr wrap="square" rtlCol="0">
            <a:spAutoFit/>
          </a:bodyPr>
          <a:lstStyle/>
          <a:p>
            <a:pPr algn="ctr"/>
            <a:r>
              <a:rPr lang="en-US" sz="2800" i="1" dirty="0">
                <a:latin typeface="Maiandra GD" pitchFamily="34" charset="0"/>
              </a:rPr>
              <a:t>Proclamation:</a:t>
            </a:r>
          </a:p>
          <a:p>
            <a:pPr algn="ctr"/>
            <a:r>
              <a:rPr lang="en-US" sz="2000" dirty="0">
                <a:latin typeface="Maiandra GD" pitchFamily="34" charset="0"/>
              </a:rPr>
              <a:t>Would you allow your brethren who are the people of Anti-Nephi-Lehi to live in this land?</a:t>
            </a:r>
          </a:p>
        </p:txBody>
      </p:sp>
      <p:sp>
        <p:nvSpPr>
          <p:cNvPr id="219" name="TextBox 218"/>
          <p:cNvSpPr txBox="1"/>
          <p:nvPr/>
        </p:nvSpPr>
        <p:spPr>
          <a:xfrm>
            <a:off x="2438400" y="4495800"/>
            <a:ext cx="7239000" cy="1938992"/>
          </a:xfrm>
          <a:prstGeom prst="rect">
            <a:avLst/>
          </a:prstGeom>
          <a:noFill/>
        </p:spPr>
        <p:txBody>
          <a:bodyPr wrap="square" rtlCol="0">
            <a:spAutoFit/>
          </a:bodyPr>
          <a:lstStyle/>
          <a:p>
            <a:r>
              <a:rPr lang="en-US" sz="2000" dirty="0"/>
              <a:t>“…Behold we will give up the land of </a:t>
            </a:r>
            <a:r>
              <a:rPr lang="en-US" sz="2000" dirty="0" err="1"/>
              <a:t>Jershon</a:t>
            </a:r>
            <a:r>
              <a:rPr lang="en-US" sz="2000" dirty="0"/>
              <a:t>, which is on the east by the sea…for an inheritance…we will set our armies between the land </a:t>
            </a:r>
            <a:r>
              <a:rPr lang="en-US" sz="2000" dirty="0" err="1"/>
              <a:t>Jershon</a:t>
            </a:r>
            <a:r>
              <a:rPr lang="en-US" sz="2000" dirty="0"/>
              <a:t> and the land Nephi, that we may protect our brethren…we will guard them from their enemies…on condition that they will give us a portion of their substance to assist us that we may maintain our armies.”</a:t>
            </a:r>
          </a:p>
        </p:txBody>
      </p:sp>
      <p:grpSp>
        <p:nvGrpSpPr>
          <p:cNvPr id="13" name="Group 12">
            <a:extLst>
              <a:ext uri="{FF2B5EF4-FFF2-40B4-BE49-F238E27FC236}">
                <a16:creationId xmlns:a16="http://schemas.microsoft.com/office/drawing/2014/main" id="{7308258D-9CE2-454F-8F1F-0E9E53702CA1}"/>
              </a:ext>
            </a:extLst>
          </p:cNvPr>
          <p:cNvGrpSpPr/>
          <p:nvPr/>
        </p:nvGrpSpPr>
        <p:grpSpPr>
          <a:xfrm>
            <a:off x="2667000" y="2267607"/>
            <a:ext cx="2798778" cy="1905000"/>
            <a:chOff x="685800" y="2438400"/>
            <a:chExt cx="4478045" cy="3048000"/>
          </a:xfrm>
        </p:grpSpPr>
        <p:grpSp>
          <p:nvGrpSpPr>
            <p:cNvPr id="14" name="Group 1">
              <a:extLst>
                <a:ext uri="{FF2B5EF4-FFF2-40B4-BE49-F238E27FC236}">
                  <a16:creationId xmlns:a16="http://schemas.microsoft.com/office/drawing/2014/main" id="{DF9A1569-7277-4364-9836-9B767600267A}"/>
                </a:ext>
              </a:extLst>
            </p:cNvPr>
            <p:cNvGrpSpPr/>
            <p:nvPr/>
          </p:nvGrpSpPr>
          <p:grpSpPr>
            <a:xfrm>
              <a:off x="1752600" y="2743200"/>
              <a:ext cx="1295400" cy="2672989"/>
              <a:chOff x="990600" y="1869556"/>
              <a:chExt cx="1625545" cy="3815989"/>
            </a:xfrm>
          </p:grpSpPr>
          <p:sp>
            <p:nvSpPr>
              <p:cNvPr id="132" name="Oval 2">
                <a:extLst>
                  <a:ext uri="{FF2B5EF4-FFF2-40B4-BE49-F238E27FC236}">
                    <a16:creationId xmlns:a16="http://schemas.microsoft.com/office/drawing/2014/main" id="{C06504E5-7ECF-41F9-9CA2-F7C1EF7575DA}"/>
                  </a:ext>
                </a:extLst>
              </p:cNvPr>
              <p:cNvSpPr/>
              <p:nvPr/>
            </p:nvSpPr>
            <p:spPr>
              <a:xfrm rot="6922285">
                <a:off x="1308408" y="5244859"/>
                <a:ext cx="500424" cy="374039"/>
              </a:xfrm>
              <a:prstGeom prst="ellipse">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3">
                <a:extLst>
                  <a:ext uri="{FF2B5EF4-FFF2-40B4-BE49-F238E27FC236}">
                    <a16:creationId xmlns:a16="http://schemas.microsoft.com/office/drawing/2014/main" id="{D89CF7B6-C511-4522-A1C6-E8CA21F23A86}"/>
                  </a:ext>
                </a:extLst>
              </p:cNvPr>
              <p:cNvSpPr/>
              <p:nvPr/>
            </p:nvSpPr>
            <p:spPr>
              <a:xfrm rot="3646842">
                <a:off x="1850980" y="5248313"/>
                <a:ext cx="500424" cy="374039"/>
              </a:xfrm>
              <a:prstGeom prst="ellipse">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4">
                <a:extLst>
                  <a:ext uri="{FF2B5EF4-FFF2-40B4-BE49-F238E27FC236}">
                    <a16:creationId xmlns:a16="http://schemas.microsoft.com/office/drawing/2014/main" id="{8AE78383-C276-4D55-8EB1-AC98E24D4796}"/>
                  </a:ext>
                </a:extLst>
              </p:cNvPr>
              <p:cNvSpPr/>
              <p:nvPr/>
            </p:nvSpPr>
            <p:spPr>
              <a:xfrm>
                <a:off x="1206228" y="4058865"/>
                <a:ext cx="1295400" cy="1295400"/>
              </a:xfrm>
              <a:prstGeom prst="trapezoid">
                <a:avLst>
                  <a:gd name="adj" fmla="val 21250"/>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5">
                <a:extLst>
                  <a:ext uri="{FF2B5EF4-FFF2-40B4-BE49-F238E27FC236}">
                    <a16:creationId xmlns:a16="http://schemas.microsoft.com/office/drawing/2014/main" id="{44EC884E-2C41-4D5B-A700-27117BFB3068}"/>
                  </a:ext>
                </a:extLst>
              </p:cNvPr>
              <p:cNvSpPr/>
              <p:nvPr/>
            </p:nvSpPr>
            <p:spPr>
              <a:xfrm rot="4724043">
                <a:off x="2178914" y="3848972"/>
                <a:ext cx="500424" cy="374039"/>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6">
                <a:extLst>
                  <a:ext uri="{FF2B5EF4-FFF2-40B4-BE49-F238E27FC236}">
                    <a16:creationId xmlns:a16="http://schemas.microsoft.com/office/drawing/2014/main" id="{DAA75545-2FAE-44AE-96CA-777690E5A19D}"/>
                  </a:ext>
                </a:extLst>
              </p:cNvPr>
              <p:cNvSpPr/>
              <p:nvPr/>
            </p:nvSpPr>
            <p:spPr>
              <a:xfrm rot="6922285">
                <a:off x="927408" y="3949460"/>
                <a:ext cx="500424" cy="374039"/>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7">
                <a:extLst>
                  <a:ext uri="{FF2B5EF4-FFF2-40B4-BE49-F238E27FC236}">
                    <a16:creationId xmlns:a16="http://schemas.microsoft.com/office/drawing/2014/main" id="{1F9E4976-B548-4DDD-82AD-E21D7F7E6073}"/>
                  </a:ext>
                </a:extLst>
              </p:cNvPr>
              <p:cNvSpPr/>
              <p:nvPr/>
            </p:nvSpPr>
            <p:spPr>
              <a:xfrm rot="19684206">
                <a:off x="2026032" y="3140170"/>
                <a:ext cx="543829" cy="950480"/>
              </a:xfrm>
              <a:prstGeom prst="trapezoid">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8">
                <a:extLst>
                  <a:ext uri="{FF2B5EF4-FFF2-40B4-BE49-F238E27FC236}">
                    <a16:creationId xmlns:a16="http://schemas.microsoft.com/office/drawing/2014/main" id="{AAF9DC2F-9910-474A-8B39-532A2C2E96CB}"/>
                  </a:ext>
                </a:extLst>
              </p:cNvPr>
              <p:cNvSpPr/>
              <p:nvPr/>
            </p:nvSpPr>
            <p:spPr>
              <a:xfrm rot="1711066">
                <a:off x="1095331" y="3216624"/>
                <a:ext cx="543829" cy="950480"/>
              </a:xfrm>
              <a:prstGeom prst="trapezoid">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loud 9">
                <a:extLst>
                  <a:ext uri="{FF2B5EF4-FFF2-40B4-BE49-F238E27FC236}">
                    <a16:creationId xmlns:a16="http://schemas.microsoft.com/office/drawing/2014/main" id="{635060DB-0979-488A-B769-500FE14B19B7}"/>
                  </a:ext>
                </a:extLst>
              </p:cNvPr>
              <p:cNvSpPr/>
              <p:nvPr/>
            </p:nvSpPr>
            <p:spPr>
              <a:xfrm rot="21304292">
                <a:off x="1922597" y="1996079"/>
                <a:ext cx="645572" cy="1109362"/>
              </a:xfrm>
              <a:prstGeom prst="cloud">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Cloud 10">
                <a:extLst>
                  <a:ext uri="{FF2B5EF4-FFF2-40B4-BE49-F238E27FC236}">
                    <a16:creationId xmlns:a16="http://schemas.microsoft.com/office/drawing/2014/main" id="{9D6E575E-C678-4C27-BBB9-97EADFE4E42B}"/>
                  </a:ext>
                </a:extLst>
              </p:cNvPr>
              <p:cNvSpPr/>
              <p:nvPr/>
            </p:nvSpPr>
            <p:spPr>
              <a:xfrm>
                <a:off x="1062548" y="1978092"/>
                <a:ext cx="635729" cy="1109362"/>
              </a:xfrm>
              <a:prstGeom prst="cloud">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Hexagon 11">
                <a:extLst>
                  <a:ext uri="{FF2B5EF4-FFF2-40B4-BE49-F238E27FC236}">
                    <a16:creationId xmlns:a16="http://schemas.microsoft.com/office/drawing/2014/main" id="{7C32F656-EF18-4B93-98C8-1A29713D9784}"/>
                  </a:ext>
                </a:extLst>
              </p:cNvPr>
              <p:cNvSpPr/>
              <p:nvPr/>
            </p:nvSpPr>
            <p:spPr>
              <a:xfrm>
                <a:off x="1676453" y="2093285"/>
                <a:ext cx="317770" cy="252030"/>
              </a:xfrm>
              <a:prstGeom prst="hexagon">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2">
                <a:extLst>
                  <a:ext uri="{FF2B5EF4-FFF2-40B4-BE49-F238E27FC236}">
                    <a16:creationId xmlns:a16="http://schemas.microsoft.com/office/drawing/2014/main" id="{D45BC97F-CDDD-415E-B624-17484D8C4169}"/>
                  </a:ext>
                </a:extLst>
              </p:cNvPr>
              <p:cNvSpPr/>
              <p:nvPr/>
            </p:nvSpPr>
            <p:spPr>
              <a:xfrm>
                <a:off x="1282428" y="3220665"/>
                <a:ext cx="1143000" cy="1524000"/>
              </a:xfrm>
              <a:prstGeom prst="trapezoid">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Isosceles Triangle 13">
                <a:extLst>
                  <a:ext uri="{FF2B5EF4-FFF2-40B4-BE49-F238E27FC236}">
                    <a16:creationId xmlns:a16="http://schemas.microsoft.com/office/drawing/2014/main" id="{AC5E8841-4FA3-4B5E-8A1A-853F400FB4E6}"/>
                  </a:ext>
                </a:extLst>
              </p:cNvPr>
              <p:cNvSpPr/>
              <p:nvPr/>
            </p:nvSpPr>
            <p:spPr>
              <a:xfrm rot="10800000">
                <a:off x="1626852" y="2906721"/>
                <a:ext cx="381000" cy="762000"/>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74">
                <a:extLst>
                  <a:ext uri="{FF2B5EF4-FFF2-40B4-BE49-F238E27FC236}">
                    <a16:creationId xmlns:a16="http://schemas.microsoft.com/office/drawing/2014/main" id="{837B3D62-4F58-4163-8504-E46DA32767B2}"/>
                  </a:ext>
                </a:extLst>
              </p:cNvPr>
              <p:cNvGrpSpPr/>
              <p:nvPr/>
            </p:nvGrpSpPr>
            <p:grpSpPr>
              <a:xfrm rot="5400000">
                <a:off x="1282428" y="3525465"/>
                <a:ext cx="762000" cy="152400"/>
                <a:chOff x="4038600" y="287312"/>
                <a:chExt cx="5102902" cy="474688"/>
              </a:xfrm>
            </p:grpSpPr>
            <p:sp>
              <p:nvSpPr>
                <p:cNvPr id="167" name="Quad Arrow Callout 37">
                  <a:extLst>
                    <a:ext uri="{FF2B5EF4-FFF2-40B4-BE49-F238E27FC236}">
                      <a16:creationId xmlns:a16="http://schemas.microsoft.com/office/drawing/2014/main" id="{DD98F888-EDBF-47A0-9338-4865EB7DB0AE}"/>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Quad Arrow Callout 38">
                  <a:extLst>
                    <a:ext uri="{FF2B5EF4-FFF2-40B4-BE49-F238E27FC236}">
                      <a16:creationId xmlns:a16="http://schemas.microsoft.com/office/drawing/2014/main" id="{7A47F068-4E93-4D42-87DF-298A0BD9ABDA}"/>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Quad Arrow Callout 39">
                  <a:extLst>
                    <a:ext uri="{FF2B5EF4-FFF2-40B4-BE49-F238E27FC236}">
                      <a16:creationId xmlns:a16="http://schemas.microsoft.com/office/drawing/2014/main" id="{CA617C77-1EE7-4E8A-8F10-53E92AC6C34B}"/>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Quad Arrow Callout 40">
                  <a:extLst>
                    <a:ext uri="{FF2B5EF4-FFF2-40B4-BE49-F238E27FC236}">
                      <a16:creationId xmlns:a16="http://schemas.microsoft.com/office/drawing/2014/main" id="{67AABE52-EFBF-42F3-8B61-9D4FF6F8BF57}"/>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79">
                <a:extLst>
                  <a:ext uri="{FF2B5EF4-FFF2-40B4-BE49-F238E27FC236}">
                    <a16:creationId xmlns:a16="http://schemas.microsoft.com/office/drawing/2014/main" id="{5B8F6954-9546-4009-9452-5ADFA2C73CA3}"/>
                  </a:ext>
                </a:extLst>
              </p:cNvPr>
              <p:cNvGrpSpPr/>
              <p:nvPr/>
            </p:nvGrpSpPr>
            <p:grpSpPr>
              <a:xfrm rot="5400000">
                <a:off x="1587228" y="3525465"/>
                <a:ext cx="762000" cy="152400"/>
                <a:chOff x="4038600" y="287312"/>
                <a:chExt cx="5102902" cy="474688"/>
              </a:xfrm>
            </p:grpSpPr>
            <p:sp>
              <p:nvSpPr>
                <p:cNvPr id="163" name="Quad Arrow Callout 33">
                  <a:extLst>
                    <a:ext uri="{FF2B5EF4-FFF2-40B4-BE49-F238E27FC236}">
                      <a16:creationId xmlns:a16="http://schemas.microsoft.com/office/drawing/2014/main" id="{5FD89B78-F3D1-4CA4-BA0F-CCF8831C583A}"/>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Quad Arrow Callout 34">
                  <a:extLst>
                    <a:ext uri="{FF2B5EF4-FFF2-40B4-BE49-F238E27FC236}">
                      <a16:creationId xmlns:a16="http://schemas.microsoft.com/office/drawing/2014/main" id="{70EB5132-D458-48D1-8A4F-858FC4B96D81}"/>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Quad Arrow Callout 35">
                  <a:extLst>
                    <a:ext uri="{FF2B5EF4-FFF2-40B4-BE49-F238E27FC236}">
                      <a16:creationId xmlns:a16="http://schemas.microsoft.com/office/drawing/2014/main" id="{BCDD9464-8E9D-447C-AAC6-DB761EB35FE2}"/>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Quad Arrow Callout 36">
                  <a:extLst>
                    <a:ext uri="{FF2B5EF4-FFF2-40B4-BE49-F238E27FC236}">
                      <a16:creationId xmlns:a16="http://schemas.microsoft.com/office/drawing/2014/main" id="{0AFD47E6-72EE-4216-A251-EF4618C7339F}"/>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84">
                <a:extLst>
                  <a:ext uri="{FF2B5EF4-FFF2-40B4-BE49-F238E27FC236}">
                    <a16:creationId xmlns:a16="http://schemas.microsoft.com/office/drawing/2014/main" id="{78B05E92-FD88-4B66-9982-8B431B3CF6D7}"/>
                  </a:ext>
                </a:extLst>
              </p:cNvPr>
              <p:cNvGrpSpPr/>
              <p:nvPr/>
            </p:nvGrpSpPr>
            <p:grpSpPr>
              <a:xfrm rot="5400000">
                <a:off x="1621079" y="3720214"/>
                <a:ext cx="386690" cy="149593"/>
                <a:chOff x="5257800" y="296056"/>
                <a:chExt cx="2589551" cy="465944"/>
              </a:xfrm>
            </p:grpSpPr>
            <p:sp>
              <p:nvSpPr>
                <p:cNvPr id="161" name="Quad Arrow Callout 31">
                  <a:extLst>
                    <a:ext uri="{FF2B5EF4-FFF2-40B4-BE49-F238E27FC236}">
                      <a16:creationId xmlns:a16="http://schemas.microsoft.com/office/drawing/2014/main" id="{F0903E0A-8C90-43AD-BDA5-F6D854E3A7C4}"/>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Quad Arrow Callout 32">
                  <a:extLst>
                    <a:ext uri="{FF2B5EF4-FFF2-40B4-BE49-F238E27FC236}">
                      <a16:creationId xmlns:a16="http://schemas.microsoft.com/office/drawing/2014/main" id="{AF5C9211-2996-4425-9EFC-B9DCABB469AC}"/>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Oval 17">
                <a:extLst>
                  <a:ext uri="{FF2B5EF4-FFF2-40B4-BE49-F238E27FC236}">
                    <a16:creationId xmlns:a16="http://schemas.microsoft.com/office/drawing/2014/main" id="{E8A5E75C-3298-41F7-BB29-2445A8BAAD48}"/>
                  </a:ext>
                </a:extLst>
              </p:cNvPr>
              <p:cNvSpPr/>
              <p:nvPr/>
            </p:nvSpPr>
            <p:spPr>
              <a:xfrm>
                <a:off x="1206228" y="2133599"/>
                <a:ext cx="1165157" cy="1235457"/>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68">
                <a:extLst>
                  <a:ext uri="{FF2B5EF4-FFF2-40B4-BE49-F238E27FC236}">
                    <a16:creationId xmlns:a16="http://schemas.microsoft.com/office/drawing/2014/main" id="{D1E87A50-D66D-43B4-8A0B-B63EFE72BE6E}"/>
                  </a:ext>
                </a:extLst>
              </p:cNvPr>
              <p:cNvGrpSpPr/>
              <p:nvPr/>
            </p:nvGrpSpPr>
            <p:grpSpPr>
              <a:xfrm>
                <a:off x="1358628" y="4135065"/>
                <a:ext cx="990600" cy="838200"/>
                <a:chOff x="5715000" y="5771234"/>
                <a:chExt cx="1154507" cy="1086766"/>
              </a:xfrm>
            </p:grpSpPr>
            <p:sp>
              <p:nvSpPr>
                <p:cNvPr id="156" name="Wave 26">
                  <a:extLst>
                    <a:ext uri="{FF2B5EF4-FFF2-40B4-BE49-F238E27FC236}">
                      <a16:creationId xmlns:a16="http://schemas.microsoft.com/office/drawing/2014/main" id="{860D41E2-CE2D-4525-9F3F-F2D4AB6358F8}"/>
                    </a:ext>
                  </a:extLst>
                </p:cNvPr>
                <p:cNvSpPr/>
                <p:nvPr/>
              </p:nvSpPr>
              <p:spPr>
                <a:xfrm rot="16200000">
                  <a:off x="6093773" y="6319799"/>
                  <a:ext cx="845228" cy="231174"/>
                </a:xfrm>
                <a:prstGeom prst="wave">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67">
                  <a:extLst>
                    <a:ext uri="{FF2B5EF4-FFF2-40B4-BE49-F238E27FC236}">
                      <a16:creationId xmlns:a16="http://schemas.microsoft.com/office/drawing/2014/main" id="{05371F66-BAA9-4F26-8F4D-08BEA6E44429}"/>
                    </a:ext>
                  </a:extLst>
                </p:cNvPr>
                <p:cNvGrpSpPr/>
                <p:nvPr/>
              </p:nvGrpSpPr>
              <p:grpSpPr>
                <a:xfrm>
                  <a:off x="5715000" y="5771234"/>
                  <a:ext cx="1154507" cy="1086766"/>
                  <a:chOff x="1205362" y="4212084"/>
                  <a:chExt cx="1154507" cy="1086766"/>
                </a:xfrm>
              </p:grpSpPr>
              <p:sp>
                <p:nvSpPr>
                  <p:cNvPr id="158" name="Rounded Rectangle 16">
                    <a:extLst>
                      <a:ext uri="{FF2B5EF4-FFF2-40B4-BE49-F238E27FC236}">
                        <a16:creationId xmlns:a16="http://schemas.microsoft.com/office/drawing/2014/main" id="{1365E0E3-4D07-4159-998E-649E42187D35}"/>
                      </a:ext>
                    </a:extLst>
                  </p:cNvPr>
                  <p:cNvSpPr/>
                  <p:nvPr/>
                </p:nvSpPr>
                <p:spPr>
                  <a:xfrm>
                    <a:off x="1205362" y="4264912"/>
                    <a:ext cx="1154507" cy="211307"/>
                  </a:xfrm>
                  <a:prstGeom prst="round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Wave 29">
                    <a:extLst>
                      <a:ext uri="{FF2B5EF4-FFF2-40B4-BE49-F238E27FC236}">
                        <a16:creationId xmlns:a16="http://schemas.microsoft.com/office/drawing/2014/main" id="{654C325B-708C-4473-BA64-176596485611}"/>
                      </a:ext>
                    </a:extLst>
                  </p:cNvPr>
                  <p:cNvSpPr/>
                  <p:nvPr/>
                </p:nvSpPr>
                <p:spPr>
                  <a:xfrm rot="15242885">
                    <a:off x="1667743" y="4683044"/>
                    <a:ext cx="917103" cy="314510"/>
                  </a:xfrm>
                  <a:prstGeom prst="wave">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30">
                    <a:extLst>
                      <a:ext uri="{FF2B5EF4-FFF2-40B4-BE49-F238E27FC236}">
                        <a16:creationId xmlns:a16="http://schemas.microsoft.com/office/drawing/2014/main" id="{A4C77C03-DEC7-4B57-82E9-6A92A439BFF5}"/>
                      </a:ext>
                    </a:extLst>
                  </p:cNvPr>
                  <p:cNvSpPr/>
                  <p:nvPr/>
                </p:nvSpPr>
                <p:spPr>
                  <a:xfrm>
                    <a:off x="1866223" y="4212084"/>
                    <a:ext cx="314099" cy="264134"/>
                  </a:xfrm>
                  <a:prstGeom prst="round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9" name="Cloud 19">
                <a:extLst>
                  <a:ext uri="{FF2B5EF4-FFF2-40B4-BE49-F238E27FC236}">
                    <a16:creationId xmlns:a16="http://schemas.microsoft.com/office/drawing/2014/main" id="{5D58299E-511A-48BE-ADD2-84DD89AAD356}"/>
                  </a:ext>
                </a:extLst>
              </p:cNvPr>
              <p:cNvSpPr/>
              <p:nvPr/>
            </p:nvSpPr>
            <p:spPr>
              <a:xfrm rot="214273">
                <a:off x="1158582" y="1869556"/>
                <a:ext cx="1325469" cy="541635"/>
              </a:xfrm>
              <a:prstGeom prst="cloud">
                <a:avLst/>
              </a:prstGeom>
              <a:solidFill>
                <a:srgbClr val="3E1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20">
                <a:extLst>
                  <a:ext uri="{FF2B5EF4-FFF2-40B4-BE49-F238E27FC236}">
                    <a16:creationId xmlns:a16="http://schemas.microsoft.com/office/drawing/2014/main" id="{106FAD5C-8EEF-4AC3-905E-DE2BDCCAC628}"/>
                  </a:ext>
                </a:extLst>
              </p:cNvPr>
              <p:cNvSpPr/>
              <p:nvPr/>
            </p:nvSpPr>
            <p:spPr>
              <a:xfrm>
                <a:off x="1130028" y="2077665"/>
                <a:ext cx="1377003" cy="252030"/>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 name="Group 91">
                <a:extLst>
                  <a:ext uri="{FF2B5EF4-FFF2-40B4-BE49-F238E27FC236}">
                    <a16:creationId xmlns:a16="http://schemas.microsoft.com/office/drawing/2014/main" id="{22DB8647-FF16-4FAE-8AB8-D79AF1727C52}"/>
                  </a:ext>
                </a:extLst>
              </p:cNvPr>
              <p:cNvGrpSpPr/>
              <p:nvPr/>
            </p:nvGrpSpPr>
            <p:grpSpPr>
              <a:xfrm>
                <a:off x="1413492" y="2129481"/>
                <a:ext cx="762000" cy="152400"/>
                <a:chOff x="4038600" y="287312"/>
                <a:chExt cx="5102902" cy="474688"/>
              </a:xfrm>
            </p:grpSpPr>
            <p:sp>
              <p:nvSpPr>
                <p:cNvPr id="152" name="Quad Arrow Callout 22">
                  <a:extLst>
                    <a:ext uri="{FF2B5EF4-FFF2-40B4-BE49-F238E27FC236}">
                      <a16:creationId xmlns:a16="http://schemas.microsoft.com/office/drawing/2014/main" id="{2026D8B9-5490-416A-A316-79E435EA7A36}"/>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Quad Arrow Callout 23">
                  <a:extLst>
                    <a:ext uri="{FF2B5EF4-FFF2-40B4-BE49-F238E27FC236}">
                      <a16:creationId xmlns:a16="http://schemas.microsoft.com/office/drawing/2014/main" id="{D2E91F25-90A2-4F2D-A7E6-35239C37BE41}"/>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Quad Arrow Callout 24">
                  <a:extLst>
                    <a:ext uri="{FF2B5EF4-FFF2-40B4-BE49-F238E27FC236}">
                      <a16:creationId xmlns:a16="http://schemas.microsoft.com/office/drawing/2014/main" id="{9E4E2213-5A5B-41CA-A84B-E6A8808DD555}"/>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Quad Arrow Callout 25">
                  <a:extLst>
                    <a:ext uri="{FF2B5EF4-FFF2-40B4-BE49-F238E27FC236}">
                      <a16:creationId xmlns:a16="http://schemas.microsoft.com/office/drawing/2014/main" id="{C001E87B-9057-4EF5-9DC7-950ED39117B3}"/>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31">
              <a:extLst>
                <a:ext uri="{FF2B5EF4-FFF2-40B4-BE49-F238E27FC236}">
                  <a16:creationId xmlns:a16="http://schemas.microsoft.com/office/drawing/2014/main" id="{B8949823-6F73-4999-980B-7EF42E728551}"/>
                </a:ext>
              </a:extLst>
            </p:cNvPr>
            <p:cNvGrpSpPr/>
            <p:nvPr/>
          </p:nvGrpSpPr>
          <p:grpSpPr>
            <a:xfrm>
              <a:off x="2819400" y="2590800"/>
              <a:ext cx="1216594" cy="2895600"/>
              <a:chOff x="5715000" y="1143000"/>
              <a:chExt cx="1978594" cy="4664894"/>
            </a:xfrm>
          </p:grpSpPr>
          <p:sp>
            <p:nvSpPr>
              <p:cNvPr id="80" name="Double Wave 8">
                <a:extLst>
                  <a:ext uri="{FF2B5EF4-FFF2-40B4-BE49-F238E27FC236}">
                    <a16:creationId xmlns:a16="http://schemas.microsoft.com/office/drawing/2014/main" id="{A0DC297A-2BA0-4535-8CC6-652FAC2A7085}"/>
                  </a:ext>
                </a:extLst>
              </p:cNvPr>
              <p:cNvSpPr/>
              <p:nvPr/>
            </p:nvSpPr>
            <p:spPr>
              <a:xfrm rot="5400000">
                <a:off x="6717586" y="1740613"/>
                <a:ext cx="1066801" cy="481175"/>
              </a:xfrm>
              <a:prstGeom prst="doubleWave">
                <a:avLst>
                  <a:gd name="adj1" fmla="val 12500"/>
                  <a:gd name="adj2" fmla="val -62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ouble Wave 8">
                <a:extLst>
                  <a:ext uri="{FF2B5EF4-FFF2-40B4-BE49-F238E27FC236}">
                    <a16:creationId xmlns:a16="http://schemas.microsoft.com/office/drawing/2014/main" id="{651C647B-41D2-4DEC-922B-B44466FC6CFE}"/>
                  </a:ext>
                </a:extLst>
              </p:cNvPr>
              <p:cNvSpPr/>
              <p:nvPr/>
            </p:nvSpPr>
            <p:spPr>
              <a:xfrm rot="6254388">
                <a:off x="5735554" y="1735644"/>
                <a:ext cx="968254" cy="481175"/>
              </a:xfrm>
              <a:prstGeom prst="doubleWave">
                <a:avLst>
                  <a:gd name="adj1" fmla="val 12500"/>
                  <a:gd name="adj2" fmla="val -62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2">
                <a:extLst>
                  <a:ext uri="{FF2B5EF4-FFF2-40B4-BE49-F238E27FC236}">
                    <a16:creationId xmlns:a16="http://schemas.microsoft.com/office/drawing/2014/main" id="{DA76FA94-098E-4349-8C90-197BCD5D4880}"/>
                  </a:ext>
                </a:extLst>
              </p:cNvPr>
              <p:cNvSpPr/>
              <p:nvPr/>
            </p:nvSpPr>
            <p:spPr>
              <a:xfrm rot="1267050">
                <a:off x="6215525" y="5054328"/>
                <a:ext cx="456113" cy="748528"/>
              </a:xfrm>
              <a:prstGeom prst="ellipse">
                <a:avLst/>
              </a:prstGeom>
              <a:solidFill>
                <a:srgbClr val="A491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EBE18F2C-91F0-4761-9735-5BBCB557A064}"/>
                  </a:ext>
                </a:extLst>
              </p:cNvPr>
              <p:cNvSpPr/>
              <p:nvPr/>
            </p:nvSpPr>
            <p:spPr>
              <a:xfrm rot="19394983">
                <a:off x="6731807" y="5059366"/>
                <a:ext cx="456113" cy="748528"/>
              </a:xfrm>
              <a:prstGeom prst="ellipse">
                <a:avLst/>
              </a:prstGeom>
              <a:solidFill>
                <a:srgbClr val="A4912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2">
                <a:extLst>
                  <a:ext uri="{FF2B5EF4-FFF2-40B4-BE49-F238E27FC236}">
                    <a16:creationId xmlns:a16="http://schemas.microsoft.com/office/drawing/2014/main" id="{7BB7E4ED-72C5-4BB5-B4E0-AA46F735D134}"/>
                  </a:ext>
                </a:extLst>
              </p:cNvPr>
              <p:cNvSpPr/>
              <p:nvPr/>
            </p:nvSpPr>
            <p:spPr>
              <a:xfrm rot="20847300">
                <a:off x="7306829" y="3278739"/>
                <a:ext cx="386765" cy="66707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3">
                <a:extLst>
                  <a:ext uri="{FF2B5EF4-FFF2-40B4-BE49-F238E27FC236}">
                    <a16:creationId xmlns:a16="http://schemas.microsoft.com/office/drawing/2014/main" id="{FAA632A7-1379-4F13-A366-2EB71D2A9EFB}"/>
                  </a:ext>
                </a:extLst>
              </p:cNvPr>
              <p:cNvSpPr/>
              <p:nvPr/>
            </p:nvSpPr>
            <p:spPr>
              <a:xfrm>
                <a:off x="5715000" y="3397098"/>
                <a:ext cx="386765" cy="66707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4">
                <a:extLst>
                  <a:ext uri="{FF2B5EF4-FFF2-40B4-BE49-F238E27FC236}">
                    <a16:creationId xmlns:a16="http://schemas.microsoft.com/office/drawing/2014/main" id="{05A0DBC2-444B-424E-9F29-C3C351712C89}"/>
                  </a:ext>
                </a:extLst>
              </p:cNvPr>
              <p:cNvSpPr/>
              <p:nvPr/>
            </p:nvSpPr>
            <p:spPr>
              <a:xfrm rot="20339459">
                <a:off x="6830592" y="2089476"/>
                <a:ext cx="666750" cy="1671083"/>
              </a:xfrm>
              <a:prstGeom prst="trapezoid">
                <a:avLst>
                  <a:gd name="adj" fmla="val 34133"/>
                </a:avLst>
              </a:prstGeom>
              <a:solidFill>
                <a:srgbClr val="E8CA5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rapezoid 5">
                <a:extLst>
                  <a:ext uri="{FF2B5EF4-FFF2-40B4-BE49-F238E27FC236}">
                    <a16:creationId xmlns:a16="http://schemas.microsoft.com/office/drawing/2014/main" id="{EFC97DAA-5900-490C-BFD9-8CB292C535FA}"/>
                  </a:ext>
                </a:extLst>
              </p:cNvPr>
              <p:cNvSpPr/>
              <p:nvPr/>
            </p:nvSpPr>
            <p:spPr>
              <a:xfrm rot="1327004">
                <a:off x="5928848" y="2241933"/>
                <a:ext cx="666750" cy="1671083"/>
              </a:xfrm>
              <a:prstGeom prst="trapezoid">
                <a:avLst>
                  <a:gd name="adj" fmla="val 34133"/>
                </a:avLst>
              </a:prstGeom>
              <a:solidFill>
                <a:srgbClr val="E8CA5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6">
                <a:extLst>
                  <a:ext uri="{FF2B5EF4-FFF2-40B4-BE49-F238E27FC236}">
                    <a16:creationId xmlns:a16="http://schemas.microsoft.com/office/drawing/2014/main" id="{035341BA-5438-40BB-AE00-26D1C1B6C78D}"/>
                  </a:ext>
                </a:extLst>
              </p:cNvPr>
              <p:cNvSpPr/>
              <p:nvPr/>
            </p:nvSpPr>
            <p:spPr>
              <a:xfrm>
                <a:off x="6022731" y="2248545"/>
                <a:ext cx="1436077" cy="3250485"/>
              </a:xfrm>
              <a:prstGeom prst="trapezoid">
                <a:avLst>
                  <a:gd name="adj" fmla="val 30618"/>
                </a:avLst>
              </a:prstGeom>
              <a:solidFill>
                <a:srgbClr val="E8CA5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7">
                <a:extLst>
                  <a:ext uri="{FF2B5EF4-FFF2-40B4-BE49-F238E27FC236}">
                    <a16:creationId xmlns:a16="http://schemas.microsoft.com/office/drawing/2014/main" id="{3BB20C45-DC23-402A-A922-DD78D829C637}"/>
                  </a:ext>
                </a:extLst>
              </p:cNvPr>
              <p:cNvSpPr/>
              <p:nvPr/>
            </p:nvSpPr>
            <p:spPr>
              <a:xfrm rot="10800000">
                <a:off x="6535615" y="2248545"/>
                <a:ext cx="410308" cy="601942"/>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0D6A7C56-2873-4F11-853A-05CB4344A372}"/>
                  </a:ext>
                </a:extLst>
              </p:cNvPr>
              <p:cNvSpPr/>
              <p:nvPr/>
            </p:nvSpPr>
            <p:spPr>
              <a:xfrm>
                <a:off x="6172200" y="1143000"/>
                <a:ext cx="1143000" cy="130033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64">
                <a:extLst>
                  <a:ext uri="{FF2B5EF4-FFF2-40B4-BE49-F238E27FC236}">
                    <a16:creationId xmlns:a16="http://schemas.microsoft.com/office/drawing/2014/main" id="{DF0F8D73-E49E-46DA-9DC7-E0FC17DB477C}"/>
                  </a:ext>
                </a:extLst>
              </p:cNvPr>
              <p:cNvGrpSpPr/>
              <p:nvPr/>
            </p:nvGrpSpPr>
            <p:grpSpPr>
              <a:xfrm flipH="1">
                <a:off x="6248400" y="3573101"/>
                <a:ext cx="1230923" cy="1384466"/>
                <a:chOff x="7543801" y="3581401"/>
                <a:chExt cx="1066799" cy="1066800"/>
              </a:xfrm>
            </p:grpSpPr>
            <p:sp>
              <p:nvSpPr>
                <p:cNvPr id="127" name="Rounded Rectangle 173">
                  <a:extLst>
                    <a:ext uri="{FF2B5EF4-FFF2-40B4-BE49-F238E27FC236}">
                      <a16:creationId xmlns:a16="http://schemas.microsoft.com/office/drawing/2014/main" id="{3FFB29C7-E3EF-4ACA-934B-4D18EDBDF3C8}"/>
                    </a:ext>
                  </a:extLst>
                </p:cNvPr>
                <p:cNvSpPr/>
                <p:nvPr/>
              </p:nvSpPr>
              <p:spPr>
                <a:xfrm>
                  <a:off x="7696200" y="3657600"/>
                  <a:ext cx="914400" cy="152400"/>
                </a:xfrm>
                <a:prstGeom prst="roundRect">
                  <a:avLst/>
                </a:prstGeom>
                <a:solidFill>
                  <a:srgbClr val="D98A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62">
                  <a:extLst>
                    <a:ext uri="{FF2B5EF4-FFF2-40B4-BE49-F238E27FC236}">
                      <a16:creationId xmlns:a16="http://schemas.microsoft.com/office/drawing/2014/main" id="{2DF09B3C-C499-471B-9626-F4B85D6467B0}"/>
                    </a:ext>
                  </a:extLst>
                </p:cNvPr>
                <p:cNvGrpSpPr/>
                <p:nvPr/>
              </p:nvGrpSpPr>
              <p:grpSpPr>
                <a:xfrm>
                  <a:off x="7543801" y="3581401"/>
                  <a:ext cx="457200" cy="1066800"/>
                  <a:chOff x="6827799" y="4800600"/>
                  <a:chExt cx="868401" cy="2043177"/>
                </a:xfrm>
                <a:solidFill>
                  <a:srgbClr val="D98A33"/>
                </a:solidFill>
              </p:grpSpPr>
              <p:sp>
                <p:nvSpPr>
                  <p:cNvPr id="129" name="Double Wave 128">
                    <a:extLst>
                      <a:ext uri="{FF2B5EF4-FFF2-40B4-BE49-F238E27FC236}">
                        <a16:creationId xmlns:a16="http://schemas.microsoft.com/office/drawing/2014/main" id="{51BB8A7B-5A7B-4F72-8F94-A4BB0D15951E}"/>
                      </a:ext>
                    </a:extLst>
                  </p:cNvPr>
                  <p:cNvSpPr/>
                  <p:nvPr/>
                </p:nvSpPr>
                <p:spPr>
                  <a:xfrm rot="16516316">
                    <a:off x="6407650" y="5697864"/>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ouble Wave 19">
                    <a:extLst>
                      <a:ext uri="{FF2B5EF4-FFF2-40B4-BE49-F238E27FC236}">
                        <a16:creationId xmlns:a16="http://schemas.microsoft.com/office/drawing/2014/main" id="{7EF1E378-90B5-425B-9322-FEA0A5413100}"/>
                      </a:ext>
                    </a:extLst>
                  </p:cNvPr>
                  <p:cNvSpPr/>
                  <p:nvPr/>
                </p:nvSpPr>
                <p:spPr>
                  <a:xfrm rot="17633710">
                    <a:off x="6141999" y="5700777"/>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77">
                    <a:extLst>
                      <a:ext uri="{FF2B5EF4-FFF2-40B4-BE49-F238E27FC236}">
                        <a16:creationId xmlns:a16="http://schemas.microsoft.com/office/drawing/2014/main" id="{2B2B2B91-28AE-410C-ACB7-8BA3939882CE}"/>
                      </a:ext>
                    </a:extLst>
                  </p:cNvPr>
                  <p:cNvSpPr/>
                  <p:nvPr/>
                </p:nvSpPr>
                <p:spPr>
                  <a:xfrm>
                    <a:off x="7010400" y="4800600"/>
                    <a:ext cx="685800" cy="6096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 name="Group 188">
                <a:extLst>
                  <a:ext uri="{FF2B5EF4-FFF2-40B4-BE49-F238E27FC236}">
                    <a16:creationId xmlns:a16="http://schemas.microsoft.com/office/drawing/2014/main" id="{7F1911FC-71BD-47F7-A251-C4F50141373C}"/>
                  </a:ext>
                </a:extLst>
              </p:cNvPr>
              <p:cNvGrpSpPr/>
              <p:nvPr/>
            </p:nvGrpSpPr>
            <p:grpSpPr>
              <a:xfrm>
                <a:off x="6019800" y="5173301"/>
                <a:ext cx="1447800" cy="289560"/>
                <a:chOff x="2286000" y="6019800"/>
                <a:chExt cx="3048000" cy="609600"/>
              </a:xfrm>
            </p:grpSpPr>
            <p:grpSp>
              <p:nvGrpSpPr>
                <p:cNvPr id="112" name="Group 175">
                  <a:extLst>
                    <a:ext uri="{FF2B5EF4-FFF2-40B4-BE49-F238E27FC236}">
                      <a16:creationId xmlns:a16="http://schemas.microsoft.com/office/drawing/2014/main" id="{B0E7F10D-8E3A-42B2-8387-345EB30CACA7}"/>
                    </a:ext>
                  </a:extLst>
                </p:cNvPr>
                <p:cNvGrpSpPr/>
                <p:nvPr/>
              </p:nvGrpSpPr>
              <p:grpSpPr>
                <a:xfrm>
                  <a:off x="2286000" y="6019800"/>
                  <a:ext cx="609600" cy="609600"/>
                  <a:chOff x="2286000" y="6019800"/>
                  <a:chExt cx="609600" cy="609600"/>
                </a:xfrm>
              </p:grpSpPr>
              <p:sp>
                <p:nvSpPr>
                  <p:cNvPr id="125" name="Quad Arrow Callout 171">
                    <a:extLst>
                      <a:ext uri="{FF2B5EF4-FFF2-40B4-BE49-F238E27FC236}">
                        <a16:creationId xmlns:a16="http://schemas.microsoft.com/office/drawing/2014/main" id="{9233D94C-E259-46E9-8CFE-44864F9DE5F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ross 125">
                    <a:extLst>
                      <a:ext uri="{FF2B5EF4-FFF2-40B4-BE49-F238E27FC236}">
                        <a16:creationId xmlns:a16="http://schemas.microsoft.com/office/drawing/2014/main" id="{249EFCCB-EFAC-4762-8B28-3EE0372F805D}"/>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76">
                  <a:extLst>
                    <a:ext uri="{FF2B5EF4-FFF2-40B4-BE49-F238E27FC236}">
                      <a16:creationId xmlns:a16="http://schemas.microsoft.com/office/drawing/2014/main" id="{36227212-EF24-4728-8727-0BE9CF7022F9}"/>
                    </a:ext>
                  </a:extLst>
                </p:cNvPr>
                <p:cNvGrpSpPr/>
                <p:nvPr/>
              </p:nvGrpSpPr>
              <p:grpSpPr>
                <a:xfrm>
                  <a:off x="2895600" y="6019800"/>
                  <a:ext cx="609600" cy="609600"/>
                  <a:chOff x="2286000" y="6019800"/>
                  <a:chExt cx="609600" cy="609600"/>
                </a:xfrm>
              </p:grpSpPr>
              <p:sp>
                <p:nvSpPr>
                  <p:cNvPr id="123" name="Quad Arrow Callout 169">
                    <a:extLst>
                      <a:ext uri="{FF2B5EF4-FFF2-40B4-BE49-F238E27FC236}">
                        <a16:creationId xmlns:a16="http://schemas.microsoft.com/office/drawing/2014/main" id="{E2336C40-E6E3-4A0D-B8F9-CE2DB4E319A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Cross 123">
                    <a:extLst>
                      <a:ext uri="{FF2B5EF4-FFF2-40B4-BE49-F238E27FC236}">
                        <a16:creationId xmlns:a16="http://schemas.microsoft.com/office/drawing/2014/main" id="{3DDE7B01-66D6-4C7A-A902-46A288FC1E94}"/>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79">
                  <a:extLst>
                    <a:ext uri="{FF2B5EF4-FFF2-40B4-BE49-F238E27FC236}">
                      <a16:creationId xmlns:a16="http://schemas.microsoft.com/office/drawing/2014/main" id="{A95816EA-DC9E-46F3-B28F-D608A9A75A8B}"/>
                    </a:ext>
                  </a:extLst>
                </p:cNvPr>
                <p:cNvGrpSpPr/>
                <p:nvPr/>
              </p:nvGrpSpPr>
              <p:grpSpPr>
                <a:xfrm>
                  <a:off x="3505200" y="6019800"/>
                  <a:ext cx="609600" cy="609600"/>
                  <a:chOff x="2286000" y="6019800"/>
                  <a:chExt cx="609600" cy="609600"/>
                </a:xfrm>
              </p:grpSpPr>
              <p:sp>
                <p:nvSpPr>
                  <p:cNvPr id="121" name="Quad Arrow Callout 167">
                    <a:extLst>
                      <a:ext uri="{FF2B5EF4-FFF2-40B4-BE49-F238E27FC236}">
                        <a16:creationId xmlns:a16="http://schemas.microsoft.com/office/drawing/2014/main" id="{DCA555DD-D703-46FE-A15B-0BF5708C4DE2}"/>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ross 121">
                    <a:extLst>
                      <a:ext uri="{FF2B5EF4-FFF2-40B4-BE49-F238E27FC236}">
                        <a16:creationId xmlns:a16="http://schemas.microsoft.com/office/drawing/2014/main" id="{AF3AD111-F27A-4D28-AB5E-EE6D396AD82C}"/>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82">
                  <a:extLst>
                    <a:ext uri="{FF2B5EF4-FFF2-40B4-BE49-F238E27FC236}">
                      <a16:creationId xmlns:a16="http://schemas.microsoft.com/office/drawing/2014/main" id="{AE61C78C-2AD0-4014-B356-86B3A0C4375C}"/>
                    </a:ext>
                  </a:extLst>
                </p:cNvPr>
                <p:cNvGrpSpPr/>
                <p:nvPr/>
              </p:nvGrpSpPr>
              <p:grpSpPr>
                <a:xfrm>
                  <a:off x="4114800" y="6019800"/>
                  <a:ext cx="609600" cy="609600"/>
                  <a:chOff x="2286000" y="6019800"/>
                  <a:chExt cx="609600" cy="609600"/>
                </a:xfrm>
              </p:grpSpPr>
              <p:sp>
                <p:nvSpPr>
                  <p:cNvPr id="119" name="Quad Arrow Callout 165">
                    <a:extLst>
                      <a:ext uri="{FF2B5EF4-FFF2-40B4-BE49-F238E27FC236}">
                        <a16:creationId xmlns:a16="http://schemas.microsoft.com/office/drawing/2014/main" id="{558EE166-BAD6-489B-869F-49E0F260D36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ross 119">
                    <a:extLst>
                      <a:ext uri="{FF2B5EF4-FFF2-40B4-BE49-F238E27FC236}">
                        <a16:creationId xmlns:a16="http://schemas.microsoft.com/office/drawing/2014/main" id="{32FD3431-F164-43F8-A1F1-F62DED878E2D}"/>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85">
                  <a:extLst>
                    <a:ext uri="{FF2B5EF4-FFF2-40B4-BE49-F238E27FC236}">
                      <a16:creationId xmlns:a16="http://schemas.microsoft.com/office/drawing/2014/main" id="{EF9BF037-1718-43D0-8E9A-2FAE7DC1F79D}"/>
                    </a:ext>
                  </a:extLst>
                </p:cNvPr>
                <p:cNvGrpSpPr/>
                <p:nvPr/>
              </p:nvGrpSpPr>
              <p:grpSpPr>
                <a:xfrm>
                  <a:off x="4724400" y="6019800"/>
                  <a:ext cx="609600" cy="609600"/>
                  <a:chOff x="2286000" y="6019800"/>
                  <a:chExt cx="609600" cy="609600"/>
                </a:xfrm>
              </p:grpSpPr>
              <p:sp>
                <p:nvSpPr>
                  <p:cNvPr id="117" name="Quad Arrow Callout 163">
                    <a:extLst>
                      <a:ext uri="{FF2B5EF4-FFF2-40B4-BE49-F238E27FC236}">
                        <a16:creationId xmlns:a16="http://schemas.microsoft.com/office/drawing/2014/main" id="{C25C7B5A-F532-49EA-8C26-58249B8DE3A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ross 117">
                    <a:extLst>
                      <a:ext uri="{FF2B5EF4-FFF2-40B4-BE49-F238E27FC236}">
                        <a16:creationId xmlns:a16="http://schemas.microsoft.com/office/drawing/2014/main" id="{852BAF79-772C-491D-9068-23EDE8662303}"/>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 name="Double Wave 8">
                <a:extLst>
                  <a:ext uri="{FF2B5EF4-FFF2-40B4-BE49-F238E27FC236}">
                    <a16:creationId xmlns:a16="http://schemas.microsoft.com/office/drawing/2014/main" id="{81A29101-4062-4CC0-A83A-1F2743BA99D2}"/>
                  </a:ext>
                </a:extLst>
              </p:cNvPr>
              <p:cNvSpPr/>
              <p:nvPr/>
            </p:nvSpPr>
            <p:spPr>
              <a:xfrm rot="10558211">
                <a:off x="6102425" y="1488339"/>
                <a:ext cx="1161594" cy="223721"/>
              </a:xfrm>
              <a:prstGeom prst="doubleWave">
                <a:avLst>
                  <a:gd name="adj1" fmla="val 12500"/>
                  <a:gd name="adj2" fmla="val -62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93">
                <a:extLst>
                  <a:ext uri="{FF2B5EF4-FFF2-40B4-BE49-F238E27FC236}">
                    <a16:creationId xmlns:a16="http://schemas.microsoft.com/office/drawing/2014/main" id="{A6B88454-C9D0-4751-A94C-EEA6026A7B5A}"/>
                  </a:ext>
                </a:extLst>
              </p:cNvPr>
              <p:cNvSpPr/>
              <p:nvPr/>
            </p:nvSpPr>
            <p:spPr>
              <a:xfrm rot="5598382">
                <a:off x="6527289" y="806839"/>
                <a:ext cx="423981" cy="1096304"/>
              </a:xfrm>
              <a:prstGeom prst="moon">
                <a:avLst>
                  <a:gd name="adj" fmla="val 6108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141">
                <a:extLst>
                  <a:ext uri="{FF2B5EF4-FFF2-40B4-BE49-F238E27FC236}">
                    <a16:creationId xmlns:a16="http://schemas.microsoft.com/office/drawing/2014/main" id="{E351CB0C-75CC-4D33-AD5F-1CE9F2B2FBA6}"/>
                  </a:ext>
                </a:extLst>
              </p:cNvPr>
              <p:cNvSpPr/>
              <p:nvPr/>
            </p:nvSpPr>
            <p:spPr>
              <a:xfrm>
                <a:off x="6179812" y="1371982"/>
                <a:ext cx="1100074" cy="194131"/>
              </a:xfrm>
              <a:prstGeom prst="roundRect">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189">
                <a:extLst>
                  <a:ext uri="{FF2B5EF4-FFF2-40B4-BE49-F238E27FC236}">
                    <a16:creationId xmlns:a16="http://schemas.microsoft.com/office/drawing/2014/main" id="{975A5539-5069-40D2-90BA-98232C6E4BC7}"/>
                  </a:ext>
                </a:extLst>
              </p:cNvPr>
              <p:cNvGrpSpPr/>
              <p:nvPr/>
            </p:nvGrpSpPr>
            <p:grpSpPr>
              <a:xfrm>
                <a:off x="6172200" y="1357767"/>
                <a:ext cx="1054396" cy="210879"/>
                <a:chOff x="2286000" y="6019800"/>
                <a:chExt cx="3048000" cy="609600"/>
              </a:xfrm>
            </p:grpSpPr>
            <p:grpSp>
              <p:nvGrpSpPr>
                <p:cNvPr id="97" name="Group 175">
                  <a:extLst>
                    <a:ext uri="{FF2B5EF4-FFF2-40B4-BE49-F238E27FC236}">
                      <a16:creationId xmlns:a16="http://schemas.microsoft.com/office/drawing/2014/main" id="{19C036F0-56D4-4F3A-A158-35D26E863C1B}"/>
                    </a:ext>
                  </a:extLst>
                </p:cNvPr>
                <p:cNvGrpSpPr/>
                <p:nvPr/>
              </p:nvGrpSpPr>
              <p:grpSpPr>
                <a:xfrm>
                  <a:off x="2286000" y="6019800"/>
                  <a:ext cx="609600" cy="609600"/>
                  <a:chOff x="2286000" y="6019800"/>
                  <a:chExt cx="609600" cy="609600"/>
                </a:xfrm>
              </p:grpSpPr>
              <p:sp>
                <p:nvSpPr>
                  <p:cNvPr id="110" name="Quad Arrow Callout 97">
                    <a:extLst>
                      <a:ext uri="{FF2B5EF4-FFF2-40B4-BE49-F238E27FC236}">
                        <a16:creationId xmlns:a16="http://schemas.microsoft.com/office/drawing/2014/main" id="{C17BCFCE-E588-4ADC-8025-54EF77B36F65}"/>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ross 98">
                    <a:extLst>
                      <a:ext uri="{FF2B5EF4-FFF2-40B4-BE49-F238E27FC236}">
                        <a16:creationId xmlns:a16="http://schemas.microsoft.com/office/drawing/2014/main" id="{270C6532-A6EE-45DB-90FB-1A4731EC2554}"/>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176">
                  <a:extLst>
                    <a:ext uri="{FF2B5EF4-FFF2-40B4-BE49-F238E27FC236}">
                      <a16:creationId xmlns:a16="http://schemas.microsoft.com/office/drawing/2014/main" id="{006C04EB-1DA8-4D09-98AB-3BACC66BAEBC}"/>
                    </a:ext>
                  </a:extLst>
                </p:cNvPr>
                <p:cNvGrpSpPr/>
                <p:nvPr/>
              </p:nvGrpSpPr>
              <p:grpSpPr>
                <a:xfrm>
                  <a:off x="2895600" y="6019800"/>
                  <a:ext cx="609600" cy="609600"/>
                  <a:chOff x="2286000" y="6019800"/>
                  <a:chExt cx="609600" cy="609600"/>
                </a:xfrm>
              </p:grpSpPr>
              <p:sp>
                <p:nvSpPr>
                  <p:cNvPr id="108" name="Quad Arrow Callout 154">
                    <a:extLst>
                      <a:ext uri="{FF2B5EF4-FFF2-40B4-BE49-F238E27FC236}">
                        <a16:creationId xmlns:a16="http://schemas.microsoft.com/office/drawing/2014/main" id="{037B0057-0A27-4964-9B64-CBF5D977AFD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ross 96">
                    <a:extLst>
                      <a:ext uri="{FF2B5EF4-FFF2-40B4-BE49-F238E27FC236}">
                        <a16:creationId xmlns:a16="http://schemas.microsoft.com/office/drawing/2014/main" id="{8D7422D7-3883-4FDB-871B-72B1B7C5CBB4}"/>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179">
                  <a:extLst>
                    <a:ext uri="{FF2B5EF4-FFF2-40B4-BE49-F238E27FC236}">
                      <a16:creationId xmlns:a16="http://schemas.microsoft.com/office/drawing/2014/main" id="{0A0AB946-5C35-4109-ABFD-9653325DA9F0}"/>
                    </a:ext>
                  </a:extLst>
                </p:cNvPr>
                <p:cNvGrpSpPr/>
                <p:nvPr/>
              </p:nvGrpSpPr>
              <p:grpSpPr>
                <a:xfrm>
                  <a:off x="3505200" y="6019800"/>
                  <a:ext cx="609600" cy="609600"/>
                  <a:chOff x="2286000" y="6019800"/>
                  <a:chExt cx="609600" cy="609600"/>
                </a:xfrm>
              </p:grpSpPr>
              <p:sp>
                <p:nvSpPr>
                  <p:cNvPr id="106" name="Quad Arrow Callout 152">
                    <a:extLst>
                      <a:ext uri="{FF2B5EF4-FFF2-40B4-BE49-F238E27FC236}">
                        <a16:creationId xmlns:a16="http://schemas.microsoft.com/office/drawing/2014/main" id="{CB59FFDE-F1AC-4496-B95D-BD2C827FFCA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ross 94">
                    <a:extLst>
                      <a:ext uri="{FF2B5EF4-FFF2-40B4-BE49-F238E27FC236}">
                        <a16:creationId xmlns:a16="http://schemas.microsoft.com/office/drawing/2014/main" id="{D00236FE-D657-4C7E-AB4E-A59ECF534EE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182">
                  <a:extLst>
                    <a:ext uri="{FF2B5EF4-FFF2-40B4-BE49-F238E27FC236}">
                      <a16:creationId xmlns:a16="http://schemas.microsoft.com/office/drawing/2014/main" id="{E846394E-7F66-4171-9F6F-2A0731E73807}"/>
                    </a:ext>
                  </a:extLst>
                </p:cNvPr>
                <p:cNvGrpSpPr/>
                <p:nvPr/>
              </p:nvGrpSpPr>
              <p:grpSpPr>
                <a:xfrm>
                  <a:off x="4114800" y="6019800"/>
                  <a:ext cx="609600" cy="609600"/>
                  <a:chOff x="2286000" y="6019800"/>
                  <a:chExt cx="609600" cy="609600"/>
                </a:xfrm>
              </p:grpSpPr>
              <p:sp>
                <p:nvSpPr>
                  <p:cNvPr id="104" name="Quad Arrow Callout 150">
                    <a:extLst>
                      <a:ext uri="{FF2B5EF4-FFF2-40B4-BE49-F238E27FC236}">
                        <a16:creationId xmlns:a16="http://schemas.microsoft.com/office/drawing/2014/main" id="{5CABC9C6-447C-4401-A4FF-E349B5A35605}"/>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ross 104">
                    <a:extLst>
                      <a:ext uri="{FF2B5EF4-FFF2-40B4-BE49-F238E27FC236}">
                        <a16:creationId xmlns:a16="http://schemas.microsoft.com/office/drawing/2014/main" id="{40FE860E-B227-4620-8AA8-1B6BF4367A8D}"/>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85">
                  <a:extLst>
                    <a:ext uri="{FF2B5EF4-FFF2-40B4-BE49-F238E27FC236}">
                      <a16:creationId xmlns:a16="http://schemas.microsoft.com/office/drawing/2014/main" id="{DE0A6984-9364-4A11-B25F-FCCC368BE780}"/>
                    </a:ext>
                  </a:extLst>
                </p:cNvPr>
                <p:cNvGrpSpPr/>
                <p:nvPr/>
              </p:nvGrpSpPr>
              <p:grpSpPr>
                <a:xfrm>
                  <a:off x="4724400" y="6019800"/>
                  <a:ext cx="609600" cy="609600"/>
                  <a:chOff x="2286000" y="6019800"/>
                  <a:chExt cx="609600" cy="609600"/>
                </a:xfrm>
              </p:grpSpPr>
              <p:sp>
                <p:nvSpPr>
                  <p:cNvPr id="102" name="Quad Arrow Callout 148">
                    <a:extLst>
                      <a:ext uri="{FF2B5EF4-FFF2-40B4-BE49-F238E27FC236}">
                        <a16:creationId xmlns:a16="http://schemas.microsoft.com/office/drawing/2014/main" id="{A11384D9-3020-48BC-BBB0-98DFD5BAA78D}"/>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ross 102">
                    <a:extLst>
                      <a:ext uri="{FF2B5EF4-FFF2-40B4-BE49-F238E27FC236}">
                        <a16:creationId xmlns:a16="http://schemas.microsoft.com/office/drawing/2014/main" id="{97659523-1507-40F6-9B03-D32EA2F9B11E}"/>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6" name="Group 110">
              <a:extLst>
                <a:ext uri="{FF2B5EF4-FFF2-40B4-BE49-F238E27FC236}">
                  <a16:creationId xmlns:a16="http://schemas.microsoft.com/office/drawing/2014/main" id="{1976C36F-ACED-406B-A6D8-46E5323C8A89}"/>
                </a:ext>
              </a:extLst>
            </p:cNvPr>
            <p:cNvGrpSpPr/>
            <p:nvPr/>
          </p:nvGrpSpPr>
          <p:grpSpPr>
            <a:xfrm>
              <a:off x="685800" y="2743200"/>
              <a:ext cx="1295400" cy="2705368"/>
              <a:chOff x="4419600" y="660472"/>
              <a:chExt cx="2286000" cy="4774178"/>
            </a:xfrm>
          </p:grpSpPr>
          <p:sp>
            <p:nvSpPr>
              <p:cNvPr id="42" name="Oval 41">
                <a:extLst>
                  <a:ext uri="{FF2B5EF4-FFF2-40B4-BE49-F238E27FC236}">
                    <a16:creationId xmlns:a16="http://schemas.microsoft.com/office/drawing/2014/main" id="{8C3C0725-145D-4EF3-BDFB-E9C6340A1634}"/>
                  </a:ext>
                </a:extLst>
              </p:cNvPr>
              <p:cNvSpPr/>
              <p:nvPr/>
            </p:nvSpPr>
            <p:spPr>
              <a:xfrm>
                <a:off x="5943600" y="2971800"/>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5845EC7-9FA5-4A57-8805-08B8EB913F41}"/>
                  </a:ext>
                </a:extLst>
              </p:cNvPr>
              <p:cNvSpPr/>
              <p:nvPr/>
            </p:nvSpPr>
            <p:spPr>
              <a:xfrm>
                <a:off x="4419600" y="2971800"/>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87">
                <a:extLst>
                  <a:ext uri="{FF2B5EF4-FFF2-40B4-BE49-F238E27FC236}">
                    <a16:creationId xmlns:a16="http://schemas.microsoft.com/office/drawing/2014/main" id="{73C5EE2A-CDAD-40A4-8F59-6E4A1081AF26}"/>
                  </a:ext>
                </a:extLst>
              </p:cNvPr>
              <p:cNvGrpSpPr/>
              <p:nvPr/>
            </p:nvGrpSpPr>
            <p:grpSpPr>
              <a:xfrm rot="1905584" flipH="1">
                <a:off x="5104960" y="4411402"/>
                <a:ext cx="549476" cy="1023248"/>
                <a:chOff x="6213924" y="4956136"/>
                <a:chExt cx="549476" cy="1023248"/>
              </a:xfrm>
            </p:grpSpPr>
            <p:sp>
              <p:nvSpPr>
                <p:cNvPr id="78" name="Oval 77">
                  <a:extLst>
                    <a:ext uri="{FF2B5EF4-FFF2-40B4-BE49-F238E27FC236}">
                      <a16:creationId xmlns:a16="http://schemas.microsoft.com/office/drawing/2014/main" id="{2511418D-68A5-45EC-8E29-EC0401D020CE}"/>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F4172615-A259-4F86-896E-DB69DF270CBD}"/>
                    </a:ext>
                  </a:extLst>
                </p:cNvPr>
                <p:cNvSpPr/>
                <p:nvPr/>
              </p:nvSpPr>
              <p:spPr>
                <a:xfrm rot="3399159">
                  <a:off x="6053238" y="5116822"/>
                  <a:ext cx="870848" cy="54947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86">
                <a:extLst>
                  <a:ext uri="{FF2B5EF4-FFF2-40B4-BE49-F238E27FC236}">
                    <a16:creationId xmlns:a16="http://schemas.microsoft.com/office/drawing/2014/main" id="{2867E2AB-C2C2-48AD-8B8E-6ACE60444EAA}"/>
                  </a:ext>
                </a:extLst>
              </p:cNvPr>
              <p:cNvGrpSpPr/>
              <p:nvPr/>
            </p:nvGrpSpPr>
            <p:grpSpPr>
              <a:xfrm rot="19694416">
                <a:off x="5715000" y="4343400"/>
                <a:ext cx="549476" cy="1023248"/>
                <a:chOff x="6213924" y="4956136"/>
                <a:chExt cx="549476" cy="1023248"/>
              </a:xfrm>
            </p:grpSpPr>
            <p:sp>
              <p:nvSpPr>
                <p:cNvPr id="76" name="Oval 75">
                  <a:extLst>
                    <a:ext uri="{FF2B5EF4-FFF2-40B4-BE49-F238E27FC236}">
                      <a16:creationId xmlns:a16="http://schemas.microsoft.com/office/drawing/2014/main" id="{09B7E84E-955F-4B47-8638-1DD82E351269}"/>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CC58C07-C6F9-4E8F-A873-A0BE4F2E5132}"/>
                    </a:ext>
                  </a:extLst>
                </p:cNvPr>
                <p:cNvSpPr/>
                <p:nvPr/>
              </p:nvSpPr>
              <p:spPr>
                <a:xfrm rot="3399159">
                  <a:off x="6053238" y="5116822"/>
                  <a:ext cx="870848" cy="54947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rapezoid 45">
                <a:extLst>
                  <a:ext uri="{FF2B5EF4-FFF2-40B4-BE49-F238E27FC236}">
                    <a16:creationId xmlns:a16="http://schemas.microsoft.com/office/drawing/2014/main" id="{C505D061-54A5-40AB-8B47-3E85DCEC1F35}"/>
                  </a:ext>
                </a:extLst>
              </p:cNvPr>
              <p:cNvSpPr/>
              <p:nvPr/>
            </p:nvSpPr>
            <p:spPr>
              <a:xfrm rot="19892058">
                <a:off x="5938555" y="2099223"/>
                <a:ext cx="619485" cy="1479138"/>
              </a:xfrm>
              <a:prstGeom prst="trapezoid">
                <a:avLst>
                  <a:gd name="adj" fmla="val 32035"/>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34CD7B54-D1A2-4A58-9244-0522F2D721CC}"/>
                  </a:ext>
                </a:extLst>
              </p:cNvPr>
              <p:cNvSpPr/>
              <p:nvPr/>
            </p:nvSpPr>
            <p:spPr>
              <a:xfrm rot="1180462">
                <a:off x="4551349" y="2168864"/>
                <a:ext cx="619485" cy="1371600"/>
              </a:xfrm>
              <a:prstGeom prst="trapezoid">
                <a:avLst>
                  <a:gd name="adj" fmla="val 32035"/>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a16="http://schemas.microsoft.com/office/drawing/2014/main" id="{D808146B-E413-4C64-B3DA-BE48CEDF8D28}"/>
                  </a:ext>
                </a:extLst>
              </p:cNvPr>
              <p:cNvSpPr/>
              <p:nvPr/>
            </p:nvSpPr>
            <p:spPr>
              <a:xfrm>
                <a:off x="4648200" y="2209800"/>
                <a:ext cx="1828800" cy="2667000"/>
              </a:xfrm>
              <a:prstGeom prst="trapezoid">
                <a:avLst>
                  <a:gd name="adj" fmla="val 26844"/>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79">
                <a:extLst>
                  <a:ext uri="{FF2B5EF4-FFF2-40B4-BE49-F238E27FC236}">
                    <a16:creationId xmlns:a16="http://schemas.microsoft.com/office/drawing/2014/main" id="{4E5637D6-2495-46C0-88F8-7717A7E18FEE}"/>
                  </a:ext>
                </a:extLst>
              </p:cNvPr>
              <p:cNvGrpSpPr/>
              <p:nvPr/>
            </p:nvGrpSpPr>
            <p:grpSpPr>
              <a:xfrm>
                <a:off x="4835373" y="3124200"/>
                <a:ext cx="1665512" cy="1752600"/>
                <a:chOff x="4909631" y="1905000"/>
                <a:chExt cx="1743656" cy="1752600"/>
              </a:xfrm>
            </p:grpSpPr>
            <p:sp>
              <p:nvSpPr>
                <p:cNvPr id="71" name="Moon 70">
                  <a:extLst>
                    <a:ext uri="{FF2B5EF4-FFF2-40B4-BE49-F238E27FC236}">
                      <a16:creationId xmlns:a16="http://schemas.microsoft.com/office/drawing/2014/main" id="{FBDBF404-8F48-4E77-A0D6-51A740A2AB60}"/>
                    </a:ext>
                  </a:extLst>
                </p:cNvPr>
                <p:cNvSpPr/>
                <p:nvPr/>
              </p:nvSpPr>
              <p:spPr>
                <a:xfrm rot="16200000">
                  <a:off x="5334000" y="1600200"/>
                  <a:ext cx="685800" cy="14478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oon 71">
                  <a:extLst>
                    <a:ext uri="{FF2B5EF4-FFF2-40B4-BE49-F238E27FC236}">
                      <a16:creationId xmlns:a16="http://schemas.microsoft.com/office/drawing/2014/main" id="{78704B9C-5D3C-4FEB-8428-7777E7D57551}"/>
                    </a:ext>
                  </a:extLst>
                </p:cNvPr>
                <p:cNvSpPr/>
                <p:nvPr/>
              </p:nvSpPr>
              <p:spPr>
                <a:xfrm rot="16764772">
                  <a:off x="5330518" y="1816535"/>
                  <a:ext cx="533400" cy="1375173"/>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C55AA733-694E-41D1-9155-8F9D160A0312}"/>
                    </a:ext>
                  </a:extLst>
                </p:cNvPr>
                <p:cNvSpPr/>
                <p:nvPr/>
              </p:nvSpPr>
              <p:spPr>
                <a:xfrm>
                  <a:off x="6019800" y="2286000"/>
                  <a:ext cx="304800" cy="13716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07D00492-CA79-474A-8B80-280C456ACFAB}"/>
                    </a:ext>
                  </a:extLst>
                </p:cNvPr>
                <p:cNvSpPr/>
                <p:nvPr/>
              </p:nvSpPr>
              <p:spPr>
                <a:xfrm rot="20771879">
                  <a:off x="6272287" y="2080845"/>
                  <a:ext cx="381000" cy="15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AB2926-B9CA-4BEE-B893-2D41D1C23BC8}"/>
                    </a:ext>
                  </a:extLst>
                </p:cNvPr>
                <p:cNvSpPr/>
                <p:nvPr/>
              </p:nvSpPr>
              <p:spPr>
                <a:xfrm>
                  <a:off x="5791200" y="1905000"/>
                  <a:ext cx="609600" cy="5334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Isosceles Triangle 49">
                <a:extLst>
                  <a:ext uri="{FF2B5EF4-FFF2-40B4-BE49-F238E27FC236}">
                    <a16:creationId xmlns:a16="http://schemas.microsoft.com/office/drawing/2014/main" id="{5AA1FC5D-F0D0-4D66-A339-8E3755A5FC21}"/>
                  </a:ext>
                </a:extLst>
              </p:cNvPr>
              <p:cNvSpPr/>
              <p:nvPr/>
            </p:nvSpPr>
            <p:spPr>
              <a:xfrm rot="10800000">
                <a:off x="5259049" y="2118610"/>
                <a:ext cx="533400" cy="8382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1FB967C-2D77-4E74-AE6A-3D03DE9E6DCC}"/>
                  </a:ext>
                </a:extLst>
              </p:cNvPr>
              <p:cNvSpPr/>
              <p:nvPr/>
            </p:nvSpPr>
            <p:spPr>
              <a:xfrm>
                <a:off x="4724400" y="1143000"/>
                <a:ext cx="1600200" cy="1219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 Diagonal Corner Rectangle 99">
                <a:extLst>
                  <a:ext uri="{FF2B5EF4-FFF2-40B4-BE49-F238E27FC236}">
                    <a16:creationId xmlns:a16="http://schemas.microsoft.com/office/drawing/2014/main" id="{0666E739-DDE0-46FA-A8A1-514E2541735A}"/>
                  </a:ext>
                </a:extLst>
              </p:cNvPr>
              <p:cNvSpPr/>
              <p:nvPr/>
            </p:nvSpPr>
            <p:spPr>
              <a:xfrm rot="17735882">
                <a:off x="4775818" y="836918"/>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 Diagonal Corner Rectangle 100">
                <a:extLst>
                  <a:ext uri="{FF2B5EF4-FFF2-40B4-BE49-F238E27FC236}">
                    <a16:creationId xmlns:a16="http://schemas.microsoft.com/office/drawing/2014/main" id="{D13334CD-8777-4DFF-9751-5AD0676BE32A}"/>
                  </a:ext>
                </a:extLst>
              </p:cNvPr>
              <p:cNvSpPr/>
              <p:nvPr/>
            </p:nvSpPr>
            <p:spPr>
              <a:xfrm rot="20565624">
                <a:off x="5499044" y="935165"/>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 Diagonal Corner Rectangle 101">
                <a:extLst>
                  <a:ext uri="{FF2B5EF4-FFF2-40B4-BE49-F238E27FC236}">
                    <a16:creationId xmlns:a16="http://schemas.microsoft.com/office/drawing/2014/main" id="{DCE62EA3-4D1A-41A7-A84C-6D47C7BB5C7C}"/>
                  </a:ext>
                </a:extLst>
              </p:cNvPr>
              <p:cNvSpPr/>
              <p:nvPr/>
            </p:nvSpPr>
            <p:spPr>
              <a:xfrm rot="19014106">
                <a:off x="5079797" y="660472"/>
                <a:ext cx="871151"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109">
                <a:extLst>
                  <a:ext uri="{FF2B5EF4-FFF2-40B4-BE49-F238E27FC236}">
                    <a16:creationId xmlns:a16="http://schemas.microsoft.com/office/drawing/2014/main" id="{6470381B-5503-4BD9-AAD7-6228C7CCF520}"/>
                  </a:ext>
                </a:extLst>
              </p:cNvPr>
              <p:cNvGrpSpPr/>
              <p:nvPr/>
            </p:nvGrpSpPr>
            <p:grpSpPr>
              <a:xfrm>
                <a:off x="4708161" y="1045564"/>
                <a:ext cx="1600200" cy="381000"/>
                <a:chOff x="6858000" y="914400"/>
                <a:chExt cx="1752600" cy="533400"/>
              </a:xfrm>
            </p:grpSpPr>
            <p:sp>
              <p:nvSpPr>
                <p:cNvPr id="56" name="Rounded Rectangle 103">
                  <a:extLst>
                    <a:ext uri="{FF2B5EF4-FFF2-40B4-BE49-F238E27FC236}">
                      <a16:creationId xmlns:a16="http://schemas.microsoft.com/office/drawing/2014/main" id="{CA6D385C-3DDA-4A5E-856C-209EEDFE78B2}"/>
                    </a:ext>
                  </a:extLst>
                </p:cNvPr>
                <p:cNvSpPr/>
                <p:nvPr/>
              </p:nvSpPr>
              <p:spPr>
                <a:xfrm>
                  <a:off x="6858000" y="914400"/>
                  <a:ext cx="1752600" cy="5334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108">
                  <a:extLst>
                    <a:ext uri="{FF2B5EF4-FFF2-40B4-BE49-F238E27FC236}">
                      <a16:creationId xmlns:a16="http://schemas.microsoft.com/office/drawing/2014/main" id="{C82068DD-2F64-45C7-9359-BE6129B24292}"/>
                    </a:ext>
                  </a:extLst>
                </p:cNvPr>
                <p:cNvGrpSpPr/>
                <p:nvPr/>
              </p:nvGrpSpPr>
              <p:grpSpPr>
                <a:xfrm>
                  <a:off x="6880485" y="973111"/>
                  <a:ext cx="1676400" cy="457200"/>
                  <a:chOff x="5791200" y="5562600"/>
                  <a:chExt cx="5025452" cy="1182974"/>
                </a:xfrm>
              </p:grpSpPr>
              <p:grpSp>
                <p:nvGrpSpPr>
                  <p:cNvPr id="58" name="Group 99">
                    <a:extLst>
                      <a:ext uri="{FF2B5EF4-FFF2-40B4-BE49-F238E27FC236}">
                        <a16:creationId xmlns:a16="http://schemas.microsoft.com/office/drawing/2014/main" id="{1F9284C3-DFB1-4728-B167-A344E4C56576}"/>
                      </a:ext>
                    </a:extLst>
                  </p:cNvPr>
                  <p:cNvGrpSpPr/>
                  <p:nvPr/>
                </p:nvGrpSpPr>
                <p:grpSpPr>
                  <a:xfrm>
                    <a:off x="5791200" y="5562600"/>
                    <a:ext cx="1524000" cy="1156741"/>
                    <a:chOff x="5791200" y="5562600"/>
                    <a:chExt cx="1524000" cy="1156741"/>
                  </a:xfrm>
                </p:grpSpPr>
                <p:sp>
                  <p:nvSpPr>
                    <p:cNvPr id="68" name="L-Shape 67">
                      <a:extLst>
                        <a:ext uri="{FF2B5EF4-FFF2-40B4-BE49-F238E27FC236}">
                          <a16:creationId xmlns:a16="http://schemas.microsoft.com/office/drawing/2014/main" id="{6E73CE66-E67C-47A9-B9F9-9038D92FD8DB}"/>
                        </a:ext>
                      </a:extLst>
                    </p:cNvPr>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L-Shape 68">
                      <a:extLst>
                        <a:ext uri="{FF2B5EF4-FFF2-40B4-BE49-F238E27FC236}">
                          <a16:creationId xmlns:a16="http://schemas.microsoft.com/office/drawing/2014/main" id="{8690DBE5-8D59-47A7-8F76-F1FF84EDF40D}"/>
                        </a:ext>
                      </a:extLst>
                    </p:cNvPr>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15AF4246-6CF8-4448-BE6E-8F8B4364B932}"/>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100">
                    <a:extLst>
                      <a:ext uri="{FF2B5EF4-FFF2-40B4-BE49-F238E27FC236}">
                        <a16:creationId xmlns:a16="http://schemas.microsoft.com/office/drawing/2014/main" id="{BEEDACC1-0BD3-42EC-966F-B9FC65E46DA4}"/>
                      </a:ext>
                    </a:extLst>
                  </p:cNvPr>
                  <p:cNvGrpSpPr/>
                  <p:nvPr/>
                </p:nvGrpSpPr>
                <p:grpSpPr>
                  <a:xfrm>
                    <a:off x="7522564" y="5581338"/>
                    <a:ext cx="1524000" cy="1156741"/>
                    <a:chOff x="5791200" y="5562600"/>
                    <a:chExt cx="1524000" cy="1156741"/>
                  </a:xfrm>
                </p:grpSpPr>
                <p:sp>
                  <p:nvSpPr>
                    <p:cNvPr id="65" name="L-Shape 64">
                      <a:extLst>
                        <a:ext uri="{FF2B5EF4-FFF2-40B4-BE49-F238E27FC236}">
                          <a16:creationId xmlns:a16="http://schemas.microsoft.com/office/drawing/2014/main" id="{5E44FBA4-250B-4642-9F29-1CB2B08B6DF1}"/>
                        </a:ext>
                      </a:extLst>
                    </p:cNvPr>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L-Shape 65">
                      <a:extLst>
                        <a:ext uri="{FF2B5EF4-FFF2-40B4-BE49-F238E27FC236}">
                          <a16:creationId xmlns:a16="http://schemas.microsoft.com/office/drawing/2014/main" id="{C33159CF-B238-480A-BE17-359DC70C91EE}"/>
                        </a:ext>
                      </a:extLst>
                    </p:cNvPr>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E2B11A74-115D-4E61-B92A-C0D86195010A}"/>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104">
                    <a:extLst>
                      <a:ext uri="{FF2B5EF4-FFF2-40B4-BE49-F238E27FC236}">
                        <a16:creationId xmlns:a16="http://schemas.microsoft.com/office/drawing/2014/main" id="{4F3AA782-12C9-40BF-AAF3-17D3BAE51C4A}"/>
                      </a:ext>
                    </a:extLst>
                  </p:cNvPr>
                  <p:cNvGrpSpPr/>
                  <p:nvPr/>
                </p:nvGrpSpPr>
                <p:grpSpPr>
                  <a:xfrm>
                    <a:off x="9292652" y="5588833"/>
                    <a:ext cx="1524000" cy="1156741"/>
                    <a:chOff x="5791200" y="5562600"/>
                    <a:chExt cx="1524000" cy="1156741"/>
                  </a:xfrm>
                </p:grpSpPr>
                <p:sp>
                  <p:nvSpPr>
                    <p:cNvPr id="62" name="L-Shape 61">
                      <a:extLst>
                        <a:ext uri="{FF2B5EF4-FFF2-40B4-BE49-F238E27FC236}">
                          <a16:creationId xmlns:a16="http://schemas.microsoft.com/office/drawing/2014/main" id="{D0267C40-0557-499E-8818-BE36A15A2D4E}"/>
                        </a:ext>
                      </a:extLst>
                    </p:cNvPr>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L-Shape 62">
                      <a:extLst>
                        <a:ext uri="{FF2B5EF4-FFF2-40B4-BE49-F238E27FC236}">
                          <a16:creationId xmlns:a16="http://schemas.microsoft.com/office/drawing/2014/main" id="{68D08DA5-076F-4802-A77C-A22490EA04F0}"/>
                        </a:ext>
                      </a:extLst>
                    </p:cNvPr>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5ACBBF83-06A9-4073-9511-B10D3F58AE45}"/>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7" name="Group 41">
              <a:extLst>
                <a:ext uri="{FF2B5EF4-FFF2-40B4-BE49-F238E27FC236}">
                  <a16:creationId xmlns:a16="http://schemas.microsoft.com/office/drawing/2014/main" id="{4F8F3FA2-F9FA-4069-AB67-755A422FD167}"/>
                </a:ext>
              </a:extLst>
            </p:cNvPr>
            <p:cNvGrpSpPr/>
            <p:nvPr/>
          </p:nvGrpSpPr>
          <p:grpSpPr>
            <a:xfrm>
              <a:off x="3810000" y="2438400"/>
              <a:ext cx="1353845" cy="2971800"/>
              <a:chOff x="2971800" y="685800"/>
              <a:chExt cx="1353845" cy="2971800"/>
            </a:xfrm>
          </p:grpSpPr>
          <p:sp>
            <p:nvSpPr>
              <p:cNvPr id="18" name="Oval 17">
                <a:extLst>
                  <a:ext uri="{FF2B5EF4-FFF2-40B4-BE49-F238E27FC236}">
                    <a16:creationId xmlns:a16="http://schemas.microsoft.com/office/drawing/2014/main" id="{34B3EE81-E62E-4618-8130-76759E6BDB99}"/>
                  </a:ext>
                </a:extLst>
              </p:cNvPr>
              <p:cNvSpPr/>
              <p:nvPr/>
            </p:nvSpPr>
            <p:spPr>
              <a:xfrm>
                <a:off x="2971800" y="2514600"/>
                <a:ext cx="181486" cy="34713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anual Operation 18">
                <a:extLst>
                  <a:ext uri="{FF2B5EF4-FFF2-40B4-BE49-F238E27FC236}">
                    <a16:creationId xmlns:a16="http://schemas.microsoft.com/office/drawing/2014/main" id="{8885696D-C604-4A29-B415-5D6F2F1DFFAE}"/>
                  </a:ext>
                </a:extLst>
              </p:cNvPr>
              <p:cNvSpPr/>
              <p:nvPr/>
            </p:nvSpPr>
            <p:spPr>
              <a:xfrm rot="12279233">
                <a:off x="3100192" y="1695045"/>
                <a:ext cx="318990" cy="1050642"/>
              </a:xfrm>
              <a:prstGeom prst="flowChartManualOperation">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5AF20D0-2504-48AB-8C91-D4CF167743D6}"/>
                  </a:ext>
                </a:extLst>
              </p:cNvPr>
              <p:cNvSpPr/>
              <p:nvPr/>
            </p:nvSpPr>
            <p:spPr>
              <a:xfrm rot="18242526">
                <a:off x="4105157" y="2457487"/>
                <a:ext cx="183075" cy="2579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6C92B770-DCF8-4CA9-A466-DB738CFB117B}"/>
                  </a:ext>
                </a:extLst>
              </p:cNvPr>
              <p:cNvSpPr/>
              <p:nvPr/>
            </p:nvSpPr>
            <p:spPr>
              <a:xfrm rot="8993220" flipH="1">
                <a:off x="3747231" y="1609321"/>
                <a:ext cx="318990" cy="1050642"/>
              </a:xfrm>
              <a:prstGeom prst="flowChartManualOperation">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01BF0D4A-C341-44E3-9BE3-FB8C8942BB52}"/>
                  </a:ext>
                </a:extLst>
              </p:cNvPr>
              <p:cNvSpPr/>
              <p:nvPr/>
            </p:nvSpPr>
            <p:spPr>
              <a:xfrm>
                <a:off x="3124200" y="1676400"/>
                <a:ext cx="914400" cy="1676400"/>
              </a:xfrm>
              <a:prstGeom prst="trapezoid">
                <a:avLst>
                  <a:gd name="adj" fmla="val 33815"/>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08A624F-B004-4CE4-9D38-C53DF81A5591}"/>
                  </a:ext>
                </a:extLst>
              </p:cNvPr>
              <p:cNvSpPr/>
              <p:nvPr/>
            </p:nvSpPr>
            <p:spPr>
              <a:xfrm>
                <a:off x="3198657" y="3409648"/>
                <a:ext cx="362972" cy="247952"/>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7643B96-1DAB-4AF5-9BAF-3F89CFB4A5A9}"/>
                  </a:ext>
                </a:extLst>
              </p:cNvPr>
              <p:cNvSpPr/>
              <p:nvPr/>
            </p:nvSpPr>
            <p:spPr>
              <a:xfrm>
                <a:off x="3561629" y="3409648"/>
                <a:ext cx="362972" cy="247952"/>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1E87DD98-F838-48C1-ADB9-659FA38F1094}"/>
                  </a:ext>
                </a:extLst>
              </p:cNvPr>
              <p:cNvSpPr/>
              <p:nvPr/>
            </p:nvSpPr>
            <p:spPr>
              <a:xfrm rot="20835976" flipH="1">
                <a:off x="3689855" y="858790"/>
                <a:ext cx="513671" cy="1041400"/>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B8C1DC8-95F5-40D4-9732-D01ED56E5208}"/>
                  </a:ext>
                </a:extLst>
              </p:cNvPr>
              <p:cNvSpPr/>
              <p:nvPr/>
            </p:nvSpPr>
            <p:spPr>
              <a:xfrm>
                <a:off x="3153286" y="3310467"/>
                <a:ext cx="862057" cy="198362"/>
              </a:xfrm>
              <a:prstGeom prst="rect">
                <a:avLst/>
              </a:prstGeom>
              <a:solidFill>
                <a:srgbClr val="FF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Extract 26">
                <a:extLst>
                  <a:ext uri="{FF2B5EF4-FFF2-40B4-BE49-F238E27FC236}">
                    <a16:creationId xmlns:a16="http://schemas.microsoft.com/office/drawing/2014/main" id="{EE8BE88B-7AD3-4867-BC75-CBC1AE67B27B}"/>
                  </a:ext>
                </a:extLst>
              </p:cNvPr>
              <p:cNvSpPr/>
              <p:nvPr/>
            </p:nvSpPr>
            <p:spPr>
              <a:xfrm rot="10800000">
                <a:off x="3425514" y="1624390"/>
                <a:ext cx="317600" cy="446314"/>
              </a:xfrm>
              <a:prstGeom prst="flowChartExtract">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75">
                <a:extLst>
                  <a:ext uri="{FF2B5EF4-FFF2-40B4-BE49-F238E27FC236}">
                    <a16:creationId xmlns:a16="http://schemas.microsoft.com/office/drawing/2014/main" id="{00803AB0-D399-4238-8BA4-B76DC8DF2CB5}"/>
                  </a:ext>
                </a:extLst>
              </p:cNvPr>
              <p:cNvSpPr/>
              <p:nvPr/>
            </p:nvSpPr>
            <p:spPr>
              <a:xfrm rot="2203033">
                <a:off x="3454847" y="1679760"/>
                <a:ext cx="135657" cy="1143048"/>
              </a:xfrm>
              <a:prstGeom prst="roundRect">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53">
                <a:extLst>
                  <a:ext uri="{FF2B5EF4-FFF2-40B4-BE49-F238E27FC236}">
                    <a16:creationId xmlns:a16="http://schemas.microsoft.com/office/drawing/2014/main" id="{896191B8-6887-4E4A-9B5A-A00060C27822}"/>
                  </a:ext>
                </a:extLst>
              </p:cNvPr>
              <p:cNvSpPr/>
              <p:nvPr/>
            </p:nvSpPr>
            <p:spPr>
              <a:xfrm>
                <a:off x="3226261" y="2219476"/>
                <a:ext cx="136114" cy="595086"/>
              </a:xfrm>
              <a:prstGeom prst="roundRect">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54">
                <a:extLst>
                  <a:ext uri="{FF2B5EF4-FFF2-40B4-BE49-F238E27FC236}">
                    <a16:creationId xmlns:a16="http://schemas.microsoft.com/office/drawing/2014/main" id="{6E7B18B8-2FB8-4638-BB7D-C754750B2E76}"/>
                  </a:ext>
                </a:extLst>
              </p:cNvPr>
              <p:cNvSpPr/>
              <p:nvPr/>
            </p:nvSpPr>
            <p:spPr>
              <a:xfrm rot="5400000">
                <a:off x="3269522" y="2230024"/>
                <a:ext cx="49590" cy="226857"/>
              </a:xfrm>
              <a:prstGeom prst="roundRect">
                <a:avLst/>
              </a:prstGeom>
              <a:solidFill>
                <a:srgbClr val="FFC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55">
                <a:extLst>
                  <a:ext uri="{FF2B5EF4-FFF2-40B4-BE49-F238E27FC236}">
                    <a16:creationId xmlns:a16="http://schemas.microsoft.com/office/drawing/2014/main" id="{8B3F5330-C70A-43F7-A4DE-74ED1FC0DEE8}"/>
                  </a:ext>
                </a:extLst>
              </p:cNvPr>
              <p:cNvSpPr/>
              <p:nvPr/>
            </p:nvSpPr>
            <p:spPr>
              <a:xfrm rot="5400000">
                <a:off x="3073270" y="2628857"/>
                <a:ext cx="396724" cy="272229"/>
              </a:xfrm>
              <a:prstGeom prst="homePlate">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6">
                <a:extLst>
                  <a:ext uri="{FF2B5EF4-FFF2-40B4-BE49-F238E27FC236}">
                    <a16:creationId xmlns:a16="http://schemas.microsoft.com/office/drawing/2014/main" id="{E3091C83-A611-439F-995C-A3768E72BDC2}"/>
                  </a:ext>
                </a:extLst>
              </p:cNvPr>
              <p:cNvSpPr/>
              <p:nvPr/>
            </p:nvSpPr>
            <p:spPr>
              <a:xfrm>
                <a:off x="3135518" y="2566610"/>
                <a:ext cx="272229" cy="99181"/>
              </a:xfrm>
              <a:prstGeom prst="rect">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D8E698E9-1B42-4B16-A32B-BC50BDF738FF}"/>
                  </a:ext>
                </a:extLst>
              </p:cNvPr>
              <p:cNvSpPr/>
              <p:nvPr/>
            </p:nvSpPr>
            <p:spPr>
              <a:xfrm rot="308159">
                <a:off x="3018359" y="856670"/>
                <a:ext cx="460201" cy="1060825"/>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69FF529-C72A-4A9A-9987-F754861157E3}"/>
                  </a:ext>
                </a:extLst>
              </p:cNvPr>
              <p:cNvSpPr/>
              <p:nvPr/>
            </p:nvSpPr>
            <p:spPr>
              <a:xfrm>
                <a:off x="3289400" y="830943"/>
                <a:ext cx="589829" cy="94221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a:extLst>
                  <a:ext uri="{FF2B5EF4-FFF2-40B4-BE49-F238E27FC236}">
                    <a16:creationId xmlns:a16="http://schemas.microsoft.com/office/drawing/2014/main" id="{F0FB7902-902B-463F-804C-9662CF649225}"/>
                  </a:ext>
                </a:extLst>
              </p:cNvPr>
              <p:cNvSpPr/>
              <p:nvPr/>
            </p:nvSpPr>
            <p:spPr>
              <a:xfrm rot="16200000" flipH="1">
                <a:off x="3435248" y="403838"/>
                <a:ext cx="343505" cy="907429"/>
              </a:xfrm>
              <a:prstGeom prst="clou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83">
                <a:extLst>
                  <a:ext uri="{FF2B5EF4-FFF2-40B4-BE49-F238E27FC236}">
                    <a16:creationId xmlns:a16="http://schemas.microsoft.com/office/drawing/2014/main" id="{00795BB3-BC72-4307-A716-5377CF03E630}"/>
                  </a:ext>
                </a:extLst>
              </p:cNvPr>
              <p:cNvSpPr/>
              <p:nvPr/>
            </p:nvSpPr>
            <p:spPr>
              <a:xfrm>
                <a:off x="3124200" y="838200"/>
                <a:ext cx="952800" cy="148771"/>
              </a:xfrm>
              <a:prstGeom prst="roundRect">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entagon 84">
                <a:extLst>
                  <a:ext uri="{FF2B5EF4-FFF2-40B4-BE49-F238E27FC236}">
                    <a16:creationId xmlns:a16="http://schemas.microsoft.com/office/drawing/2014/main" id="{2CBFFC50-A591-41DE-8C2A-96BEF650E3B5}"/>
                  </a:ext>
                </a:extLst>
              </p:cNvPr>
              <p:cNvSpPr/>
              <p:nvPr/>
            </p:nvSpPr>
            <p:spPr>
              <a:xfrm>
                <a:off x="3198657" y="3310467"/>
                <a:ext cx="136114" cy="198362"/>
              </a:xfrm>
              <a:prstGeom prst="homePlat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entagon 85">
                <a:extLst>
                  <a:ext uri="{FF2B5EF4-FFF2-40B4-BE49-F238E27FC236}">
                    <a16:creationId xmlns:a16="http://schemas.microsoft.com/office/drawing/2014/main" id="{D6AF83ED-D65A-4ACF-B274-2E78955840B3}"/>
                  </a:ext>
                </a:extLst>
              </p:cNvPr>
              <p:cNvSpPr/>
              <p:nvPr/>
            </p:nvSpPr>
            <p:spPr>
              <a:xfrm>
                <a:off x="3380143" y="3310467"/>
                <a:ext cx="136114" cy="198362"/>
              </a:xfrm>
              <a:prstGeom prst="homePlat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entagon 86">
                <a:extLst>
                  <a:ext uri="{FF2B5EF4-FFF2-40B4-BE49-F238E27FC236}">
                    <a16:creationId xmlns:a16="http://schemas.microsoft.com/office/drawing/2014/main" id="{A3EA73E1-E749-40B3-8FD0-616CEEB631FC}"/>
                  </a:ext>
                </a:extLst>
              </p:cNvPr>
              <p:cNvSpPr/>
              <p:nvPr/>
            </p:nvSpPr>
            <p:spPr>
              <a:xfrm>
                <a:off x="3561629" y="3310467"/>
                <a:ext cx="136114" cy="198362"/>
              </a:xfrm>
              <a:prstGeom prst="homePlat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entagon 87">
                <a:extLst>
                  <a:ext uri="{FF2B5EF4-FFF2-40B4-BE49-F238E27FC236}">
                    <a16:creationId xmlns:a16="http://schemas.microsoft.com/office/drawing/2014/main" id="{0F681639-C4B6-47F7-9BC0-9893F8740F49}"/>
                  </a:ext>
                </a:extLst>
              </p:cNvPr>
              <p:cNvSpPr/>
              <p:nvPr/>
            </p:nvSpPr>
            <p:spPr>
              <a:xfrm>
                <a:off x="3743114" y="3310467"/>
                <a:ext cx="136114" cy="198362"/>
              </a:xfrm>
              <a:prstGeom prst="homePlat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entagon 88">
                <a:extLst>
                  <a:ext uri="{FF2B5EF4-FFF2-40B4-BE49-F238E27FC236}">
                    <a16:creationId xmlns:a16="http://schemas.microsoft.com/office/drawing/2014/main" id="{88968EC3-5DF6-4CBC-B91F-9CEC0609CCFB}"/>
                  </a:ext>
                </a:extLst>
              </p:cNvPr>
              <p:cNvSpPr/>
              <p:nvPr/>
            </p:nvSpPr>
            <p:spPr>
              <a:xfrm>
                <a:off x="3924600" y="3310467"/>
                <a:ext cx="90743" cy="198362"/>
              </a:xfrm>
              <a:prstGeom prst="homePlate">
                <a:avLst/>
              </a:prstGeom>
              <a:solidFill>
                <a:schemeClr val="tx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8442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2" presetClass="entr" presetSubtype="12"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0-#ppt_w/2"/>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218" grpId="0" animBg="1"/>
      <p:bldP spid="7" grpId="0"/>
      <p:bldP spid="2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5F59A3-9172-47D1-9166-A140A2D93CA1}"/>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4" name="TextBox 3"/>
          <p:cNvSpPr txBox="1"/>
          <p:nvPr/>
        </p:nvSpPr>
        <p:spPr>
          <a:xfrm>
            <a:off x="79248" y="6488668"/>
            <a:ext cx="3962400" cy="369332"/>
          </a:xfrm>
          <a:prstGeom prst="rect">
            <a:avLst/>
          </a:prstGeom>
          <a:noFill/>
        </p:spPr>
        <p:txBody>
          <a:bodyPr wrap="square" rtlCol="0">
            <a:spAutoFit/>
          </a:bodyPr>
          <a:lstStyle/>
          <a:p>
            <a:r>
              <a:rPr lang="en-US" dirty="0"/>
              <a:t>Alma 27:21-24</a:t>
            </a:r>
          </a:p>
        </p:txBody>
      </p:sp>
      <p:sp>
        <p:nvSpPr>
          <p:cNvPr id="5" name="TextBox 4"/>
          <p:cNvSpPr txBox="1"/>
          <p:nvPr/>
        </p:nvSpPr>
        <p:spPr>
          <a:xfrm>
            <a:off x="1905000" y="1"/>
            <a:ext cx="8382000" cy="1015663"/>
          </a:xfrm>
          <a:prstGeom prst="rect">
            <a:avLst/>
          </a:prstGeom>
          <a:noFill/>
        </p:spPr>
        <p:txBody>
          <a:bodyPr wrap="square" rtlCol="0">
            <a:spAutoFit/>
          </a:bodyPr>
          <a:lstStyle/>
          <a:p>
            <a:pPr algn="ctr"/>
            <a:r>
              <a:rPr lang="en-US" sz="6000" dirty="0" err="1">
                <a:latin typeface="Maiandra GD" pitchFamily="34" charset="0"/>
              </a:rPr>
              <a:t>Jershon</a:t>
            </a:r>
            <a:endParaRPr lang="en-US" sz="6000" dirty="0">
              <a:latin typeface="Maiandra GD" pitchFamily="34" charset="0"/>
            </a:endParaRPr>
          </a:p>
        </p:txBody>
      </p:sp>
      <p:sp>
        <p:nvSpPr>
          <p:cNvPr id="219" name="TextBox 218"/>
          <p:cNvSpPr txBox="1"/>
          <p:nvPr/>
        </p:nvSpPr>
        <p:spPr>
          <a:xfrm>
            <a:off x="274870" y="1868975"/>
            <a:ext cx="3465026" cy="3170099"/>
          </a:xfrm>
          <a:prstGeom prst="rect">
            <a:avLst/>
          </a:prstGeom>
          <a:noFill/>
        </p:spPr>
        <p:txBody>
          <a:bodyPr wrap="square" rtlCol="0">
            <a:spAutoFit/>
          </a:bodyPr>
          <a:lstStyle/>
          <a:p>
            <a:r>
              <a:rPr lang="en-US" sz="2000" dirty="0"/>
              <a:t>“</a:t>
            </a:r>
            <a:r>
              <a:rPr lang="en-US" sz="2000" i="1" dirty="0" err="1"/>
              <a:t>Jershon</a:t>
            </a:r>
            <a:r>
              <a:rPr lang="en-US" sz="2000" dirty="0"/>
              <a:t> means the Land of the expelled, or of the strangers. We think it altogether probable that this significant name was given it at the time it was set off for the habitation of these expatriated Lamanites, as it defines their condition as exiles, and their relation to the Nephites as strangers. </a:t>
            </a:r>
          </a:p>
        </p:txBody>
      </p:sp>
      <p:sp>
        <p:nvSpPr>
          <p:cNvPr id="2" name="Rectangle 1">
            <a:extLst>
              <a:ext uri="{FF2B5EF4-FFF2-40B4-BE49-F238E27FC236}">
                <a16:creationId xmlns:a16="http://schemas.microsoft.com/office/drawing/2014/main" id="{2E15A5D5-08FC-43D6-88C0-C4B04CEAA652}"/>
              </a:ext>
            </a:extLst>
          </p:cNvPr>
          <p:cNvSpPr/>
          <p:nvPr/>
        </p:nvSpPr>
        <p:spPr>
          <a:xfrm>
            <a:off x="8302752" y="1509421"/>
            <a:ext cx="3557016" cy="3785652"/>
          </a:xfrm>
          <a:prstGeom prst="rect">
            <a:avLst/>
          </a:prstGeom>
        </p:spPr>
        <p:txBody>
          <a:bodyPr wrap="square">
            <a:spAutoFit/>
          </a:bodyPr>
          <a:lstStyle/>
          <a:p>
            <a:r>
              <a:rPr lang="en-US" sz="2000" dirty="0"/>
              <a:t>The name is not mentioned before this event, and would possibly be the only local name by which it was known to the compiler of the Book of Mormon. </a:t>
            </a:r>
          </a:p>
          <a:p>
            <a:endParaRPr lang="en-US" sz="2000" dirty="0"/>
          </a:p>
          <a:p>
            <a:r>
              <a:rPr lang="en-US" sz="2000" dirty="0"/>
              <a:t>Before the date of exodus of the Anti-Nephi-</a:t>
            </a:r>
            <a:r>
              <a:rPr lang="en-US" sz="2000" dirty="0" err="1"/>
              <a:t>Lehies</a:t>
            </a:r>
            <a:r>
              <a:rPr lang="en-US" sz="2000" dirty="0"/>
              <a:t>, it was, we think, considered a part of the Land of Zarahemla.”</a:t>
            </a:r>
          </a:p>
          <a:p>
            <a:r>
              <a:rPr lang="en-US" sz="2000" dirty="0"/>
              <a:t>GR and JMS</a:t>
            </a:r>
          </a:p>
        </p:txBody>
      </p:sp>
      <p:grpSp>
        <p:nvGrpSpPr>
          <p:cNvPr id="9" name="Group 8">
            <a:extLst>
              <a:ext uri="{FF2B5EF4-FFF2-40B4-BE49-F238E27FC236}">
                <a16:creationId xmlns:a16="http://schemas.microsoft.com/office/drawing/2014/main" id="{6ECF2CFA-9B1C-42A5-A965-4AB512B707A5}"/>
              </a:ext>
            </a:extLst>
          </p:cNvPr>
          <p:cNvGrpSpPr/>
          <p:nvPr/>
        </p:nvGrpSpPr>
        <p:grpSpPr>
          <a:xfrm>
            <a:off x="3914161" y="1179576"/>
            <a:ext cx="4534634" cy="4590289"/>
            <a:chOff x="3341988" y="882869"/>
            <a:chExt cx="5460439" cy="5633545"/>
          </a:xfrm>
        </p:grpSpPr>
        <p:sp>
          <p:nvSpPr>
            <p:cNvPr id="10" name="Diamond 9">
              <a:extLst>
                <a:ext uri="{FF2B5EF4-FFF2-40B4-BE49-F238E27FC236}">
                  <a16:creationId xmlns:a16="http://schemas.microsoft.com/office/drawing/2014/main" id="{DF783442-7F1A-4D2A-833E-E0FFA4465BE9}"/>
                </a:ext>
              </a:extLst>
            </p:cNvPr>
            <p:cNvSpPr/>
            <p:nvPr/>
          </p:nvSpPr>
          <p:spPr>
            <a:xfrm rot="1319692">
              <a:off x="8288442" y="3657659"/>
              <a:ext cx="163572" cy="169317"/>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73FF846-AF04-40B8-B8F2-4B3B5F2AD183}"/>
                </a:ext>
              </a:extLst>
            </p:cNvPr>
            <p:cNvGrpSpPr/>
            <p:nvPr/>
          </p:nvGrpSpPr>
          <p:grpSpPr>
            <a:xfrm>
              <a:off x="3341988" y="882869"/>
              <a:ext cx="5107068" cy="5633545"/>
              <a:chOff x="1298448" y="521822"/>
              <a:chExt cx="5824728" cy="6425187"/>
            </a:xfrm>
          </p:grpSpPr>
          <p:sp>
            <p:nvSpPr>
              <p:cNvPr id="62" name="Rectangle: Rounded Corners 61">
                <a:extLst>
                  <a:ext uri="{FF2B5EF4-FFF2-40B4-BE49-F238E27FC236}">
                    <a16:creationId xmlns:a16="http://schemas.microsoft.com/office/drawing/2014/main" id="{363EE67C-64AA-47BA-8910-E2CAF977BBA3}"/>
                  </a:ext>
                </a:extLst>
              </p:cNvPr>
              <p:cNvSpPr/>
              <p:nvPr/>
            </p:nvSpPr>
            <p:spPr>
              <a:xfrm>
                <a:off x="1298448" y="557784"/>
                <a:ext cx="5824728" cy="6382512"/>
              </a:xfrm>
              <a:prstGeom prst="roundRect">
                <a:avLst>
                  <a:gd name="adj" fmla="val 11800"/>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A4EECD74-EE0E-45FC-A622-90E9112AEF31}"/>
                  </a:ext>
                </a:extLst>
              </p:cNvPr>
              <p:cNvGrpSpPr/>
              <p:nvPr/>
            </p:nvGrpSpPr>
            <p:grpSpPr>
              <a:xfrm>
                <a:off x="1554480" y="521822"/>
                <a:ext cx="5385815" cy="6425187"/>
                <a:chOff x="237745" y="1149049"/>
                <a:chExt cx="3685036" cy="4396186"/>
              </a:xfrm>
            </p:grpSpPr>
            <p:sp>
              <p:nvSpPr>
                <p:cNvPr id="64" name="Freeform: Shape 63">
                  <a:extLst>
                    <a:ext uri="{FF2B5EF4-FFF2-40B4-BE49-F238E27FC236}">
                      <a16:creationId xmlns:a16="http://schemas.microsoft.com/office/drawing/2014/main" id="{D1093420-3F37-49C3-A824-84FE9035D4B9}"/>
                    </a:ext>
                  </a:extLst>
                </p:cNvPr>
                <p:cNvSpPr/>
                <p:nvPr/>
              </p:nvSpPr>
              <p:spPr>
                <a:xfrm>
                  <a:off x="246888" y="1149049"/>
                  <a:ext cx="3675893" cy="4396186"/>
                </a:xfrm>
                <a:custGeom>
                  <a:avLst/>
                  <a:gdLst>
                    <a:gd name="connsiteX0" fmla="*/ 448056 w 3675893"/>
                    <a:gd name="connsiteY0" fmla="*/ 27432 h 4111307"/>
                    <a:gd name="connsiteX1" fmla="*/ 448056 w 3675893"/>
                    <a:gd name="connsiteY1" fmla="*/ 27432 h 4111307"/>
                    <a:gd name="connsiteX2" fmla="*/ 466344 w 3675893"/>
                    <a:gd name="connsiteY2" fmla="*/ 109728 h 4111307"/>
                    <a:gd name="connsiteX3" fmla="*/ 457200 w 3675893"/>
                    <a:gd name="connsiteY3" fmla="*/ 137160 h 4111307"/>
                    <a:gd name="connsiteX4" fmla="*/ 448056 w 3675893"/>
                    <a:gd name="connsiteY4" fmla="*/ 173736 h 4111307"/>
                    <a:gd name="connsiteX5" fmla="*/ 429768 w 3675893"/>
                    <a:gd name="connsiteY5" fmla="*/ 228600 h 4111307"/>
                    <a:gd name="connsiteX6" fmla="*/ 411480 w 3675893"/>
                    <a:gd name="connsiteY6" fmla="*/ 301752 h 4111307"/>
                    <a:gd name="connsiteX7" fmla="*/ 411480 w 3675893"/>
                    <a:gd name="connsiteY7" fmla="*/ 804672 h 4111307"/>
                    <a:gd name="connsiteX8" fmla="*/ 438912 w 3675893"/>
                    <a:gd name="connsiteY8" fmla="*/ 905256 h 4111307"/>
                    <a:gd name="connsiteX9" fmla="*/ 448056 w 3675893"/>
                    <a:gd name="connsiteY9" fmla="*/ 932688 h 4111307"/>
                    <a:gd name="connsiteX10" fmla="*/ 493776 w 3675893"/>
                    <a:gd name="connsiteY10" fmla="*/ 1014984 h 4111307"/>
                    <a:gd name="connsiteX11" fmla="*/ 521208 w 3675893"/>
                    <a:gd name="connsiteY11" fmla="*/ 1042416 h 4111307"/>
                    <a:gd name="connsiteX12" fmla="*/ 621792 w 3675893"/>
                    <a:gd name="connsiteY12" fmla="*/ 1078992 h 4111307"/>
                    <a:gd name="connsiteX13" fmla="*/ 649224 w 3675893"/>
                    <a:gd name="connsiteY13" fmla="*/ 1088136 h 4111307"/>
                    <a:gd name="connsiteX14" fmla="*/ 676656 w 3675893"/>
                    <a:gd name="connsiteY14" fmla="*/ 1097280 h 4111307"/>
                    <a:gd name="connsiteX15" fmla="*/ 722376 w 3675893"/>
                    <a:gd name="connsiteY15" fmla="*/ 1106424 h 4111307"/>
                    <a:gd name="connsiteX16" fmla="*/ 758952 w 3675893"/>
                    <a:gd name="connsiteY16" fmla="*/ 1115568 h 4111307"/>
                    <a:gd name="connsiteX17" fmla="*/ 822960 w 3675893"/>
                    <a:gd name="connsiteY17" fmla="*/ 1124712 h 4111307"/>
                    <a:gd name="connsiteX18" fmla="*/ 877824 w 3675893"/>
                    <a:gd name="connsiteY18" fmla="*/ 1143000 h 4111307"/>
                    <a:gd name="connsiteX19" fmla="*/ 914400 w 3675893"/>
                    <a:gd name="connsiteY19" fmla="*/ 1152144 h 4111307"/>
                    <a:gd name="connsiteX20" fmla="*/ 969264 w 3675893"/>
                    <a:gd name="connsiteY20" fmla="*/ 1170432 h 4111307"/>
                    <a:gd name="connsiteX21" fmla="*/ 987552 w 3675893"/>
                    <a:gd name="connsiteY21" fmla="*/ 1197864 h 4111307"/>
                    <a:gd name="connsiteX22" fmla="*/ 1051560 w 3675893"/>
                    <a:gd name="connsiteY22" fmla="*/ 1261872 h 4111307"/>
                    <a:gd name="connsiteX23" fmla="*/ 1069848 w 3675893"/>
                    <a:gd name="connsiteY23" fmla="*/ 1316736 h 4111307"/>
                    <a:gd name="connsiteX24" fmla="*/ 1078992 w 3675893"/>
                    <a:gd name="connsiteY24" fmla="*/ 1344168 h 4111307"/>
                    <a:gd name="connsiteX25" fmla="*/ 1097280 w 3675893"/>
                    <a:gd name="connsiteY25" fmla="*/ 1371600 h 4111307"/>
                    <a:gd name="connsiteX26" fmla="*/ 1097280 w 3675893"/>
                    <a:gd name="connsiteY26" fmla="*/ 1499616 h 4111307"/>
                    <a:gd name="connsiteX27" fmla="*/ 1005840 w 3675893"/>
                    <a:gd name="connsiteY27" fmla="*/ 1545336 h 4111307"/>
                    <a:gd name="connsiteX28" fmla="*/ 932688 w 3675893"/>
                    <a:gd name="connsiteY28" fmla="*/ 1554480 h 4111307"/>
                    <a:gd name="connsiteX29" fmla="*/ 822960 w 3675893"/>
                    <a:gd name="connsiteY29" fmla="*/ 1572768 h 4111307"/>
                    <a:gd name="connsiteX30" fmla="*/ 768096 w 3675893"/>
                    <a:gd name="connsiteY30" fmla="*/ 1581912 h 4111307"/>
                    <a:gd name="connsiteX31" fmla="*/ 704088 w 3675893"/>
                    <a:gd name="connsiteY31" fmla="*/ 1591056 h 4111307"/>
                    <a:gd name="connsiteX32" fmla="*/ 512064 w 3675893"/>
                    <a:gd name="connsiteY32" fmla="*/ 1600200 h 4111307"/>
                    <a:gd name="connsiteX33" fmla="*/ 402336 w 3675893"/>
                    <a:gd name="connsiteY33" fmla="*/ 1618488 h 4111307"/>
                    <a:gd name="connsiteX34" fmla="*/ 365760 w 3675893"/>
                    <a:gd name="connsiteY34" fmla="*/ 1627632 h 4111307"/>
                    <a:gd name="connsiteX35" fmla="*/ 310896 w 3675893"/>
                    <a:gd name="connsiteY35" fmla="*/ 1645920 h 4111307"/>
                    <a:gd name="connsiteX36" fmla="*/ 283464 w 3675893"/>
                    <a:gd name="connsiteY36" fmla="*/ 1655064 h 4111307"/>
                    <a:gd name="connsiteX37" fmla="*/ 246888 w 3675893"/>
                    <a:gd name="connsiteY37" fmla="*/ 1682496 h 4111307"/>
                    <a:gd name="connsiteX38" fmla="*/ 219456 w 3675893"/>
                    <a:gd name="connsiteY38" fmla="*/ 1700784 h 4111307"/>
                    <a:gd name="connsiteX39" fmla="*/ 173736 w 3675893"/>
                    <a:gd name="connsiteY39" fmla="*/ 1746504 h 4111307"/>
                    <a:gd name="connsiteX40" fmla="*/ 137160 w 3675893"/>
                    <a:gd name="connsiteY40" fmla="*/ 1801368 h 4111307"/>
                    <a:gd name="connsiteX41" fmla="*/ 109728 w 3675893"/>
                    <a:gd name="connsiteY41" fmla="*/ 1856232 h 4111307"/>
                    <a:gd name="connsiteX42" fmla="*/ 82296 w 3675893"/>
                    <a:gd name="connsiteY42" fmla="*/ 2002536 h 4111307"/>
                    <a:gd name="connsiteX43" fmla="*/ 73152 w 3675893"/>
                    <a:gd name="connsiteY43" fmla="*/ 2340864 h 4111307"/>
                    <a:gd name="connsiteX44" fmla="*/ 54864 w 3675893"/>
                    <a:gd name="connsiteY44" fmla="*/ 2551176 h 4111307"/>
                    <a:gd name="connsiteX45" fmla="*/ 36576 w 3675893"/>
                    <a:gd name="connsiteY45" fmla="*/ 2734056 h 4111307"/>
                    <a:gd name="connsiteX46" fmla="*/ 18288 w 3675893"/>
                    <a:gd name="connsiteY46" fmla="*/ 3172968 h 4111307"/>
                    <a:gd name="connsiteX47" fmla="*/ 0 w 3675893"/>
                    <a:gd name="connsiteY47" fmla="*/ 3456432 h 4111307"/>
                    <a:gd name="connsiteX48" fmla="*/ 9144 w 3675893"/>
                    <a:gd name="connsiteY48" fmla="*/ 3858768 h 4111307"/>
                    <a:gd name="connsiteX49" fmla="*/ 36576 w 3675893"/>
                    <a:gd name="connsiteY49" fmla="*/ 3886200 h 4111307"/>
                    <a:gd name="connsiteX50" fmla="*/ 100584 w 3675893"/>
                    <a:gd name="connsiteY50" fmla="*/ 3931920 h 4111307"/>
                    <a:gd name="connsiteX51" fmla="*/ 128016 w 3675893"/>
                    <a:gd name="connsiteY51" fmla="*/ 3941064 h 4111307"/>
                    <a:gd name="connsiteX52" fmla="*/ 173736 w 3675893"/>
                    <a:gd name="connsiteY52" fmla="*/ 3968496 h 4111307"/>
                    <a:gd name="connsiteX53" fmla="*/ 228600 w 3675893"/>
                    <a:gd name="connsiteY53" fmla="*/ 3986784 h 4111307"/>
                    <a:gd name="connsiteX54" fmla="*/ 256032 w 3675893"/>
                    <a:gd name="connsiteY54" fmla="*/ 4005072 h 4111307"/>
                    <a:gd name="connsiteX55" fmla="*/ 310896 w 3675893"/>
                    <a:gd name="connsiteY55" fmla="*/ 4014216 h 4111307"/>
                    <a:gd name="connsiteX56" fmla="*/ 338328 w 3675893"/>
                    <a:gd name="connsiteY56" fmla="*/ 4023360 h 4111307"/>
                    <a:gd name="connsiteX57" fmla="*/ 640080 w 3675893"/>
                    <a:gd name="connsiteY57" fmla="*/ 4032504 h 4111307"/>
                    <a:gd name="connsiteX58" fmla="*/ 731520 w 3675893"/>
                    <a:gd name="connsiteY58" fmla="*/ 4041648 h 4111307"/>
                    <a:gd name="connsiteX59" fmla="*/ 786384 w 3675893"/>
                    <a:gd name="connsiteY59" fmla="*/ 4059936 h 4111307"/>
                    <a:gd name="connsiteX60" fmla="*/ 886968 w 3675893"/>
                    <a:gd name="connsiteY60" fmla="*/ 4069080 h 4111307"/>
                    <a:gd name="connsiteX61" fmla="*/ 1490472 w 3675893"/>
                    <a:gd name="connsiteY61" fmla="*/ 4096512 h 4111307"/>
                    <a:gd name="connsiteX62" fmla="*/ 1600200 w 3675893"/>
                    <a:gd name="connsiteY62" fmla="*/ 4105656 h 4111307"/>
                    <a:gd name="connsiteX63" fmla="*/ 2734056 w 3675893"/>
                    <a:gd name="connsiteY63" fmla="*/ 4087368 h 4111307"/>
                    <a:gd name="connsiteX64" fmla="*/ 2825496 w 3675893"/>
                    <a:gd name="connsiteY64" fmla="*/ 4059936 h 4111307"/>
                    <a:gd name="connsiteX65" fmla="*/ 2862072 w 3675893"/>
                    <a:gd name="connsiteY65" fmla="*/ 4050792 h 4111307"/>
                    <a:gd name="connsiteX66" fmla="*/ 2944368 w 3675893"/>
                    <a:gd name="connsiteY66" fmla="*/ 4041648 h 4111307"/>
                    <a:gd name="connsiteX67" fmla="*/ 2990088 w 3675893"/>
                    <a:gd name="connsiteY67" fmla="*/ 4032504 h 4111307"/>
                    <a:gd name="connsiteX68" fmla="*/ 3209544 w 3675893"/>
                    <a:gd name="connsiteY68" fmla="*/ 4023360 h 4111307"/>
                    <a:gd name="connsiteX69" fmla="*/ 3300984 w 3675893"/>
                    <a:gd name="connsiteY69" fmla="*/ 4005072 h 4111307"/>
                    <a:gd name="connsiteX70" fmla="*/ 3374136 w 3675893"/>
                    <a:gd name="connsiteY70" fmla="*/ 3986784 h 4111307"/>
                    <a:gd name="connsiteX71" fmla="*/ 3401568 w 3675893"/>
                    <a:gd name="connsiteY71" fmla="*/ 3977640 h 4111307"/>
                    <a:gd name="connsiteX72" fmla="*/ 3456432 w 3675893"/>
                    <a:gd name="connsiteY72" fmla="*/ 3968496 h 4111307"/>
                    <a:gd name="connsiteX73" fmla="*/ 3520440 w 3675893"/>
                    <a:gd name="connsiteY73" fmla="*/ 3950208 h 4111307"/>
                    <a:gd name="connsiteX74" fmla="*/ 3557016 w 3675893"/>
                    <a:gd name="connsiteY74" fmla="*/ 3941064 h 4111307"/>
                    <a:gd name="connsiteX75" fmla="*/ 3584448 w 3675893"/>
                    <a:gd name="connsiteY75" fmla="*/ 3922776 h 4111307"/>
                    <a:gd name="connsiteX76" fmla="*/ 3602736 w 3675893"/>
                    <a:gd name="connsiteY76" fmla="*/ 3867912 h 4111307"/>
                    <a:gd name="connsiteX77" fmla="*/ 3621024 w 3675893"/>
                    <a:gd name="connsiteY77" fmla="*/ 3840480 h 4111307"/>
                    <a:gd name="connsiteX78" fmla="*/ 3630168 w 3675893"/>
                    <a:gd name="connsiteY78" fmla="*/ 3803904 h 4111307"/>
                    <a:gd name="connsiteX79" fmla="*/ 3639312 w 3675893"/>
                    <a:gd name="connsiteY79" fmla="*/ 3758184 h 4111307"/>
                    <a:gd name="connsiteX80" fmla="*/ 3657600 w 3675893"/>
                    <a:gd name="connsiteY80" fmla="*/ 3712464 h 4111307"/>
                    <a:gd name="connsiteX81" fmla="*/ 3675888 w 3675893"/>
                    <a:gd name="connsiteY81" fmla="*/ 3529584 h 4111307"/>
                    <a:gd name="connsiteX82" fmla="*/ 3657600 w 3675893"/>
                    <a:gd name="connsiteY82" fmla="*/ 3072384 h 4111307"/>
                    <a:gd name="connsiteX83" fmla="*/ 3648456 w 3675893"/>
                    <a:gd name="connsiteY83" fmla="*/ 3044952 h 4111307"/>
                    <a:gd name="connsiteX84" fmla="*/ 3639312 w 3675893"/>
                    <a:gd name="connsiteY84" fmla="*/ 3008376 h 4111307"/>
                    <a:gd name="connsiteX85" fmla="*/ 3621024 w 3675893"/>
                    <a:gd name="connsiteY85" fmla="*/ 2962656 h 4111307"/>
                    <a:gd name="connsiteX86" fmla="*/ 3602736 w 3675893"/>
                    <a:gd name="connsiteY86" fmla="*/ 2889504 h 4111307"/>
                    <a:gd name="connsiteX87" fmla="*/ 3584448 w 3675893"/>
                    <a:gd name="connsiteY87" fmla="*/ 2843784 h 4111307"/>
                    <a:gd name="connsiteX88" fmla="*/ 3575304 w 3675893"/>
                    <a:gd name="connsiteY88" fmla="*/ 2807208 h 4111307"/>
                    <a:gd name="connsiteX89" fmla="*/ 3557016 w 3675893"/>
                    <a:gd name="connsiteY89" fmla="*/ 2752344 h 4111307"/>
                    <a:gd name="connsiteX90" fmla="*/ 3547872 w 3675893"/>
                    <a:gd name="connsiteY90" fmla="*/ 2624328 h 4111307"/>
                    <a:gd name="connsiteX91" fmla="*/ 3538728 w 3675893"/>
                    <a:gd name="connsiteY91" fmla="*/ 2596896 h 4111307"/>
                    <a:gd name="connsiteX92" fmla="*/ 3529584 w 3675893"/>
                    <a:gd name="connsiteY92" fmla="*/ 2459736 h 4111307"/>
                    <a:gd name="connsiteX93" fmla="*/ 3557016 w 3675893"/>
                    <a:gd name="connsiteY93" fmla="*/ 1920240 h 4111307"/>
                    <a:gd name="connsiteX94" fmla="*/ 3566160 w 3675893"/>
                    <a:gd name="connsiteY94" fmla="*/ 1892808 h 4111307"/>
                    <a:gd name="connsiteX95" fmla="*/ 3547872 w 3675893"/>
                    <a:gd name="connsiteY95" fmla="*/ 1700784 h 4111307"/>
                    <a:gd name="connsiteX96" fmla="*/ 3447288 w 3675893"/>
                    <a:gd name="connsiteY96" fmla="*/ 1581912 h 4111307"/>
                    <a:gd name="connsiteX97" fmla="*/ 3419856 w 3675893"/>
                    <a:gd name="connsiteY97" fmla="*/ 1563624 h 4111307"/>
                    <a:gd name="connsiteX98" fmla="*/ 3364992 w 3675893"/>
                    <a:gd name="connsiteY98" fmla="*/ 1545336 h 4111307"/>
                    <a:gd name="connsiteX99" fmla="*/ 3328416 w 3675893"/>
                    <a:gd name="connsiteY99" fmla="*/ 1527048 h 4111307"/>
                    <a:gd name="connsiteX100" fmla="*/ 3118104 w 3675893"/>
                    <a:gd name="connsiteY100" fmla="*/ 1517904 h 4111307"/>
                    <a:gd name="connsiteX101" fmla="*/ 2898648 w 3675893"/>
                    <a:gd name="connsiteY101" fmla="*/ 1499616 h 4111307"/>
                    <a:gd name="connsiteX102" fmla="*/ 2816352 w 3675893"/>
                    <a:gd name="connsiteY102" fmla="*/ 1472184 h 4111307"/>
                    <a:gd name="connsiteX103" fmla="*/ 2761488 w 3675893"/>
                    <a:gd name="connsiteY103" fmla="*/ 1453896 h 4111307"/>
                    <a:gd name="connsiteX104" fmla="*/ 2734056 w 3675893"/>
                    <a:gd name="connsiteY104" fmla="*/ 1426464 h 4111307"/>
                    <a:gd name="connsiteX105" fmla="*/ 2679192 w 3675893"/>
                    <a:gd name="connsiteY105" fmla="*/ 1389888 h 4111307"/>
                    <a:gd name="connsiteX106" fmla="*/ 2651760 w 3675893"/>
                    <a:gd name="connsiteY106" fmla="*/ 1362456 h 4111307"/>
                    <a:gd name="connsiteX107" fmla="*/ 2642616 w 3675893"/>
                    <a:gd name="connsiteY107" fmla="*/ 1335024 h 4111307"/>
                    <a:gd name="connsiteX108" fmla="*/ 2642616 w 3675893"/>
                    <a:gd name="connsiteY108" fmla="*/ 1197864 h 4111307"/>
                    <a:gd name="connsiteX109" fmla="*/ 2788920 w 3675893"/>
                    <a:gd name="connsiteY109" fmla="*/ 1188720 h 4111307"/>
                    <a:gd name="connsiteX110" fmla="*/ 2852928 w 3675893"/>
                    <a:gd name="connsiteY110" fmla="*/ 1170432 h 4111307"/>
                    <a:gd name="connsiteX111" fmla="*/ 2916936 w 3675893"/>
                    <a:gd name="connsiteY111" fmla="*/ 1161288 h 4111307"/>
                    <a:gd name="connsiteX112" fmla="*/ 2944368 w 3675893"/>
                    <a:gd name="connsiteY112" fmla="*/ 1152144 h 4111307"/>
                    <a:gd name="connsiteX113" fmla="*/ 3035808 w 3675893"/>
                    <a:gd name="connsiteY113" fmla="*/ 1133856 h 4111307"/>
                    <a:gd name="connsiteX114" fmla="*/ 3090672 w 3675893"/>
                    <a:gd name="connsiteY114" fmla="*/ 1115568 h 4111307"/>
                    <a:gd name="connsiteX115" fmla="*/ 3136392 w 3675893"/>
                    <a:gd name="connsiteY115" fmla="*/ 1106424 h 4111307"/>
                    <a:gd name="connsiteX116" fmla="*/ 3191256 w 3675893"/>
                    <a:gd name="connsiteY116" fmla="*/ 1088136 h 4111307"/>
                    <a:gd name="connsiteX117" fmla="*/ 3218688 w 3675893"/>
                    <a:gd name="connsiteY117" fmla="*/ 1060704 h 4111307"/>
                    <a:gd name="connsiteX118" fmla="*/ 3246120 w 3675893"/>
                    <a:gd name="connsiteY118" fmla="*/ 1042416 h 4111307"/>
                    <a:gd name="connsiteX119" fmla="*/ 3291840 w 3675893"/>
                    <a:gd name="connsiteY119" fmla="*/ 996696 h 4111307"/>
                    <a:gd name="connsiteX120" fmla="*/ 3328416 w 3675893"/>
                    <a:gd name="connsiteY120" fmla="*/ 914400 h 4111307"/>
                    <a:gd name="connsiteX121" fmla="*/ 3328416 w 3675893"/>
                    <a:gd name="connsiteY121" fmla="*/ 566928 h 4111307"/>
                    <a:gd name="connsiteX122" fmla="*/ 3319272 w 3675893"/>
                    <a:gd name="connsiteY122" fmla="*/ 539496 h 4111307"/>
                    <a:gd name="connsiteX123" fmla="*/ 3310128 w 3675893"/>
                    <a:gd name="connsiteY123" fmla="*/ 457200 h 4111307"/>
                    <a:gd name="connsiteX124" fmla="*/ 3300984 w 3675893"/>
                    <a:gd name="connsiteY124" fmla="*/ 429768 h 4111307"/>
                    <a:gd name="connsiteX125" fmla="*/ 3291840 w 3675893"/>
                    <a:gd name="connsiteY125" fmla="*/ 374904 h 4111307"/>
                    <a:gd name="connsiteX126" fmla="*/ 3282696 w 3675893"/>
                    <a:gd name="connsiteY126" fmla="*/ 237744 h 4111307"/>
                    <a:gd name="connsiteX127" fmla="*/ 3273552 w 3675893"/>
                    <a:gd name="connsiteY127" fmla="*/ 128016 h 4111307"/>
                    <a:gd name="connsiteX128" fmla="*/ 3218688 w 3675893"/>
                    <a:gd name="connsiteY128" fmla="*/ 91440 h 4111307"/>
                    <a:gd name="connsiteX129" fmla="*/ 3163824 w 3675893"/>
                    <a:gd name="connsiteY129" fmla="*/ 54864 h 4111307"/>
                    <a:gd name="connsiteX130" fmla="*/ 2807208 w 3675893"/>
                    <a:gd name="connsiteY130" fmla="*/ 45720 h 4111307"/>
                    <a:gd name="connsiteX131" fmla="*/ 2359152 w 3675893"/>
                    <a:gd name="connsiteY131" fmla="*/ 27432 h 4111307"/>
                    <a:gd name="connsiteX132" fmla="*/ 2258568 w 3675893"/>
                    <a:gd name="connsiteY132" fmla="*/ 18288 h 4111307"/>
                    <a:gd name="connsiteX133" fmla="*/ 2103120 w 3675893"/>
                    <a:gd name="connsiteY133" fmla="*/ 0 h 4111307"/>
                    <a:gd name="connsiteX134" fmla="*/ 576072 w 3675893"/>
                    <a:gd name="connsiteY134" fmla="*/ 9144 h 4111307"/>
                    <a:gd name="connsiteX135" fmla="*/ 521208 w 3675893"/>
                    <a:gd name="connsiteY135" fmla="*/ 36576 h 4111307"/>
                    <a:gd name="connsiteX136" fmla="*/ 448056 w 3675893"/>
                    <a:gd name="connsiteY136" fmla="*/ 27432 h 4111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3675893" h="4111307">
                      <a:moveTo>
                        <a:pt x="448056" y="27432"/>
                      </a:moveTo>
                      <a:lnTo>
                        <a:pt x="448056" y="27432"/>
                      </a:lnTo>
                      <a:cubicBezTo>
                        <a:pt x="454152" y="54864"/>
                        <a:pt x="464010" y="81724"/>
                        <a:pt x="466344" y="109728"/>
                      </a:cubicBezTo>
                      <a:cubicBezTo>
                        <a:pt x="467144" y="119333"/>
                        <a:pt x="459848" y="127892"/>
                        <a:pt x="457200" y="137160"/>
                      </a:cubicBezTo>
                      <a:cubicBezTo>
                        <a:pt x="453748" y="149244"/>
                        <a:pt x="451667" y="161699"/>
                        <a:pt x="448056" y="173736"/>
                      </a:cubicBezTo>
                      <a:cubicBezTo>
                        <a:pt x="442517" y="192200"/>
                        <a:pt x="434443" y="209898"/>
                        <a:pt x="429768" y="228600"/>
                      </a:cubicBezTo>
                      <a:lnTo>
                        <a:pt x="411480" y="301752"/>
                      </a:lnTo>
                      <a:cubicBezTo>
                        <a:pt x="387988" y="513176"/>
                        <a:pt x="395946" y="408562"/>
                        <a:pt x="411480" y="804672"/>
                      </a:cubicBezTo>
                      <a:cubicBezTo>
                        <a:pt x="412629" y="833968"/>
                        <a:pt x="430315" y="879466"/>
                        <a:pt x="438912" y="905256"/>
                      </a:cubicBezTo>
                      <a:lnTo>
                        <a:pt x="448056" y="932688"/>
                      </a:lnTo>
                      <a:cubicBezTo>
                        <a:pt x="459554" y="967183"/>
                        <a:pt x="462334" y="983542"/>
                        <a:pt x="493776" y="1014984"/>
                      </a:cubicBezTo>
                      <a:cubicBezTo>
                        <a:pt x="502920" y="1024128"/>
                        <a:pt x="510242" y="1035562"/>
                        <a:pt x="521208" y="1042416"/>
                      </a:cubicBezTo>
                      <a:cubicBezTo>
                        <a:pt x="535749" y="1051504"/>
                        <a:pt x="608994" y="1074726"/>
                        <a:pt x="621792" y="1078992"/>
                      </a:cubicBezTo>
                      <a:lnTo>
                        <a:pt x="649224" y="1088136"/>
                      </a:lnTo>
                      <a:cubicBezTo>
                        <a:pt x="658368" y="1091184"/>
                        <a:pt x="667205" y="1095390"/>
                        <a:pt x="676656" y="1097280"/>
                      </a:cubicBezTo>
                      <a:cubicBezTo>
                        <a:pt x="691896" y="1100328"/>
                        <a:pt x="707204" y="1103053"/>
                        <a:pt x="722376" y="1106424"/>
                      </a:cubicBezTo>
                      <a:cubicBezTo>
                        <a:pt x="734644" y="1109150"/>
                        <a:pt x="746587" y="1113320"/>
                        <a:pt x="758952" y="1115568"/>
                      </a:cubicBezTo>
                      <a:cubicBezTo>
                        <a:pt x="780157" y="1119423"/>
                        <a:pt x="801624" y="1121664"/>
                        <a:pt x="822960" y="1124712"/>
                      </a:cubicBezTo>
                      <a:cubicBezTo>
                        <a:pt x="841248" y="1130808"/>
                        <a:pt x="859122" y="1138325"/>
                        <a:pt x="877824" y="1143000"/>
                      </a:cubicBezTo>
                      <a:cubicBezTo>
                        <a:pt x="890016" y="1146048"/>
                        <a:pt x="902363" y="1148533"/>
                        <a:pt x="914400" y="1152144"/>
                      </a:cubicBezTo>
                      <a:cubicBezTo>
                        <a:pt x="932864" y="1157683"/>
                        <a:pt x="969264" y="1170432"/>
                        <a:pt x="969264" y="1170432"/>
                      </a:cubicBezTo>
                      <a:cubicBezTo>
                        <a:pt x="975360" y="1179576"/>
                        <a:pt x="978970" y="1190999"/>
                        <a:pt x="987552" y="1197864"/>
                      </a:cubicBezTo>
                      <a:cubicBezTo>
                        <a:pt x="1033543" y="1234657"/>
                        <a:pt x="1014866" y="1151789"/>
                        <a:pt x="1051560" y="1261872"/>
                      </a:cubicBezTo>
                      <a:lnTo>
                        <a:pt x="1069848" y="1316736"/>
                      </a:lnTo>
                      <a:cubicBezTo>
                        <a:pt x="1072896" y="1325880"/>
                        <a:pt x="1073645" y="1336148"/>
                        <a:pt x="1078992" y="1344168"/>
                      </a:cubicBezTo>
                      <a:lnTo>
                        <a:pt x="1097280" y="1371600"/>
                      </a:lnTo>
                      <a:cubicBezTo>
                        <a:pt x="1105467" y="1412534"/>
                        <a:pt x="1119453" y="1458437"/>
                        <a:pt x="1097280" y="1499616"/>
                      </a:cubicBezTo>
                      <a:cubicBezTo>
                        <a:pt x="1082952" y="1526226"/>
                        <a:pt x="1034583" y="1540545"/>
                        <a:pt x="1005840" y="1545336"/>
                      </a:cubicBezTo>
                      <a:cubicBezTo>
                        <a:pt x="981601" y="1549376"/>
                        <a:pt x="956990" y="1550835"/>
                        <a:pt x="932688" y="1554480"/>
                      </a:cubicBezTo>
                      <a:cubicBezTo>
                        <a:pt x="896018" y="1559981"/>
                        <a:pt x="859536" y="1566672"/>
                        <a:pt x="822960" y="1572768"/>
                      </a:cubicBezTo>
                      <a:cubicBezTo>
                        <a:pt x="804672" y="1575816"/>
                        <a:pt x="786450" y="1579290"/>
                        <a:pt x="768096" y="1581912"/>
                      </a:cubicBezTo>
                      <a:cubicBezTo>
                        <a:pt x="746760" y="1584960"/>
                        <a:pt x="725586" y="1589520"/>
                        <a:pt x="704088" y="1591056"/>
                      </a:cubicBezTo>
                      <a:cubicBezTo>
                        <a:pt x="640170" y="1595622"/>
                        <a:pt x="576072" y="1597152"/>
                        <a:pt x="512064" y="1600200"/>
                      </a:cubicBezTo>
                      <a:cubicBezTo>
                        <a:pt x="458629" y="1607834"/>
                        <a:pt x="450471" y="1607791"/>
                        <a:pt x="402336" y="1618488"/>
                      </a:cubicBezTo>
                      <a:cubicBezTo>
                        <a:pt x="390068" y="1621214"/>
                        <a:pt x="377797" y="1624021"/>
                        <a:pt x="365760" y="1627632"/>
                      </a:cubicBezTo>
                      <a:cubicBezTo>
                        <a:pt x="347296" y="1633171"/>
                        <a:pt x="329184" y="1639824"/>
                        <a:pt x="310896" y="1645920"/>
                      </a:cubicBezTo>
                      <a:lnTo>
                        <a:pt x="283464" y="1655064"/>
                      </a:lnTo>
                      <a:cubicBezTo>
                        <a:pt x="271272" y="1664208"/>
                        <a:pt x="259289" y="1673638"/>
                        <a:pt x="246888" y="1682496"/>
                      </a:cubicBezTo>
                      <a:cubicBezTo>
                        <a:pt x="237945" y="1688884"/>
                        <a:pt x="227227" y="1693013"/>
                        <a:pt x="219456" y="1700784"/>
                      </a:cubicBezTo>
                      <a:cubicBezTo>
                        <a:pt x="158496" y="1761744"/>
                        <a:pt x="246888" y="1697736"/>
                        <a:pt x="173736" y="1746504"/>
                      </a:cubicBezTo>
                      <a:cubicBezTo>
                        <a:pt x="161544" y="1764792"/>
                        <a:pt x="144111" y="1780516"/>
                        <a:pt x="137160" y="1801368"/>
                      </a:cubicBezTo>
                      <a:cubicBezTo>
                        <a:pt x="124541" y="1839226"/>
                        <a:pt x="133363" y="1820780"/>
                        <a:pt x="109728" y="1856232"/>
                      </a:cubicBezTo>
                      <a:cubicBezTo>
                        <a:pt x="97370" y="1905663"/>
                        <a:pt x="85597" y="1948625"/>
                        <a:pt x="82296" y="2002536"/>
                      </a:cubicBezTo>
                      <a:cubicBezTo>
                        <a:pt x="75402" y="2115142"/>
                        <a:pt x="78786" y="2228188"/>
                        <a:pt x="73152" y="2340864"/>
                      </a:cubicBezTo>
                      <a:cubicBezTo>
                        <a:pt x="69638" y="2411145"/>
                        <a:pt x="58996" y="2480929"/>
                        <a:pt x="54864" y="2551176"/>
                      </a:cubicBezTo>
                      <a:cubicBezTo>
                        <a:pt x="45154" y="2716246"/>
                        <a:pt x="62134" y="2657382"/>
                        <a:pt x="36576" y="2734056"/>
                      </a:cubicBezTo>
                      <a:cubicBezTo>
                        <a:pt x="30480" y="2880360"/>
                        <a:pt x="24558" y="3026671"/>
                        <a:pt x="18288" y="3172968"/>
                      </a:cubicBezTo>
                      <a:cubicBezTo>
                        <a:pt x="8858" y="3393004"/>
                        <a:pt x="16159" y="3311001"/>
                        <a:pt x="0" y="3456432"/>
                      </a:cubicBezTo>
                      <a:cubicBezTo>
                        <a:pt x="3048" y="3590544"/>
                        <a:pt x="-2232" y="3725105"/>
                        <a:pt x="9144" y="3858768"/>
                      </a:cubicBezTo>
                      <a:cubicBezTo>
                        <a:pt x="10241" y="3871653"/>
                        <a:pt x="26758" y="3877784"/>
                        <a:pt x="36576" y="3886200"/>
                      </a:cubicBezTo>
                      <a:cubicBezTo>
                        <a:pt x="42375" y="3891170"/>
                        <a:pt x="89005" y="3926131"/>
                        <a:pt x="100584" y="3931920"/>
                      </a:cubicBezTo>
                      <a:cubicBezTo>
                        <a:pt x="109205" y="3936231"/>
                        <a:pt x="119395" y="3936753"/>
                        <a:pt x="128016" y="3941064"/>
                      </a:cubicBezTo>
                      <a:cubicBezTo>
                        <a:pt x="143912" y="3949012"/>
                        <a:pt x="157556" y="3961142"/>
                        <a:pt x="173736" y="3968496"/>
                      </a:cubicBezTo>
                      <a:cubicBezTo>
                        <a:pt x="191285" y="3976473"/>
                        <a:pt x="212560" y="3976091"/>
                        <a:pt x="228600" y="3986784"/>
                      </a:cubicBezTo>
                      <a:cubicBezTo>
                        <a:pt x="237744" y="3992880"/>
                        <a:pt x="245606" y="4001597"/>
                        <a:pt x="256032" y="4005072"/>
                      </a:cubicBezTo>
                      <a:cubicBezTo>
                        <a:pt x="273621" y="4010935"/>
                        <a:pt x="292797" y="4010194"/>
                        <a:pt x="310896" y="4014216"/>
                      </a:cubicBezTo>
                      <a:cubicBezTo>
                        <a:pt x="320305" y="4016307"/>
                        <a:pt x="328704" y="4022825"/>
                        <a:pt x="338328" y="4023360"/>
                      </a:cubicBezTo>
                      <a:cubicBezTo>
                        <a:pt x="438803" y="4028942"/>
                        <a:pt x="539496" y="4029456"/>
                        <a:pt x="640080" y="4032504"/>
                      </a:cubicBezTo>
                      <a:cubicBezTo>
                        <a:pt x="670560" y="4035552"/>
                        <a:pt x="701413" y="4036003"/>
                        <a:pt x="731520" y="4041648"/>
                      </a:cubicBezTo>
                      <a:cubicBezTo>
                        <a:pt x="750467" y="4045201"/>
                        <a:pt x="767400" y="4056586"/>
                        <a:pt x="786384" y="4059936"/>
                      </a:cubicBezTo>
                      <a:cubicBezTo>
                        <a:pt x="819538" y="4065787"/>
                        <a:pt x="853440" y="4066032"/>
                        <a:pt x="886968" y="4069080"/>
                      </a:cubicBezTo>
                      <a:cubicBezTo>
                        <a:pt x="1131651" y="4130251"/>
                        <a:pt x="934989" y="4086935"/>
                        <a:pt x="1490472" y="4096512"/>
                      </a:cubicBezTo>
                      <a:cubicBezTo>
                        <a:pt x="1527048" y="4099560"/>
                        <a:pt x="1563497" y="4105656"/>
                        <a:pt x="1600200" y="4105656"/>
                      </a:cubicBezTo>
                      <a:cubicBezTo>
                        <a:pt x="2563276" y="4105656"/>
                        <a:pt x="2300601" y="4126773"/>
                        <a:pt x="2734056" y="4087368"/>
                      </a:cubicBezTo>
                      <a:cubicBezTo>
                        <a:pt x="2775719" y="4073480"/>
                        <a:pt x="2767922" y="4075638"/>
                        <a:pt x="2825496" y="4059936"/>
                      </a:cubicBezTo>
                      <a:cubicBezTo>
                        <a:pt x="2837620" y="4056629"/>
                        <a:pt x="2849651" y="4052703"/>
                        <a:pt x="2862072" y="4050792"/>
                      </a:cubicBezTo>
                      <a:cubicBezTo>
                        <a:pt x="2889352" y="4046595"/>
                        <a:pt x="2917045" y="4045551"/>
                        <a:pt x="2944368" y="4041648"/>
                      </a:cubicBezTo>
                      <a:cubicBezTo>
                        <a:pt x="2959754" y="4039450"/>
                        <a:pt x="2974583" y="4033573"/>
                        <a:pt x="2990088" y="4032504"/>
                      </a:cubicBezTo>
                      <a:cubicBezTo>
                        <a:pt x="3063130" y="4027467"/>
                        <a:pt x="3136392" y="4026408"/>
                        <a:pt x="3209544" y="4023360"/>
                      </a:cubicBezTo>
                      <a:cubicBezTo>
                        <a:pt x="3240024" y="4017264"/>
                        <a:pt x="3271495" y="4014902"/>
                        <a:pt x="3300984" y="4005072"/>
                      </a:cubicBezTo>
                      <a:cubicBezTo>
                        <a:pt x="3363690" y="3984170"/>
                        <a:pt x="3285862" y="4008853"/>
                        <a:pt x="3374136" y="3986784"/>
                      </a:cubicBezTo>
                      <a:cubicBezTo>
                        <a:pt x="3383487" y="3984446"/>
                        <a:pt x="3392159" y="3979731"/>
                        <a:pt x="3401568" y="3977640"/>
                      </a:cubicBezTo>
                      <a:cubicBezTo>
                        <a:pt x="3419667" y="3973618"/>
                        <a:pt x="3438367" y="3972665"/>
                        <a:pt x="3456432" y="3968496"/>
                      </a:cubicBezTo>
                      <a:cubicBezTo>
                        <a:pt x="3478054" y="3963506"/>
                        <a:pt x="3499032" y="3956047"/>
                        <a:pt x="3520440" y="3950208"/>
                      </a:cubicBezTo>
                      <a:cubicBezTo>
                        <a:pt x="3532564" y="3946901"/>
                        <a:pt x="3544824" y="3944112"/>
                        <a:pt x="3557016" y="3941064"/>
                      </a:cubicBezTo>
                      <a:cubicBezTo>
                        <a:pt x="3566160" y="3934968"/>
                        <a:pt x="3578623" y="3932095"/>
                        <a:pt x="3584448" y="3922776"/>
                      </a:cubicBezTo>
                      <a:cubicBezTo>
                        <a:pt x="3594665" y="3906429"/>
                        <a:pt x="3592043" y="3883952"/>
                        <a:pt x="3602736" y="3867912"/>
                      </a:cubicBezTo>
                      <a:lnTo>
                        <a:pt x="3621024" y="3840480"/>
                      </a:lnTo>
                      <a:cubicBezTo>
                        <a:pt x="3624072" y="3828288"/>
                        <a:pt x="3627442" y="3816172"/>
                        <a:pt x="3630168" y="3803904"/>
                      </a:cubicBezTo>
                      <a:cubicBezTo>
                        <a:pt x="3633539" y="3788732"/>
                        <a:pt x="3634846" y="3773070"/>
                        <a:pt x="3639312" y="3758184"/>
                      </a:cubicBezTo>
                      <a:cubicBezTo>
                        <a:pt x="3644029" y="3742462"/>
                        <a:pt x="3651504" y="3727704"/>
                        <a:pt x="3657600" y="3712464"/>
                      </a:cubicBezTo>
                      <a:cubicBezTo>
                        <a:pt x="3660644" y="3685069"/>
                        <a:pt x="3676221" y="3549876"/>
                        <a:pt x="3675888" y="3529584"/>
                      </a:cubicBezTo>
                      <a:cubicBezTo>
                        <a:pt x="3673388" y="3377083"/>
                        <a:pt x="3666220" y="3224662"/>
                        <a:pt x="3657600" y="3072384"/>
                      </a:cubicBezTo>
                      <a:cubicBezTo>
                        <a:pt x="3657055" y="3062761"/>
                        <a:pt x="3651104" y="3054220"/>
                        <a:pt x="3648456" y="3044952"/>
                      </a:cubicBezTo>
                      <a:cubicBezTo>
                        <a:pt x="3645004" y="3032868"/>
                        <a:pt x="3643286" y="3020298"/>
                        <a:pt x="3639312" y="3008376"/>
                      </a:cubicBezTo>
                      <a:cubicBezTo>
                        <a:pt x="3634121" y="2992804"/>
                        <a:pt x="3625851" y="2978344"/>
                        <a:pt x="3621024" y="2962656"/>
                      </a:cubicBezTo>
                      <a:cubicBezTo>
                        <a:pt x="3613632" y="2938633"/>
                        <a:pt x="3612071" y="2912841"/>
                        <a:pt x="3602736" y="2889504"/>
                      </a:cubicBezTo>
                      <a:cubicBezTo>
                        <a:pt x="3596640" y="2874264"/>
                        <a:pt x="3589639" y="2859356"/>
                        <a:pt x="3584448" y="2843784"/>
                      </a:cubicBezTo>
                      <a:cubicBezTo>
                        <a:pt x="3580474" y="2831862"/>
                        <a:pt x="3578915" y="2819245"/>
                        <a:pt x="3575304" y="2807208"/>
                      </a:cubicBezTo>
                      <a:cubicBezTo>
                        <a:pt x="3569765" y="2788744"/>
                        <a:pt x="3557016" y="2752344"/>
                        <a:pt x="3557016" y="2752344"/>
                      </a:cubicBezTo>
                      <a:cubicBezTo>
                        <a:pt x="3553968" y="2709672"/>
                        <a:pt x="3552871" y="2666816"/>
                        <a:pt x="3547872" y="2624328"/>
                      </a:cubicBezTo>
                      <a:cubicBezTo>
                        <a:pt x="3546746" y="2614755"/>
                        <a:pt x="3539792" y="2606476"/>
                        <a:pt x="3538728" y="2596896"/>
                      </a:cubicBezTo>
                      <a:cubicBezTo>
                        <a:pt x="3533668" y="2551355"/>
                        <a:pt x="3532632" y="2505456"/>
                        <a:pt x="3529584" y="2459736"/>
                      </a:cubicBezTo>
                      <a:cubicBezTo>
                        <a:pt x="3533143" y="2281775"/>
                        <a:pt x="3507195" y="2094614"/>
                        <a:pt x="3557016" y="1920240"/>
                      </a:cubicBezTo>
                      <a:cubicBezTo>
                        <a:pt x="3559664" y="1910972"/>
                        <a:pt x="3563112" y="1901952"/>
                        <a:pt x="3566160" y="1892808"/>
                      </a:cubicBezTo>
                      <a:cubicBezTo>
                        <a:pt x="3564628" y="1866764"/>
                        <a:pt x="3567583" y="1753347"/>
                        <a:pt x="3547872" y="1700784"/>
                      </a:cubicBezTo>
                      <a:cubicBezTo>
                        <a:pt x="3529497" y="1651785"/>
                        <a:pt x="3490091" y="1610448"/>
                        <a:pt x="3447288" y="1581912"/>
                      </a:cubicBezTo>
                      <a:cubicBezTo>
                        <a:pt x="3438144" y="1575816"/>
                        <a:pt x="3429899" y="1568087"/>
                        <a:pt x="3419856" y="1563624"/>
                      </a:cubicBezTo>
                      <a:cubicBezTo>
                        <a:pt x="3402240" y="1555795"/>
                        <a:pt x="3382890" y="1552495"/>
                        <a:pt x="3364992" y="1545336"/>
                      </a:cubicBezTo>
                      <a:cubicBezTo>
                        <a:pt x="3352336" y="1540274"/>
                        <a:pt x="3341964" y="1528553"/>
                        <a:pt x="3328416" y="1527048"/>
                      </a:cubicBezTo>
                      <a:cubicBezTo>
                        <a:pt x="3258675" y="1519299"/>
                        <a:pt x="3188208" y="1520952"/>
                        <a:pt x="3118104" y="1517904"/>
                      </a:cubicBezTo>
                      <a:cubicBezTo>
                        <a:pt x="2946521" y="1493392"/>
                        <a:pt x="3210936" y="1529358"/>
                        <a:pt x="2898648" y="1499616"/>
                      </a:cubicBezTo>
                      <a:cubicBezTo>
                        <a:pt x="2870467" y="1496932"/>
                        <a:pt x="2841977" y="1481502"/>
                        <a:pt x="2816352" y="1472184"/>
                      </a:cubicBezTo>
                      <a:cubicBezTo>
                        <a:pt x="2798235" y="1465596"/>
                        <a:pt x="2761488" y="1453896"/>
                        <a:pt x="2761488" y="1453896"/>
                      </a:cubicBezTo>
                      <a:cubicBezTo>
                        <a:pt x="2752344" y="1444752"/>
                        <a:pt x="2744264" y="1434403"/>
                        <a:pt x="2734056" y="1426464"/>
                      </a:cubicBezTo>
                      <a:cubicBezTo>
                        <a:pt x="2716706" y="1412970"/>
                        <a:pt x="2694734" y="1405430"/>
                        <a:pt x="2679192" y="1389888"/>
                      </a:cubicBezTo>
                      <a:lnTo>
                        <a:pt x="2651760" y="1362456"/>
                      </a:lnTo>
                      <a:cubicBezTo>
                        <a:pt x="2648712" y="1353312"/>
                        <a:pt x="2644707" y="1344433"/>
                        <a:pt x="2642616" y="1335024"/>
                      </a:cubicBezTo>
                      <a:cubicBezTo>
                        <a:pt x="2637329" y="1311233"/>
                        <a:pt x="2618927" y="1211798"/>
                        <a:pt x="2642616" y="1197864"/>
                      </a:cubicBezTo>
                      <a:cubicBezTo>
                        <a:pt x="2684733" y="1173089"/>
                        <a:pt x="2740152" y="1191768"/>
                        <a:pt x="2788920" y="1188720"/>
                      </a:cubicBezTo>
                      <a:cubicBezTo>
                        <a:pt x="2812423" y="1180886"/>
                        <a:pt x="2827668" y="1175025"/>
                        <a:pt x="2852928" y="1170432"/>
                      </a:cubicBezTo>
                      <a:cubicBezTo>
                        <a:pt x="2874133" y="1166577"/>
                        <a:pt x="2895600" y="1164336"/>
                        <a:pt x="2916936" y="1161288"/>
                      </a:cubicBezTo>
                      <a:cubicBezTo>
                        <a:pt x="2926080" y="1158240"/>
                        <a:pt x="2934976" y="1154311"/>
                        <a:pt x="2944368" y="1152144"/>
                      </a:cubicBezTo>
                      <a:cubicBezTo>
                        <a:pt x="2974656" y="1145155"/>
                        <a:pt x="3006319" y="1143686"/>
                        <a:pt x="3035808" y="1133856"/>
                      </a:cubicBezTo>
                      <a:cubicBezTo>
                        <a:pt x="3054096" y="1127760"/>
                        <a:pt x="3071769" y="1119349"/>
                        <a:pt x="3090672" y="1115568"/>
                      </a:cubicBezTo>
                      <a:cubicBezTo>
                        <a:pt x="3105912" y="1112520"/>
                        <a:pt x="3121398" y="1110513"/>
                        <a:pt x="3136392" y="1106424"/>
                      </a:cubicBezTo>
                      <a:cubicBezTo>
                        <a:pt x="3154990" y="1101352"/>
                        <a:pt x="3191256" y="1088136"/>
                        <a:pt x="3191256" y="1088136"/>
                      </a:cubicBezTo>
                      <a:cubicBezTo>
                        <a:pt x="3200400" y="1078992"/>
                        <a:pt x="3208754" y="1068983"/>
                        <a:pt x="3218688" y="1060704"/>
                      </a:cubicBezTo>
                      <a:cubicBezTo>
                        <a:pt x="3227131" y="1053669"/>
                        <a:pt x="3238349" y="1050187"/>
                        <a:pt x="3246120" y="1042416"/>
                      </a:cubicBezTo>
                      <a:cubicBezTo>
                        <a:pt x="3307080" y="981456"/>
                        <a:pt x="3218688" y="1045464"/>
                        <a:pt x="3291840" y="996696"/>
                      </a:cubicBezTo>
                      <a:cubicBezTo>
                        <a:pt x="3313603" y="931406"/>
                        <a:pt x="3299435" y="957872"/>
                        <a:pt x="3328416" y="914400"/>
                      </a:cubicBezTo>
                      <a:cubicBezTo>
                        <a:pt x="3352463" y="770119"/>
                        <a:pt x="3344138" y="842071"/>
                        <a:pt x="3328416" y="566928"/>
                      </a:cubicBezTo>
                      <a:cubicBezTo>
                        <a:pt x="3327866" y="557305"/>
                        <a:pt x="3322320" y="548640"/>
                        <a:pt x="3319272" y="539496"/>
                      </a:cubicBezTo>
                      <a:cubicBezTo>
                        <a:pt x="3316224" y="512064"/>
                        <a:pt x="3314666" y="484425"/>
                        <a:pt x="3310128" y="457200"/>
                      </a:cubicBezTo>
                      <a:cubicBezTo>
                        <a:pt x="3308543" y="447693"/>
                        <a:pt x="3303075" y="439177"/>
                        <a:pt x="3300984" y="429768"/>
                      </a:cubicBezTo>
                      <a:cubicBezTo>
                        <a:pt x="3296962" y="411669"/>
                        <a:pt x="3294888" y="393192"/>
                        <a:pt x="3291840" y="374904"/>
                      </a:cubicBezTo>
                      <a:cubicBezTo>
                        <a:pt x="3288792" y="329184"/>
                        <a:pt x="3286081" y="283440"/>
                        <a:pt x="3282696" y="237744"/>
                      </a:cubicBezTo>
                      <a:cubicBezTo>
                        <a:pt x="3279985" y="201142"/>
                        <a:pt x="3283009" y="163480"/>
                        <a:pt x="3273552" y="128016"/>
                      </a:cubicBezTo>
                      <a:cubicBezTo>
                        <a:pt x="3265082" y="96253"/>
                        <a:pt x="3239175" y="102821"/>
                        <a:pt x="3218688" y="91440"/>
                      </a:cubicBezTo>
                      <a:cubicBezTo>
                        <a:pt x="3199475" y="80766"/>
                        <a:pt x="3185796" y="55427"/>
                        <a:pt x="3163824" y="54864"/>
                      </a:cubicBezTo>
                      <a:lnTo>
                        <a:pt x="2807208" y="45720"/>
                      </a:lnTo>
                      <a:cubicBezTo>
                        <a:pt x="2573574" y="22357"/>
                        <a:pt x="2839062" y="46628"/>
                        <a:pt x="2359152" y="27432"/>
                      </a:cubicBezTo>
                      <a:cubicBezTo>
                        <a:pt x="2325513" y="26086"/>
                        <a:pt x="2292096" y="21336"/>
                        <a:pt x="2258568" y="18288"/>
                      </a:cubicBezTo>
                      <a:cubicBezTo>
                        <a:pt x="2198951" y="6365"/>
                        <a:pt x="2176163" y="0"/>
                        <a:pt x="2103120" y="0"/>
                      </a:cubicBezTo>
                      <a:lnTo>
                        <a:pt x="576072" y="9144"/>
                      </a:lnTo>
                      <a:cubicBezTo>
                        <a:pt x="525777" y="25909"/>
                        <a:pt x="570841" y="8215"/>
                        <a:pt x="521208" y="36576"/>
                      </a:cubicBezTo>
                      <a:cubicBezTo>
                        <a:pt x="469540" y="66101"/>
                        <a:pt x="460248" y="28956"/>
                        <a:pt x="448056" y="27432"/>
                      </a:cubicBezTo>
                      <a:close/>
                    </a:path>
                  </a:pathLst>
                </a:custGeom>
                <a:solidFill>
                  <a:srgbClr val="B08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8523D08-F5C1-4E6B-8670-CF193D6DAAA9}"/>
                    </a:ext>
                  </a:extLst>
                </p:cNvPr>
                <p:cNvGrpSpPr/>
                <p:nvPr/>
              </p:nvGrpSpPr>
              <p:grpSpPr>
                <a:xfrm>
                  <a:off x="237745" y="3553969"/>
                  <a:ext cx="777240" cy="543506"/>
                  <a:chOff x="3480816" y="1417320"/>
                  <a:chExt cx="4105975" cy="2871216"/>
                </a:xfrm>
              </p:grpSpPr>
              <p:grpSp>
                <p:nvGrpSpPr>
                  <p:cNvPr id="1077" name="Group 1076">
                    <a:extLst>
                      <a:ext uri="{FF2B5EF4-FFF2-40B4-BE49-F238E27FC236}">
                        <a16:creationId xmlns:a16="http://schemas.microsoft.com/office/drawing/2014/main" id="{C7F75F4F-F20F-49C0-A29C-CCD308D9FE52}"/>
                      </a:ext>
                    </a:extLst>
                  </p:cNvPr>
                  <p:cNvGrpSpPr/>
                  <p:nvPr/>
                </p:nvGrpSpPr>
                <p:grpSpPr>
                  <a:xfrm>
                    <a:off x="4489705" y="1779294"/>
                    <a:ext cx="1630864" cy="1887450"/>
                    <a:chOff x="7653422" y="1435608"/>
                    <a:chExt cx="2769586" cy="3757446"/>
                  </a:xfrm>
                </p:grpSpPr>
                <p:sp>
                  <p:nvSpPr>
                    <p:cNvPr id="1087" name="Rectangle 2">
                      <a:extLst>
                        <a:ext uri="{FF2B5EF4-FFF2-40B4-BE49-F238E27FC236}">
                          <a16:creationId xmlns:a16="http://schemas.microsoft.com/office/drawing/2014/main" id="{3FBF6BB5-71A5-4969-B395-F103C9742D10}"/>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Freeform: Shape 1087">
                      <a:extLst>
                        <a:ext uri="{FF2B5EF4-FFF2-40B4-BE49-F238E27FC236}">
                          <a16:creationId xmlns:a16="http://schemas.microsoft.com/office/drawing/2014/main" id="{FD14662C-CACA-4AFE-81E3-C07A710D8EF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78" name="Group 1077">
                    <a:extLst>
                      <a:ext uri="{FF2B5EF4-FFF2-40B4-BE49-F238E27FC236}">
                        <a16:creationId xmlns:a16="http://schemas.microsoft.com/office/drawing/2014/main" id="{B7F65550-2361-45C3-A921-714BAAF6BB68}"/>
                      </a:ext>
                    </a:extLst>
                  </p:cNvPr>
                  <p:cNvGrpSpPr/>
                  <p:nvPr/>
                </p:nvGrpSpPr>
                <p:grpSpPr>
                  <a:xfrm>
                    <a:off x="5218177" y="1636776"/>
                    <a:ext cx="1822482" cy="2109216"/>
                    <a:chOff x="7653422" y="1435608"/>
                    <a:chExt cx="2769586" cy="3757446"/>
                  </a:xfrm>
                </p:grpSpPr>
                <p:sp>
                  <p:nvSpPr>
                    <p:cNvPr id="1085" name="Rectangle 2">
                      <a:extLst>
                        <a:ext uri="{FF2B5EF4-FFF2-40B4-BE49-F238E27FC236}">
                          <a16:creationId xmlns:a16="http://schemas.microsoft.com/office/drawing/2014/main" id="{2D722348-C3DD-4832-80E6-0722431362D7}"/>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Freeform: Shape 1085">
                      <a:extLst>
                        <a:ext uri="{FF2B5EF4-FFF2-40B4-BE49-F238E27FC236}">
                          <a16:creationId xmlns:a16="http://schemas.microsoft.com/office/drawing/2014/main" id="{A0456CB5-76A2-4B62-8D99-3384BD56C0A7}"/>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79" name="Group 1078">
                    <a:extLst>
                      <a:ext uri="{FF2B5EF4-FFF2-40B4-BE49-F238E27FC236}">
                        <a16:creationId xmlns:a16="http://schemas.microsoft.com/office/drawing/2014/main" id="{3A580A3D-F142-473F-BFDD-832235C5F476}"/>
                      </a:ext>
                    </a:extLst>
                  </p:cNvPr>
                  <p:cNvGrpSpPr/>
                  <p:nvPr/>
                </p:nvGrpSpPr>
                <p:grpSpPr>
                  <a:xfrm>
                    <a:off x="3480816" y="1417320"/>
                    <a:ext cx="2162223" cy="2502408"/>
                    <a:chOff x="7653422" y="1435608"/>
                    <a:chExt cx="2769586" cy="3757446"/>
                  </a:xfrm>
                </p:grpSpPr>
                <p:sp>
                  <p:nvSpPr>
                    <p:cNvPr id="1083" name="Rectangle 2">
                      <a:extLst>
                        <a:ext uri="{FF2B5EF4-FFF2-40B4-BE49-F238E27FC236}">
                          <a16:creationId xmlns:a16="http://schemas.microsoft.com/office/drawing/2014/main" id="{AE248F75-4594-4242-A745-242A9125704F}"/>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Freeform: Shape 1083">
                      <a:extLst>
                        <a:ext uri="{FF2B5EF4-FFF2-40B4-BE49-F238E27FC236}">
                          <a16:creationId xmlns:a16="http://schemas.microsoft.com/office/drawing/2014/main" id="{94736AAE-B4A1-4ED0-A551-0A1208CB4030}"/>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80" name="Group 1079">
                    <a:extLst>
                      <a:ext uri="{FF2B5EF4-FFF2-40B4-BE49-F238E27FC236}">
                        <a16:creationId xmlns:a16="http://schemas.microsoft.com/office/drawing/2014/main" id="{6EC2D711-AB90-4C72-B1D5-FE0A57558B72}"/>
                      </a:ext>
                    </a:extLst>
                  </p:cNvPr>
                  <p:cNvGrpSpPr/>
                  <p:nvPr/>
                </p:nvGrpSpPr>
                <p:grpSpPr>
                  <a:xfrm>
                    <a:off x="5394961" y="1751862"/>
                    <a:ext cx="2191830" cy="2536674"/>
                    <a:chOff x="7653422" y="1435608"/>
                    <a:chExt cx="2769586" cy="3757446"/>
                  </a:xfrm>
                </p:grpSpPr>
                <p:sp>
                  <p:nvSpPr>
                    <p:cNvPr id="1081" name="Rectangle 2">
                      <a:extLst>
                        <a:ext uri="{FF2B5EF4-FFF2-40B4-BE49-F238E27FC236}">
                          <a16:creationId xmlns:a16="http://schemas.microsoft.com/office/drawing/2014/main" id="{672ED97E-D61C-48F5-BA96-1ED0250C51AC}"/>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Freeform: Shape 1081">
                      <a:extLst>
                        <a:ext uri="{FF2B5EF4-FFF2-40B4-BE49-F238E27FC236}">
                          <a16:creationId xmlns:a16="http://schemas.microsoft.com/office/drawing/2014/main" id="{B72B0CC4-679D-4905-89A7-1E00D35CF4C1}"/>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66" name="Group 65">
                  <a:extLst>
                    <a:ext uri="{FF2B5EF4-FFF2-40B4-BE49-F238E27FC236}">
                      <a16:creationId xmlns:a16="http://schemas.microsoft.com/office/drawing/2014/main" id="{7844CE43-EDBA-4236-B61D-4DE3B3E83302}"/>
                    </a:ext>
                  </a:extLst>
                </p:cNvPr>
                <p:cNvGrpSpPr/>
                <p:nvPr/>
              </p:nvGrpSpPr>
              <p:grpSpPr>
                <a:xfrm>
                  <a:off x="403558" y="3645409"/>
                  <a:ext cx="294723" cy="505968"/>
                  <a:chOff x="1241184" y="770000"/>
                  <a:chExt cx="2405441" cy="4129562"/>
                </a:xfrm>
              </p:grpSpPr>
              <p:grpSp>
                <p:nvGrpSpPr>
                  <p:cNvPr id="985" name="Group 984">
                    <a:extLst>
                      <a:ext uri="{FF2B5EF4-FFF2-40B4-BE49-F238E27FC236}">
                        <a16:creationId xmlns:a16="http://schemas.microsoft.com/office/drawing/2014/main" id="{62E71B2F-11D8-4891-ACCA-D36F39868D7D}"/>
                      </a:ext>
                    </a:extLst>
                  </p:cNvPr>
                  <p:cNvGrpSpPr/>
                  <p:nvPr/>
                </p:nvGrpSpPr>
                <p:grpSpPr>
                  <a:xfrm>
                    <a:off x="2133600" y="2743200"/>
                    <a:ext cx="1295400" cy="990600"/>
                    <a:chOff x="4567827" y="970271"/>
                    <a:chExt cx="1595182" cy="1230216"/>
                  </a:xfrm>
                </p:grpSpPr>
                <p:grpSp>
                  <p:nvGrpSpPr>
                    <p:cNvPr id="1065" name="Group 1064">
                      <a:extLst>
                        <a:ext uri="{FF2B5EF4-FFF2-40B4-BE49-F238E27FC236}">
                          <a16:creationId xmlns:a16="http://schemas.microsoft.com/office/drawing/2014/main" id="{B32DF2AC-6470-42BC-A1E1-F0966A1EA332}"/>
                        </a:ext>
                      </a:extLst>
                    </p:cNvPr>
                    <p:cNvGrpSpPr/>
                    <p:nvPr/>
                  </p:nvGrpSpPr>
                  <p:grpSpPr>
                    <a:xfrm>
                      <a:off x="4567827" y="970271"/>
                      <a:ext cx="1176558" cy="776349"/>
                      <a:chOff x="4567827" y="970271"/>
                      <a:chExt cx="1176558" cy="776349"/>
                    </a:xfrm>
                    <a:solidFill>
                      <a:schemeClr val="accent3">
                        <a:lumMod val="50000"/>
                      </a:schemeClr>
                    </a:solidFill>
                  </p:grpSpPr>
                  <p:sp>
                    <p:nvSpPr>
                      <p:cNvPr id="1072" name="Round Diagonal Corner Rectangle 2">
                        <a:extLst>
                          <a:ext uri="{FF2B5EF4-FFF2-40B4-BE49-F238E27FC236}">
                            <a16:creationId xmlns:a16="http://schemas.microsoft.com/office/drawing/2014/main" id="{DA07E88E-59FD-4A67-8B54-B93C6B35E5F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ound Diagonal Corner Rectangle 3">
                        <a:extLst>
                          <a:ext uri="{FF2B5EF4-FFF2-40B4-BE49-F238E27FC236}">
                            <a16:creationId xmlns:a16="http://schemas.microsoft.com/office/drawing/2014/main" id="{C40ACCB5-58D5-4CCC-A537-604CC360EA1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Round Diagonal Corner Rectangle 4">
                        <a:extLst>
                          <a:ext uri="{FF2B5EF4-FFF2-40B4-BE49-F238E27FC236}">
                            <a16:creationId xmlns:a16="http://schemas.microsoft.com/office/drawing/2014/main" id="{FC7BC712-E704-49A2-84FC-DD54E1F8F37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Round Diagonal Corner Rectangle 5">
                        <a:extLst>
                          <a:ext uri="{FF2B5EF4-FFF2-40B4-BE49-F238E27FC236}">
                            <a16:creationId xmlns:a16="http://schemas.microsoft.com/office/drawing/2014/main" id="{22F9BF78-14AE-4990-9E96-C2EAFD4E14B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Round Diagonal Corner Rectangle 6">
                        <a:extLst>
                          <a:ext uri="{FF2B5EF4-FFF2-40B4-BE49-F238E27FC236}">
                            <a16:creationId xmlns:a16="http://schemas.microsoft.com/office/drawing/2014/main" id="{4DC7C186-1177-4F99-80D3-2FEFD4BA146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6" name="Group 1065">
                      <a:extLst>
                        <a:ext uri="{FF2B5EF4-FFF2-40B4-BE49-F238E27FC236}">
                          <a16:creationId xmlns:a16="http://schemas.microsoft.com/office/drawing/2014/main" id="{50AB3B78-36D1-4572-AC69-A3CADCA560F3}"/>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67" name="Round Diagonal Corner Rectangle 9">
                        <a:extLst>
                          <a:ext uri="{FF2B5EF4-FFF2-40B4-BE49-F238E27FC236}">
                            <a16:creationId xmlns:a16="http://schemas.microsoft.com/office/drawing/2014/main" id="{9E2D7C4D-6B81-4DB4-8056-CB19B53F71C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ound Diagonal Corner Rectangle 10">
                        <a:extLst>
                          <a:ext uri="{FF2B5EF4-FFF2-40B4-BE49-F238E27FC236}">
                            <a16:creationId xmlns:a16="http://schemas.microsoft.com/office/drawing/2014/main" id="{E53726FD-470D-4128-B81D-F71D1A87D950}"/>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ound Diagonal Corner Rectangle 11">
                        <a:extLst>
                          <a:ext uri="{FF2B5EF4-FFF2-40B4-BE49-F238E27FC236}">
                            <a16:creationId xmlns:a16="http://schemas.microsoft.com/office/drawing/2014/main" id="{1BA2DE05-6548-44FD-97E0-70AE20756F7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ound Diagonal Corner Rectangle 12">
                        <a:extLst>
                          <a:ext uri="{FF2B5EF4-FFF2-40B4-BE49-F238E27FC236}">
                            <a16:creationId xmlns:a16="http://schemas.microsoft.com/office/drawing/2014/main" id="{385399EA-582F-4626-B339-885C88DAA638}"/>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ound Diagonal Corner Rectangle 13">
                        <a:extLst>
                          <a:ext uri="{FF2B5EF4-FFF2-40B4-BE49-F238E27FC236}">
                            <a16:creationId xmlns:a16="http://schemas.microsoft.com/office/drawing/2014/main" id="{F0AB78BD-C37C-4111-B3C4-4786DA796F4B}"/>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86" name="Double Wave 985">
                    <a:extLst>
                      <a:ext uri="{FF2B5EF4-FFF2-40B4-BE49-F238E27FC236}">
                        <a16:creationId xmlns:a16="http://schemas.microsoft.com/office/drawing/2014/main" id="{5B479467-7B3B-47E8-9BE2-673DADCA8809}"/>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7" name="Group 986">
                    <a:extLst>
                      <a:ext uri="{FF2B5EF4-FFF2-40B4-BE49-F238E27FC236}">
                        <a16:creationId xmlns:a16="http://schemas.microsoft.com/office/drawing/2014/main" id="{FCFEB448-C727-4FAE-AED3-6BC5E25EC463}"/>
                      </a:ext>
                    </a:extLst>
                  </p:cNvPr>
                  <p:cNvGrpSpPr/>
                  <p:nvPr/>
                </p:nvGrpSpPr>
                <p:grpSpPr>
                  <a:xfrm rot="3721982">
                    <a:off x="2072705" y="1965154"/>
                    <a:ext cx="1219200" cy="940256"/>
                    <a:chOff x="4567827" y="970271"/>
                    <a:chExt cx="1595182" cy="1230216"/>
                  </a:xfrm>
                </p:grpSpPr>
                <p:grpSp>
                  <p:nvGrpSpPr>
                    <p:cNvPr id="1053" name="Group 7">
                      <a:extLst>
                        <a:ext uri="{FF2B5EF4-FFF2-40B4-BE49-F238E27FC236}">
                          <a16:creationId xmlns:a16="http://schemas.microsoft.com/office/drawing/2014/main" id="{D121E644-6A8A-4689-8757-15183963161F}"/>
                        </a:ext>
                      </a:extLst>
                    </p:cNvPr>
                    <p:cNvGrpSpPr/>
                    <p:nvPr/>
                  </p:nvGrpSpPr>
                  <p:grpSpPr>
                    <a:xfrm>
                      <a:off x="4567827" y="970271"/>
                      <a:ext cx="1176558" cy="776349"/>
                      <a:chOff x="4567827" y="970271"/>
                      <a:chExt cx="1176558" cy="776349"/>
                    </a:xfrm>
                    <a:solidFill>
                      <a:schemeClr val="accent3">
                        <a:lumMod val="50000"/>
                      </a:schemeClr>
                    </a:solidFill>
                  </p:grpSpPr>
                  <p:sp>
                    <p:nvSpPr>
                      <p:cNvPr id="1060" name="Round Diagonal Corner Rectangle 2">
                        <a:extLst>
                          <a:ext uri="{FF2B5EF4-FFF2-40B4-BE49-F238E27FC236}">
                            <a16:creationId xmlns:a16="http://schemas.microsoft.com/office/drawing/2014/main" id="{E374C5A0-331F-4B3E-A512-40BC1A58D1D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ound Diagonal Corner Rectangle 3">
                        <a:extLst>
                          <a:ext uri="{FF2B5EF4-FFF2-40B4-BE49-F238E27FC236}">
                            <a16:creationId xmlns:a16="http://schemas.microsoft.com/office/drawing/2014/main" id="{6CBE144C-F390-4BEE-923C-05297261A05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ound Diagonal Corner Rectangle 4">
                        <a:extLst>
                          <a:ext uri="{FF2B5EF4-FFF2-40B4-BE49-F238E27FC236}">
                            <a16:creationId xmlns:a16="http://schemas.microsoft.com/office/drawing/2014/main" id="{5D119D2A-1BC1-46E5-98E5-DFD8DDA02D7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Round Diagonal Corner Rectangle 5">
                        <a:extLst>
                          <a:ext uri="{FF2B5EF4-FFF2-40B4-BE49-F238E27FC236}">
                            <a16:creationId xmlns:a16="http://schemas.microsoft.com/office/drawing/2014/main" id="{6CBB431A-28B8-4E44-9A0B-DA69DC16110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ound Diagonal Corner Rectangle 6">
                        <a:extLst>
                          <a:ext uri="{FF2B5EF4-FFF2-40B4-BE49-F238E27FC236}">
                            <a16:creationId xmlns:a16="http://schemas.microsoft.com/office/drawing/2014/main" id="{1F227E63-CCED-4A31-AAB4-04BBCED3DFB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4" name="Group 8">
                      <a:extLst>
                        <a:ext uri="{FF2B5EF4-FFF2-40B4-BE49-F238E27FC236}">
                          <a16:creationId xmlns:a16="http://schemas.microsoft.com/office/drawing/2014/main" id="{C7B594ED-CD15-4E36-929D-1444560714E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55" name="Round Diagonal Corner Rectangle 18">
                        <a:extLst>
                          <a:ext uri="{FF2B5EF4-FFF2-40B4-BE49-F238E27FC236}">
                            <a16:creationId xmlns:a16="http://schemas.microsoft.com/office/drawing/2014/main" id="{DAD572AC-6A95-46C5-8374-8642DECC782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ound Diagonal Corner Rectangle 19">
                        <a:extLst>
                          <a:ext uri="{FF2B5EF4-FFF2-40B4-BE49-F238E27FC236}">
                            <a16:creationId xmlns:a16="http://schemas.microsoft.com/office/drawing/2014/main" id="{0779F2B9-C032-4078-B0D3-90554DFAB21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ound Diagonal Corner Rectangle 20">
                        <a:extLst>
                          <a:ext uri="{FF2B5EF4-FFF2-40B4-BE49-F238E27FC236}">
                            <a16:creationId xmlns:a16="http://schemas.microsoft.com/office/drawing/2014/main" id="{6CB0D033-D54A-4029-8F81-FEA4A9DAD43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Round Diagonal Corner Rectangle 21">
                        <a:extLst>
                          <a:ext uri="{FF2B5EF4-FFF2-40B4-BE49-F238E27FC236}">
                            <a16:creationId xmlns:a16="http://schemas.microsoft.com/office/drawing/2014/main" id="{A2D01B56-CF31-4C7F-931C-8CD654BE486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ound Diagonal Corner Rectangle 22">
                        <a:extLst>
                          <a:ext uri="{FF2B5EF4-FFF2-40B4-BE49-F238E27FC236}">
                            <a16:creationId xmlns:a16="http://schemas.microsoft.com/office/drawing/2014/main" id="{D8290A55-B3EE-4279-AF81-F15C300678C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88" name="Group 987">
                    <a:extLst>
                      <a:ext uri="{FF2B5EF4-FFF2-40B4-BE49-F238E27FC236}">
                        <a16:creationId xmlns:a16="http://schemas.microsoft.com/office/drawing/2014/main" id="{2BBAF219-DAE8-487C-B751-E48F7397147D}"/>
                      </a:ext>
                    </a:extLst>
                  </p:cNvPr>
                  <p:cNvGrpSpPr/>
                  <p:nvPr/>
                </p:nvGrpSpPr>
                <p:grpSpPr>
                  <a:xfrm rot="20253845">
                    <a:off x="1241184" y="1553241"/>
                    <a:ext cx="1595182" cy="1230216"/>
                    <a:chOff x="4567827" y="970271"/>
                    <a:chExt cx="1595182" cy="1230216"/>
                  </a:xfrm>
                </p:grpSpPr>
                <p:grpSp>
                  <p:nvGrpSpPr>
                    <p:cNvPr id="1041" name="Group 7">
                      <a:extLst>
                        <a:ext uri="{FF2B5EF4-FFF2-40B4-BE49-F238E27FC236}">
                          <a16:creationId xmlns:a16="http://schemas.microsoft.com/office/drawing/2014/main" id="{ECBFD644-AA9E-4DA5-B0FD-3FF9615BBA81}"/>
                        </a:ext>
                      </a:extLst>
                    </p:cNvPr>
                    <p:cNvGrpSpPr/>
                    <p:nvPr/>
                  </p:nvGrpSpPr>
                  <p:grpSpPr>
                    <a:xfrm>
                      <a:off x="4567827" y="970271"/>
                      <a:ext cx="1176558" cy="776349"/>
                      <a:chOff x="4567827" y="970271"/>
                      <a:chExt cx="1176558" cy="776349"/>
                    </a:xfrm>
                    <a:solidFill>
                      <a:schemeClr val="accent3">
                        <a:lumMod val="50000"/>
                      </a:schemeClr>
                    </a:solidFill>
                  </p:grpSpPr>
                  <p:sp>
                    <p:nvSpPr>
                      <p:cNvPr id="1048" name="Round Diagonal Corner Rectangle 2">
                        <a:extLst>
                          <a:ext uri="{FF2B5EF4-FFF2-40B4-BE49-F238E27FC236}">
                            <a16:creationId xmlns:a16="http://schemas.microsoft.com/office/drawing/2014/main" id="{9A2AB815-EAA5-4037-A5EA-68F4948B271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ound Diagonal Corner Rectangle 3">
                        <a:extLst>
                          <a:ext uri="{FF2B5EF4-FFF2-40B4-BE49-F238E27FC236}">
                            <a16:creationId xmlns:a16="http://schemas.microsoft.com/office/drawing/2014/main" id="{A4014B7B-8353-417F-A37A-99E862F45CDB}"/>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ound Diagonal Corner Rectangle 4">
                        <a:extLst>
                          <a:ext uri="{FF2B5EF4-FFF2-40B4-BE49-F238E27FC236}">
                            <a16:creationId xmlns:a16="http://schemas.microsoft.com/office/drawing/2014/main" id="{8A417C0A-14F3-46D6-B807-1EF92D6D632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ound Diagonal Corner Rectangle 5">
                        <a:extLst>
                          <a:ext uri="{FF2B5EF4-FFF2-40B4-BE49-F238E27FC236}">
                            <a16:creationId xmlns:a16="http://schemas.microsoft.com/office/drawing/2014/main" id="{1E4938F6-B65E-4DF8-B2FC-B156B3A85C0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ound Diagonal Corner Rectangle 6">
                        <a:extLst>
                          <a:ext uri="{FF2B5EF4-FFF2-40B4-BE49-F238E27FC236}">
                            <a16:creationId xmlns:a16="http://schemas.microsoft.com/office/drawing/2014/main" id="{FCBE8466-7D81-4DAB-91F2-94F3B0BC4F0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2" name="Group 8">
                      <a:extLst>
                        <a:ext uri="{FF2B5EF4-FFF2-40B4-BE49-F238E27FC236}">
                          <a16:creationId xmlns:a16="http://schemas.microsoft.com/office/drawing/2014/main" id="{89E559EB-8A7B-408F-895B-45BD294D826A}"/>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43" name="Round Diagonal Corner Rectangle 31">
                        <a:extLst>
                          <a:ext uri="{FF2B5EF4-FFF2-40B4-BE49-F238E27FC236}">
                            <a16:creationId xmlns:a16="http://schemas.microsoft.com/office/drawing/2014/main" id="{5A189265-91CD-4196-8394-D874D72D81C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ound Diagonal Corner Rectangle 32">
                        <a:extLst>
                          <a:ext uri="{FF2B5EF4-FFF2-40B4-BE49-F238E27FC236}">
                            <a16:creationId xmlns:a16="http://schemas.microsoft.com/office/drawing/2014/main" id="{016A4CDB-B92F-4A88-B5ED-E1294A50DB2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Round Diagonal Corner Rectangle 33">
                        <a:extLst>
                          <a:ext uri="{FF2B5EF4-FFF2-40B4-BE49-F238E27FC236}">
                            <a16:creationId xmlns:a16="http://schemas.microsoft.com/office/drawing/2014/main" id="{4CDC6137-1A0E-4F11-BD5A-D7E1544A31C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ound Diagonal Corner Rectangle 34">
                        <a:extLst>
                          <a:ext uri="{FF2B5EF4-FFF2-40B4-BE49-F238E27FC236}">
                            <a16:creationId xmlns:a16="http://schemas.microsoft.com/office/drawing/2014/main" id="{999B1F1E-0495-4021-8812-5A8FC92D85B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ound Diagonal Corner Rectangle 35">
                        <a:extLst>
                          <a:ext uri="{FF2B5EF4-FFF2-40B4-BE49-F238E27FC236}">
                            <a16:creationId xmlns:a16="http://schemas.microsoft.com/office/drawing/2014/main" id="{487DBC20-484F-495E-B373-A69DC258FE1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89" name="Group 988">
                    <a:extLst>
                      <a:ext uri="{FF2B5EF4-FFF2-40B4-BE49-F238E27FC236}">
                        <a16:creationId xmlns:a16="http://schemas.microsoft.com/office/drawing/2014/main" id="{DA11EF21-1AAA-4B61-BFBE-4118A2235F98}"/>
                      </a:ext>
                    </a:extLst>
                  </p:cNvPr>
                  <p:cNvGrpSpPr/>
                  <p:nvPr/>
                </p:nvGrpSpPr>
                <p:grpSpPr>
                  <a:xfrm rot="8113811">
                    <a:off x="1943792" y="770000"/>
                    <a:ext cx="1446415" cy="1355079"/>
                    <a:chOff x="4567827" y="970271"/>
                    <a:chExt cx="1595182" cy="1230216"/>
                  </a:xfrm>
                </p:grpSpPr>
                <p:grpSp>
                  <p:nvGrpSpPr>
                    <p:cNvPr id="1029" name="Group 7">
                      <a:extLst>
                        <a:ext uri="{FF2B5EF4-FFF2-40B4-BE49-F238E27FC236}">
                          <a16:creationId xmlns:a16="http://schemas.microsoft.com/office/drawing/2014/main" id="{84277E30-9223-42A8-A336-5D55CBD0298E}"/>
                        </a:ext>
                      </a:extLst>
                    </p:cNvPr>
                    <p:cNvGrpSpPr/>
                    <p:nvPr/>
                  </p:nvGrpSpPr>
                  <p:grpSpPr>
                    <a:xfrm>
                      <a:off x="4567827" y="970271"/>
                      <a:ext cx="1176558" cy="776349"/>
                      <a:chOff x="4567827" y="970271"/>
                      <a:chExt cx="1176558" cy="776349"/>
                    </a:xfrm>
                    <a:solidFill>
                      <a:schemeClr val="accent3">
                        <a:lumMod val="50000"/>
                      </a:schemeClr>
                    </a:solidFill>
                  </p:grpSpPr>
                  <p:sp>
                    <p:nvSpPr>
                      <p:cNvPr id="1036" name="Round Diagonal Corner Rectangle 2">
                        <a:extLst>
                          <a:ext uri="{FF2B5EF4-FFF2-40B4-BE49-F238E27FC236}">
                            <a16:creationId xmlns:a16="http://schemas.microsoft.com/office/drawing/2014/main" id="{70731223-4B6C-4681-AE5D-860F182198DC}"/>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ound Diagonal Corner Rectangle 3">
                        <a:extLst>
                          <a:ext uri="{FF2B5EF4-FFF2-40B4-BE49-F238E27FC236}">
                            <a16:creationId xmlns:a16="http://schemas.microsoft.com/office/drawing/2014/main" id="{15C459DC-55B7-419C-92E5-F58D81EE5BA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ound Diagonal Corner Rectangle 4">
                        <a:extLst>
                          <a:ext uri="{FF2B5EF4-FFF2-40B4-BE49-F238E27FC236}">
                            <a16:creationId xmlns:a16="http://schemas.microsoft.com/office/drawing/2014/main" id="{B6A8FDF1-319B-4BA8-8B83-4A77BC894A1A}"/>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ound Diagonal Corner Rectangle 5">
                        <a:extLst>
                          <a:ext uri="{FF2B5EF4-FFF2-40B4-BE49-F238E27FC236}">
                            <a16:creationId xmlns:a16="http://schemas.microsoft.com/office/drawing/2014/main" id="{FCD411E9-024C-47B5-BD8D-E7BAB7BD940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ound Diagonal Corner Rectangle 6">
                        <a:extLst>
                          <a:ext uri="{FF2B5EF4-FFF2-40B4-BE49-F238E27FC236}">
                            <a16:creationId xmlns:a16="http://schemas.microsoft.com/office/drawing/2014/main" id="{5CD4DA8A-2AE7-434A-B131-53D63822AA1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0" name="Group 8">
                      <a:extLst>
                        <a:ext uri="{FF2B5EF4-FFF2-40B4-BE49-F238E27FC236}">
                          <a16:creationId xmlns:a16="http://schemas.microsoft.com/office/drawing/2014/main" id="{B4F9FD26-FBE5-4136-872F-9C45457F8F06}"/>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31" name="Round Diagonal Corner Rectangle 44">
                        <a:extLst>
                          <a:ext uri="{FF2B5EF4-FFF2-40B4-BE49-F238E27FC236}">
                            <a16:creationId xmlns:a16="http://schemas.microsoft.com/office/drawing/2014/main" id="{499BB8D3-31C0-4B07-891E-7CAAB6E64F99}"/>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ound Diagonal Corner Rectangle 45">
                        <a:extLst>
                          <a:ext uri="{FF2B5EF4-FFF2-40B4-BE49-F238E27FC236}">
                            <a16:creationId xmlns:a16="http://schemas.microsoft.com/office/drawing/2014/main" id="{C1C5A49B-08F3-4E4A-8511-5403CDC0C48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ound Diagonal Corner Rectangle 46">
                        <a:extLst>
                          <a:ext uri="{FF2B5EF4-FFF2-40B4-BE49-F238E27FC236}">
                            <a16:creationId xmlns:a16="http://schemas.microsoft.com/office/drawing/2014/main" id="{B0F4FD85-81E4-47DA-89EF-CBB17358742D}"/>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ound Diagonal Corner Rectangle 47">
                        <a:extLst>
                          <a:ext uri="{FF2B5EF4-FFF2-40B4-BE49-F238E27FC236}">
                            <a16:creationId xmlns:a16="http://schemas.microsoft.com/office/drawing/2014/main" id="{FE5BA5A2-F933-4970-88BB-D27E17F26B0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ound Diagonal Corner Rectangle 48">
                        <a:extLst>
                          <a:ext uri="{FF2B5EF4-FFF2-40B4-BE49-F238E27FC236}">
                            <a16:creationId xmlns:a16="http://schemas.microsoft.com/office/drawing/2014/main" id="{08417546-5B66-4072-8370-9B8AE79E107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90" name="Group 989">
                    <a:extLst>
                      <a:ext uri="{FF2B5EF4-FFF2-40B4-BE49-F238E27FC236}">
                        <a16:creationId xmlns:a16="http://schemas.microsoft.com/office/drawing/2014/main" id="{68CC50DA-B227-4B47-8131-F0ECADD7EF5D}"/>
                      </a:ext>
                    </a:extLst>
                  </p:cNvPr>
                  <p:cNvGrpSpPr/>
                  <p:nvPr/>
                </p:nvGrpSpPr>
                <p:grpSpPr>
                  <a:xfrm rot="8113811">
                    <a:off x="1438523" y="2207715"/>
                    <a:ext cx="1390153" cy="762604"/>
                    <a:chOff x="4567827" y="970271"/>
                    <a:chExt cx="1595182" cy="1230216"/>
                  </a:xfrm>
                </p:grpSpPr>
                <p:grpSp>
                  <p:nvGrpSpPr>
                    <p:cNvPr id="1017" name="Group 7">
                      <a:extLst>
                        <a:ext uri="{FF2B5EF4-FFF2-40B4-BE49-F238E27FC236}">
                          <a16:creationId xmlns:a16="http://schemas.microsoft.com/office/drawing/2014/main" id="{D75EEBFD-44C4-4720-90A4-D80372B33AC3}"/>
                        </a:ext>
                      </a:extLst>
                    </p:cNvPr>
                    <p:cNvGrpSpPr/>
                    <p:nvPr/>
                  </p:nvGrpSpPr>
                  <p:grpSpPr>
                    <a:xfrm>
                      <a:off x="4567827" y="970271"/>
                      <a:ext cx="1176558" cy="776349"/>
                      <a:chOff x="4567827" y="970271"/>
                      <a:chExt cx="1176558" cy="776349"/>
                    </a:xfrm>
                    <a:solidFill>
                      <a:schemeClr val="accent3">
                        <a:lumMod val="50000"/>
                      </a:schemeClr>
                    </a:solidFill>
                  </p:grpSpPr>
                  <p:sp>
                    <p:nvSpPr>
                      <p:cNvPr id="1024" name="Round Diagonal Corner Rectangle 2">
                        <a:extLst>
                          <a:ext uri="{FF2B5EF4-FFF2-40B4-BE49-F238E27FC236}">
                            <a16:creationId xmlns:a16="http://schemas.microsoft.com/office/drawing/2014/main" id="{4E83E698-1962-4C90-97F5-ADF0E9AA6A8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ound Diagonal Corner Rectangle 3">
                        <a:extLst>
                          <a:ext uri="{FF2B5EF4-FFF2-40B4-BE49-F238E27FC236}">
                            <a16:creationId xmlns:a16="http://schemas.microsoft.com/office/drawing/2014/main" id="{0364A686-26D2-4469-9C01-988800B2D85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Round Diagonal Corner Rectangle 4">
                        <a:extLst>
                          <a:ext uri="{FF2B5EF4-FFF2-40B4-BE49-F238E27FC236}">
                            <a16:creationId xmlns:a16="http://schemas.microsoft.com/office/drawing/2014/main" id="{1D0656F3-BBA7-430D-BA19-7D756675B73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ound Diagonal Corner Rectangle 5">
                        <a:extLst>
                          <a:ext uri="{FF2B5EF4-FFF2-40B4-BE49-F238E27FC236}">
                            <a16:creationId xmlns:a16="http://schemas.microsoft.com/office/drawing/2014/main" id="{89A7C592-34D7-4F68-B27B-4963D51EE1B7}"/>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ound Diagonal Corner Rectangle 6">
                        <a:extLst>
                          <a:ext uri="{FF2B5EF4-FFF2-40B4-BE49-F238E27FC236}">
                            <a16:creationId xmlns:a16="http://schemas.microsoft.com/office/drawing/2014/main" id="{9F7CF47E-C77A-41CF-883A-55C3C1CDE35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8" name="Group 8">
                      <a:extLst>
                        <a:ext uri="{FF2B5EF4-FFF2-40B4-BE49-F238E27FC236}">
                          <a16:creationId xmlns:a16="http://schemas.microsoft.com/office/drawing/2014/main" id="{549DCECD-867F-4F99-9BC6-2F0E0115E97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19" name="Round Diagonal Corner Rectangle 57">
                        <a:extLst>
                          <a:ext uri="{FF2B5EF4-FFF2-40B4-BE49-F238E27FC236}">
                            <a16:creationId xmlns:a16="http://schemas.microsoft.com/office/drawing/2014/main" id="{48B12E0D-C1A7-40FE-9C66-5CBDFF30790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0" name="Round Diagonal Corner Rectangle 58">
                        <a:extLst>
                          <a:ext uri="{FF2B5EF4-FFF2-40B4-BE49-F238E27FC236}">
                            <a16:creationId xmlns:a16="http://schemas.microsoft.com/office/drawing/2014/main" id="{14098A95-D8CF-4668-86D1-4D0D22EE9CB3}"/>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1" name="Round Diagonal Corner Rectangle 59">
                        <a:extLst>
                          <a:ext uri="{FF2B5EF4-FFF2-40B4-BE49-F238E27FC236}">
                            <a16:creationId xmlns:a16="http://schemas.microsoft.com/office/drawing/2014/main" id="{028CDCA6-722F-4002-8B9C-AEF7CBB390B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2" name="Round Diagonal Corner Rectangle 60">
                        <a:extLst>
                          <a:ext uri="{FF2B5EF4-FFF2-40B4-BE49-F238E27FC236}">
                            <a16:creationId xmlns:a16="http://schemas.microsoft.com/office/drawing/2014/main" id="{F91D9BD0-32B7-49E5-ABB7-78AEC13E34C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3" name="Round Diagonal Corner Rectangle 61">
                        <a:extLst>
                          <a:ext uri="{FF2B5EF4-FFF2-40B4-BE49-F238E27FC236}">
                            <a16:creationId xmlns:a16="http://schemas.microsoft.com/office/drawing/2014/main" id="{72799A65-4C24-4BCA-9F3E-AFB9181D6DE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91" name="Group 990">
                    <a:extLst>
                      <a:ext uri="{FF2B5EF4-FFF2-40B4-BE49-F238E27FC236}">
                        <a16:creationId xmlns:a16="http://schemas.microsoft.com/office/drawing/2014/main" id="{EC0DED28-9948-449D-9CBD-3215BE7825F5}"/>
                      </a:ext>
                    </a:extLst>
                  </p:cNvPr>
                  <p:cNvGrpSpPr/>
                  <p:nvPr/>
                </p:nvGrpSpPr>
                <p:grpSpPr>
                  <a:xfrm rot="9089938">
                    <a:off x="2556363" y="1661184"/>
                    <a:ext cx="1090262" cy="771324"/>
                    <a:chOff x="4567827" y="970271"/>
                    <a:chExt cx="1595182" cy="1230216"/>
                  </a:xfrm>
                </p:grpSpPr>
                <p:grpSp>
                  <p:nvGrpSpPr>
                    <p:cNvPr id="1005" name="Group 7">
                      <a:extLst>
                        <a:ext uri="{FF2B5EF4-FFF2-40B4-BE49-F238E27FC236}">
                          <a16:creationId xmlns:a16="http://schemas.microsoft.com/office/drawing/2014/main" id="{A67004FC-E56A-4918-A3A9-EFE4BC312D47}"/>
                        </a:ext>
                      </a:extLst>
                    </p:cNvPr>
                    <p:cNvGrpSpPr/>
                    <p:nvPr/>
                  </p:nvGrpSpPr>
                  <p:grpSpPr>
                    <a:xfrm>
                      <a:off x="4567827" y="970271"/>
                      <a:ext cx="1176558" cy="776349"/>
                      <a:chOff x="4567827" y="970271"/>
                      <a:chExt cx="1176558" cy="776349"/>
                    </a:xfrm>
                    <a:solidFill>
                      <a:schemeClr val="accent3">
                        <a:lumMod val="50000"/>
                      </a:schemeClr>
                    </a:solidFill>
                  </p:grpSpPr>
                  <p:sp>
                    <p:nvSpPr>
                      <p:cNvPr id="1012" name="Round Diagonal Corner Rectangle 2">
                        <a:extLst>
                          <a:ext uri="{FF2B5EF4-FFF2-40B4-BE49-F238E27FC236}">
                            <a16:creationId xmlns:a16="http://schemas.microsoft.com/office/drawing/2014/main" id="{3E1F6231-EACD-4FAC-9C0E-25D7851E5D6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 name="Round Diagonal Corner Rectangle 3">
                        <a:extLst>
                          <a:ext uri="{FF2B5EF4-FFF2-40B4-BE49-F238E27FC236}">
                            <a16:creationId xmlns:a16="http://schemas.microsoft.com/office/drawing/2014/main" id="{542874F9-1C17-4015-9A45-AAD39332B81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4" name="Round Diagonal Corner Rectangle 4">
                        <a:extLst>
                          <a:ext uri="{FF2B5EF4-FFF2-40B4-BE49-F238E27FC236}">
                            <a16:creationId xmlns:a16="http://schemas.microsoft.com/office/drawing/2014/main" id="{3D3ED9B6-B745-4F76-8A50-9F996EA4704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5" name="Round Diagonal Corner Rectangle 5">
                        <a:extLst>
                          <a:ext uri="{FF2B5EF4-FFF2-40B4-BE49-F238E27FC236}">
                            <a16:creationId xmlns:a16="http://schemas.microsoft.com/office/drawing/2014/main" id="{35389B36-8309-43BA-8245-F4BCA54390E8}"/>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6" name="Round Diagonal Corner Rectangle 6">
                        <a:extLst>
                          <a:ext uri="{FF2B5EF4-FFF2-40B4-BE49-F238E27FC236}">
                            <a16:creationId xmlns:a16="http://schemas.microsoft.com/office/drawing/2014/main" id="{8E26A920-63CE-40CD-92B7-85A4350A7D9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6" name="Group 8">
                      <a:extLst>
                        <a:ext uri="{FF2B5EF4-FFF2-40B4-BE49-F238E27FC236}">
                          <a16:creationId xmlns:a16="http://schemas.microsoft.com/office/drawing/2014/main" id="{BD8427B3-1ADF-4630-9D29-543452B6F209}"/>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1007" name="Round Diagonal Corner Rectangle 70">
                        <a:extLst>
                          <a:ext uri="{FF2B5EF4-FFF2-40B4-BE49-F238E27FC236}">
                            <a16:creationId xmlns:a16="http://schemas.microsoft.com/office/drawing/2014/main" id="{C0308703-5A79-4A9A-866A-877556BDB6FF}"/>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8" name="Round Diagonal Corner Rectangle 71">
                        <a:extLst>
                          <a:ext uri="{FF2B5EF4-FFF2-40B4-BE49-F238E27FC236}">
                            <a16:creationId xmlns:a16="http://schemas.microsoft.com/office/drawing/2014/main" id="{5861F6A4-6090-47F9-98E6-77D523EC25D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9" name="Round Diagonal Corner Rectangle 72">
                        <a:extLst>
                          <a:ext uri="{FF2B5EF4-FFF2-40B4-BE49-F238E27FC236}">
                            <a16:creationId xmlns:a16="http://schemas.microsoft.com/office/drawing/2014/main" id="{B1E5517E-895A-40EF-AC29-A09B4AA517A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0" name="Round Diagonal Corner Rectangle 73">
                        <a:extLst>
                          <a:ext uri="{FF2B5EF4-FFF2-40B4-BE49-F238E27FC236}">
                            <a16:creationId xmlns:a16="http://schemas.microsoft.com/office/drawing/2014/main" id="{45FAD967-25D1-4EC4-929A-322110AD113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1" name="Round Diagonal Corner Rectangle 74">
                        <a:extLst>
                          <a:ext uri="{FF2B5EF4-FFF2-40B4-BE49-F238E27FC236}">
                            <a16:creationId xmlns:a16="http://schemas.microsoft.com/office/drawing/2014/main" id="{003BEA68-380A-447C-AC08-24117913CFD9}"/>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92" name="Group 991">
                    <a:extLst>
                      <a:ext uri="{FF2B5EF4-FFF2-40B4-BE49-F238E27FC236}">
                        <a16:creationId xmlns:a16="http://schemas.microsoft.com/office/drawing/2014/main" id="{77052E30-1E07-4952-BEF9-8726D218FB35}"/>
                      </a:ext>
                    </a:extLst>
                  </p:cNvPr>
                  <p:cNvGrpSpPr/>
                  <p:nvPr/>
                </p:nvGrpSpPr>
                <p:grpSpPr>
                  <a:xfrm rot="13486189" flipH="1">
                    <a:off x="1389306" y="2685691"/>
                    <a:ext cx="1345945" cy="1037421"/>
                    <a:chOff x="4567827" y="970271"/>
                    <a:chExt cx="1595182" cy="1230216"/>
                  </a:xfrm>
                </p:grpSpPr>
                <p:grpSp>
                  <p:nvGrpSpPr>
                    <p:cNvPr id="993" name="Group 7">
                      <a:extLst>
                        <a:ext uri="{FF2B5EF4-FFF2-40B4-BE49-F238E27FC236}">
                          <a16:creationId xmlns:a16="http://schemas.microsoft.com/office/drawing/2014/main" id="{A905BB7B-2F5C-432A-A646-94B685ED7231}"/>
                        </a:ext>
                      </a:extLst>
                    </p:cNvPr>
                    <p:cNvGrpSpPr/>
                    <p:nvPr/>
                  </p:nvGrpSpPr>
                  <p:grpSpPr>
                    <a:xfrm>
                      <a:off x="4567827" y="970271"/>
                      <a:ext cx="1176558" cy="776349"/>
                      <a:chOff x="4567827" y="970271"/>
                      <a:chExt cx="1176558" cy="776349"/>
                    </a:xfrm>
                    <a:solidFill>
                      <a:schemeClr val="accent3">
                        <a:lumMod val="50000"/>
                      </a:schemeClr>
                    </a:solidFill>
                  </p:grpSpPr>
                  <p:sp>
                    <p:nvSpPr>
                      <p:cNvPr id="1000" name="Round Diagonal Corner Rectangle 2">
                        <a:extLst>
                          <a:ext uri="{FF2B5EF4-FFF2-40B4-BE49-F238E27FC236}">
                            <a16:creationId xmlns:a16="http://schemas.microsoft.com/office/drawing/2014/main" id="{F2C521CE-9326-4DA0-87ED-42A815C789D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1" name="Round Diagonal Corner Rectangle 3">
                        <a:extLst>
                          <a:ext uri="{FF2B5EF4-FFF2-40B4-BE49-F238E27FC236}">
                            <a16:creationId xmlns:a16="http://schemas.microsoft.com/office/drawing/2014/main" id="{BF3F18AA-A9E2-4E00-9948-C53B11F96D0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2" name="Round Diagonal Corner Rectangle 4">
                        <a:extLst>
                          <a:ext uri="{FF2B5EF4-FFF2-40B4-BE49-F238E27FC236}">
                            <a16:creationId xmlns:a16="http://schemas.microsoft.com/office/drawing/2014/main" id="{8065A7BD-4381-42FB-9A3A-36EF617CF32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 name="Round Diagonal Corner Rectangle 5">
                        <a:extLst>
                          <a:ext uri="{FF2B5EF4-FFF2-40B4-BE49-F238E27FC236}">
                            <a16:creationId xmlns:a16="http://schemas.microsoft.com/office/drawing/2014/main" id="{478587F7-B91B-4963-982E-AA382B37FBB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4" name="Round Diagonal Corner Rectangle 6">
                        <a:extLst>
                          <a:ext uri="{FF2B5EF4-FFF2-40B4-BE49-F238E27FC236}">
                            <a16:creationId xmlns:a16="http://schemas.microsoft.com/office/drawing/2014/main" id="{479E873F-FD1F-4E21-BC20-A2A2E83DCFAC}"/>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4" name="Group 8">
                      <a:extLst>
                        <a:ext uri="{FF2B5EF4-FFF2-40B4-BE49-F238E27FC236}">
                          <a16:creationId xmlns:a16="http://schemas.microsoft.com/office/drawing/2014/main" id="{94A3BA60-7EF1-4C02-A8D5-8536E3B4D04E}"/>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95" name="Round Diagonal Corner Rectangle 83">
                        <a:extLst>
                          <a:ext uri="{FF2B5EF4-FFF2-40B4-BE49-F238E27FC236}">
                            <a16:creationId xmlns:a16="http://schemas.microsoft.com/office/drawing/2014/main" id="{10F476CF-A960-416E-BFE8-21394CD1870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6" name="Round Diagonal Corner Rectangle 84">
                        <a:extLst>
                          <a:ext uri="{FF2B5EF4-FFF2-40B4-BE49-F238E27FC236}">
                            <a16:creationId xmlns:a16="http://schemas.microsoft.com/office/drawing/2014/main" id="{C62DFA7C-C793-4CD5-9D04-6EE32634592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7" name="Round Diagonal Corner Rectangle 85">
                        <a:extLst>
                          <a:ext uri="{FF2B5EF4-FFF2-40B4-BE49-F238E27FC236}">
                            <a16:creationId xmlns:a16="http://schemas.microsoft.com/office/drawing/2014/main" id="{575CB321-F7A1-4E72-BE8B-08850F499A8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8" name="Round Diagonal Corner Rectangle 86">
                        <a:extLst>
                          <a:ext uri="{FF2B5EF4-FFF2-40B4-BE49-F238E27FC236}">
                            <a16:creationId xmlns:a16="http://schemas.microsoft.com/office/drawing/2014/main" id="{D7EFA301-67C0-47F8-9BF7-CA44D3E6BEBE}"/>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9" name="Round Diagonal Corner Rectangle 87">
                        <a:extLst>
                          <a:ext uri="{FF2B5EF4-FFF2-40B4-BE49-F238E27FC236}">
                            <a16:creationId xmlns:a16="http://schemas.microsoft.com/office/drawing/2014/main" id="{610EA4DE-3B49-47F9-83A7-EF573640ACD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7" name="Group 66">
                  <a:extLst>
                    <a:ext uri="{FF2B5EF4-FFF2-40B4-BE49-F238E27FC236}">
                      <a16:creationId xmlns:a16="http://schemas.microsoft.com/office/drawing/2014/main" id="{CA338B12-311C-493C-8305-1D24A17FBACF}"/>
                    </a:ext>
                  </a:extLst>
                </p:cNvPr>
                <p:cNvGrpSpPr/>
                <p:nvPr/>
              </p:nvGrpSpPr>
              <p:grpSpPr>
                <a:xfrm>
                  <a:off x="783337" y="3642361"/>
                  <a:ext cx="777240" cy="543506"/>
                  <a:chOff x="3480816" y="1417320"/>
                  <a:chExt cx="4105975" cy="2871216"/>
                </a:xfrm>
              </p:grpSpPr>
              <p:grpSp>
                <p:nvGrpSpPr>
                  <p:cNvPr id="973" name="Group 972">
                    <a:extLst>
                      <a:ext uri="{FF2B5EF4-FFF2-40B4-BE49-F238E27FC236}">
                        <a16:creationId xmlns:a16="http://schemas.microsoft.com/office/drawing/2014/main" id="{D4529B82-9CA6-4D42-A46B-23F7DCEC39E6}"/>
                      </a:ext>
                    </a:extLst>
                  </p:cNvPr>
                  <p:cNvGrpSpPr/>
                  <p:nvPr/>
                </p:nvGrpSpPr>
                <p:grpSpPr>
                  <a:xfrm>
                    <a:off x="4489705" y="1779294"/>
                    <a:ext cx="1630864" cy="1887450"/>
                    <a:chOff x="7653422" y="1435608"/>
                    <a:chExt cx="2769586" cy="3757446"/>
                  </a:xfrm>
                </p:grpSpPr>
                <p:sp>
                  <p:nvSpPr>
                    <p:cNvPr id="983" name="Rectangle 2">
                      <a:extLst>
                        <a:ext uri="{FF2B5EF4-FFF2-40B4-BE49-F238E27FC236}">
                          <a16:creationId xmlns:a16="http://schemas.microsoft.com/office/drawing/2014/main" id="{015C2264-1E53-4BEE-819E-4F7BCA9C72F4}"/>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4" name="Freeform: Shape 983">
                      <a:extLst>
                        <a:ext uri="{FF2B5EF4-FFF2-40B4-BE49-F238E27FC236}">
                          <a16:creationId xmlns:a16="http://schemas.microsoft.com/office/drawing/2014/main" id="{22126485-1226-41A1-93C9-4B6F9259A22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74" name="Group 973">
                    <a:extLst>
                      <a:ext uri="{FF2B5EF4-FFF2-40B4-BE49-F238E27FC236}">
                        <a16:creationId xmlns:a16="http://schemas.microsoft.com/office/drawing/2014/main" id="{3725D637-1359-4219-B035-01AF46843041}"/>
                      </a:ext>
                    </a:extLst>
                  </p:cNvPr>
                  <p:cNvGrpSpPr/>
                  <p:nvPr/>
                </p:nvGrpSpPr>
                <p:grpSpPr>
                  <a:xfrm>
                    <a:off x="5218177" y="1636776"/>
                    <a:ext cx="1822482" cy="2109216"/>
                    <a:chOff x="7653422" y="1435608"/>
                    <a:chExt cx="2769586" cy="3757446"/>
                  </a:xfrm>
                </p:grpSpPr>
                <p:sp>
                  <p:nvSpPr>
                    <p:cNvPr id="981" name="Rectangle 2">
                      <a:extLst>
                        <a:ext uri="{FF2B5EF4-FFF2-40B4-BE49-F238E27FC236}">
                          <a16:creationId xmlns:a16="http://schemas.microsoft.com/office/drawing/2014/main" id="{95C35AE6-9A9A-484B-9A50-7AB0CAB230BB}"/>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2" name="Freeform: Shape 981">
                      <a:extLst>
                        <a:ext uri="{FF2B5EF4-FFF2-40B4-BE49-F238E27FC236}">
                          <a16:creationId xmlns:a16="http://schemas.microsoft.com/office/drawing/2014/main" id="{EB950ABF-2C7E-470E-A2E7-03512E4473CE}"/>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75" name="Group 974">
                    <a:extLst>
                      <a:ext uri="{FF2B5EF4-FFF2-40B4-BE49-F238E27FC236}">
                        <a16:creationId xmlns:a16="http://schemas.microsoft.com/office/drawing/2014/main" id="{19B22991-1B7D-46B2-AC45-1E9190A0C33F}"/>
                      </a:ext>
                    </a:extLst>
                  </p:cNvPr>
                  <p:cNvGrpSpPr/>
                  <p:nvPr/>
                </p:nvGrpSpPr>
                <p:grpSpPr>
                  <a:xfrm>
                    <a:off x="3480816" y="1417320"/>
                    <a:ext cx="2162223" cy="2502408"/>
                    <a:chOff x="7653422" y="1435608"/>
                    <a:chExt cx="2769586" cy="3757446"/>
                  </a:xfrm>
                </p:grpSpPr>
                <p:sp>
                  <p:nvSpPr>
                    <p:cNvPr id="979" name="Rectangle 2">
                      <a:extLst>
                        <a:ext uri="{FF2B5EF4-FFF2-40B4-BE49-F238E27FC236}">
                          <a16:creationId xmlns:a16="http://schemas.microsoft.com/office/drawing/2014/main" id="{9FAED191-8699-4256-9F80-DDCDAD41D8E3}"/>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Freeform: Shape 979">
                      <a:extLst>
                        <a:ext uri="{FF2B5EF4-FFF2-40B4-BE49-F238E27FC236}">
                          <a16:creationId xmlns:a16="http://schemas.microsoft.com/office/drawing/2014/main" id="{8D948391-5FFA-4A47-A3C6-688BFFB7DCC7}"/>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976" name="Group 975">
                    <a:extLst>
                      <a:ext uri="{FF2B5EF4-FFF2-40B4-BE49-F238E27FC236}">
                        <a16:creationId xmlns:a16="http://schemas.microsoft.com/office/drawing/2014/main" id="{81157C99-EC9E-4BD5-B2D0-F0BFCDD58E39}"/>
                      </a:ext>
                    </a:extLst>
                  </p:cNvPr>
                  <p:cNvGrpSpPr/>
                  <p:nvPr/>
                </p:nvGrpSpPr>
                <p:grpSpPr>
                  <a:xfrm>
                    <a:off x="5394961" y="1751862"/>
                    <a:ext cx="2191830" cy="2536674"/>
                    <a:chOff x="7653422" y="1435608"/>
                    <a:chExt cx="2769586" cy="3757446"/>
                  </a:xfrm>
                </p:grpSpPr>
                <p:sp>
                  <p:nvSpPr>
                    <p:cNvPr id="977" name="Rectangle 2">
                      <a:extLst>
                        <a:ext uri="{FF2B5EF4-FFF2-40B4-BE49-F238E27FC236}">
                          <a16:creationId xmlns:a16="http://schemas.microsoft.com/office/drawing/2014/main" id="{29CB5593-6BF3-4F08-BE5A-6DF44BB4ED8D}"/>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 name="Freeform: Shape 977">
                      <a:extLst>
                        <a:ext uri="{FF2B5EF4-FFF2-40B4-BE49-F238E27FC236}">
                          <a16:creationId xmlns:a16="http://schemas.microsoft.com/office/drawing/2014/main" id="{F487714B-74D0-4654-B10F-3A2D4F9E4AA2}"/>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68" name="Group 67">
                  <a:extLst>
                    <a:ext uri="{FF2B5EF4-FFF2-40B4-BE49-F238E27FC236}">
                      <a16:creationId xmlns:a16="http://schemas.microsoft.com/office/drawing/2014/main" id="{1E954E42-BD8F-496E-8076-742DFA869D56}"/>
                    </a:ext>
                  </a:extLst>
                </p:cNvPr>
                <p:cNvGrpSpPr/>
                <p:nvPr/>
              </p:nvGrpSpPr>
              <p:grpSpPr>
                <a:xfrm>
                  <a:off x="949150" y="3733801"/>
                  <a:ext cx="294723" cy="505968"/>
                  <a:chOff x="1241184" y="770000"/>
                  <a:chExt cx="2405441" cy="4129562"/>
                </a:xfrm>
              </p:grpSpPr>
              <p:grpSp>
                <p:nvGrpSpPr>
                  <p:cNvPr id="881" name="Group 880">
                    <a:extLst>
                      <a:ext uri="{FF2B5EF4-FFF2-40B4-BE49-F238E27FC236}">
                        <a16:creationId xmlns:a16="http://schemas.microsoft.com/office/drawing/2014/main" id="{D2905E10-6B5F-4E72-B482-4A6C1191B8C2}"/>
                      </a:ext>
                    </a:extLst>
                  </p:cNvPr>
                  <p:cNvGrpSpPr/>
                  <p:nvPr/>
                </p:nvGrpSpPr>
                <p:grpSpPr>
                  <a:xfrm>
                    <a:off x="2133600" y="2743200"/>
                    <a:ext cx="1295400" cy="990600"/>
                    <a:chOff x="4567827" y="970271"/>
                    <a:chExt cx="1595182" cy="1230216"/>
                  </a:xfrm>
                </p:grpSpPr>
                <p:grpSp>
                  <p:nvGrpSpPr>
                    <p:cNvPr id="961" name="Group 960">
                      <a:extLst>
                        <a:ext uri="{FF2B5EF4-FFF2-40B4-BE49-F238E27FC236}">
                          <a16:creationId xmlns:a16="http://schemas.microsoft.com/office/drawing/2014/main" id="{F1951399-9FFD-41E7-9A8B-D486F84E2629}"/>
                        </a:ext>
                      </a:extLst>
                    </p:cNvPr>
                    <p:cNvGrpSpPr/>
                    <p:nvPr/>
                  </p:nvGrpSpPr>
                  <p:grpSpPr>
                    <a:xfrm>
                      <a:off x="4567827" y="970271"/>
                      <a:ext cx="1176558" cy="776349"/>
                      <a:chOff x="4567827" y="970271"/>
                      <a:chExt cx="1176558" cy="776349"/>
                    </a:xfrm>
                    <a:solidFill>
                      <a:schemeClr val="accent3">
                        <a:lumMod val="50000"/>
                      </a:schemeClr>
                    </a:solidFill>
                  </p:grpSpPr>
                  <p:sp>
                    <p:nvSpPr>
                      <p:cNvPr id="968" name="Round Diagonal Corner Rectangle 2">
                        <a:extLst>
                          <a:ext uri="{FF2B5EF4-FFF2-40B4-BE49-F238E27FC236}">
                            <a16:creationId xmlns:a16="http://schemas.microsoft.com/office/drawing/2014/main" id="{876A760E-74AF-41D2-9FB7-732A3959A4F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9" name="Round Diagonal Corner Rectangle 3">
                        <a:extLst>
                          <a:ext uri="{FF2B5EF4-FFF2-40B4-BE49-F238E27FC236}">
                            <a16:creationId xmlns:a16="http://schemas.microsoft.com/office/drawing/2014/main" id="{329B21A3-FB33-40A0-B5DB-712E3056540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0" name="Round Diagonal Corner Rectangle 4">
                        <a:extLst>
                          <a:ext uri="{FF2B5EF4-FFF2-40B4-BE49-F238E27FC236}">
                            <a16:creationId xmlns:a16="http://schemas.microsoft.com/office/drawing/2014/main" id="{F083A31C-613D-4815-A284-81C0235CE0F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1" name="Round Diagonal Corner Rectangle 5">
                        <a:extLst>
                          <a:ext uri="{FF2B5EF4-FFF2-40B4-BE49-F238E27FC236}">
                            <a16:creationId xmlns:a16="http://schemas.microsoft.com/office/drawing/2014/main" id="{C39BF5F9-43F0-4B96-B01B-791B8E14097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Round Diagonal Corner Rectangle 6">
                        <a:extLst>
                          <a:ext uri="{FF2B5EF4-FFF2-40B4-BE49-F238E27FC236}">
                            <a16:creationId xmlns:a16="http://schemas.microsoft.com/office/drawing/2014/main" id="{330EDD3A-3A08-428F-ACA5-8C5A65527CF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2" name="Group 961">
                      <a:extLst>
                        <a:ext uri="{FF2B5EF4-FFF2-40B4-BE49-F238E27FC236}">
                          <a16:creationId xmlns:a16="http://schemas.microsoft.com/office/drawing/2014/main" id="{E30681A4-532D-4024-8FC8-FFD5AF9F584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63" name="Round Diagonal Corner Rectangle 9">
                        <a:extLst>
                          <a:ext uri="{FF2B5EF4-FFF2-40B4-BE49-F238E27FC236}">
                            <a16:creationId xmlns:a16="http://schemas.microsoft.com/office/drawing/2014/main" id="{059AB941-73CE-4E4F-A2BC-106C5D2EE2F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Round Diagonal Corner Rectangle 10">
                        <a:extLst>
                          <a:ext uri="{FF2B5EF4-FFF2-40B4-BE49-F238E27FC236}">
                            <a16:creationId xmlns:a16="http://schemas.microsoft.com/office/drawing/2014/main" id="{4E0A4A29-83AE-4EAE-8D57-4AB308FCF09A}"/>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5" name="Round Diagonal Corner Rectangle 11">
                        <a:extLst>
                          <a:ext uri="{FF2B5EF4-FFF2-40B4-BE49-F238E27FC236}">
                            <a16:creationId xmlns:a16="http://schemas.microsoft.com/office/drawing/2014/main" id="{F755052A-666F-4410-8CF7-8696D14FE26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Round Diagonal Corner Rectangle 12">
                        <a:extLst>
                          <a:ext uri="{FF2B5EF4-FFF2-40B4-BE49-F238E27FC236}">
                            <a16:creationId xmlns:a16="http://schemas.microsoft.com/office/drawing/2014/main" id="{2D279599-418D-4534-B675-9D5B67E72F1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Round Diagonal Corner Rectangle 13">
                        <a:extLst>
                          <a:ext uri="{FF2B5EF4-FFF2-40B4-BE49-F238E27FC236}">
                            <a16:creationId xmlns:a16="http://schemas.microsoft.com/office/drawing/2014/main" id="{6631F678-E3CE-4D89-83E6-C269FC5D155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82" name="Double Wave 881">
                    <a:extLst>
                      <a:ext uri="{FF2B5EF4-FFF2-40B4-BE49-F238E27FC236}">
                        <a16:creationId xmlns:a16="http://schemas.microsoft.com/office/drawing/2014/main" id="{9D842A2D-2C86-479E-B599-E4BA1F4F02C6}"/>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3" name="Group 882">
                    <a:extLst>
                      <a:ext uri="{FF2B5EF4-FFF2-40B4-BE49-F238E27FC236}">
                        <a16:creationId xmlns:a16="http://schemas.microsoft.com/office/drawing/2014/main" id="{8FFFE5D4-B191-43EF-B2EA-AA2B74F50672}"/>
                      </a:ext>
                    </a:extLst>
                  </p:cNvPr>
                  <p:cNvGrpSpPr/>
                  <p:nvPr/>
                </p:nvGrpSpPr>
                <p:grpSpPr>
                  <a:xfrm rot="3721982">
                    <a:off x="2072705" y="1965154"/>
                    <a:ext cx="1219200" cy="940256"/>
                    <a:chOff x="4567827" y="970271"/>
                    <a:chExt cx="1595182" cy="1230216"/>
                  </a:xfrm>
                </p:grpSpPr>
                <p:grpSp>
                  <p:nvGrpSpPr>
                    <p:cNvPr id="949" name="Group 7">
                      <a:extLst>
                        <a:ext uri="{FF2B5EF4-FFF2-40B4-BE49-F238E27FC236}">
                          <a16:creationId xmlns:a16="http://schemas.microsoft.com/office/drawing/2014/main" id="{4D3C139B-51F2-414B-A8A3-D2014D85633C}"/>
                        </a:ext>
                      </a:extLst>
                    </p:cNvPr>
                    <p:cNvGrpSpPr/>
                    <p:nvPr/>
                  </p:nvGrpSpPr>
                  <p:grpSpPr>
                    <a:xfrm>
                      <a:off x="4567827" y="970271"/>
                      <a:ext cx="1176558" cy="776349"/>
                      <a:chOff x="4567827" y="970271"/>
                      <a:chExt cx="1176558" cy="776349"/>
                    </a:xfrm>
                    <a:solidFill>
                      <a:schemeClr val="accent3">
                        <a:lumMod val="50000"/>
                      </a:schemeClr>
                    </a:solidFill>
                  </p:grpSpPr>
                  <p:sp>
                    <p:nvSpPr>
                      <p:cNvPr id="956" name="Round Diagonal Corner Rectangle 2">
                        <a:extLst>
                          <a:ext uri="{FF2B5EF4-FFF2-40B4-BE49-F238E27FC236}">
                            <a16:creationId xmlns:a16="http://schemas.microsoft.com/office/drawing/2014/main" id="{A6500C74-264D-4AF2-8559-B81D87B6701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7" name="Round Diagonal Corner Rectangle 3">
                        <a:extLst>
                          <a:ext uri="{FF2B5EF4-FFF2-40B4-BE49-F238E27FC236}">
                            <a16:creationId xmlns:a16="http://schemas.microsoft.com/office/drawing/2014/main" id="{B639AFE1-4735-46E9-AF43-17A377FFD97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8" name="Round Diagonal Corner Rectangle 4">
                        <a:extLst>
                          <a:ext uri="{FF2B5EF4-FFF2-40B4-BE49-F238E27FC236}">
                            <a16:creationId xmlns:a16="http://schemas.microsoft.com/office/drawing/2014/main" id="{C9B72BB0-E827-46BA-AEB4-2129A4BBA15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9" name="Round Diagonal Corner Rectangle 5">
                        <a:extLst>
                          <a:ext uri="{FF2B5EF4-FFF2-40B4-BE49-F238E27FC236}">
                            <a16:creationId xmlns:a16="http://schemas.microsoft.com/office/drawing/2014/main" id="{69DE8151-CE75-48E6-8568-372092347D6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0" name="Round Diagonal Corner Rectangle 6">
                        <a:extLst>
                          <a:ext uri="{FF2B5EF4-FFF2-40B4-BE49-F238E27FC236}">
                            <a16:creationId xmlns:a16="http://schemas.microsoft.com/office/drawing/2014/main" id="{82B5BEA8-0C51-4844-A4AB-F497D969E050}"/>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0" name="Group 8">
                      <a:extLst>
                        <a:ext uri="{FF2B5EF4-FFF2-40B4-BE49-F238E27FC236}">
                          <a16:creationId xmlns:a16="http://schemas.microsoft.com/office/drawing/2014/main" id="{CE6BF821-540C-4A94-8206-4D21639493B1}"/>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51" name="Round Diagonal Corner Rectangle 18">
                        <a:extLst>
                          <a:ext uri="{FF2B5EF4-FFF2-40B4-BE49-F238E27FC236}">
                            <a16:creationId xmlns:a16="http://schemas.microsoft.com/office/drawing/2014/main" id="{45B10E42-8B64-4E32-92A6-4DC259757B5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 name="Round Diagonal Corner Rectangle 19">
                        <a:extLst>
                          <a:ext uri="{FF2B5EF4-FFF2-40B4-BE49-F238E27FC236}">
                            <a16:creationId xmlns:a16="http://schemas.microsoft.com/office/drawing/2014/main" id="{87FC1ABA-E6C8-4C85-AAE2-D228C3071D2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3" name="Round Diagonal Corner Rectangle 20">
                        <a:extLst>
                          <a:ext uri="{FF2B5EF4-FFF2-40B4-BE49-F238E27FC236}">
                            <a16:creationId xmlns:a16="http://schemas.microsoft.com/office/drawing/2014/main" id="{396DA659-45E7-4A47-B642-4BA8B4CDF2D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4" name="Round Diagonal Corner Rectangle 21">
                        <a:extLst>
                          <a:ext uri="{FF2B5EF4-FFF2-40B4-BE49-F238E27FC236}">
                            <a16:creationId xmlns:a16="http://schemas.microsoft.com/office/drawing/2014/main" id="{B1503774-7A82-42B2-8EF2-A79BE81DA49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5" name="Round Diagonal Corner Rectangle 22">
                        <a:extLst>
                          <a:ext uri="{FF2B5EF4-FFF2-40B4-BE49-F238E27FC236}">
                            <a16:creationId xmlns:a16="http://schemas.microsoft.com/office/drawing/2014/main" id="{C9DCF459-A9BA-4850-A573-8DFE3036CAC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4" name="Group 883">
                    <a:extLst>
                      <a:ext uri="{FF2B5EF4-FFF2-40B4-BE49-F238E27FC236}">
                        <a16:creationId xmlns:a16="http://schemas.microsoft.com/office/drawing/2014/main" id="{0014E5F7-CE49-486A-BB69-41842946B62A}"/>
                      </a:ext>
                    </a:extLst>
                  </p:cNvPr>
                  <p:cNvGrpSpPr/>
                  <p:nvPr/>
                </p:nvGrpSpPr>
                <p:grpSpPr>
                  <a:xfrm rot="20253845">
                    <a:off x="1241184" y="1553241"/>
                    <a:ext cx="1595182" cy="1230216"/>
                    <a:chOff x="4567827" y="970271"/>
                    <a:chExt cx="1595182" cy="1230216"/>
                  </a:xfrm>
                </p:grpSpPr>
                <p:grpSp>
                  <p:nvGrpSpPr>
                    <p:cNvPr id="937" name="Group 7">
                      <a:extLst>
                        <a:ext uri="{FF2B5EF4-FFF2-40B4-BE49-F238E27FC236}">
                          <a16:creationId xmlns:a16="http://schemas.microsoft.com/office/drawing/2014/main" id="{B068C3BA-0C7E-4FEB-A2ED-5775D38306F5}"/>
                        </a:ext>
                      </a:extLst>
                    </p:cNvPr>
                    <p:cNvGrpSpPr/>
                    <p:nvPr/>
                  </p:nvGrpSpPr>
                  <p:grpSpPr>
                    <a:xfrm>
                      <a:off x="4567827" y="970271"/>
                      <a:ext cx="1176558" cy="776349"/>
                      <a:chOff x="4567827" y="970271"/>
                      <a:chExt cx="1176558" cy="776349"/>
                    </a:xfrm>
                    <a:solidFill>
                      <a:schemeClr val="accent3">
                        <a:lumMod val="50000"/>
                      </a:schemeClr>
                    </a:solidFill>
                  </p:grpSpPr>
                  <p:sp>
                    <p:nvSpPr>
                      <p:cNvPr id="944" name="Round Diagonal Corner Rectangle 2">
                        <a:extLst>
                          <a:ext uri="{FF2B5EF4-FFF2-40B4-BE49-F238E27FC236}">
                            <a16:creationId xmlns:a16="http://schemas.microsoft.com/office/drawing/2014/main" id="{EB0697EA-7120-4A9F-B7A0-033FA801BCE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5" name="Round Diagonal Corner Rectangle 3">
                        <a:extLst>
                          <a:ext uri="{FF2B5EF4-FFF2-40B4-BE49-F238E27FC236}">
                            <a16:creationId xmlns:a16="http://schemas.microsoft.com/office/drawing/2014/main" id="{AC7A1476-18B1-4970-AEF2-1EC8D6E42B8E}"/>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6" name="Round Diagonal Corner Rectangle 4">
                        <a:extLst>
                          <a:ext uri="{FF2B5EF4-FFF2-40B4-BE49-F238E27FC236}">
                            <a16:creationId xmlns:a16="http://schemas.microsoft.com/office/drawing/2014/main" id="{36E4820E-3C0E-4C39-8BA9-77E5D873728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Round Diagonal Corner Rectangle 5">
                        <a:extLst>
                          <a:ext uri="{FF2B5EF4-FFF2-40B4-BE49-F238E27FC236}">
                            <a16:creationId xmlns:a16="http://schemas.microsoft.com/office/drawing/2014/main" id="{1F9323B6-8A80-4F1B-B39A-6DDEB1D7F17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Round Diagonal Corner Rectangle 6">
                        <a:extLst>
                          <a:ext uri="{FF2B5EF4-FFF2-40B4-BE49-F238E27FC236}">
                            <a16:creationId xmlns:a16="http://schemas.microsoft.com/office/drawing/2014/main" id="{5E4AAF9A-1786-4825-8010-EA2BBEBB05E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8" name="Group 8">
                      <a:extLst>
                        <a:ext uri="{FF2B5EF4-FFF2-40B4-BE49-F238E27FC236}">
                          <a16:creationId xmlns:a16="http://schemas.microsoft.com/office/drawing/2014/main" id="{92E8D40E-04C8-4623-864C-B560B339DD4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39" name="Round Diagonal Corner Rectangle 31">
                        <a:extLst>
                          <a:ext uri="{FF2B5EF4-FFF2-40B4-BE49-F238E27FC236}">
                            <a16:creationId xmlns:a16="http://schemas.microsoft.com/office/drawing/2014/main" id="{4480CE6B-9FC6-425E-803D-6FBEBABA98B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0" name="Round Diagonal Corner Rectangle 32">
                        <a:extLst>
                          <a:ext uri="{FF2B5EF4-FFF2-40B4-BE49-F238E27FC236}">
                            <a16:creationId xmlns:a16="http://schemas.microsoft.com/office/drawing/2014/main" id="{86840666-5847-4C81-8319-1E7102DAFF1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1" name="Round Diagonal Corner Rectangle 33">
                        <a:extLst>
                          <a:ext uri="{FF2B5EF4-FFF2-40B4-BE49-F238E27FC236}">
                            <a16:creationId xmlns:a16="http://schemas.microsoft.com/office/drawing/2014/main" id="{AB435E29-CD85-42D5-BD72-400D06C428E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2" name="Round Diagonal Corner Rectangle 34">
                        <a:extLst>
                          <a:ext uri="{FF2B5EF4-FFF2-40B4-BE49-F238E27FC236}">
                            <a16:creationId xmlns:a16="http://schemas.microsoft.com/office/drawing/2014/main" id="{953136E8-EC17-49F0-8F71-EBC410C8158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3" name="Round Diagonal Corner Rectangle 35">
                        <a:extLst>
                          <a:ext uri="{FF2B5EF4-FFF2-40B4-BE49-F238E27FC236}">
                            <a16:creationId xmlns:a16="http://schemas.microsoft.com/office/drawing/2014/main" id="{F7DFD950-AF9F-46DC-85E6-8F7BE35D30A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5" name="Group 884">
                    <a:extLst>
                      <a:ext uri="{FF2B5EF4-FFF2-40B4-BE49-F238E27FC236}">
                        <a16:creationId xmlns:a16="http://schemas.microsoft.com/office/drawing/2014/main" id="{8E3086C8-32E0-4D88-87BF-65DC3BE24D55}"/>
                      </a:ext>
                    </a:extLst>
                  </p:cNvPr>
                  <p:cNvGrpSpPr/>
                  <p:nvPr/>
                </p:nvGrpSpPr>
                <p:grpSpPr>
                  <a:xfrm rot="8113811">
                    <a:off x="1943792" y="770000"/>
                    <a:ext cx="1446415" cy="1355079"/>
                    <a:chOff x="4567827" y="970271"/>
                    <a:chExt cx="1595182" cy="1230216"/>
                  </a:xfrm>
                </p:grpSpPr>
                <p:grpSp>
                  <p:nvGrpSpPr>
                    <p:cNvPr id="925" name="Group 7">
                      <a:extLst>
                        <a:ext uri="{FF2B5EF4-FFF2-40B4-BE49-F238E27FC236}">
                          <a16:creationId xmlns:a16="http://schemas.microsoft.com/office/drawing/2014/main" id="{8D3FB687-4DF7-4C8F-81F6-8C2C33632BE6}"/>
                        </a:ext>
                      </a:extLst>
                    </p:cNvPr>
                    <p:cNvGrpSpPr/>
                    <p:nvPr/>
                  </p:nvGrpSpPr>
                  <p:grpSpPr>
                    <a:xfrm>
                      <a:off x="4567827" y="970271"/>
                      <a:ext cx="1176558" cy="776349"/>
                      <a:chOff x="4567827" y="970271"/>
                      <a:chExt cx="1176558" cy="776349"/>
                    </a:xfrm>
                    <a:solidFill>
                      <a:schemeClr val="accent3">
                        <a:lumMod val="50000"/>
                      </a:schemeClr>
                    </a:solidFill>
                  </p:grpSpPr>
                  <p:sp>
                    <p:nvSpPr>
                      <p:cNvPr id="932" name="Round Diagonal Corner Rectangle 2">
                        <a:extLst>
                          <a:ext uri="{FF2B5EF4-FFF2-40B4-BE49-F238E27FC236}">
                            <a16:creationId xmlns:a16="http://schemas.microsoft.com/office/drawing/2014/main" id="{79F2B84E-976C-46EC-BE6A-B3E65BEF1537}"/>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Round Diagonal Corner Rectangle 3">
                        <a:extLst>
                          <a:ext uri="{FF2B5EF4-FFF2-40B4-BE49-F238E27FC236}">
                            <a16:creationId xmlns:a16="http://schemas.microsoft.com/office/drawing/2014/main" id="{4BF78541-FC85-4730-BBF6-963D3931B75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4" name="Round Diagonal Corner Rectangle 4">
                        <a:extLst>
                          <a:ext uri="{FF2B5EF4-FFF2-40B4-BE49-F238E27FC236}">
                            <a16:creationId xmlns:a16="http://schemas.microsoft.com/office/drawing/2014/main" id="{1C30A8E3-06CF-407E-B18F-A9EC61D8795A}"/>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Round Diagonal Corner Rectangle 5">
                        <a:extLst>
                          <a:ext uri="{FF2B5EF4-FFF2-40B4-BE49-F238E27FC236}">
                            <a16:creationId xmlns:a16="http://schemas.microsoft.com/office/drawing/2014/main" id="{C4D70101-30C3-41A3-BD46-925B624FBC3A}"/>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Round Diagonal Corner Rectangle 6">
                        <a:extLst>
                          <a:ext uri="{FF2B5EF4-FFF2-40B4-BE49-F238E27FC236}">
                            <a16:creationId xmlns:a16="http://schemas.microsoft.com/office/drawing/2014/main" id="{562C2622-BD76-4A9E-8B66-476BF4F3F73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6" name="Group 8">
                      <a:extLst>
                        <a:ext uri="{FF2B5EF4-FFF2-40B4-BE49-F238E27FC236}">
                          <a16:creationId xmlns:a16="http://schemas.microsoft.com/office/drawing/2014/main" id="{580E2C9F-E1D9-4C10-BEAD-944C94032AFE}"/>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27" name="Round Diagonal Corner Rectangle 44">
                        <a:extLst>
                          <a:ext uri="{FF2B5EF4-FFF2-40B4-BE49-F238E27FC236}">
                            <a16:creationId xmlns:a16="http://schemas.microsoft.com/office/drawing/2014/main" id="{EAB62508-252D-491D-B36F-2FE65D93A118}"/>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Round Diagonal Corner Rectangle 45">
                        <a:extLst>
                          <a:ext uri="{FF2B5EF4-FFF2-40B4-BE49-F238E27FC236}">
                            <a16:creationId xmlns:a16="http://schemas.microsoft.com/office/drawing/2014/main" id="{BDB68DE0-C46A-4954-8224-2DD5BF6E21D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Round Diagonal Corner Rectangle 46">
                        <a:extLst>
                          <a:ext uri="{FF2B5EF4-FFF2-40B4-BE49-F238E27FC236}">
                            <a16:creationId xmlns:a16="http://schemas.microsoft.com/office/drawing/2014/main" id="{F2A45C6D-F10A-4A11-B08C-8E43059ADB92}"/>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Round Diagonal Corner Rectangle 47">
                        <a:extLst>
                          <a:ext uri="{FF2B5EF4-FFF2-40B4-BE49-F238E27FC236}">
                            <a16:creationId xmlns:a16="http://schemas.microsoft.com/office/drawing/2014/main" id="{4F812A04-EA84-4071-8A40-A31280FB576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Round Diagonal Corner Rectangle 48">
                        <a:extLst>
                          <a:ext uri="{FF2B5EF4-FFF2-40B4-BE49-F238E27FC236}">
                            <a16:creationId xmlns:a16="http://schemas.microsoft.com/office/drawing/2014/main" id="{0E58C38D-F138-4DDA-BDA6-4FF0D3291FC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6" name="Group 885">
                    <a:extLst>
                      <a:ext uri="{FF2B5EF4-FFF2-40B4-BE49-F238E27FC236}">
                        <a16:creationId xmlns:a16="http://schemas.microsoft.com/office/drawing/2014/main" id="{9CF6997D-0859-4841-A507-3343295FC68A}"/>
                      </a:ext>
                    </a:extLst>
                  </p:cNvPr>
                  <p:cNvGrpSpPr/>
                  <p:nvPr/>
                </p:nvGrpSpPr>
                <p:grpSpPr>
                  <a:xfrm rot="8113811">
                    <a:off x="1438523" y="2207715"/>
                    <a:ext cx="1390153" cy="762604"/>
                    <a:chOff x="4567827" y="970271"/>
                    <a:chExt cx="1595182" cy="1230216"/>
                  </a:xfrm>
                </p:grpSpPr>
                <p:grpSp>
                  <p:nvGrpSpPr>
                    <p:cNvPr id="913" name="Group 7">
                      <a:extLst>
                        <a:ext uri="{FF2B5EF4-FFF2-40B4-BE49-F238E27FC236}">
                          <a16:creationId xmlns:a16="http://schemas.microsoft.com/office/drawing/2014/main" id="{BD78A12A-E6EC-475B-AD76-BDB8D4C90B06}"/>
                        </a:ext>
                      </a:extLst>
                    </p:cNvPr>
                    <p:cNvGrpSpPr/>
                    <p:nvPr/>
                  </p:nvGrpSpPr>
                  <p:grpSpPr>
                    <a:xfrm>
                      <a:off x="4567827" y="970271"/>
                      <a:ext cx="1176558" cy="776349"/>
                      <a:chOff x="4567827" y="970271"/>
                      <a:chExt cx="1176558" cy="776349"/>
                    </a:xfrm>
                    <a:solidFill>
                      <a:schemeClr val="accent3">
                        <a:lumMod val="50000"/>
                      </a:schemeClr>
                    </a:solidFill>
                  </p:grpSpPr>
                  <p:sp>
                    <p:nvSpPr>
                      <p:cNvPr id="920" name="Round Diagonal Corner Rectangle 2">
                        <a:extLst>
                          <a:ext uri="{FF2B5EF4-FFF2-40B4-BE49-F238E27FC236}">
                            <a16:creationId xmlns:a16="http://schemas.microsoft.com/office/drawing/2014/main" id="{D36D0392-F20C-407F-8327-783F24F587B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Round Diagonal Corner Rectangle 3">
                        <a:extLst>
                          <a:ext uri="{FF2B5EF4-FFF2-40B4-BE49-F238E27FC236}">
                            <a16:creationId xmlns:a16="http://schemas.microsoft.com/office/drawing/2014/main" id="{2D10A144-D34D-4D37-802E-DF0C42611F6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 name="Round Diagonal Corner Rectangle 4">
                        <a:extLst>
                          <a:ext uri="{FF2B5EF4-FFF2-40B4-BE49-F238E27FC236}">
                            <a16:creationId xmlns:a16="http://schemas.microsoft.com/office/drawing/2014/main" id="{8DFA7C93-7DCC-4535-B20D-E5A70EDCFB6F}"/>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3" name="Round Diagonal Corner Rectangle 5">
                        <a:extLst>
                          <a:ext uri="{FF2B5EF4-FFF2-40B4-BE49-F238E27FC236}">
                            <a16:creationId xmlns:a16="http://schemas.microsoft.com/office/drawing/2014/main" id="{A44A3375-9217-4629-A297-0FA15B8B4D85}"/>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Round Diagonal Corner Rectangle 6">
                        <a:extLst>
                          <a:ext uri="{FF2B5EF4-FFF2-40B4-BE49-F238E27FC236}">
                            <a16:creationId xmlns:a16="http://schemas.microsoft.com/office/drawing/2014/main" id="{4DC50EA3-51EB-4BAD-95EC-4DAEBD739C97}"/>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4" name="Group 8">
                      <a:extLst>
                        <a:ext uri="{FF2B5EF4-FFF2-40B4-BE49-F238E27FC236}">
                          <a16:creationId xmlns:a16="http://schemas.microsoft.com/office/drawing/2014/main" id="{98C9F214-3A8C-4E8E-8919-3539125CE70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15" name="Round Diagonal Corner Rectangle 57">
                        <a:extLst>
                          <a:ext uri="{FF2B5EF4-FFF2-40B4-BE49-F238E27FC236}">
                            <a16:creationId xmlns:a16="http://schemas.microsoft.com/office/drawing/2014/main" id="{25E45859-AD91-4C91-8A06-66FF6A0E6C3A}"/>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Round Diagonal Corner Rectangle 58">
                        <a:extLst>
                          <a:ext uri="{FF2B5EF4-FFF2-40B4-BE49-F238E27FC236}">
                            <a16:creationId xmlns:a16="http://schemas.microsoft.com/office/drawing/2014/main" id="{38848895-2FCF-4C5F-90AF-6DF23576A29E}"/>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Round Diagonal Corner Rectangle 59">
                        <a:extLst>
                          <a:ext uri="{FF2B5EF4-FFF2-40B4-BE49-F238E27FC236}">
                            <a16:creationId xmlns:a16="http://schemas.microsoft.com/office/drawing/2014/main" id="{F11D9DF1-2F31-495F-AE89-E95419A7237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Round Diagonal Corner Rectangle 60">
                        <a:extLst>
                          <a:ext uri="{FF2B5EF4-FFF2-40B4-BE49-F238E27FC236}">
                            <a16:creationId xmlns:a16="http://schemas.microsoft.com/office/drawing/2014/main" id="{F3067117-E203-42A2-A804-D1A1E8345E0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Round Diagonal Corner Rectangle 61">
                        <a:extLst>
                          <a:ext uri="{FF2B5EF4-FFF2-40B4-BE49-F238E27FC236}">
                            <a16:creationId xmlns:a16="http://schemas.microsoft.com/office/drawing/2014/main" id="{03605E09-8CDC-4A2B-B80C-8C1A3B4D2D8B}"/>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7" name="Group 886">
                    <a:extLst>
                      <a:ext uri="{FF2B5EF4-FFF2-40B4-BE49-F238E27FC236}">
                        <a16:creationId xmlns:a16="http://schemas.microsoft.com/office/drawing/2014/main" id="{6A2C082B-372E-46A8-B8CB-D738A8543920}"/>
                      </a:ext>
                    </a:extLst>
                  </p:cNvPr>
                  <p:cNvGrpSpPr/>
                  <p:nvPr/>
                </p:nvGrpSpPr>
                <p:grpSpPr>
                  <a:xfrm rot="9089938">
                    <a:off x="2556363" y="1661184"/>
                    <a:ext cx="1090262" cy="771324"/>
                    <a:chOff x="4567827" y="970271"/>
                    <a:chExt cx="1595182" cy="1230216"/>
                  </a:xfrm>
                </p:grpSpPr>
                <p:grpSp>
                  <p:nvGrpSpPr>
                    <p:cNvPr id="901" name="Group 7">
                      <a:extLst>
                        <a:ext uri="{FF2B5EF4-FFF2-40B4-BE49-F238E27FC236}">
                          <a16:creationId xmlns:a16="http://schemas.microsoft.com/office/drawing/2014/main" id="{AA0187D0-10F6-4679-B127-4552D8592EC6}"/>
                        </a:ext>
                      </a:extLst>
                    </p:cNvPr>
                    <p:cNvGrpSpPr/>
                    <p:nvPr/>
                  </p:nvGrpSpPr>
                  <p:grpSpPr>
                    <a:xfrm>
                      <a:off x="4567827" y="970271"/>
                      <a:ext cx="1176558" cy="776349"/>
                      <a:chOff x="4567827" y="970271"/>
                      <a:chExt cx="1176558" cy="776349"/>
                    </a:xfrm>
                    <a:solidFill>
                      <a:schemeClr val="accent3">
                        <a:lumMod val="50000"/>
                      </a:schemeClr>
                    </a:solidFill>
                  </p:grpSpPr>
                  <p:sp>
                    <p:nvSpPr>
                      <p:cNvPr id="908" name="Round Diagonal Corner Rectangle 2">
                        <a:extLst>
                          <a:ext uri="{FF2B5EF4-FFF2-40B4-BE49-F238E27FC236}">
                            <a16:creationId xmlns:a16="http://schemas.microsoft.com/office/drawing/2014/main" id="{A8983E4A-10A7-4A69-B3C4-0788B3A058A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Round Diagonal Corner Rectangle 3">
                        <a:extLst>
                          <a:ext uri="{FF2B5EF4-FFF2-40B4-BE49-F238E27FC236}">
                            <a16:creationId xmlns:a16="http://schemas.microsoft.com/office/drawing/2014/main" id="{D9454235-9706-43C7-9C11-4F2E229818B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Round Diagonal Corner Rectangle 4">
                        <a:extLst>
                          <a:ext uri="{FF2B5EF4-FFF2-40B4-BE49-F238E27FC236}">
                            <a16:creationId xmlns:a16="http://schemas.microsoft.com/office/drawing/2014/main" id="{F17CE30C-E4EA-4536-A766-598611C96AA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Round Diagonal Corner Rectangle 5">
                        <a:extLst>
                          <a:ext uri="{FF2B5EF4-FFF2-40B4-BE49-F238E27FC236}">
                            <a16:creationId xmlns:a16="http://schemas.microsoft.com/office/drawing/2014/main" id="{63761576-CA03-46FD-B8DB-97F786A2266C}"/>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Round Diagonal Corner Rectangle 6">
                        <a:extLst>
                          <a:ext uri="{FF2B5EF4-FFF2-40B4-BE49-F238E27FC236}">
                            <a16:creationId xmlns:a16="http://schemas.microsoft.com/office/drawing/2014/main" id="{617F69A7-8C96-40C1-A7AB-938E7A9BA68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2" name="Group 8">
                      <a:extLst>
                        <a:ext uri="{FF2B5EF4-FFF2-40B4-BE49-F238E27FC236}">
                          <a16:creationId xmlns:a16="http://schemas.microsoft.com/office/drawing/2014/main" id="{CC2A6303-8935-47AE-AE09-0FDBF0DDABC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903" name="Round Diagonal Corner Rectangle 70">
                        <a:extLst>
                          <a:ext uri="{FF2B5EF4-FFF2-40B4-BE49-F238E27FC236}">
                            <a16:creationId xmlns:a16="http://schemas.microsoft.com/office/drawing/2014/main" id="{BBE6AED5-8C8B-450D-A21C-352D29410FE1}"/>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Round Diagonal Corner Rectangle 71">
                        <a:extLst>
                          <a:ext uri="{FF2B5EF4-FFF2-40B4-BE49-F238E27FC236}">
                            <a16:creationId xmlns:a16="http://schemas.microsoft.com/office/drawing/2014/main" id="{81081F3D-B9E3-4D9C-A7A1-49BD62D91B9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Round Diagonal Corner Rectangle 72">
                        <a:extLst>
                          <a:ext uri="{FF2B5EF4-FFF2-40B4-BE49-F238E27FC236}">
                            <a16:creationId xmlns:a16="http://schemas.microsoft.com/office/drawing/2014/main" id="{07F382E7-B9F2-4920-87A9-0DC83B8706E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6" name="Round Diagonal Corner Rectangle 73">
                        <a:extLst>
                          <a:ext uri="{FF2B5EF4-FFF2-40B4-BE49-F238E27FC236}">
                            <a16:creationId xmlns:a16="http://schemas.microsoft.com/office/drawing/2014/main" id="{93B249A4-F743-4576-9953-1628E8341EC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Round Diagonal Corner Rectangle 74">
                        <a:extLst>
                          <a:ext uri="{FF2B5EF4-FFF2-40B4-BE49-F238E27FC236}">
                            <a16:creationId xmlns:a16="http://schemas.microsoft.com/office/drawing/2014/main" id="{0944802A-28E2-49F6-9279-30A4226DCE2B}"/>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8" name="Group 887">
                    <a:extLst>
                      <a:ext uri="{FF2B5EF4-FFF2-40B4-BE49-F238E27FC236}">
                        <a16:creationId xmlns:a16="http://schemas.microsoft.com/office/drawing/2014/main" id="{5CB7D648-E349-451D-BEA0-6635D8C2DB30}"/>
                      </a:ext>
                    </a:extLst>
                  </p:cNvPr>
                  <p:cNvGrpSpPr/>
                  <p:nvPr/>
                </p:nvGrpSpPr>
                <p:grpSpPr>
                  <a:xfrm rot="13486189" flipH="1">
                    <a:off x="1389306" y="2685691"/>
                    <a:ext cx="1345945" cy="1037421"/>
                    <a:chOff x="4567827" y="970271"/>
                    <a:chExt cx="1595182" cy="1230216"/>
                  </a:xfrm>
                </p:grpSpPr>
                <p:grpSp>
                  <p:nvGrpSpPr>
                    <p:cNvPr id="889" name="Group 7">
                      <a:extLst>
                        <a:ext uri="{FF2B5EF4-FFF2-40B4-BE49-F238E27FC236}">
                          <a16:creationId xmlns:a16="http://schemas.microsoft.com/office/drawing/2014/main" id="{3276207E-94B2-45FA-A64D-04514541D040}"/>
                        </a:ext>
                      </a:extLst>
                    </p:cNvPr>
                    <p:cNvGrpSpPr/>
                    <p:nvPr/>
                  </p:nvGrpSpPr>
                  <p:grpSpPr>
                    <a:xfrm>
                      <a:off x="4567827" y="970271"/>
                      <a:ext cx="1176558" cy="776349"/>
                      <a:chOff x="4567827" y="970271"/>
                      <a:chExt cx="1176558" cy="776349"/>
                    </a:xfrm>
                    <a:solidFill>
                      <a:schemeClr val="accent3">
                        <a:lumMod val="50000"/>
                      </a:schemeClr>
                    </a:solidFill>
                  </p:grpSpPr>
                  <p:sp>
                    <p:nvSpPr>
                      <p:cNvPr id="896" name="Round Diagonal Corner Rectangle 2">
                        <a:extLst>
                          <a:ext uri="{FF2B5EF4-FFF2-40B4-BE49-F238E27FC236}">
                            <a16:creationId xmlns:a16="http://schemas.microsoft.com/office/drawing/2014/main" id="{4ABA05BB-FD45-44D3-BECF-7AEE2F58AB3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Round Diagonal Corner Rectangle 3">
                        <a:extLst>
                          <a:ext uri="{FF2B5EF4-FFF2-40B4-BE49-F238E27FC236}">
                            <a16:creationId xmlns:a16="http://schemas.microsoft.com/office/drawing/2014/main" id="{A69967DB-AF2F-4A88-9E8A-772916A32FF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8" name="Round Diagonal Corner Rectangle 4">
                        <a:extLst>
                          <a:ext uri="{FF2B5EF4-FFF2-40B4-BE49-F238E27FC236}">
                            <a16:creationId xmlns:a16="http://schemas.microsoft.com/office/drawing/2014/main" id="{D98F50D7-15BC-4B55-A15B-496035863D3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Round Diagonal Corner Rectangle 5">
                        <a:extLst>
                          <a:ext uri="{FF2B5EF4-FFF2-40B4-BE49-F238E27FC236}">
                            <a16:creationId xmlns:a16="http://schemas.microsoft.com/office/drawing/2014/main" id="{745C2C94-94FE-400F-95E9-9DAA4BCD634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Round Diagonal Corner Rectangle 6">
                        <a:extLst>
                          <a:ext uri="{FF2B5EF4-FFF2-40B4-BE49-F238E27FC236}">
                            <a16:creationId xmlns:a16="http://schemas.microsoft.com/office/drawing/2014/main" id="{96B14A4E-DC7B-4230-A01F-D8CEBE98681F}"/>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0" name="Group 8">
                      <a:extLst>
                        <a:ext uri="{FF2B5EF4-FFF2-40B4-BE49-F238E27FC236}">
                          <a16:creationId xmlns:a16="http://schemas.microsoft.com/office/drawing/2014/main" id="{066282B2-EDBA-4EFC-8352-A47C60D8686A}"/>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91" name="Round Diagonal Corner Rectangle 83">
                        <a:extLst>
                          <a:ext uri="{FF2B5EF4-FFF2-40B4-BE49-F238E27FC236}">
                            <a16:creationId xmlns:a16="http://schemas.microsoft.com/office/drawing/2014/main" id="{AE5E3D0A-610F-4244-9088-4281D7A54FB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Round Diagonal Corner Rectangle 84">
                        <a:extLst>
                          <a:ext uri="{FF2B5EF4-FFF2-40B4-BE49-F238E27FC236}">
                            <a16:creationId xmlns:a16="http://schemas.microsoft.com/office/drawing/2014/main" id="{CFA3415E-F396-4836-9C94-ED0AED871E2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3" name="Round Diagonal Corner Rectangle 85">
                        <a:extLst>
                          <a:ext uri="{FF2B5EF4-FFF2-40B4-BE49-F238E27FC236}">
                            <a16:creationId xmlns:a16="http://schemas.microsoft.com/office/drawing/2014/main" id="{3A21BE06-DD58-4D20-A91C-CBA32C04527A}"/>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Round Diagonal Corner Rectangle 86">
                        <a:extLst>
                          <a:ext uri="{FF2B5EF4-FFF2-40B4-BE49-F238E27FC236}">
                            <a16:creationId xmlns:a16="http://schemas.microsoft.com/office/drawing/2014/main" id="{5A5C58EB-66E4-4BB8-961F-9A63A6CA2F65}"/>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Round Diagonal Corner Rectangle 87">
                        <a:extLst>
                          <a:ext uri="{FF2B5EF4-FFF2-40B4-BE49-F238E27FC236}">
                            <a16:creationId xmlns:a16="http://schemas.microsoft.com/office/drawing/2014/main" id="{1FAACBEE-0457-421C-9730-7716936B1EF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9" name="Group 68">
                  <a:extLst>
                    <a:ext uri="{FF2B5EF4-FFF2-40B4-BE49-F238E27FC236}">
                      <a16:creationId xmlns:a16="http://schemas.microsoft.com/office/drawing/2014/main" id="{C642B03E-392D-4436-9A7A-B2E4D437055A}"/>
                    </a:ext>
                  </a:extLst>
                </p:cNvPr>
                <p:cNvGrpSpPr/>
                <p:nvPr/>
              </p:nvGrpSpPr>
              <p:grpSpPr>
                <a:xfrm>
                  <a:off x="2996185" y="3587497"/>
                  <a:ext cx="777240" cy="543506"/>
                  <a:chOff x="3480816" y="1417320"/>
                  <a:chExt cx="4105975" cy="2871216"/>
                </a:xfrm>
              </p:grpSpPr>
              <p:grpSp>
                <p:nvGrpSpPr>
                  <p:cNvPr id="869" name="Group 868">
                    <a:extLst>
                      <a:ext uri="{FF2B5EF4-FFF2-40B4-BE49-F238E27FC236}">
                        <a16:creationId xmlns:a16="http://schemas.microsoft.com/office/drawing/2014/main" id="{27BD1691-D246-4B02-B441-F49E48E83A67}"/>
                      </a:ext>
                    </a:extLst>
                  </p:cNvPr>
                  <p:cNvGrpSpPr/>
                  <p:nvPr/>
                </p:nvGrpSpPr>
                <p:grpSpPr>
                  <a:xfrm>
                    <a:off x="4489705" y="1779294"/>
                    <a:ext cx="1630864" cy="1887450"/>
                    <a:chOff x="7653422" y="1435608"/>
                    <a:chExt cx="2769586" cy="3757446"/>
                  </a:xfrm>
                </p:grpSpPr>
                <p:sp>
                  <p:nvSpPr>
                    <p:cNvPr id="879" name="Rectangle 2">
                      <a:extLst>
                        <a:ext uri="{FF2B5EF4-FFF2-40B4-BE49-F238E27FC236}">
                          <a16:creationId xmlns:a16="http://schemas.microsoft.com/office/drawing/2014/main" id="{0F6950EF-B1CF-47D5-A4E4-527E3022ADD6}"/>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Freeform: Shape 879">
                      <a:extLst>
                        <a:ext uri="{FF2B5EF4-FFF2-40B4-BE49-F238E27FC236}">
                          <a16:creationId xmlns:a16="http://schemas.microsoft.com/office/drawing/2014/main" id="{AAA76721-54DF-4F79-A37A-078CFEA7C85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0" name="Group 869">
                    <a:extLst>
                      <a:ext uri="{FF2B5EF4-FFF2-40B4-BE49-F238E27FC236}">
                        <a16:creationId xmlns:a16="http://schemas.microsoft.com/office/drawing/2014/main" id="{2035EA83-6688-4319-9DA1-DE2DF05A13B2}"/>
                      </a:ext>
                    </a:extLst>
                  </p:cNvPr>
                  <p:cNvGrpSpPr/>
                  <p:nvPr/>
                </p:nvGrpSpPr>
                <p:grpSpPr>
                  <a:xfrm>
                    <a:off x="5218177" y="1636776"/>
                    <a:ext cx="1822482" cy="2109216"/>
                    <a:chOff x="7653422" y="1435608"/>
                    <a:chExt cx="2769586" cy="3757446"/>
                  </a:xfrm>
                </p:grpSpPr>
                <p:sp>
                  <p:nvSpPr>
                    <p:cNvPr id="877" name="Rectangle 2">
                      <a:extLst>
                        <a:ext uri="{FF2B5EF4-FFF2-40B4-BE49-F238E27FC236}">
                          <a16:creationId xmlns:a16="http://schemas.microsoft.com/office/drawing/2014/main" id="{A91CA8D3-A826-4DB7-8AA0-EC5CEB38199E}"/>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Freeform: Shape 877">
                      <a:extLst>
                        <a:ext uri="{FF2B5EF4-FFF2-40B4-BE49-F238E27FC236}">
                          <a16:creationId xmlns:a16="http://schemas.microsoft.com/office/drawing/2014/main" id="{CE0E96D4-039A-4A61-8361-C1497F45D408}"/>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1" name="Group 870">
                    <a:extLst>
                      <a:ext uri="{FF2B5EF4-FFF2-40B4-BE49-F238E27FC236}">
                        <a16:creationId xmlns:a16="http://schemas.microsoft.com/office/drawing/2014/main" id="{DA90017B-B6EF-4DF9-BADC-19625F8B8519}"/>
                      </a:ext>
                    </a:extLst>
                  </p:cNvPr>
                  <p:cNvGrpSpPr/>
                  <p:nvPr/>
                </p:nvGrpSpPr>
                <p:grpSpPr>
                  <a:xfrm>
                    <a:off x="3480816" y="1417320"/>
                    <a:ext cx="2162223" cy="2502408"/>
                    <a:chOff x="7653422" y="1435608"/>
                    <a:chExt cx="2769586" cy="3757446"/>
                  </a:xfrm>
                </p:grpSpPr>
                <p:sp>
                  <p:nvSpPr>
                    <p:cNvPr id="875" name="Rectangle 2">
                      <a:extLst>
                        <a:ext uri="{FF2B5EF4-FFF2-40B4-BE49-F238E27FC236}">
                          <a16:creationId xmlns:a16="http://schemas.microsoft.com/office/drawing/2014/main" id="{8DFBC358-1ADC-4E9F-B852-FF67F0ACD5EB}"/>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Freeform: Shape 875">
                      <a:extLst>
                        <a:ext uri="{FF2B5EF4-FFF2-40B4-BE49-F238E27FC236}">
                          <a16:creationId xmlns:a16="http://schemas.microsoft.com/office/drawing/2014/main" id="{E3F6CBC7-9EDA-4C8A-B9F8-C33A351C6A35}"/>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72" name="Group 871">
                    <a:extLst>
                      <a:ext uri="{FF2B5EF4-FFF2-40B4-BE49-F238E27FC236}">
                        <a16:creationId xmlns:a16="http://schemas.microsoft.com/office/drawing/2014/main" id="{3E0EBACC-271D-4AB5-B5D9-C179D0BDDACC}"/>
                      </a:ext>
                    </a:extLst>
                  </p:cNvPr>
                  <p:cNvGrpSpPr/>
                  <p:nvPr/>
                </p:nvGrpSpPr>
                <p:grpSpPr>
                  <a:xfrm>
                    <a:off x="5394961" y="1751862"/>
                    <a:ext cx="2191830" cy="2536674"/>
                    <a:chOff x="7653422" y="1435608"/>
                    <a:chExt cx="2769586" cy="3757446"/>
                  </a:xfrm>
                </p:grpSpPr>
                <p:sp>
                  <p:nvSpPr>
                    <p:cNvPr id="873" name="Rectangle 2">
                      <a:extLst>
                        <a:ext uri="{FF2B5EF4-FFF2-40B4-BE49-F238E27FC236}">
                          <a16:creationId xmlns:a16="http://schemas.microsoft.com/office/drawing/2014/main" id="{FBE74C6D-390E-4A3C-ABB3-900505F59806}"/>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Freeform: Shape 873">
                      <a:extLst>
                        <a:ext uri="{FF2B5EF4-FFF2-40B4-BE49-F238E27FC236}">
                          <a16:creationId xmlns:a16="http://schemas.microsoft.com/office/drawing/2014/main" id="{AF1AC5E7-4086-44F7-B33B-17C236389734}"/>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70" name="Group 69">
                  <a:extLst>
                    <a:ext uri="{FF2B5EF4-FFF2-40B4-BE49-F238E27FC236}">
                      <a16:creationId xmlns:a16="http://schemas.microsoft.com/office/drawing/2014/main" id="{8DFB20CE-B387-4C5E-B726-8401E83FE1D3}"/>
                    </a:ext>
                  </a:extLst>
                </p:cNvPr>
                <p:cNvGrpSpPr/>
                <p:nvPr/>
              </p:nvGrpSpPr>
              <p:grpSpPr>
                <a:xfrm>
                  <a:off x="3161998" y="3678937"/>
                  <a:ext cx="294723" cy="505968"/>
                  <a:chOff x="1241184" y="770000"/>
                  <a:chExt cx="2405441" cy="4129562"/>
                </a:xfrm>
              </p:grpSpPr>
              <p:grpSp>
                <p:nvGrpSpPr>
                  <p:cNvPr id="777" name="Group 776">
                    <a:extLst>
                      <a:ext uri="{FF2B5EF4-FFF2-40B4-BE49-F238E27FC236}">
                        <a16:creationId xmlns:a16="http://schemas.microsoft.com/office/drawing/2014/main" id="{3A101270-A3D1-4ACC-8945-AAD57C7B1A03}"/>
                      </a:ext>
                    </a:extLst>
                  </p:cNvPr>
                  <p:cNvGrpSpPr/>
                  <p:nvPr/>
                </p:nvGrpSpPr>
                <p:grpSpPr>
                  <a:xfrm>
                    <a:off x="2133600" y="2743200"/>
                    <a:ext cx="1295400" cy="990600"/>
                    <a:chOff x="4567827" y="970271"/>
                    <a:chExt cx="1595182" cy="1230216"/>
                  </a:xfrm>
                </p:grpSpPr>
                <p:grpSp>
                  <p:nvGrpSpPr>
                    <p:cNvPr id="857" name="Group 856">
                      <a:extLst>
                        <a:ext uri="{FF2B5EF4-FFF2-40B4-BE49-F238E27FC236}">
                          <a16:creationId xmlns:a16="http://schemas.microsoft.com/office/drawing/2014/main" id="{E44BFA0D-9458-434F-8D5C-33B6A1AEE87B}"/>
                        </a:ext>
                      </a:extLst>
                    </p:cNvPr>
                    <p:cNvGrpSpPr/>
                    <p:nvPr/>
                  </p:nvGrpSpPr>
                  <p:grpSpPr>
                    <a:xfrm>
                      <a:off x="4567827" y="970271"/>
                      <a:ext cx="1176558" cy="776349"/>
                      <a:chOff x="4567827" y="970271"/>
                      <a:chExt cx="1176558" cy="776349"/>
                    </a:xfrm>
                    <a:solidFill>
                      <a:schemeClr val="accent3">
                        <a:lumMod val="50000"/>
                      </a:schemeClr>
                    </a:solidFill>
                  </p:grpSpPr>
                  <p:sp>
                    <p:nvSpPr>
                      <p:cNvPr id="864" name="Round Diagonal Corner Rectangle 2">
                        <a:extLst>
                          <a:ext uri="{FF2B5EF4-FFF2-40B4-BE49-F238E27FC236}">
                            <a16:creationId xmlns:a16="http://schemas.microsoft.com/office/drawing/2014/main" id="{8DD916DF-5A00-435B-B271-2AC532AEB66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Round Diagonal Corner Rectangle 3">
                        <a:extLst>
                          <a:ext uri="{FF2B5EF4-FFF2-40B4-BE49-F238E27FC236}">
                            <a16:creationId xmlns:a16="http://schemas.microsoft.com/office/drawing/2014/main" id="{50792644-4D3E-4E85-9C83-65D5CB4E57D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Round Diagonal Corner Rectangle 4">
                        <a:extLst>
                          <a:ext uri="{FF2B5EF4-FFF2-40B4-BE49-F238E27FC236}">
                            <a16:creationId xmlns:a16="http://schemas.microsoft.com/office/drawing/2014/main" id="{3FB56968-CA65-424F-B3F1-367ABC63D11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Round Diagonal Corner Rectangle 5">
                        <a:extLst>
                          <a:ext uri="{FF2B5EF4-FFF2-40B4-BE49-F238E27FC236}">
                            <a16:creationId xmlns:a16="http://schemas.microsoft.com/office/drawing/2014/main" id="{4D032C24-3111-4A13-8C23-ED6EF9CFD9F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Round Diagonal Corner Rectangle 6">
                        <a:extLst>
                          <a:ext uri="{FF2B5EF4-FFF2-40B4-BE49-F238E27FC236}">
                            <a16:creationId xmlns:a16="http://schemas.microsoft.com/office/drawing/2014/main" id="{A6948C90-D7EB-483D-BED3-F156B28DC75E}"/>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8" name="Group 857">
                      <a:extLst>
                        <a:ext uri="{FF2B5EF4-FFF2-40B4-BE49-F238E27FC236}">
                          <a16:creationId xmlns:a16="http://schemas.microsoft.com/office/drawing/2014/main" id="{598DAE5C-427A-4A70-9AAD-012A7C91DEA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59" name="Round Diagonal Corner Rectangle 9">
                        <a:extLst>
                          <a:ext uri="{FF2B5EF4-FFF2-40B4-BE49-F238E27FC236}">
                            <a16:creationId xmlns:a16="http://schemas.microsoft.com/office/drawing/2014/main" id="{D6424D80-ED8B-488D-86AC-A5FB1D061A9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Round Diagonal Corner Rectangle 10">
                        <a:extLst>
                          <a:ext uri="{FF2B5EF4-FFF2-40B4-BE49-F238E27FC236}">
                            <a16:creationId xmlns:a16="http://schemas.microsoft.com/office/drawing/2014/main" id="{3AED0467-53B0-4725-99A7-9160564BCA2F}"/>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Round Diagonal Corner Rectangle 11">
                        <a:extLst>
                          <a:ext uri="{FF2B5EF4-FFF2-40B4-BE49-F238E27FC236}">
                            <a16:creationId xmlns:a16="http://schemas.microsoft.com/office/drawing/2014/main" id="{DFF97F50-393D-4D86-B849-2C29E60CD01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Round Diagonal Corner Rectangle 12">
                        <a:extLst>
                          <a:ext uri="{FF2B5EF4-FFF2-40B4-BE49-F238E27FC236}">
                            <a16:creationId xmlns:a16="http://schemas.microsoft.com/office/drawing/2014/main" id="{14138382-7DDD-41D5-A063-2D92494DBD1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Round Diagonal Corner Rectangle 13">
                        <a:extLst>
                          <a:ext uri="{FF2B5EF4-FFF2-40B4-BE49-F238E27FC236}">
                            <a16:creationId xmlns:a16="http://schemas.microsoft.com/office/drawing/2014/main" id="{6E3574B2-E4F9-4B8B-8B23-2FA8893B2CB4}"/>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78" name="Double Wave 777">
                    <a:extLst>
                      <a:ext uri="{FF2B5EF4-FFF2-40B4-BE49-F238E27FC236}">
                        <a16:creationId xmlns:a16="http://schemas.microsoft.com/office/drawing/2014/main" id="{AEE37404-30F8-40AA-8AED-5BD3A905CA7D}"/>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9" name="Group 778">
                    <a:extLst>
                      <a:ext uri="{FF2B5EF4-FFF2-40B4-BE49-F238E27FC236}">
                        <a16:creationId xmlns:a16="http://schemas.microsoft.com/office/drawing/2014/main" id="{38176B88-A441-4442-8ACC-F83A246BB3B2}"/>
                      </a:ext>
                    </a:extLst>
                  </p:cNvPr>
                  <p:cNvGrpSpPr/>
                  <p:nvPr/>
                </p:nvGrpSpPr>
                <p:grpSpPr>
                  <a:xfrm rot="3721982">
                    <a:off x="2072705" y="1965154"/>
                    <a:ext cx="1219200" cy="940256"/>
                    <a:chOff x="4567827" y="970271"/>
                    <a:chExt cx="1595182" cy="1230216"/>
                  </a:xfrm>
                </p:grpSpPr>
                <p:grpSp>
                  <p:nvGrpSpPr>
                    <p:cNvPr id="845" name="Group 7">
                      <a:extLst>
                        <a:ext uri="{FF2B5EF4-FFF2-40B4-BE49-F238E27FC236}">
                          <a16:creationId xmlns:a16="http://schemas.microsoft.com/office/drawing/2014/main" id="{7D7BD2A3-0AE9-47C7-A7BA-B4A10646E5AB}"/>
                        </a:ext>
                      </a:extLst>
                    </p:cNvPr>
                    <p:cNvGrpSpPr/>
                    <p:nvPr/>
                  </p:nvGrpSpPr>
                  <p:grpSpPr>
                    <a:xfrm>
                      <a:off x="4567827" y="970271"/>
                      <a:ext cx="1176558" cy="776349"/>
                      <a:chOff x="4567827" y="970271"/>
                      <a:chExt cx="1176558" cy="776349"/>
                    </a:xfrm>
                    <a:solidFill>
                      <a:schemeClr val="accent3">
                        <a:lumMod val="50000"/>
                      </a:schemeClr>
                    </a:solidFill>
                  </p:grpSpPr>
                  <p:sp>
                    <p:nvSpPr>
                      <p:cNvPr id="852" name="Round Diagonal Corner Rectangle 2">
                        <a:extLst>
                          <a:ext uri="{FF2B5EF4-FFF2-40B4-BE49-F238E27FC236}">
                            <a16:creationId xmlns:a16="http://schemas.microsoft.com/office/drawing/2014/main" id="{7735C581-CAFD-4F5C-993D-33CB8CE6745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Round Diagonal Corner Rectangle 3">
                        <a:extLst>
                          <a:ext uri="{FF2B5EF4-FFF2-40B4-BE49-F238E27FC236}">
                            <a16:creationId xmlns:a16="http://schemas.microsoft.com/office/drawing/2014/main" id="{8EB824D8-A87A-4E26-8B9D-D69BAFE5F2E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Round Diagonal Corner Rectangle 4">
                        <a:extLst>
                          <a:ext uri="{FF2B5EF4-FFF2-40B4-BE49-F238E27FC236}">
                            <a16:creationId xmlns:a16="http://schemas.microsoft.com/office/drawing/2014/main" id="{33503F42-655E-42CB-B340-77654DBDD3A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Round Diagonal Corner Rectangle 5">
                        <a:extLst>
                          <a:ext uri="{FF2B5EF4-FFF2-40B4-BE49-F238E27FC236}">
                            <a16:creationId xmlns:a16="http://schemas.microsoft.com/office/drawing/2014/main" id="{245300A7-416F-4D26-B798-FECE19F39E1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Round Diagonal Corner Rectangle 6">
                        <a:extLst>
                          <a:ext uri="{FF2B5EF4-FFF2-40B4-BE49-F238E27FC236}">
                            <a16:creationId xmlns:a16="http://schemas.microsoft.com/office/drawing/2014/main" id="{F131D993-181B-4CB2-9641-C21B07A7B326}"/>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6" name="Group 8">
                      <a:extLst>
                        <a:ext uri="{FF2B5EF4-FFF2-40B4-BE49-F238E27FC236}">
                          <a16:creationId xmlns:a16="http://schemas.microsoft.com/office/drawing/2014/main" id="{C5356A94-C8CF-4831-85D3-821CD81AAB7E}"/>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47" name="Round Diagonal Corner Rectangle 18">
                        <a:extLst>
                          <a:ext uri="{FF2B5EF4-FFF2-40B4-BE49-F238E27FC236}">
                            <a16:creationId xmlns:a16="http://schemas.microsoft.com/office/drawing/2014/main" id="{81E96CA8-562D-4DDB-9E55-4AF85411127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Round Diagonal Corner Rectangle 19">
                        <a:extLst>
                          <a:ext uri="{FF2B5EF4-FFF2-40B4-BE49-F238E27FC236}">
                            <a16:creationId xmlns:a16="http://schemas.microsoft.com/office/drawing/2014/main" id="{9078785F-A8AC-4A30-89C4-EA5EDCEFC54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Round Diagonal Corner Rectangle 20">
                        <a:extLst>
                          <a:ext uri="{FF2B5EF4-FFF2-40B4-BE49-F238E27FC236}">
                            <a16:creationId xmlns:a16="http://schemas.microsoft.com/office/drawing/2014/main" id="{C7505782-135A-437F-8BF7-C08FA41A583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Round Diagonal Corner Rectangle 21">
                        <a:extLst>
                          <a:ext uri="{FF2B5EF4-FFF2-40B4-BE49-F238E27FC236}">
                            <a16:creationId xmlns:a16="http://schemas.microsoft.com/office/drawing/2014/main" id="{8009C2F5-E973-4A08-8DBC-96C3E585952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Round Diagonal Corner Rectangle 22">
                        <a:extLst>
                          <a:ext uri="{FF2B5EF4-FFF2-40B4-BE49-F238E27FC236}">
                            <a16:creationId xmlns:a16="http://schemas.microsoft.com/office/drawing/2014/main" id="{483F3248-AA37-45C1-8DDD-3F8DAB4BCAB8}"/>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0" name="Group 779">
                    <a:extLst>
                      <a:ext uri="{FF2B5EF4-FFF2-40B4-BE49-F238E27FC236}">
                        <a16:creationId xmlns:a16="http://schemas.microsoft.com/office/drawing/2014/main" id="{265AF007-5475-4EFD-AA09-9AF1AF69FA9C}"/>
                      </a:ext>
                    </a:extLst>
                  </p:cNvPr>
                  <p:cNvGrpSpPr/>
                  <p:nvPr/>
                </p:nvGrpSpPr>
                <p:grpSpPr>
                  <a:xfrm rot="20253845">
                    <a:off x="1241184" y="1553241"/>
                    <a:ext cx="1595182" cy="1230216"/>
                    <a:chOff x="4567827" y="970271"/>
                    <a:chExt cx="1595182" cy="1230216"/>
                  </a:xfrm>
                </p:grpSpPr>
                <p:grpSp>
                  <p:nvGrpSpPr>
                    <p:cNvPr id="833" name="Group 7">
                      <a:extLst>
                        <a:ext uri="{FF2B5EF4-FFF2-40B4-BE49-F238E27FC236}">
                          <a16:creationId xmlns:a16="http://schemas.microsoft.com/office/drawing/2014/main" id="{AFACF9EE-746F-4CC1-819E-3C3F51A79325}"/>
                        </a:ext>
                      </a:extLst>
                    </p:cNvPr>
                    <p:cNvGrpSpPr/>
                    <p:nvPr/>
                  </p:nvGrpSpPr>
                  <p:grpSpPr>
                    <a:xfrm>
                      <a:off x="4567827" y="970271"/>
                      <a:ext cx="1176558" cy="776349"/>
                      <a:chOff x="4567827" y="970271"/>
                      <a:chExt cx="1176558" cy="776349"/>
                    </a:xfrm>
                    <a:solidFill>
                      <a:schemeClr val="accent3">
                        <a:lumMod val="50000"/>
                      </a:schemeClr>
                    </a:solidFill>
                  </p:grpSpPr>
                  <p:sp>
                    <p:nvSpPr>
                      <p:cNvPr id="840" name="Round Diagonal Corner Rectangle 2">
                        <a:extLst>
                          <a:ext uri="{FF2B5EF4-FFF2-40B4-BE49-F238E27FC236}">
                            <a16:creationId xmlns:a16="http://schemas.microsoft.com/office/drawing/2014/main" id="{3E6350BB-820C-411A-A87D-CF0EF959A3A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Round Diagonal Corner Rectangle 3">
                        <a:extLst>
                          <a:ext uri="{FF2B5EF4-FFF2-40B4-BE49-F238E27FC236}">
                            <a16:creationId xmlns:a16="http://schemas.microsoft.com/office/drawing/2014/main" id="{B6DD486A-AA11-43D4-8EE9-DF9A3E83C5A0}"/>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Round Diagonal Corner Rectangle 4">
                        <a:extLst>
                          <a:ext uri="{FF2B5EF4-FFF2-40B4-BE49-F238E27FC236}">
                            <a16:creationId xmlns:a16="http://schemas.microsoft.com/office/drawing/2014/main" id="{D4BEE031-BAA7-41C2-AC32-29C2A0E1DE9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Round Diagonal Corner Rectangle 5">
                        <a:extLst>
                          <a:ext uri="{FF2B5EF4-FFF2-40B4-BE49-F238E27FC236}">
                            <a16:creationId xmlns:a16="http://schemas.microsoft.com/office/drawing/2014/main" id="{6C7CC214-C5C7-43CB-92CF-A2E74B1930A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4" name="Round Diagonal Corner Rectangle 6">
                        <a:extLst>
                          <a:ext uri="{FF2B5EF4-FFF2-40B4-BE49-F238E27FC236}">
                            <a16:creationId xmlns:a16="http://schemas.microsoft.com/office/drawing/2014/main" id="{15558F7E-AAF8-4990-94C5-8F1D3D08AC0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4" name="Group 8">
                      <a:extLst>
                        <a:ext uri="{FF2B5EF4-FFF2-40B4-BE49-F238E27FC236}">
                          <a16:creationId xmlns:a16="http://schemas.microsoft.com/office/drawing/2014/main" id="{EEC74398-BE75-4528-B0BF-0BFADBD21C9E}"/>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35" name="Round Diagonal Corner Rectangle 31">
                        <a:extLst>
                          <a:ext uri="{FF2B5EF4-FFF2-40B4-BE49-F238E27FC236}">
                            <a16:creationId xmlns:a16="http://schemas.microsoft.com/office/drawing/2014/main" id="{79062B8B-5836-42BA-9F89-AD3F0636E1F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Round Diagonal Corner Rectangle 32">
                        <a:extLst>
                          <a:ext uri="{FF2B5EF4-FFF2-40B4-BE49-F238E27FC236}">
                            <a16:creationId xmlns:a16="http://schemas.microsoft.com/office/drawing/2014/main" id="{BAA385C0-FF7F-4C96-B691-C8910087C68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Round Diagonal Corner Rectangle 33">
                        <a:extLst>
                          <a:ext uri="{FF2B5EF4-FFF2-40B4-BE49-F238E27FC236}">
                            <a16:creationId xmlns:a16="http://schemas.microsoft.com/office/drawing/2014/main" id="{80D353DF-5C6C-454A-87C8-CB3CD4068B8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Round Diagonal Corner Rectangle 34">
                        <a:extLst>
                          <a:ext uri="{FF2B5EF4-FFF2-40B4-BE49-F238E27FC236}">
                            <a16:creationId xmlns:a16="http://schemas.microsoft.com/office/drawing/2014/main" id="{35903CFD-CCB1-406D-9759-CF1132D6963E}"/>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 name="Round Diagonal Corner Rectangle 35">
                        <a:extLst>
                          <a:ext uri="{FF2B5EF4-FFF2-40B4-BE49-F238E27FC236}">
                            <a16:creationId xmlns:a16="http://schemas.microsoft.com/office/drawing/2014/main" id="{D6FB7956-140C-43DB-B630-A40879A49EB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1" name="Group 780">
                    <a:extLst>
                      <a:ext uri="{FF2B5EF4-FFF2-40B4-BE49-F238E27FC236}">
                        <a16:creationId xmlns:a16="http://schemas.microsoft.com/office/drawing/2014/main" id="{79606614-9D59-4A12-B093-A1C035E3B213}"/>
                      </a:ext>
                    </a:extLst>
                  </p:cNvPr>
                  <p:cNvGrpSpPr/>
                  <p:nvPr/>
                </p:nvGrpSpPr>
                <p:grpSpPr>
                  <a:xfrm rot="8113811">
                    <a:off x="1943792" y="770000"/>
                    <a:ext cx="1446415" cy="1355079"/>
                    <a:chOff x="4567827" y="970271"/>
                    <a:chExt cx="1595182" cy="1230216"/>
                  </a:xfrm>
                </p:grpSpPr>
                <p:grpSp>
                  <p:nvGrpSpPr>
                    <p:cNvPr id="821" name="Group 7">
                      <a:extLst>
                        <a:ext uri="{FF2B5EF4-FFF2-40B4-BE49-F238E27FC236}">
                          <a16:creationId xmlns:a16="http://schemas.microsoft.com/office/drawing/2014/main" id="{FA665E26-4B7D-4D12-929D-E9FBC8FC39C3}"/>
                        </a:ext>
                      </a:extLst>
                    </p:cNvPr>
                    <p:cNvGrpSpPr/>
                    <p:nvPr/>
                  </p:nvGrpSpPr>
                  <p:grpSpPr>
                    <a:xfrm>
                      <a:off x="4567827" y="970271"/>
                      <a:ext cx="1176558" cy="776349"/>
                      <a:chOff x="4567827" y="970271"/>
                      <a:chExt cx="1176558" cy="776349"/>
                    </a:xfrm>
                    <a:solidFill>
                      <a:schemeClr val="accent3">
                        <a:lumMod val="50000"/>
                      </a:schemeClr>
                    </a:solidFill>
                  </p:grpSpPr>
                  <p:sp>
                    <p:nvSpPr>
                      <p:cNvPr id="828" name="Round Diagonal Corner Rectangle 2">
                        <a:extLst>
                          <a:ext uri="{FF2B5EF4-FFF2-40B4-BE49-F238E27FC236}">
                            <a16:creationId xmlns:a16="http://schemas.microsoft.com/office/drawing/2014/main" id="{FB00D834-5E72-4331-86DA-11446F992265}"/>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 name="Round Diagonal Corner Rectangle 3">
                        <a:extLst>
                          <a:ext uri="{FF2B5EF4-FFF2-40B4-BE49-F238E27FC236}">
                            <a16:creationId xmlns:a16="http://schemas.microsoft.com/office/drawing/2014/main" id="{825A96B7-CD05-4D61-B92D-C83C8D1F2AF1}"/>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Round Diagonal Corner Rectangle 4">
                        <a:extLst>
                          <a:ext uri="{FF2B5EF4-FFF2-40B4-BE49-F238E27FC236}">
                            <a16:creationId xmlns:a16="http://schemas.microsoft.com/office/drawing/2014/main" id="{C389BCA9-61E9-4739-A414-37C32B7F7B30}"/>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Round Diagonal Corner Rectangle 5">
                        <a:extLst>
                          <a:ext uri="{FF2B5EF4-FFF2-40B4-BE49-F238E27FC236}">
                            <a16:creationId xmlns:a16="http://schemas.microsoft.com/office/drawing/2014/main" id="{6E5FF288-4FD0-4D2D-B1F1-B3D400BD7E9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2" name="Round Diagonal Corner Rectangle 6">
                        <a:extLst>
                          <a:ext uri="{FF2B5EF4-FFF2-40B4-BE49-F238E27FC236}">
                            <a16:creationId xmlns:a16="http://schemas.microsoft.com/office/drawing/2014/main" id="{47FC101E-5EDF-460B-840E-ADFC26D9C5A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2" name="Group 8">
                      <a:extLst>
                        <a:ext uri="{FF2B5EF4-FFF2-40B4-BE49-F238E27FC236}">
                          <a16:creationId xmlns:a16="http://schemas.microsoft.com/office/drawing/2014/main" id="{556726DD-5340-4C48-B02E-F3EEF08E28D2}"/>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23" name="Round Diagonal Corner Rectangle 44">
                        <a:extLst>
                          <a:ext uri="{FF2B5EF4-FFF2-40B4-BE49-F238E27FC236}">
                            <a16:creationId xmlns:a16="http://schemas.microsoft.com/office/drawing/2014/main" id="{FDA4D9FC-B4D3-4C0E-835C-10093E521278}"/>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4" name="Round Diagonal Corner Rectangle 45">
                        <a:extLst>
                          <a:ext uri="{FF2B5EF4-FFF2-40B4-BE49-F238E27FC236}">
                            <a16:creationId xmlns:a16="http://schemas.microsoft.com/office/drawing/2014/main" id="{43F55371-8ED0-419D-BEB0-B7C40E60860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5" name="Round Diagonal Corner Rectangle 46">
                        <a:extLst>
                          <a:ext uri="{FF2B5EF4-FFF2-40B4-BE49-F238E27FC236}">
                            <a16:creationId xmlns:a16="http://schemas.microsoft.com/office/drawing/2014/main" id="{FDDB0DE7-359F-40B0-8E2F-FC54ABB159F5}"/>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6" name="Round Diagonal Corner Rectangle 47">
                        <a:extLst>
                          <a:ext uri="{FF2B5EF4-FFF2-40B4-BE49-F238E27FC236}">
                            <a16:creationId xmlns:a16="http://schemas.microsoft.com/office/drawing/2014/main" id="{329E2D64-406C-4EA5-9475-F32A234471E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Round Diagonal Corner Rectangle 48">
                        <a:extLst>
                          <a:ext uri="{FF2B5EF4-FFF2-40B4-BE49-F238E27FC236}">
                            <a16:creationId xmlns:a16="http://schemas.microsoft.com/office/drawing/2014/main" id="{99C19C46-A405-43EE-9AB8-AFD245EE63F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2" name="Group 781">
                    <a:extLst>
                      <a:ext uri="{FF2B5EF4-FFF2-40B4-BE49-F238E27FC236}">
                        <a16:creationId xmlns:a16="http://schemas.microsoft.com/office/drawing/2014/main" id="{68709DB9-FB37-41A2-AE9C-CB650A604FE7}"/>
                      </a:ext>
                    </a:extLst>
                  </p:cNvPr>
                  <p:cNvGrpSpPr/>
                  <p:nvPr/>
                </p:nvGrpSpPr>
                <p:grpSpPr>
                  <a:xfrm rot="8113811">
                    <a:off x="1438523" y="2207715"/>
                    <a:ext cx="1390153" cy="762604"/>
                    <a:chOff x="4567827" y="970271"/>
                    <a:chExt cx="1595182" cy="1230216"/>
                  </a:xfrm>
                </p:grpSpPr>
                <p:grpSp>
                  <p:nvGrpSpPr>
                    <p:cNvPr id="809" name="Group 7">
                      <a:extLst>
                        <a:ext uri="{FF2B5EF4-FFF2-40B4-BE49-F238E27FC236}">
                          <a16:creationId xmlns:a16="http://schemas.microsoft.com/office/drawing/2014/main" id="{D7AD4B29-998C-41D8-B60A-CEAB9FF9F48E}"/>
                        </a:ext>
                      </a:extLst>
                    </p:cNvPr>
                    <p:cNvGrpSpPr/>
                    <p:nvPr/>
                  </p:nvGrpSpPr>
                  <p:grpSpPr>
                    <a:xfrm>
                      <a:off x="4567827" y="970271"/>
                      <a:ext cx="1176558" cy="776349"/>
                      <a:chOff x="4567827" y="970271"/>
                      <a:chExt cx="1176558" cy="776349"/>
                    </a:xfrm>
                    <a:solidFill>
                      <a:schemeClr val="accent3">
                        <a:lumMod val="50000"/>
                      </a:schemeClr>
                    </a:solidFill>
                  </p:grpSpPr>
                  <p:sp>
                    <p:nvSpPr>
                      <p:cNvPr id="816" name="Round Diagonal Corner Rectangle 2">
                        <a:extLst>
                          <a:ext uri="{FF2B5EF4-FFF2-40B4-BE49-F238E27FC236}">
                            <a16:creationId xmlns:a16="http://schemas.microsoft.com/office/drawing/2014/main" id="{DC19C720-9021-47E6-BA9C-9BBECCB9CC9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Round Diagonal Corner Rectangle 3">
                        <a:extLst>
                          <a:ext uri="{FF2B5EF4-FFF2-40B4-BE49-F238E27FC236}">
                            <a16:creationId xmlns:a16="http://schemas.microsoft.com/office/drawing/2014/main" id="{301C0AD8-EEC4-4AC6-B9D8-14B15DD74EA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Round Diagonal Corner Rectangle 4">
                        <a:extLst>
                          <a:ext uri="{FF2B5EF4-FFF2-40B4-BE49-F238E27FC236}">
                            <a16:creationId xmlns:a16="http://schemas.microsoft.com/office/drawing/2014/main" id="{F39FD348-E579-485A-A616-3691E26A03B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Round Diagonal Corner Rectangle 5">
                        <a:extLst>
                          <a:ext uri="{FF2B5EF4-FFF2-40B4-BE49-F238E27FC236}">
                            <a16:creationId xmlns:a16="http://schemas.microsoft.com/office/drawing/2014/main" id="{7628B418-183D-4C04-8D8F-B2028EA67CBD}"/>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Round Diagonal Corner Rectangle 6">
                        <a:extLst>
                          <a:ext uri="{FF2B5EF4-FFF2-40B4-BE49-F238E27FC236}">
                            <a16:creationId xmlns:a16="http://schemas.microsoft.com/office/drawing/2014/main" id="{D25E3A1D-D66E-4B76-B198-91E818AA91DC}"/>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0" name="Group 8">
                      <a:extLst>
                        <a:ext uri="{FF2B5EF4-FFF2-40B4-BE49-F238E27FC236}">
                          <a16:creationId xmlns:a16="http://schemas.microsoft.com/office/drawing/2014/main" id="{6665D7F8-B560-4DEE-A9CE-884139BCB7C0}"/>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811" name="Round Diagonal Corner Rectangle 57">
                        <a:extLst>
                          <a:ext uri="{FF2B5EF4-FFF2-40B4-BE49-F238E27FC236}">
                            <a16:creationId xmlns:a16="http://schemas.microsoft.com/office/drawing/2014/main" id="{400A98F4-C738-458C-9815-C52DF1EE53F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2" name="Round Diagonal Corner Rectangle 58">
                        <a:extLst>
                          <a:ext uri="{FF2B5EF4-FFF2-40B4-BE49-F238E27FC236}">
                            <a16:creationId xmlns:a16="http://schemas.microsoft.com/office/drawing/2014/main" id="{8EA5386C-77DE-4A5F-90A1-A9618B2F0A88}"/>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Round Diagonal Corner Rectangle 59">
                        <a:extLst>
                          <a:ext uri="{FF2B5EF4-FFF2-40B4-BE49-F238E27FC236}">
                            <a16:creationId xmlns:a16="http://schemas.microsoft.com/office/drawing/2014/main" id="{449044EE-3DEE-4C91-BA7F-E2A1E7C5AA4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4" name="Round Diagonal Corner Rectangle 60">
                        <a:extLst>
                          <a:ext uri="{FF2B5EF4-FFF2-40B4-BE49-F238E27FC236}">
                            <a16:creationId xmlns:a16="http://schemas.microsoft.com/office/drawing/2014/main" id="{0830339E-4071-4D12-8095-036146B11BD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Round Diagonal Corner Rectangle 61">
                        <a:extLst>
                          <a:ext uri="{FF2B5EF4-FFF2-40B4-BE49-F238E27FC236}">
                            <a16:creationId xmlns:a16="http://schemas.microsoft.com/office/drawing/2014/main" id="{9857BE4E-64BE-4C91-B436-F3B952C59C79}"/>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3" name="Group 782">
                    <a:extLst>
                      <a:ext uri="{FF2B5EF4-FFF2-40B4-BE49-F238E27FC236}">
                        <a16:creationId xmlns:a16="http://schemas.microsoft.com/office/drawing/2014/main" id="{DB85242D-8834-40A3-999E-48AC2E321EF1}"/>
                      </a:ext>
                    </a:extLst>
                  </p:cNvPr>
                  <p:cNvGrpSpPr/>
                  <p:nvPr/>
                </p:nvGrpSpPr>
                <p:grpSpPr>
                  <a:xfrm rot="9089938">
                    <a:off x="2556363" y="1661184"/>
                    <a:ext cx="1090262" cy="771324"/>
                    <a:chOff x="4567827" y="970271"/>
                    <a:chExt cx="1595182" cy="1230216"/>
                  </a:xfrm>
                </p:grpSpPr>
                <p:grpSp>
                  <p:nvGrpSpPr>
                    <p:cNvPr id="797" name="Group 7">
                      <a:extLst>
                        <a:ext uri="{FF2B5EF4-FFF2-40B4-BE49-F238E27FC236}">
                          <a16:creationId xmlns:a16="http://schemas.microsoft.com/office/drawing/2014/main" id="{6C84A233-D47A-4A98-A613-AD9A43E1698B}"/>
                        </a:ext>
                      </a:extLst>
                    </p:cNvPr>
                    <p:cNvGrpSpPr/>
                    <p:nvPr/>
                  </p:nvGrpSpPr>
                  <p:grpSpPr>
                    <a:xfrm>
                      <a:off x="4567827" y="970271"/>
                      <a:ext cx="1176558" cy="776349"/>
                      <a:chOff x="4567827" y="970271"/>
                      <a:chExt cx="1176558" cy="776349"/>
                    </a:xfrm>
                    <a:solidFill>
                      <a:schemeClr val="accent3">
                        <a:lumMod val="50000"/>
                      </a:schemeClr>
                    </a:solidFill>
                  </p:grpSpPr>
                  <p:sp>
                    <p:nvSpPr>
                      <p:cNvPr id="804" name="Round Diagonal Corner Rectangle 2">
                        <a:extLst>
                          <a:ext uri="{FF2B5EF4-FFF2-40B4-BE49-F238E27FC236}">
                            <a16:creationId xmlns:a16="http://schemas.microsoft.com/office/drawing/2014/main" id="{DB4A51E9-EE5C-4CB2-9AA7-F9BE350EA6AE}"/>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Round Diagonal Corner Rectangle 3">
                        <a:extLst>
                          <a:ext uri="{FF2B5EF4-FFF2-40B4-BE49-F238E27FC236}">
                            <a16:creationId xmlns:a16="http://schemas.microsoft.com/office/drawing/2014/main" id="{A8A03DFD-5BCC-45F1-B6DF-C4BC36645E7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Round Diagonal Corner Rectangle 4">
                        <a:extLst>
                          <a:ext uri="{FF2B5EF4-FFF2-40B4-BE49-F238E27FC236}">
                            <a16:creationId xmlns:a16="http://schemas.microsoft.com/office/drawing/2014/main" id="{80107130-FDE4-442D-95F9-9D595C8F73C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Round Diagonal Corner Rectangle 5">
                        <a:extLst>
                          <a:ext uri="{FF2B5EF4-FFF2-40B4-BE49-F238E27FC236}">
                            <a16:creationId xmlns:a16="http://schemas.microsoft.com/office/drawing/2014/main" id="{D5E573CC-0D8D-4A3C-88CD-3BE759D3DC99}"/>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 name="Round Diagonal Corner Rectangle 6">
                        <a:extLst>
                          <a:ext uri="{FF2B5EF4-FFF2-40B4-BE49-F238E27FC236}">
                            <a16:creationId xmlns:a16="http://schemas.microsoft.com/office/drawing/2014/main" id="{163C9D31-F20B-49DA-8483-A351892C0A62}"/>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8" name="Group 8">
                      <a:extLst>
                        <a:ext uri="{FF2B5EF4-FFF2-40B4-BE49-F238E27FC236}">
                          <a16:creationId xmlns:a16="http://schemas.microsoft.com/office/drawing/2014/main" id="{79EA03C6-DB45-4CD0-8188-53041672E1C2}"/>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799" name="Round Diagonal Corner Rectangle 70">
                        <a:extLst>
                          <a:ext uri="{FF2B5EF4-FFF2-40B4-BE49-F238E27FC236}">
                            <a16:creationId xmlns:a16="http://schemas.microsoft.com/office/drawing/2014/main" id="{603926A9-9C73-4D76-BAB7-99826BB4C7CF}"/>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Round Diagonal Corner Rectangle 71">
                        <a:extLst>
                          <a:ext uri="{FF2B5EF4-FFF2-40B4-BE49-F238E27FC236}">
                            <a16:creationId xmlns:a16="http://schemas.microsoft.com/office/drawing/2014/main" id="{A41BE6FB-7868-4C6B-A1AE-0706014B9CD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Round Diagonal Corner Rectangle 72">
                        <a:extLst>
                          <a:ext uri="{FF2B5EF4-FFF2-40B4-BE49-F238E27FC236}">
                            <a16:creationId xmlns:a16="http://schemas.microsoft.com/office/drawing/2014/main" id="{6CB1DB65-A6C9-4AC2-85E7-180FEDC7DB2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Round Diagonal Corner Rectangle 73">
                        <a:extLst>
                          <a:ext uri="{FF2B5EF4-FFF2-40B4-BE49-F238E27FC236}">
                            <a16:creationId xmlns:a16="http://schemas.microsoft.com/office/drawing/2014/main" id="{2FF06D2F-1AA6-49D9-9B4D-C8D8FD0AFD6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Round Diagonal Corner Rectangle 74">
                        <a:extLst>
                          <a:ext uri="{FF2B5EF4-FFF2-40B4-BE49-F238E27FC236}">
                            <a16:creationId xmlns:a16="http://schemas.microsoft.com/office/drawing/2014/main" id="{DC962BB7-5CBF-42F8-A9E3-0985E9191D00}"/>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4" name="Group 783">
                    <a:extLst>
                      <a:ext uri="{FF2B5EF4-FFF2-40B4-BE49-F238E27FC236}">
                        <a16:creationId xmlns:a16="http://schemas.microsoft.com/office/drawing/2014/main" id="{E9B971BD-1DBD-4B67-82C5-060646239679}"/>
                      </a:ext>
                    </a:extLst>
                  </p:cNvPr>
                  <p:cNvGrpSpPr/>
                  <p:nvPr/>
                </p:nvGrpSpPr>
                <p:grpSpPr>
                  <a:xfrm rot="13486189" flipH="1">
                    <a:off x="1389306" y="2685691"/>
                    <a:ext cx="1345945" cy="1037421"/>
                    <a:chOff x="4567827" y="970271"/>
                    <a:chExt cx="1595182" cy="1230216"/>
                  </a:xfrm>
                </p:grpSpPr>
                <p:grpSp>
                  <p:nvGrpSpPr>
                    <p:cNvPr id="785" name="Group 7">
                      <a:extLst>
                        <a:ext uri="{FF2B5EF4-FFF2-40B4-BE49-F238E27FC236}">
                          <a16:creationId xmlns:a16="http://schemas.microsoft.com/office/drawing/2014/main" id="{75687CCF-8C62-457F-B165-1E8C07C3142B}"/>
                        </a:ext>
                      </a:extLst>
                    </p:cNvPr>
                    <p:cNvGrpSpPr/>
                    <p:nvPr/>
                  </p:nvGrpSpPr>
                  <p:grpSpPr>
                    <a:xfrm>
                      <a:off x="4567827" y="970271"/>
                      <a:ext cx="1176558" cy="776349"/>
                      <a:chOff x="4567827" y="970271"/>
                      <a:chExt cx="1176558" cy="776349"/>
                    </a:xfrm>
                    <a:solidFill>
                      <a:schemeClr val="accent3">
                        <a:lumMod val="50000"/>
                      </a:schemeClr>
                    </a:solidFill>
                  </p:grpSpPr>
                  <p:sp>
                    <p:nvSpPr>
                      <p:cNvPr id="792" name="Round Diagonal Corner Rectangle 2">
                        <a:extLst>
                          <a:ext uri="{FF2B5EF4-FFF2-40B4-BE49-F238E27FC236}">
                            <a16:creationId xmlns:a16="http://schemas.microsoft.com/office/drawing/2014/main" id="{CC9C7573-7D6D-4AF3-81C5-BAB6A086678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Round Diagonal Corner Rectangle 3">
                        <a:extLst>
                          <a:ext uri="{FF2B5EF4-FFF2-40B4-BE49-F238E27FC236}">
                            <a16:creationId xmlns:a16="http://schemas.microsoft.com/office/drawing/2014/main" id="{1EE94D44-D290-4046-930E-8D75E8E9AF3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Round Diagonal Corner Rectangle 4">
                        <a:extLst>
                          <a:ext uri="{FF2B5EF4-FFF2-40B4-BE49-F238E27FC236}">
                            <a16:creationId xmlns:a16="http://schemas.microsoft.com/office/drawing/2014/main" id="{12ADB234-36B9-4F74-AA28-500B9BCDC5E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Round Diagonal Corner Rectangle 5">
                        <a:extLst>
                          <a:ext uri="{FF2B5EF4-FFF2-40B4-BE49-F238E27FC236}">
                            <a16:creationId xmlns:a16="http://schemas.microsoft.com/office/drawing/2014/main" id="{F792358D-221A-4995-A75D-7256EC0AF56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Round Diagonal Corner Rectangle 6">
                        <a:extLst>
                          <a:ext uri="{FF2B5EF4-FFF2-40B4-BE49-F238E27FC236}">
                            <a16:creationId xmlns:a16="http://schemas.microsoft.com/office/drawing/2014/main" id="{FC4AC6C0-FC96-4E6F-9F83-538BF93A6AF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6" name="Group 8">
                      <a:extLst>
                        <a:ext uri="{FF2B5EF4-FFF2-40B4-BE49-F238E27FC236}">
                          <a16:creationId xmlns:a16="http://schemas.microsoft.com/office/drawing/2014/main" id="{E1416671-DA05-41D4-8421-0301079707B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787" name="Round Diagonal Corner Rectangle 83">
                        <a:extLst>
                          <a:ext uri="{FF2B5EF4-FFF2-40B4-BE49-F238E27FC236}">
                            <a16:creationId xmlns:a16="http://schemas.microsoft.com/office/drawing/2014/main" id="{CF831BEE-FAEF-4B60-A977-0C97CCA08A8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Round Diagonal Corner Rectangle 84">
                        <a:extLst>
                          <a:ext uri="{FF2B5EF4-FFF2-40B4-BE49-F238E27FC236}">
                            <a16:creationId xmlns:a16="http://schemas.microsoft.com/office/drawing/2014/main" id="{136CE738-8556-4CA6-8896-940462640E7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9" name="Round Diagonal Corner Rectangle 85">
                        <a:extLst>
                          <a:ext uri="{FF2B5EF4-FFF2-40B4-BE49-F238E27FC236}">
                            <a16:creationId xmlns:a16="http://schemas.microsoft.com/office/drawing/2014/main" id="{149314DB-3247-4E8B-963F-66CE61F6E8A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Round Diagonal Corner Rectangle 86">
                        <a:extLst>
                          <a:ext uri="{FF2B5EF4-FFF2-40B4-BE49-F238E27FC236}">
                            <a16:creationId xmlns:a16="http://schemas.microsoft.com/office/drawing/2014/main" id="{3EBCFAE3-206C-4A34-88ED-1CAA67C88FFD}"/>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Round Diagonal Corner Rectangle 87">
                        <a:extLst>
                          <a:ext uri="{FF2B5EF4-FFF2-40B4-BE49-F238E27FC236}">
                            <a16:creationId xmlns:a16="http://schemas.microsoft.com/office/drawing/2014/main" id="{5C23FDDE-C6A7-4D7C-A154-4145B32A17B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1" name="Group 70">
                  <a:extLst>
                    <a:ext uri="{FF2B5EF4-FFF2-40B4-BE49-F238E27FC236}">
                      <a16:creationId xmlns:a16="http://schemas.microsoft.com/office/drawing/2014/main" id="{56A5F65E-C9CA-4373-9BAD-04F8FE202A44}"/>
                    </a:ext>
                  </a:extLst>
                </p:cNvPr>
                <p:cNvGrpSpPr/>
                <p:nvPr/>
              </p:nvGrpSpPr>
              <p:grpSpPr>
                <a:xfrm>
                  <a:off x="2557273" y="3642361"/>
                  <a:ext cx="777240" cy="543506"/>
                  <a:chOff x="3480816" y="1417320"/>
                  <a:chExt cx="4105975" cy="2871216"/>
                </a:xfrm>
              </p:grpSpPr>
              <p:grpSp>
                <p:nvGrpSpPr>
                  <p:cNvPr id="765" name="Group 764">
                    <a:extLst>
                      <a:ext uri="{FF2B5EF4-FFF2-40B4-BE49-F238E27FC236}">
                        <a16:creationId xmlns:a16="http://schemas.microsoft.com/office/drawing/2014/main" id="{4C890B5E-0D04-4BB8-9F6A-756A69755E06}"/>
                      </a:ext>
                    </a:extLst>
                  </p:cNvPr>
                  <p:cNvGrpSpPr/>
                  <p:nvPr/>
                </p:nvGrpSpPr>
                <p:grpSpPr>
                  <a:xfrm>
                    <a:off x="4489705" y="1779294"/>
                    <a:ext cx="1630864" cy="1887450"/>
                    <a:chOff x="7653422" y="1435608"/>
                    <a:chExt cx="2769586" cy="3757446"/>
                  </a:xfrm>
                </p:grpSpPr>
                <p:sp>
                  <p:nvSpPr>
                    <p:cNvPr id="775" name="Rectangle 2">
                      <a:extLst>
                        <a:ext uri="{FF2B5EF4-FFF2-40B4-BE49-F238E27FC236}">
                          <a16:creationId xmlns:a16="http://schemas.microsoft.com/office/drawing/2014/main" id="{604AF4EF-01B3-436F-A68D-D3D4B2DBEFB3}"/>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Freeform: Shape 775">
                      <a:extLst>
                        <a:ext uri="{FF2B5EF4-FFF2-40B4-BE49-F238E27FC236}">
                          <a16:creationId xmlns:a16="http://schemas.microsoft.com/office/drawing/2014/main" id="{63587945-D8CA-47C6-96AE-EB5A15E71D27}"/>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66" name="Group 765">
                    <a:extLst>
                      <a:ext uri="{FF2B5EF4-FFF2-40B4-BE49-F238E27FC236}">
                        <a16:creationId xmlns:a16="http://schemas.microsoft.com/office/drawing/2014/main" id="{94301D8C-7A19-4ED1-B83C-D88E56031F2E}"/>
                      </a:ext>
                    </a:extLst>
                  </p:cNvPr>
                  <p:cNvGrpSpPr/>
                  <p:nvPr/>
                </p:nvGrpSpPr>
                <p:grpSpPr>
                  <a:xfrm>
                    <a:off x="5218177" y="1636776"/>
                    <a:ext cx="1822482" cy="2109216"/>
                    <a:chOff x="7653422" y="1435608"/>
                    <a:chExt cx="2769586" cy="3757446"/>
                  </a:xfrm>
                </p:grpSpPr>
                <p:sp>
                  <p:nvSpPr>
                    <p:cNvPr id="773" name="Rectangle 2">
                      <a:extLst>
                        <a:ext uri="{FF2B5EF4-FFF2-40B4-BE49-F238E27FC236}">
                          <a16:creationId xmlns:a16="http://schemas.microsoft.com/office/drawing/2014/main" id="{5902DBAB-4526-41A9-82AE-2500AEC90561}"/>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Freeform: Shape 773">
                      <a:extLst>
                        <a:ext uri="{FF2B5EF4-FFF2-40B4-BE49-F238E27FC236}">
                          <a16:creationId xmlns:a16="http://schemas.microsoft.com/office/drawing/2014/main" id="{FC9760D3-DC1C-45F3-9BDB-4DE3C28F60C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67" name="Group 766">
                    <a:extLst>
                      <a:ext uri="{FF2B5EF4-FFF2-40B4-BE49-F238E27FC236}">
                        <a16:creationId xmlns:a16="http://schemas.microsoft.com/office/drawing/2014/main" id="{4B68AE28-B4CB-46DC-AE3B-C8802CE74D69}"/>
                      </a:ext>
                    </a:extLst>
                  </p:cNvPr>
                  <p:cNvGrpSpPr/>
                  <p:nvPr/>
                </p:nvGrpSpPr>
                <p:grpSpPr>
                  <a:xfrm>
                    <a:off x="3480816" y="1417320"/>
                    <a:ext cx="2162223" cy="2502408"/>
                    <a:chOff x="7653422" y="1435608"/>
                    <a:chExt cx="2769586" cy="3757446"/>
                  </a:xfrm>
                </p:grpSpPr>
                <p:sp>
                  <p:nvSpPr>
                    <p:cNvPr id="771" name="Rectangle 2">
                      <a:extLst>
                        <a:ext uri="{FF2B5EF4-FFF2-40B4-BE49-F238E27FC236}">
                          <a16:creationId xmlns:a16="http://schemas.microsoft.com/office/drawing/2014/main" id="{91876C07-167D-4217-88EF-C742D77328EF}"/>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Freeform: Shape 771">
                      <a:extLst>
                        <a:ext uri="{FF2B5EF4-FFF2-40B4-BE49-F238E27FC236}">
                          <a16:creationId xmlns:a16="http://schemas.microsoft.com/office/drawing/2014/main" id="{7F626752-7019-4229-9225-EDC3975C40E6}"/>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68" name="Group 767">
                    <a:extLst>
                      <a:ext uri="{FF2B5EF4-FFF2-40B4-BE49-F238E27FC236}">
                        <a16:creationId xmlns:a16="http://schemas.microsoft.com/office/drawing/2014/main" id="{B596B7F7-2E4C-4A3A-AB3A-20C220232EE1}"/>
                      </a:ext>
                    </a:extLst>
                  </p:cNvPr>
                  <p:cNvGrpSpPr/>
                  <p:nvPr/>
                </p:nvGrpSpPr>
                <p:grpSpPr>
                  <a:xfrm>
                    <a:off x="5394961" y="1751862"/>
                    <a:ext cx="2191830" cy="2536674"/>
                    <a:chOff x="7653422" y="1435608"/>
                    <a:chExt cx="2769586" cy="3757446"/>
                  </a:xfrm>
                </p:grpSpPr>
                <p:sp>
                  <p:nvSpPr>
                    <p:cNvPr id="769" name="Rectangle 2">
                      <a:extLst>
                        <a:ext uri="{FF2B5EF4-FFF2-40B4-BE49-F238E27FC236}">
                          <a16:creationId xmlns:a16="http://schemas.microsoft.com/office/drawing/2014/main" id="{BBEA83C9-2D1A-49F8-80C6-08EFA1C90C86}"/>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Freeform: Shape 769">
                      <a:extLst>
                        <a:ext uri="{FF2B5EF4-FFF2-40B4-BE49-F238E27FC236}">
                          <a16:creationId xmlns:a16="http://schemas.microsoft.com/office/drawing/2014/main" id="{CA0B574F-FD26-44A2-86F9-98E7633F25BF}"/>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72" name="Group 71">
                  <a:extLst>
                    <a:ext uri="{FF2B5EF4-FFF2-40B4-BE49-F238E27FC236}">
                      <a16:creationId xmlns:a16="http://schemas.microsoft.com/office/drawing/2014/main" id="{72E7CDE2-BCC2-4C6B-93A1-277DAB3436F9}"/>
                    </a:ext>
                  </a:extLst>
                </p:cNvPr>
                <p:cNvGrpSpPr/>
                <p:nvPr/>
              </p:nvGrpSpPr>
              <p:grpSpPr>
                <a:xfrm>
                  <a:off x="2723086" y="3733801"/>
                  <a:ext cx="294723" cy="505968"/>
                  <a:chOff x="1241184" y="770000"/>
                  <a:chExt cx="2405441" cy="4129562"/>
                </a:xfrm>
              </p:grpSpPr>
              <p:grpSp>
                <p:nvGrpSpPr>
                  <p:cNvPr id="673" name="Group 672">
                    <a:extLst>
                      <a:ext uri="{FF2B5EF4-FFF2-40B4-BE49-F238E27FC236}">
                        <a16:creationId xmlns:a16="http://schemas.microsoft.com/office/drawing/2014/main" id="{64528065-E874-4A8C-9B4C-E104BFEA91B5}"/>
                      </a:ext>
                    </a:extLst>
                  </p:cNvPr>
                  <p:cNvGrpSpPr/>
                  <p:nvPr/>
                </p:nvGrpSpPr>
                <p:grpSpPr>
                  <a:xfrm>
                    <a:off x="2133600" y="2743200"/>
                    <a:ext cx="1295400" cy="990600"/>
                    <a:chOff x="4567827" y="970271"/>
                    <a:chExt cx="1595182" cy="1230216"/>
                  </a:xfrm>
                </p:grpSpPr>
                <p:grpSp>
                  <p:nvGrpSpPr>
                    <p:cNvPr id="753" name="Group 752">
                      <a:extLst>
                        <a:ext uri="{FF2B5EF4-FFF2-40B4-BE49-F238E27FC236}">
                          <a16:creationId xmlns:a16="http://schemas.microsoft.com/office/drawing/2014/main" id="{26B00BDA-8543-4BA8-AF20-61FE4C78FD56}"/>
                        </a:ext>
                      </a:extLst>
                    </p:cNvPr>
                    <p:cNvGrpSpPr/>
                    <p:nvPr/>
                  </p:nvGrpSpPr>
                  <p:grpSpPr>
                    <a:xfrm>
                      <a:off x="4567827" y="970271"/>
                      <a:ext cx="1176558" cy="776349"/>
                      <a:chOff x="4567827" y="970271"/>
                      <a:chExt cx="1176558" cy="776349"/>
                    </a:xfrm>
                    <a:solidFill>
                      <a:schemeClr val="accent3">
                        <a:lumMod val="50000"/>
                      </a:schemeClr>
                    </a:solidFill>
                  </p:grpSpPr>
                  <p:sp>
                    <p:nvSpPr>
                      <p:cNvPr id="760" name="Round Diagonal Corner Rectangle 2">
                        <a:extLst>
                          <a:ext uri="{FF2B5EF4-FFF2-40B4-BE49-F238E27FC236}">
                            <a16:creationId xmlns:a16="http://schemas.microsoft.com/office/drawing/2014/main" id="{6BCCCF6E-CEA6-4A0F-8D88-8D647F981FF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Round Diagonal Corner Rectangle 3">
                        <a:extLst>
                          <a:ext uri="{FF2B5EF4-FFF2-40B4-BE49-F238E27FC236}">
                            <a16:creationId xmlns:a16="http://schemas.microsoft.com/office/drawing/2014/main" id="{6AC61363-E503-4992-8F95-165A00210AE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Round Diagonal Corner Rectangle 4">
                        <a:extLst>
                          <a:ext uri="{FF2B5EF4-FFF2-40B4-BE49-F238E27FC236}">
                            <a16:creationId xmlns:a16="http://schemas.microsoft.com/office/drawing/2014/main" id="{D06F4037-F296-44C6-95A8-0FC10F973EB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Round Diagonal Corner Rectangle 5">
                        <a:extLst>
                          <a:ext uri="{FF2B5EF4-FFF2-40B4-BE49-F238E27FC236}">
                            <a16:creationId xmlns:a16="http://schemas.microsoft.com/office/drawing/2014/main" id="{CF4775A5-5532-45A6-8D12-ADE358FEDF9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Round Diagonal Corner Rectangle 6">
                        <a:extLst>
                          <a:ext uri="{FF2B5EF4-FFF2-40B4-BE49-F238E27FC236}">
                            <a16:creationId xmlns:a16="http://schemas.microsoft.com/office/drawing/2014/main" id="{E8DEAED6-9613-486A-9BBE-9C8B590E1BE6}"/>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4" name="Group 753">
                      <a:extLst>
                        <a:ext uri="{FF2B5EF4-FFF2-40B4-BE49-F238E27FC236}">
                          <a16:creationId xmlns:a16="http://schemas.microsoft.com/office/drawing/2014/main" id="{33BBAAB7-3FA3-4AA9-95E8-518797938A64}"/>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755" name="Round Diagonal Corner Rectangle 9">
                        <a:extLst>
                          <a:ext uri="{FF2B5EF4-FFF2-40B4-BE49-F238E27FC236}">
                            <a16:creationId xmlns:a16="http://schemas.microsoft.com/office/drawing/2014/main" id="{4A542DB5-DCD4-426E-ADF7-049FBAEF4202}"/>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Round Diagonal Corner Rectangle 10">
                        <a:extLst>
                          <a:ext uri="{FF2B5EF4-FFF2-40B4-BE49-F238E27FC236}">
                            <a16:creationId xmlns:a16="http://schemas.microsoft.com/office/drawing/2014/main" id="{C135A0DB-C5B0-4F9A-BBBE-EDB162447553}"/>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Round Diagonal Corner Rectangle 11">
                        <a:extLst>
                          <a:ext uri="{FF2B5EF4-FFF2-40B4-BE49-F238E27FC236}">
                            <a16:creationId xmlns:a16="http://schemas.microsoft.com/office/drawing/2014/main" id="{ACA445C0-6D29-4228-A0B5-CB80FC28D0F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8" name="Round Diagonal Corner Rectangle 12">
                        <a:extLst>
                          <a:ext uri="{FF2B5EF4-FFF2-40B4-BE49-F238E27FC236}">
                            <a16:creationId xmlns:a16="http://schemas.microsoft.com/office/drawing/2014/main" id="{FA41B928-FC1D-4737-9964-D66FE9D40FE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Round Diagonal Corner Rectangle 13">
                        <a:extLst>
                          <a:ext uri="{FF2B5EF4-FFF2-40B4-BE49-F238E27FC236}">
                            <a16:creationId xmlns:a16="http://schemas.microsoft.com/office/drawing/2014/main" id="{EFDE7546-63BF-46AA-A3CC-BEED2F8BFC2C}"/>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74" name="Double Wave 673">
                    <a:extLst>
                      <a:ext uri="{FF2B5EF4-FFF2-40B4-BE49-F238E27FC236}">
                        <a16:creationId xmlns:a16="http://schemas.microsoft.com/office/drawing/2014/main" id="{E1D84F1A-32AA-462B-9152-80C782A5FF59}"/>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5" name="Group 674">
                    <a:extLst>
                      <a:ext uri="{FF2B5EF4-FFF2-40B4-BE49-F238E27FC236}">
                        <a16:creationId xmlns:a16="http://schemas.microsoft.com/office/drawing/2014/main" id="{54C25D97-1419-469B-8BD8-68A3E21636A7}"/>
                      </a:ext>
                    </a:extLst>
                  </p:cNvPr>
                  <p:cNvGrpSpPr/>
                  <p:nvPr/>
                </p:nvGrpSpPr>
                <p:grpSpPr>
                  <a:xfrm rot="3721982">
                    <a:off x="2072705" y="1965154"/>
                    <a:ext cx="1219200" cy="940256"/>
                    <a:chOff x="4567827" y="970271"/>
                    <a:chExt cx="1595182" cy="1230216"/>
                  </a:xfrm>
                </p:grpSpPr>
                <p:grpSp>
                  <p:nvGrpSpPr>
                    <p:cNvPr id="741" name="Group 7">
                      <a:extLst>
                        <a:ext uri="{FF2B5EF4-FFF2-40B4-BE49-F238E27FC236}">
                          <a16:creationId xmlns:a16="http://schemas.microsoft.com/office/drawing/2014/main" id="{235B98F6-306E-4D19-9439-87AFE0A4B15C}"/>
                        </a:ext>
                      </a:extLst>
                    </p:cNvPr>
                    <p:cNvGrpSpPr/>
                    <p:nvPr/>
                  </p:nvGrpSpPr>
                  <p:grpSpPr>
                    <a:xfrm>
                      <a:off x="4567827" y="970271"/>
                      <a:ext cx="1176558" cy="776349"/>
                      <a:chOff x="4567827" y="970271"/>
                      <a:chExt cx="1176558" cy="776349"/>
                    </a:xfrm>
                    <a:solidFill>
                      <a:schemeClr val="accent3">
                        <a:lumMod val="50000"/>
                      </a:schemeClr>
                    </a:solidFill>
                  </p:grpSpPr>
                  <p:sp>
                    <p:nvSpPr>
                      <p:cNvPr id="748" name="Round Diagonal Corner Rectangle 2">
                        <a:extLst>
                          <a:ext uri="{FF2B5EF4-FFF2-40B4-BE49-F238E27FC236}">
                            <a16:creationId xmlns:a16="http://schemas.microsoft.com/office/drawing/2014/main" id="{3D4EFE75-46DE-4B5C-9CCD-4AD48D8190A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9" name="Round Diagonal Corner Rectangle 3">
                        <a:extLst>
                          <a:ext uri="{FF2B5EF4-FFF2-40B4-BE49-F238E27FC236}">
                            <a16:creationId xmlns:a16="http://schemas.microsoft.com/office/drawing/2014/main" id="{20773884-C0F3-4AFC-93FE-3EE46BD3806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Round Diagonal Corner Rectangle 4">
                        <a:extLst>
                          <a:ext uri="{FF2B5EF4-FFF2-40B4-BE49-F238E27FC236}">
                            <a16:creationId xmlns:a16="http://schemas.microsoft.com/office/drawing/2014/main" id="{35BB5112-A38E-41AF-A338-6C9FC1313BB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Round Diagonal Corner Rectangle 5">
                        <a:extLst>
                          <a:ext uri="{FF2B5EF4-FFF2-40B4-BE49-F238E27FC236}">
                            <a16:creationId xmlns:a16="http://schemas.microsoft.com/office/drawing/2014/main" id="{88E705FC-9E99-416A-AB28-06917B61E86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2" name="Round Diagonal Corner Rectangle 6">
                        <a:extLst>
                          <a:ext uri="{FF2B5EF4-FFF2-40B4-BE49-F238E27FC236}">
                            <a16:creationId xmlns:a16="http://schemas.microsoft.com/office/drawing/2014/main" id="{2A6B057D-5F7A-4D32-8F00-6504E50283AB}"/>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2" name="Group 8">
                      <a:extLst>
                        <a:ext uri="{FF2B5EF4-FFF2-40B4-BE49-F238E27FC236}">
                          <a16:creationId xmlns:a16="http://schemas.microsoft.com/office/drawing/2014/main" id="{12B268C0-47F1-4C0F-BBD8-2EB2B02FCDA2}"/>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743" name="Round Diagonal Corner Rectangle 18">
                        <a:extLst>
                          <a:ext uri="{FF2B5EF4-FFF2-40B4-BE49-F238E27FC236}">
                            <a16:creationId xmlns:a16="http://schemas.microsoft.com/office/drawing/2014/main" id="{69EFCB3B-A578-4244-8840-D3E2643B362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4" name="Round Diagonal Corner Rectangle 19">
                        <a:extLst>
                          <a:ext uri="{FF2B5EF4-FFF2-40B4-BE49-F238E27FC236}">
                            <a16:creationId xmlns:a16="http://schemas.microsoft.com/office/drawing/2014/main" id="{D8032C96-0A2E-42B5-B567-160632A34DF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Round Diagonal Corner Rectangle 20">
                        <a:extLst>
                          <a:ext uri="{FF2B5EF4-FFF2-40B4-BE49-F238E27FC236}">
                            <a16:creationId xmlns:a16="http://schemas.microsoft.com/office/drawing/2014/main" id="{F3F645AC-3552-4359-AF82-2C2E6CAE514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Round Diagonal Corner Rectangle 21">
                        <a:extLst>
                          <a:ext uri="{FF2B5EF4-FFF2-40B4-BE49-F238E27FC236}">
                            <a16:creationId xmlns:a16="http://schemas.microsoft.com/office/drawing/2014/main" id="{65EF8269-A6D9-4A46-B3E9-47E8C4A7DF4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Round Diagonal Corner Rectangle 22">
                        <a:extLst>
                          <a:ext uri="{FF2B5EF4-FFF2-40B4-BE49-F238E27FC236}">
                            <a16:creationId xmlns:a16="http://schemas.microsoft.com/office/drawing/2014/main" id="{7B410AAF-B875-4910-9C8A-758B7449616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6" name="Group 675">
                    <a:extLst>
                      <a:ext uri="{FF2B5EF4-FFF2-40B4-BE49-F238E27FC236}">
                        <a16:creationId xmlns:a16="http://schemas.microsoft.com/office/drawing/2014/main" id="{D66A9CE6-AA11-4D72-B039-8ADC1D330243}"/>
                      </a:ext>
                    </a:extLst>
                  </p:cNvPr>
                  <p:cNvGrpSpPr/>
                  <p:nvPr/>
                </p:nvGrpSpPr>
                <p:grpSpPr>
                  <a:xfrm rot="20253845">
                    <a:off x="1241184" y="1553241"/>
                    <a:ext cx="1595182" cy="1230216"/>
                    <a:chOff x="4567827" y="970271"/>
                    <a:chExt cx="1595182" cy="1230216"/>
                  </a:xfrm>
                </p:grpSpPr>
                <p:grpSp>
                  <p:nvGrpSpPr>
                    <p:cNvPr id="729" name="Group 7">
                      <a:extLst>
                        <a:ext uri="{FF2B5EF4-FFF2-40B4-BE49-F238E27FC236}">
                          <a16:creationId xmlns:a16="http://schemas.microsoft.com/office/drawing/2014/main" id="{F9D3F5CB-D228-42C4-A3D9-46B4DCF3CE95}"/>
                        </a:ext>
                      </a:extLst>
                    </p:cNvPr>
                    <p:cNvGrpSpPr/>
                    <p:nvPr/>
                  </p:nvGrpSpPr>
                  <p:grpSpPr>
                    <a:xfrm>
                      <a:off x="4567827" y="970271"/>
                      <a:ext cx="1176558" cy="776349"/>
                      <a:chOff x="4567827" y="970271"/>
                      <a:chExt cx="1176558" cy="776349"/>
                    </a:xfrm>
                    <a:solidFill>
                      <a:schemeClr val="accent3">
                        <a:lumMod val="50000"/>
                      </a:schemeClr>
                    </a:solidFill>
                  </p:grpSpPr>
                  <p:sp>
                    <p:nvSpPr>
                      <p:cNvPr id="736" name="Round Diagonal Corner Rectangle 2">
                        <a:extLst>
                          <a:ext uri="{FF2B5EF4-FFF2-40B4-BE49-F238E27FC236}">
                            <a16:creationId xmlns:a16="http://schemas.microsoft.com/office/drawing/2014/main" id="{1D859D32-1BE2-4769-B543-374B845571C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Round Diagonal Corner Rectangle 3">
                        <a:extLst>
                          <a:ext uri="{FF2B5EF4-FFF2-40B4-BE49-F238E27FC236}">
                            <a16:creationId xmlns:a16="http://schemas.microsoft.com/office/drawing/2014/main" id="{7361B042-1B2A-40F7-99C9-C4401EBEC5B6}"/>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Round Diagonal Corner Rectangle 4">
                        <a:extLst>
                          <a:ext uri="{FF2B5EF4-FFF2-40B4-BE49-F238E27FC236}">
                            <a16:creationId xmlns:a16="http://schemas.microsoft.com/office/drawing/2014/main" id="{CDE79690-F9BC-44F9-BFC7-8BBAC276CE3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Round Diagonal Corner Rectangle 5">
                        <a:extLst>
                          <a:ext uri="{FF2B5EF4-FFF2-40B4-BE49-F238E27FC236}">
                            <a16:creationId xmlns:a16="http://schemas.microsoft.com/office/drawing/2014/main" id="{617DB892-AA91-440F-909C-5AC6ADDFC23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Round Diagonal Corner Rectangle 6">
                        <a:extLst>
                          <a:ext uri="{FF2B5EF4-FFF2-40B4-BE49-F238E27FC236}">
                            <a16:creationId xmlns:a16="http://schemas.microsoft.com/office/drawing/2014/main" id="{FB6FB07D-4EFD-4C4C-9BC2-437E2085844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0" name="Group 8">
                      <a:extLst>
                        <a:ext uri="{FF2B5EF4-FFF2-40B4-BE49-F238E27FC236}">
                          <a16:creationId xmlns:a16="http://schemas.microsoft.com/office/drawing/2014/main" id="{27CE177C-4AE7-4B14-B913-1C0BAAC1ABB8}"/>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731" name="Round Diagonal Corner Rectangle 31">
                        <a:extLst>
                          <a:ext uri="{FF2B5EF4-FFF2-40B4-BE49-F238E27FC236}">
                            <a16:creationId xmlns:a16="http://schemas.microsoft.com/office/drawing/2014/main" id="{F4813B06-A10A-4A5C-9BE8-9846E7ABF0F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Round Diagonal Corner Rectangle 32">
                        <a:extLst>
                          <a:ext uri="{FF2B5EF4-FFF2-40B4-BE49-F238E27FC236}">
                            <a16:creationId xmlns:a16="http://schemas.microsoft.com/office/drawing/2014/main" id="{C99DA662-EF09-472C-9810-2496E5E4B7F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Round Diagonal Corner Rectangle 33">
                        <a:extLst>
                          <a:ext uri="{FF2B5EF4-FFF2-40B4-BE49-F238E27FC236}">
                            <a16:creationId xmlns:a16="http://schemas.microsoft.com/office/drawing/2014/main" id="{B76AA783-FE45-4631-81D7-CCBA1A63F9B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Round Diagonal Corner Rectangle 34">
                        <a:extLst>
                          <a:ext uri="{FF2B5EF4-FFF2-40B4-BE49-F238E27FC236}">
                            <a16:creationId xmlns:a16="http://schemas.microsoft.com/office/drawing/2014/main" id="{DB027AFB-9E32-4129-94B4-1122FF27D66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Round Diagonal Corner Rectangle 35">
                        <a:extLst>
                          <a:ext uri="{FF2B5EF4-FFF2-40B4-BE49-F238E27FC236}">
                            <a16:creationId xmlns:a16="http://schemas.microsoft.com/office/drawing/2014/main" id="{6AD7CFD9-D5C6-47BF-8F2F-1732049DAD4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7" name="Group 676">
                    <a:extLst>
                      <a:ext uri="{FF2B5EF4-FFF2-40B4-BE49-F238E27FC236}">
                        <a16:creationId xmlns:a16="http://schemas.microsoft.com/office/drawing/2014/main" id="{B6F641D0-25EF-432C-92E1-6BDC48C135BF}"/>
                      </a:ext>
                    </a:extLst>
                  </p:cNvPr>
                  <p:cNvGrpSpPr/>
                  <p:nvPr/>
                </p:nvGrpSpPr>
                <p:grpSpPr>
                  <a:xfrm rot="8113811">
                    <a:off x="1943792" y="770000"/>
                    <a:ext cx="1446415" cy="1355079"/>
                    <a:chOff x="4567827" y="970271"/>
                    <a:chExt cx="1595182" cy="1230216"/>
                  </a:xfrm>
                </p:grpSpPr>
                <p:grpSp>
                  <p:nvGrpSpPr>
                    <p:cNvPr id="717" name="Group 7">
                      <a:extLst>
                        <a:ext uri="{FF2B5EF4-FFF2-40B4-BE49-F238E27FC236}">
                          <a16:creationId xmlns:a16="http://schemas.microsoft.com/office/drawing/2014/main" id="{FE1FBC5C-E449-4855-96F8-21F87C92BACC}"/>
                        </a:ext>
                      </a:extLst>
                    </p:cNvPr>
                    <p:cNvGrpSpPr/>
                    <p:nvPr/>
                  </p:nvGrpSpPr>
                  <p:grpSpPr>
                    <a:xfrm>
                      <a:off x="4567827" y="970271"/>
                      <a:ext cx="1176558" cy="776349"/>
                      <a:chOff x="4567827" y="970271"/>
                      <a:chExt cx="1176558" cy="776349"/>
                    </a:xfrm>
                    <a:solidFill>
                      <a:schemeClr val="accent3">
                        <a:lumMod val="50000"/>
                      </a:schemeClr>
                    </a:solidFill>
                  </p:grpSpPr>
                  <p:sp>
                    <p:nvSpPr>
                      <p:cNvPr id="724" name="Round Diagonal Corner Rectangle 2">
                        <a:extLst>
                          <a:ext uri="{FF2B5EF4-FFF2-40B4-BE49-F238E27FC236}">
                            <a16:creationId xmlns:a16="http://schemas.microsoft.com/office/drawing/2014/main" id="{6FC65349-DEF1-42C1-A99A-9C0BC1C92340}"/>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5" name="Round Diagonal Corner Rectangle 3">
                        <a:extLst>
                          <a:ext uri="{FF2B5EF4-FFF2-40B4-BE49-F238E27FC236}">
                            <a16:creationId xmlns:a16="http://schemas.microsoft.com/office/drawing/2014/main" id="{6691F157-FA4F-4BD8-8969-F3BAE70A24E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 name="Round Diagonal Corner Rectangle 4">
                        <a:extLst>
                          <a:ext uri="{FF2B5EF4-FFF2-40B4-BE49-F238E27FC236}">
                            <a16:creationId xmlns:a16="http://schemas.microsoft.com/office/drawing/2014/main" id="{88B00BAA-A990-4DCD-A16E-B0461F4D0DD6}"/>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Round Diagonal Corner Rectangle 5">
                        <a:extLst>
                          <a:ext uri="{FF2B5EF4-FFF2-40B4-BE49-F238E27FC236}">
                            <a16:creationId xmlns:a16="http://schemas.microsoft.com/office/drawing/2014/main" id="{2CF20C7A-22F0-42B3-868A-D50FBA6BB7E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Round Diagonal Corner Rectangle 6">
                        <a:extLst>
                          <a:ext uri="{FF2B5EF4-FFF2-40B4-BE49-F238E27FC236}">
                            <a16:creationId xmlns:a16="http://schemas.microsoft.com/office/drawing/2014/main" id="{8E0B046C-382F-42AC-A959-5CC188F659A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8" name="Group 8">
                      <a:extLst>
                        <a:ext uri="{FF2B5EF4-FFF2-40B4-BE49-F238E27FC236}">
                          <a16:creationId xmlns:a16="http://schemas.microsoft.com/office/drawing/2014/main" id="{3553E32A-FFFF-4858-B4B1-34A26019D397}"/>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719" name="Round Diagonal Corner Rectangle 44">
                        <a:extLst>
                          <a:ext uri="{FF2B5EF4-FFF2-40B4-BE49-F238E27FC236}">
                            <a16:creationId xmlns:a16="http://schemas.microsoft.com/office/drawing/2014/main" id="{AEA3A4F6-B71A-4577-A11F-AA7DB729FA43}"/>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Round Diagonal Corner Rectangle 45">
                        <a:extLst>
                          <a:ext uri="{FF2B5EF4-FFF2-40B4-BE49-F238E27FC236}">
                            <a16:creationId xmlns:a16="http://schemas.microsoft.com/office/drawing/2014/main" id="{7BD6E0E9-297C-4407-8448-388FB0398A7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Round Diagonal Corner Rectangle 46">
                        <a:extLst>
                          <a:ext uri="{FF2B5EF4-FFF2-40B4-BE49-F238E27FC236}">
                            <a16:creationId xmlns:a16="http://schemas.microsoft.com/office/drawing/2014/main" id="{429E2681-F0D5-4153-AFB3-754FEEC2438C}"/>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Round Diagonal Corner Rectangle 47">
                        <a:extLst>
                          <a:ext uri="{FF2B5EF4-FFF2-40B4-BE49-F238E27FC236}">
                            <a16:creationId xmlns:a16="http://schemas.microsoft.com/office/drawing/2014/main" id="{C7C5CED0-5F03-4370-B67A-CD8F7BB836A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Round Diagonal Corner Rectangle 48">
                        <a:extLst>
                          <a:ext uri="{FF2B5EF4-FFF2-40B4-BE49-F238E27FC236}">
                            <a16:creationId xmlns:a16="http://schemas.microsoft.com/office/drawing/2014/main" id="{12BDD0B4-CB0A-45E3-A30B-AACD4CA2F0E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8" name="Group 677">
                    <a:extLst>
                      <a:ext uri="{FF2B5EF4-FFF2-40B4-BE49-F238E27FC236}">
                        <a16:creationId xmlns:a16="http://schemas.microsoft.com/office/drawing/2014/main" id="{7FDEC307-9403-4B1D-9804-8DD38F600F08}"/>
                      </a:ext>
                    </a:extLst>
                  </p:cNvPr>
                  <p:cNvGrpSpPr/>
                  <p:nvPr/>
                </p:nvGrpSpPr>
                <p:grpSpPr>
                  <a:xfrm rot="8113811">
                    <a:off x="1438523" y="2207715"/>
                    <a:ext cx="1390153" cy="762604"/>
                    <a:chOff x="4567827" y="970271"/>
                    <a:chExt cx="1595182" cy="1230216"/>
                  </a:xfrm>
                </p:grpSpPr>
                <p:grpSp>
                  <p:nvGrpSpPr>
                    <p:cNvPr id="705" name="Group 7">
                      <a:extLst>
                        <a:ext uri="{FF2B5EF4-FFF2-40B4-BE49-F238E27FC236}">
                          <a16:creationId xmlns:a16="http://schemas.microsoft.com/office/drawing/2014/main" id="{E33FCD3F-0A96-4C79-ACF5-4A24B1F877DE}"/>
                        </a:ext>
                      </a:extLst>
                    </p:cNvPr>
                    <p:cNvGrpSpPr/>
                    <p:nvPr/>
                  </p:nvGrpSpPr>
                  <p:grpSpPr>
                    <a:xfrm>
                      <a:off x="4567827" y="970271"/>
                      <a:ext cx="1176558" cy="776349"/>
                      <a:chOff x="4567827" y="970271"/>
                      <a:chExt cx="1176558" cy="776349"/>
                    </a:xfrm>
                    <a:solidFill>
                      <a:schemeClr val="accent3">
                        <a:lumMod val="50000"/>
                      </a:schemeClr>
                    </a:solidFill>
                  </p:grpSpPr>
                  <p:sp>
                    <p:nvSpPr>
                      <p:cNvPr id="712" name="Round Diagonal Corner Rectangle 2">
                        <a:extLst>
                          <a:ext uri="{FF2B5EF4-FFF2-40B4-BE49-F238E27FC236}">
                            <a16:creationId xmlns:a16="http://schemas.microsoft.com/office/drawing/2014/main" id="{F7621649-A99C-42BF-89F7-36D7E1185C4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3" name="Round Diagonal Corner Rectangle 3">
                        <a:extLst>
                          <a:ext uri="{FF2B5EF4-FFF2-40B4-BE49-F238E27FC236}">
                            <a16:creationId xmlns:a16="http://schemas.microsoft.com/office/drawing/2014/main" id="{1C83449B-89C0-42C6-98B1-4C874B45B4B6}"/>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Round Diagonal Corner Rectangle 4">
                        <a:extLst>
                          <a:ext uri="{FF2B5EF4-FFF2-40B4-BE49-F238E27FC236}">
                            <a16:creationId xmlns:a16="http://schemas.microsoft.com/office/drawing/2014/main" id="{447F80C3-0177-460E-B1E9-C839FEDF3A4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Round Diagonal Corner Rectangle 5">
                        <a:extLst>
                          <a:ext uri="{FF2B5EF4-FFF2-40B4-BE49-F238E27FC236}">
                            <a16:creationId xmlns:a16="http://schemas.microsoft.com/office/drawing/2014/main" id="{A7D02EC3-73E5-4559-8002-0B6B3EE84926}"/>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Round Diagonal Corner Rectangle 6">
                        <a:extLst>
                          <a:ext uri="{FF2B5EF4-FFF2-40B4-BE49-F238E27FC236}">
                            <a16:creationId xmlns:a16="http://schemas.microsoft.com/office/drawing/2014/main" id="{6DF9A118-0D8C-4D94-9B94-CB08BDF65A97}"/>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6" name="Group 8">
                      <a:extLst>
                        <a:ext uri="{FF2B5EF4-FFF2-40B4-BE49-F238E27FC236}">
                          <a16:creationId xmlns:a16="http://schemas.microsoft.com/office/drawing/2014/main" id="{B78E991B-73C7-4380-9442-143A91E21F5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707" name="Round Diagonal Corner Rectangle 57">
                        <a:extLst>
                          <a:ext uri="{FF2B5EF4-FFF2-40B4-BE49-F238E27FC236}">
                            <a16:creationId xmlns:a16="http://schemas.microsoft.com/office/drawing/2014/main" id="{00B9DBD1-6243-41AE-A8D2-26FE0E2BE55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Round Diagonal Corner Rectangle 58">
                        <a:extLst>
                          <a:ext uri="{FF2B5EF4-FFF2-40B4-BE49-F238E27FC236}">
                            <a16:creationId xmlns:a16="http://schemas.microsoft.com/office/drawing/2014/main" id="{8B559631-4E0C-455E-8513-4C0242858D1D}"/>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9" name="Round Diagonal Corner Rectangle 59">
                        <a:extLst>
                          <a:ext uri="{FF2B5EF4-FFF2-40B4-BE49-F238E27FC236}">
                            <a16:creationId xmlns:a16="http://schemas.microsoft.com/office/drawing/2014/main" id="{63827A7D-340E-4942-B679-1EB5B96A714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Round Diagonal Corner Rectangle 60">
                        <a:extLst>
                          <a:ext uri="{FF2B5EF4-FFF2-40B4-BE49-F238E27FC236}">
                            <a16:creationId xmlns:a16="http://schemas.microsoft.com/office/drawing/2014/main" id="{B25D42D5-9AF9-4267-B01A-11BAA4420A0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Round Diagonal Corner Rectangle 61">
                        <a:extLst>
                          <a:ext uri="{FF2B5EF4-FFF2-40B4-BE49-F238E27FC236}">
                            <a16:creationId xmlns:a16="http://schemas.microsoft.com/office/drawing/2014/main" id="{2789BE24-FAD6-4600-B23A-E7832CB59C4A}"/>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9" name="Group 678">
                    <a:extLst>
                      <a:ext uri="{FF2B5EF4-FFF2-40B4-BE49-F238E27FC236}">
                        <a16:creationId xmlns:a16="http://schemas.microsoft.com/office/drawing/2014/main" id="{C44D1E2C-4A44-409F-A1B7-935F14013D70}"/>
                      </a:ext>
                    </a:extLst>
                  </p:cNvPr>
                  <p:cNvGrpSpPr/>
                  <p:nvPr/>
                </p:nvGrpSpPr>
                <p:grpSpPr>
                  <a:xfrm rot="9089938">
                    <a:off x="2556363" y="1661184"/>
                    <a:ext cx="1090262" cy="771324"/>
                    <a:chOff x="4567827" y="970271"/>
                    <a:chExt cx="1595182" cy="1230216"/>
                  </a:xfrm>
                </p:grpSpPr>
                <p:grpSp>
                  <p:nvGrpSpPr>
                    <p:cNvPr id="693" name="Group 7">
                      <a:extLst>
                        <a:ext uri="{FF2B5EF4-FFF2-40B4-BE49-F238E27FC236}">
                          <a16:creationId xmlns:a16="http://schemas.microsoft.com/office/drawing/2014/main" id="{71CAD66E-D707-4303-9C6E-A77362382AF3}"/>
                        </a:ext>
                      </a:extLst>
                    </p:cNvPr>
                    <p:cNvGrpSpPr/>
                    <p:nvPr/>
                  </p:nvGrpSpPr>
                  <p:grpSpPr>
                    <a:xfrm>
                      <a:off x="4567827" y="970271"/>
                      <a:ext cx="1176558" cy="776349"/>
                      <a:chOff x="4567827" y="970271"/>
                      <a:chExt cx="1176558" cy="776349"/>
                    </a:xfrm>
                    <a:solidFill>
                      <a:schemeClr val="accent3">
                        <a:lumMod val="50000"/>
                      </a:schemeClr>
                    </a:solidFill>
                  </p:grpSpPr>
                  <p:sp>
                    <p:nvSpPr>
                      <p:cNvPr id="700" name="Round Diagonal Corner Rectangle 2">
                        <a:extLst>
                          <a:ext uri="{FF2B5EF4-FFF2-40B4-BE49-F238E27FC236}">
                            <a16:creationId xmlns:a16="http://schemas.microsoft.com/office/drawing/2014/main" id="{AF4A700C-9CA0-4952-A60C-04BBBB501BA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Round Diagonal Corner Rectangle 3">
                        <a:extLst>
                          <a:ext uri="{FF2B5EF4-FFF2-40B4-BE49-F238E27FC236}">
                            <a16:creationId xmlns:a16="http://schemas.microsoft.com/office/drawing/2014/main" id="{D838B291-009A-4CAF-BED0-B383B04B0E3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Round Diagonal Corner Rectangle 4">
                        <a:extLst>
                          <a:ext uri="{FF2B5EF4-FFF2-40B4-BE49-F238E27FC236}">
                            <a16:creationId xmlns:a16="http://schemas.microsoft.com/office/drawing/2014/main" id="{1EB7788E-A2A8-4131-A6C9-4B56C5DDB89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Round Diagonal Corner Rectangle 5">
                        <a:extLst>
                          <a:ext uri="{FF2B5EF4-FFF2-40B4-BE49-F238E27FC236}">
                            <a16:creationId xmlns:a16="http://schemas.microsoft.com/office/drawing/2014/main" id="{0BD43381-C256-45BC-B2DB-20BF49AD5CE3}"/>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Round Diagonal Corner Rectangle 6">
                        <a:extLst>
                          <a:ext uri="{FF2B5EF4-FFF2-40B4-BE49-F238E27FC236}">
                            <a16:creationId xmlns:a16="http://schemas.microsoft.com/office/drawing/2014/main" id="{8EF0F3C9-6451-4E90-9F1C-932A49D6E0E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4" name="Group 8">
                      <a:extLst>
                        <a:ext uri="{FF2B5EF4-FFF2-40B4-BE49-F238E27FC236}">
                          <a16:creationId xmlns:a16="http://schemas.microsoft.com/office/drawing/2014/main" id="{1CC45531-2802-419A-B3A4-EA9125BB5CC4}"/>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695" name="Round Diagonal Corner Rectangle 70">
                        <a:extLst>
                          <a:ext uri="{FF2B5EF4-FFF2-40B4-BE49-F238E27FC236}">
                            <a16:creationId xmlns:a16="http://schemas.microsoft.com/office/drawing/2014/main" id="{7001E21F-30BE-48C0-B649-3C8D3436D3AC}"/>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Round Diagonal Corner Rectangle 71">
                        <a:extLst>
                          <a:ext uri="{FF2B5EF4-FFF2-40B4-BE49-F238E27FC236}">
                            <a16:creationId xmlns:a16="http://schemas.microsoft.com/office/drawing/2014/main" id="{1A0519C1-D1A0-44BF-B00E-E5CE6119724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Round Diagonal Corner Rectangle 72">
                        <a:extLst>
                          <a:ext uri="{FF2B5EF4-FFF2-40B4-BE49-F238E27FC236}">
                            <a16:creationId xmlns:a16="http://schemas.microsoft.com/office/drawing/2014/main" id="{4290E572-CA11-48F2-A516-472738B68CA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Round Diagonal Corner Rectangle 73">
                        <a:extLst>
                          <a:ext uri="{FF2B5EF4-FFF2-40B4-BE49-F238E27FC236}">
                            <a16:creationId xmlns:a16="http://schemas.microsoft.com/office/drawing/2014/main" id="{47B66DB9-74CC-4A2A-BF25-00D9A349B7A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Round Diagonal Corner Rectangle 74">
                        <a:extLst>
                          <a:ext uri="{FF2B5EF4-FFF2-40B4-BE49-F238E27FC236}">
                            <a16:creationId xmlns:a16="http://schemas.microsoft.com/office/drawing/2014/main" id="{557007A8-BC91-4D9E-AD07-082AABEEE3E1}"/>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80" name="Group 679">
                    <a:extLst>
                      <a:ext uri="{FF2B5EF4-FFF2-40B4-BE49-F238E27FC236}">
                        <a16:creationId xmlns:a16="http://schemas.microsoft.com/office/drawing/2014/main" id="{432A4793-D11D-4ACE-816A-3A090134219B}"/>
                      </a:ext>
                    </a:extLst>
                  </p:cNvPr>
                  <p:cNvGrpSpPr/>
                  <p:nvPr/>
                </p:nvGrpSpPr>
                <p:grpSpPr>
                  <a:xfrm rot="13486189" flipH="1">
                    <a:off x="1389306" y="2685691"/>
                    <a:ext cx="1345945" cy="1037421"/>
                    <a:chOff x="4567827" y="970271"/>
                    <a:chExt cx="1595182" cy="1230216"/>
                  </a:xfrm>
                </p:grpSpPr>
                <p:grpSp>
                  <p:nvGrpSpPr>
                    <p:cNvPr id="681" name="Group 7">
                      <a:extLst>
                        <a:ext uri="{FF2B5EF4-FFF2-40B4-BE49-F238E27FC236}">
                          <a16:creationId xmlns:a16="http://schemas.microsoft.com/office/drawing/2014/main" id="{3522C2A3-CBA0-4C77-BBBC-D093DEC96E9D}"/>
                        </a:ext>
                      </a:extLst>
                    </p:cNvPr>
                    <p:cNvGrpSpPr/>
                    <p:nvPr/>
                  </p:nvGrpSpPr>
                  <p:grpSpPr>
                    <a:xfrm>
                      <a:off x="4567827" y="970271"/>
                      <a:ext cx="1176558" cy="776349"/>
                      <a:chOff x="4567827" y="970271"/>
                      <a:chExt cx="1176558" cy="776349"/>
                    </a:xfrm>
                    <a:solidFill>
                      <a:schemeClr val="accent3">
                        <a:lumMod val="50000"/>
                      </a:schemeClr>
                    </a:solidFill>
                  </p:grpSpPr>
                  <p:sp>
                    <p:nvSpPr>
                      <p:cNvPr id="688" name="Round Diagonal Corner Rectangle 2">
                        <a:extLst>
                          <a:ext uri="{FF2B5EF4-FFF2-40B4-BE49-F238E27FC236}">
                            <a16:creationId xmlns:a16="http://schemas.microsoft.com/office/drawing/2014/main" id="{D7A8B702-2201-478C-893B-FF046C94511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9" name="Round Diagonal Corner Rectangle 3">
                        <a:extLst>
                          <a:ext uri="{FF2B5EF4-FFF2-40B4-BE49-F238E27FC236}">
                            <a16:creationId xmlns:a16="http://schemas.microsoft.com/office/drawing/2014/main" id="{A13856DE-8954-4A9C-A6EC-BDA02E7281F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Round Diagonal Corner Rectangle 4">
                        <a:extLst>
                          <a:ext uri="{FF2B5EF4-FFF2-40B4-BE49-F238E27FC236}">
                            <a16:creationId xmlns:a16="http://schemas.microsoft.com/office/drawing/2014/main" id="{86B69527-63BD-46F4-A359-EF06764662B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Round Diagonal Corner Rectangle 5">
                        <a:extLst>
                          <a:ext uri="{FF2B5EF4-FFF2-40B4-BE49-F238E27FC236}">
                            <a16:creationId xmlns:a16="http://schemas.microsoft.com/office/drawing/2014/main" id="{7F106818-EB1A-4456-9B6B-64BF1663ABE9}"/>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Round Diagonal Corner Rectangle 6">
                        <a:extLst>
                          <a:ext uri="{FF2B5EF4-FFF2-40B4-BE49-F238E27FC236}">
                            <a16:creationId xmlns:a16="http://schemas.microsoft.com/office/drawing/2014/main" id="{1C71FD3B-4446-48C9-BE64-9B9549435764}"/>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2" name="Group 8">
                      <a:extLst>
                        <a:ext uri="{FF2B5EF4-FFF2-40B4-BE49-F238E27FC236}">
                          <a16:creationId xmlns:a16="http://schemas.microsoft.com/office/drawing/2014/main" id="{BFE5E14F-1E52-4277-BF4E-03A68524DA25}"/>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683" name="Round Diagonal Corner Rectangle 83">
                        <a:extLst>
                          <a:ext uri="{FF2B5EF4-FFF2-40B4-BE49-F238E27FC236}">
                            <a16:creationId xmlns:a16="http://schemas.microsoft.com/office/drawing/2014/main" id="{3686EF2F-0265-4AEE-9427-E15863E19A1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Round Diagonal Corner Rectangle 84">
                        <a:extLst>
                          <a:ext uri="{FF2B5EF4-FFF2-40B4-BE49-F238E27FC236}">
                            <a16:creationId xmlns:a16="http://schemas.microsoft.com/office/drawing/2014/main" id="{54100BBB-51CD-4C4C-994D-A8E766FA90D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Round Diagonal Corner Rectangle 85">
                        <a:extLst>
                          <a:ext uri="{FF2B5EF4-FFF2-40B4-BE49-F238E27FC236}">
                            <a16:creationId xmlns:a16="http://schemas.microsoft.com/office/drawing/2014/main" id="{46B84F8F-5700-4266-AB36-DF2A6F73445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6" name="Round Diagonal Corner Rectangle 86">
                        <a:extLst>
                          <a:ext uri="{FF2B5EF4-FFF2-40B4-BE49-F238E27FC236}">
                            <a16:creationId xmlns:a16="http://schemas.microsoft.com/office/drawing/2014/main" id="{E6BB3F35-5AD9-4E76-97C0-143FAAC54AB8}"/>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Round Diagonal Corner Rectangle 87">
                        <a:extLst>
                          <a:ext uri="{FF2B5EF4-FFF2-40B4-BE49-F238E27FC236}">
                            <a16:creationId xmlns:a16="http://schemas.microsoft.com/office/drawing/2014/main" id="{681CE025-0DBD-4B3F-8153-D0EA99056DF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3" name="Group 72">
                  <a:extLst>
                    <a:ext uri="{FF2B5EF4-FFF2-40B4-BE49-F238E27FC236}">
                      <a16:creationId xmlns:a16="http://schemas.microsoft.com/office/drawing/2014/main" id="{53D2242C-1A01-47D4-9264-A901CD126BB5}"/>
                    </a:ext>
                  </a:extLst>
                </p:cNvPr>
                <p:cNvGrpSpPr/>
                <p:nvPr/>
              </p:nvGrpSpPr>
              <p:grpSpPr>
                <a:xfrm>
                  <a:off x="1753822" y="3742945"/>
                  <a:ext cx="294723" cy="505968"/>
                  <a:chOff x="1241184" y="770000"/>
                  <a:chExt cx="2405441" cy="4129562"/>
                </a:xfrm>
              </p:grpSpPr>
              <p:grpSp>
                <p:nvGrpSpPr>
                  <p:cNvPr id="581" name="Group 580">
                    <a:extLst>
                      <a:ext uri="{FF2B5EF4-FFF2-40B4-BE49-F238E27FC236}">
                        <a16:creationId xmlns:a16="http://schemas.microsoft.com/office/drawing/2014/main" id="{98D4EB34-9C2F-461C-A3E6-C18B9BE03EB9}"/>
                      </a:ext>
                    </a:extLst>
                  </p:cNvPr>
                  <p:cNvGrpSpPr/>
                  <p:nvPr/>
                </p:nvGrpSpPr>
                <p:grpSpPr>
                  <a:xfrm>
                    <a:off x="2133600" y="2743200"/>
                    <a:ext cx="1295400" cy="990600"/>
                    <a:chOff x="4567827" y="970271"/>
                    <a:chExt cx="1595182" cy="1230216"/>
                  </a:xfrm>
                </p:grpSpPr>
                <p:grpSp>
                  <p:nvGrpSpPr>
                    <p:cNvPr id="661" name="Group 660">
                      <a:extLst>
                        <a:ext uri="{FF2B5EF4-FFF2-40B4-BE49-F238E27FC236}">
                          <a16:creationId xmlns:a16="http://schemas.microsoft.com/office/drawing/2014/main" id="{4C38B01F-DE33-4E76-83B9-FAA3B5B867F9}"/>
                        </a:ext>
                      </a:extLst>
                    </p:cNvPr>
                    <p:cNvGrpSpPr/>
                    <p:nvPr/>
                  </p:nvGrpSpPr>
                  <p:grpSpPr>
                    <a:xfrm>
                      <a:off x="4567827" y="970271"/>
                      <a:ext cx="1176558" cy="776349"/>
                      <a:chOff x="4567827" y="970271"/>
                      <a:chExt cx="1176558" cy="776349"/>
                    </a:xfrm>
                    <a:solidFill>
                      <a:schemeClr val="accent3">
                        <a:lumMod val="50000"/>
                      </a:schemeClr>
                    </a:solidFill>
                  </p:grpSpPr>
                  <p:sp>
                    <p:nvSpPr>
                      <p:cNvPr id="668" name="Round Diagonal Corner Rectangle 2">
                        <a:extLst>
                          <a:ext uri="{FF2B5EF4-FFF2-40B4-BE49-F238E27FC236}">
                            <a16:creationId xmlns:a16="http://schemas.microsoft.com/office/drawing/2014/main" id="{CFAB1F37-47E9-4C76-8D3C-D397837849C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9" name="Round Diagonal Corner Rectangle 3">
                        <a:extLst>
                          <a:ext uri="{FF2B5EF4-FFF2-40B4-BE49-F238E27FC236}">
                            <a16:creationId xmlns:a16="http://schemas.microsoft.com/office/drawing/2014/main" id="{C4BEAA10-C21D-45DF-901F-9D11911835E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0" name="Round Diagonal Corner Rectangle 4">
                        <a:extLst>
                          <a:ext uri="{FF2B5EF4-FFF2-40B4-BE49-F238E27FC236}">
                            <a16:creationId xmlns:a16="http://schemas.microsoft.com/office/drawing/2014/main" id="{EE57FD3F-622F-47D4-BD93-9C00370A45B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Round Diagonal Corner Rectangle 5">
                        <a:extLst>
                          <a:ext uri="{FF2B5EF4-FFF2-40B4-BE49-F238E27FC236}">
                            <a16:creationId xmlns:a16="http://schemas.microsoft.com/office/drawing/2014/main" id="{98524887-DF24-464C-A174-7B421D6EF996}"/>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Round Diagonal Corner Rectangle 6">
                        <a:extLst>
                          <a:ext uri="{FF2B5EF4-FFF2-40B4-BE49-F238E27FC236}">
                            <a16:creationId xmlns:a16="http://schemas.microsoft.com/office/drawing/2014/main" id="{7617C263-72B0-4D8B-B2B1-A90B5691060B}"/>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2" name="Group 661">
                      <a:extLst>
                        <a:ext uri="{FF2B5EF4-FFF2-40B4-BE49-F238E27FC236}">
                          <a16:creationId xmlns:a16="http://schemas.microsoft.com/office/drawing/2014/main" id="{D58D64A7-9AB2-4678-868D-4E6296A825E1}"/>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663" name="Round Diagonal Corner Rectangle 9">
                        <a:extLst>
                          <a:ext uri="{FF2B5EF4-FFF2-40B4-BE49-F238E27FC236}">
                            <a16:creationId xmlns:a16="http://schemas.microsoft.com/office/drawing/2014/main" id="{DC06A119-60D0-49A3-B764-E2B436C20B9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Round Diagonal Corner Rectangle 10">
                        <a:extLst>
                          <a:ext uri="{FF2B5EF4-FFF2-40B4-BE49-F238E27FC236}">
                            <a16:creationId xmlns:a16="http://schemas.microsoft.com/office/drawing/2014/main" id="{4CC16187-C8A2-4152-B262-0B1CCD33F581}"/>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Round Diagonal Corner Rectangle 11">
                        <a:extLst>
                          <a:ext uri="{FF2B5EF4-FFF2-40B4-BE49-F238E27FC236}">
                            <a16:creationId xmlns:a16="http://schemas.microsoft.com/office/drawing/2014/main" id="{D2A68316-58CE-44CF-9F43-AD0A69E474E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Round Diagonal Corner Rectangle 12">
                        <a:extLst>
                          <a:ext uri="{FF2B5EF4-FFF2-40B4-BE49-F238E27FC236}">
                            <a16:creationId xmlns:a16="http://schemas.microsoft.com/office/drawing/2014/main" id="{D77510B8-B8B7-4D05-A887-DF3093CBA57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Round Diagonal Corner Rectangle 13">
                        <a:extLst>
                          <a:ext uri="{FF2B5EF4-FFF2-40B4-BE49-F238E27FC236}">
                            <a16:creationId xmlns:a16="http://schemas.microsoft.com/office/drawing/2014/main" id="{6F84D9E0-574C-4C1E-9131-C1EBECE528B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2" name="Double Wave 581">
                    <a:extLst>
                      <a:ext uri="{FF2B5EF4-FFF2-40B4-BE49-F238E27FC236}">
                        <a16:creationId xmlns:a16="http://schemas.microsoft.com/office/drawing/2014/main" id="{B4599194-C542-4307-B3E9-167257360AD9}"/>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3" name="Group 582">
                    <a:extLst>
                      <a:ext uri="{FF2B5EF4-FFF2-40B4-BE49-F238E27FC236}">
                        <a16:creationId xmlns:a16="http://schemas.microsoft.com/office/drawing/2014/main" id="{09465634-EFF2-4073-B344-52AD9CFC1F19}"/>
                      </a:ext>
                    </a:extLst>
                  </p:cNvPr>
                  <p:cNvGrpSpPr/>
                  <p:nvPr/>
                </p:nvGrpSpPr>
                <p:grpSpPr>
                  <a:xfrm rot="3721982">
                    <a:off x="2072705" y="1965154"/>
                    <a:ext cx="1219200" cy="940256"/>
                    <a:chOff x="4567827" y="970271"/>
                    <a:chExt cx="1595182" cy="1230216"/>
                  </a:xfrm>
                </p:grpSpPr>
                <p:grpSp>
                  <p:nvGrpSpPr>
                    <p:cNvPr id="649" name="Group 7">
                      <a:extLst>
                        <a:ext uri="{FF2B5EF4-FFF2-40B4-BE49-F238E27FC236}">
                          <a16:creationId xmlns:a16="http://schemas.microsoft.com/office/drawing/2014/main" id="{58DECEF1-0ACB-4469-9525-27F77980ABB7}"/>
                        </a:ext>
                      </a:extLst>
                    </p:cNvPr>
                    <p:cNvGrpSpPr/>
                    <p:nvPr/>
                  </p:nvGrpSpPr>
                  <p:grpSpPr>
                    <a:xfrm>
                      <a:off x="4567827" y="970271"/>
                      <a:ext cx="1176558" cy="776349"/>
                      <a:chOff x="4567827" y="970271"/>
                      <a:chExt cx="1176558" cy="776349"/>
                    </a:xfrm>
                    <a:solidFill>
                      <a:schemeClr val="accent3">
                        <a:lumMod val="50000"/>
                      </a:schemeClr>
                    </a:solidFill>
                  </p:grpSpPr>
                  <p:sp>
                    <p:nvSpPr>
                      <p:cNvPr id="656" name="Round Diagonal Corner Rectangle 2">
                        <a:extLst>
                          <a:ext uri="{FF2B5EF4-FFF2-40B4-BE49-F238E27FC236}">
                            <a16:creationId xmlns:a16="http://schemas.microsoft.com/office/drawing/2014/main" id="{AB60C4EF-F05B-4A5A-8893-B6F3505B4B7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Round Diagonal Corner Rectangle 3">
                        <a:extLst>
                          <a:ext uri="{FF2B5EF4-FFF2-40B4-BE49-F238E27FC236}">
                            <a16:creationId xmlns:a16="http://schemas.microsoft.com/office/drawing/2014/main" id="{9E18C4E7-F21F-4F6E-A850-1BBB7C5DE47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Round Diagonal Corner Rectangle 4">
                        <a:extLst>
                          <a:ext uri="{FF2B5EF4-FFF2-40B4-BE49-F238E27FC236}">
                            <a16:creationId xmlns:a16="http://schemas.microsoft.com/office/drawing/2014/main" id="{D87A9358-8821-43E3-89AB-CDB2271BAF7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Round Diagonal Corner Rectangle 5">
                        <a:extLst>
                          <a:ext uri="{FF2B5EF4-FFF2-40B4-BE49-F238E27FC236}">
                            <a16:creationId xmlns:a16="http://schemas.microsoft.com/office/drawing/2014/main" id="{C4FB9CD9-9DFE-4A05-8E77-48FB9BF6ECE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Round Diagonal Corner Rectangle 6">
                        <a:extLst>
                          <a:ext uri="{FF2B5EF4-FFF2-40B4-BE49-F238E27FC236}">
                            <a16:creationId xmlns:a16="http://schemas.microsoft.com/office/drawing/2014/main" id="{21EE8BD3-53A2-461C-8376-EFC39AD17C2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0" name="Group 8">
                      <a:extLst>
                        <a:ext uri="{FF2B5EF4-FFF2-40B4-BE49-F238E27FC236}">
                          <a16:creationId xmlns:a16="http://schemas.microsoft.com/office/drawing/2014/main" id="{9364B671-24A8-4232-9403-799B1468A3B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651" name="Round Diagonal Corner Rectangle 18">
                        <a:extLst>
                          <a:ext uri="{FF2B5EF4-FFF2-40B4-BE49-F238E27FC236}">
                            <a16:creationId xmlns:a16="http://schemas.microsoft.com/office/drawing/2014/main" id="{B71B392B-18D0-4940-BCEA-676475A5A21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Round Diagonal Corner Rectangle 19">
                        <a:extLst>
                          <a:ext uri="{FF2B5EF4-FFF2-40B4-BE49-F238E27FC236}">
                            <a16:creationId xmlns:a16="http://schemas.microsoft.com/office/drawing/2014/main" id="{CBC80EF6-F39A-4EF7-8569-F74E59CC857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Round Diagonal Corner Rectangle 20">
                        <a:extLst>
                          <a:ext uri="{FF2B5EF4-FFF2-40B4-BE49-F238E27FC236}">
                            <a16:creationId xmlns:a16="http://schemas.microsoft.com/office/drawing/2014/main" id="{0D2B560F-38EE-4CAF-A503-D4DEB3D0902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Round Diagonal Corner Rectangle 21">
                        <a:extLst>
                          <a:ext uri="{FF2B5EF4-FFF2-40B4-BE49-F238E27FC236}">
                            <a16:creationId xmlns:a16="http://schemas.microsoft.com/office/drawing/2014/main" id="{08F9EBCB-60FE-4C84-B5C1-6B0F7DACD6C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Round Diagonal Corner Rectangle 22">
                        <a:extLst>
                          <a:ext uri="{FF2B5EF4-FFF2-40B4-BE49-F238E27FC236}">
                            <a16:creationId xmlns:a16="http://schemas.microsoft.com/office/drawing/2014/main" id="{A3C95F01-4513-4201-9924-06D42C31AE43}"/>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4" name="Group 583">
                    <a:extLst>
                      <a:ext uri="{FF2B5EF4-FFF2-40B4-BE49-F238E27FC236}">
                        <a16:creationId xmlns:a16="http://schemas.microsoft.com/office/drawing/2014/main" id="{F36AEF66-DF33-4D58-8D6E-62F5161D58E1}"/>
                      </a:ext>
                    </a:extLst>
                  </p:cNvPr>
                  <p:cNvGrpSpPr/>
                  <p:nvPr/>
                </p:nvGrpSpPr>
                <p:grpSpPr>
                  <a:xfrm rot="20253845">
                    <a:off x="1241184" y="1553241"/>
                    <a:ext cx="1595182" cy="1230216"/>
                    <a:chOff x="4567827" y="970271"/>
                    <a:chExt cx="1595182" cy="1230216"/>
                  </a:xfrm>
                </p:grpSpPr>
                <p:grpSp>
                  <p:nvGrpSpPr>
                    <p:cNvPr id="637" name="Group 7">
                      <a:extLst>
                        <a:ext uri="{FF2B5EF4-FFF2-40B4-BE49-F238E27FC236}">
                          <a16:creationId xmlns:a16="http://schemas.microsoft.com/office/drawing/2014/main" id="{F8AFFDCB-ADB7-421F-B01C-8F55E7A9A6A0}"/>
                        </a:ext>
                      </a:extLst>
                    </p:cNvPr>
                    <p:cNvGrpSpPr/>
                    <p:nvPr/>
                  </p:nvGrpSpPr>
                  <p:grpSpPr>
                    <a:xfrm>
                      <a:off x="4567827" y="970271"/>
                      <a:ext cx="1176558" cy="776349"/>
                      <a:chOff x="4567827" y="970271"/>
                      <a:chExt cx="1176558" cy="776349"/>
                    </a:xfrm>
                    <a:solidFill>
                      <a:schemeClr val="accent3">
                        <a:lumMod val="50000"/>
                      </a:schemeClr>
                    </a:solidFill>
                  </p:grpSpPr>
                  <p:sp>
                    <p:nvSpPr>
                      <p:cNvPr id="644" name="Round Diagonal Corner Rectangle 2">
                        <a:extLst>
                          <a:ext uri="{FF2B5EF4-FFF2-40B4-BE49-F238E27FC236}">
                            <a16:creationId xmlns:a16="http://schemas.microsoft.com/office/drawing/2014/main" id="{F2B45706-83B9-427A-9C28-50226C77BA1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Round Diagonal Corner Rectangle 3">
                        <a:extLst>
                          <a:ext uri="{FF2B5EF4-FFF2-40B4-BE49-F238E27FC236}">
                            <a16:creationId xmlns:a16="http://schemas.microsoft.com/office/drawing/2014/main" id="{04471D2E-691D-4D1D-BD56-D696CAE15E4D}"/>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Round Diagonal Corner Rectangle 4">
                        <a:extLst>
                          <a:ext uri="{FF2B5EF4-FFF2-40B4-BE49-F238E27FC236}">
                            <a16:creationId xmlns:a16="http://schemas.microsoft.com/office/drawing/2014/main" id="{CAEC2C7D-5785-4BA5-B11F-0F25F871D06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Round Diagonal Corner Rectangle 5">
                        <a:extLst>
                          <a:ext uri="{FF2B5EF4-FFF2-40B4-BE49-F238E27FC236}">
                            <a16:creationId xmlns:a16="http://schemas.microsoft.com/office/drawing/2014/main" id="{20A5BCB1-7A8C-4025-876B-C0206023B4D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Round Diagonal Corner Rectangle 6">
                        <a:extLst>
                          <a:ext uri="{FF2B5EF4-FFF2-40B4-BE49-F238E27FC236}">
                            <a16:creationId xmlns:a16="http://schemas.microsoft.com/office/drawing/2014/main" id="{DD82F18A-46E6-48AB-BA6B-D3A1A20BECC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8" name="Group 8">
                      <a:extLst>
                        <a:ext uri="{FF2B5EF4-FFF2-40B4-BE49-F238E27FC236}">
                          <a16:creationId xmlns:a16="http://schemas.microsoft.com/office/drawing/2014/main" id="{D3BE946B-8DF5-42B7-BC19-75B4535BF1A8}"/>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639" name="Round Diagonal Corner Rectangle 31">
                        <a:extLst>
                          <a:ext uri="{FF2B5EF4-FFF2-40B4-BE49-F238E27FC236}">
                            <a16:creationId xmlns:a16="http://schemas.microsoft.com/office/drawing/2014/main" id="{1573D91A-2279-4ADA-ADF5-A4471141CB7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Round Diagonal Corner Rectangle 32">
                        <a:extLst>
                          <a:ext uri="{FF2B5EF4-FFF2-40B4-BE49-F238E27FC236}">
                            <a16:creationId xmlns:a16="http://schemas.microsoft.com/office/drawing/2014/main" id="{7887D235-B384-41AE-85C2-C8997C24CF9C}"/>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Round Diagonal Corner Rectangle 33">
                        <a:extLst>
                          <a:ext uri="{FF2B5EF4-FFF2-40B4-BE49-F238E27FC236}">
                            <a16:creationId xmlns:a16="http://schemas.microsoft.com/office/drawing/2014/main" id="{4D114D32-B984-4454-AF8A-FD7833B41B9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Round Diagonal Corner Rectangle 34">
                        <a:extLst>
                          <a:ext uri="{FF2B5EF4-FFF2-40B4-BE49-F238E27FC236}">
                            <a16:creationId xmlns:a16="http://schemas.microsoft.com/office/drawing/2014/main" id="{358E2D04-545F-4F3C-8D94-3FA379254CF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Round Diagonal Corner Rectangle 35">
                        <a:extLst>
                          <a:ext uri="{FF2B5EF4-FFF2-40B4-BE49-F238E27FC236}">
                            <a16:creationId xmlns:a16="http://schemas.microsoft.com/office/drawing/2014/main" id="{3E4329A9-9A07-47B9-9F31-F37CF6DF40A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5" name="Group 584">
                    <a:extLst>
                      <a:ext uri="{FF2B5EF4-FFF2-40B4-BE49-F238E27FC236}">
                        <a16:creationId xmlns:a16="http://schemas.microsoft.com/office/drawing/2014/main" id="{3AFDBEC2-92BA-4AD3-B5C0-FD0BC989639E}"/>
                      </a:ext>
                    </a:extLst>
                  </p:cNvPr>
                  <p:cNvGrpSpPr/>
                  <p:nvPr/>
                </p:nvGrpSpPr>
                <p:grpSpPr>
                  <a:xfrm rot="8113811">
                    <a:off x="1943792" y="770000"/>
                    <a:ext cx="1446415" cy="1355079"/>
                    <a:chOff x="4567827" y="970271"/>
                    <a:chExt cx="1595182" cy="1230216"/>
                  </a:xfrm>
                </p:grpSpPr>
                <p:grpSp>
                  <p:nvGrpSpPr>
                    <p:cNvPr id="625" name="Group 7">
                      <a:extLst>
                        <a:ext uri="{FF2B5EF4-FFF2-40B4-BE49-F238E27FC236}">
                          <a16:creationId xmlns:a16="http://schemas.microsoft.com/office/drawing/2014/main" id="{6819BE13-5E95-493B-8B2E-5B5EDD51D34D}"/>
                        </a:ext>
                      </a:extLst>
                    </p:cNvPr>
                    <p:cNvGrpSpPr/>
                    <p:nvPr/>
                  </p:nvGrpSpPr>
                  <p:grpSpPr>
                    <a:xfrm>
                      <a:off x="4567827" y="970271"/>
                      <a:ext cx="1176558" cy="776349"/>
                      <a:chOff x="4567827" y="970271"/>
                      <a:chExt cx="1176558" cy="776349"/>
                    </a:xfrm>
                    <a:solidFill>
                      <a:schemeClr val="accent3">
                        <a:lumMod val="50000"/>
                      </a:schemeClr>
                    </a:solidFill>
                  </p:grpSpPr>
                  <p:sp>
                    <p:nvSpPr>
                      <p:cNvPr id="632" name="Round Diagonal Corner Rectangle 2">
                        <a:extLst>
                          <a:ext uri="{FF2B5EF4-FFF2-40B4-BE49-F238E27FC236}">
                            <a16:creationId xmlns:a16="http://schemas.microsoft.com/office/drawing/2014/main" id="{DB9C65E9-B8F3-40E9-9978-6BC84A625071}"/>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Round Diagonal Corner Rectangle 3">
                        <a:extLst>
                          <a:ext uri="{FF2B5EF4-FFF2-40B4-BE49-F238E27FC236}">
                            <a16:creationId xmlns:a16="http://schemas.microsoft.com/office/drawing/2014/main" id="{9D7D25D4-0D87-4CBB-8250-AC611775100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Round Diagonal Corner Rectangle 4">
                        <a:extLst>
                          <a:ext uri="{FF2B5EF4-FFF2-40B4-BE49-F238E27FC236}">
                            <a16:creationId xmlns:a16="http://schemas.microsoft.com/office/drawing/2014/main" id="{0A117554-C6A3-46F7-827F-5EE58C17A7CE}"/>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Round Diagonal Corner Rectangle 5">
                        <a:extLst>
                          <a:ext uri="{FF2B5EF4-FFF2-40B4-BE49-F238E27FC236}">
                            <a16:creationId xmlns:a16="http://schemas.microsoft.com/office/drawing/2014/main" id="{22D4D24A-428D-4A99-A877-4E8B4E85535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Round Diagonal Corner Rectangle 6">
                        <a:extLst>
                          <a:ext uri="{FF2B5EF4-FFF2-40B4-BE49-F238E27FC236}">
                            <a16:creationId xmlns:a16="http://schemas.microsoft.com/office/drawing/2014/main" id="{B824A3E2-1592-4BAB-9754-9DF2F4F69DC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6" name="Group 8">
                      <a:extLst>
                        <a:ext uri="{FF2B5EF4-FFF2-40B4-BE49-F238E27FC236}">
                          <a16:creationId xmlns:a16="http://schemas.microsoft.com/office/drawing/2014/main" id="{443A0F4F-D265-4961-9387-FE525A0299D8}"/>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627" name="Round Diagonal Corner Rectangle 44">
                        <a:extLst>
                          <a:ext uri="{FF2B5EF4-FFF2-40B4-BE49-F238E27FC236}">
                            <a16:creationId xmlns:a16="http://schemas.microsoft.com/office/drawing/2014/main" id="{BC799A0D-62C4-40E8-9B55-73B5F3B96218}"/>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Round Diagonal Corner Rectangle 45">
                        <a:extLst>
                          <a:ext uri="{FF2B5EF4-FFF2-40B4-BE49-F238E27FC236}">
                            <a16:creationId xmlns:a16="http://schemas.microsoft.com/office/drawing/2014/main" id="{3830C6C2-E2BF-4FF5-93E8-0E18783F996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Round Diagonal Corner Rectangle 46">
                        <a:extLst>
                          <a:ext uri="{FF2B5EF4-FFF2-40B4-BE49-F238E27FC236}">
                            <a16:creationId xmlns:a16="http://schemas.microsoft.com/office/drawing/2014/main" id="{3BC777FD-3AC1-41C6-BE41-E22EA2F68372}"/>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Round Diagonal Corner Rectangle 47">
                        <a:extLst>
                          <a:ext uri="{FF2B5EF4-FFF2-40B4-BE49-F238E27FC236}">
                            <a16:creationId xmlns:a16="http://schemas.microsoft.com/office/drawing/2014/main" id="{4ECA1B2A-CC34-4A63-B696-9E57A0D89AE3}"/>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Round Diagonal Corner Rectangle 48">
                        <a:extLst>
                          <a:ext uri="{FF2B5EF4-FFF2-40B4-BE49-F238E27FC236}">
                            <a16:creationId xmlns:a16="http://schemas.microsoft.com/office/drawing/2014/main" id="{5C889D71-796F-41C9-A1CC-03F623E7225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6" name="Group 585">
                    <a:extLst>
                      <a:ext uri="{FF2B5EF4-FFF2-40B4-BE49-F238E27FC236}">
                        <a16:creationId xmlns:a16="http://schemas.microsoft.com/office/drawing/2014/main" id="{7CBE63D0-5EBC-4279-8492-0C3FA9C28EFE}"/>
                      </a:ext>
                    </a:extLst>
                  </p:cNvPr>
                  <p:cNvGrpSpPr/>
                  <p:nvPr/>
                </p:nvGrpSpPr>
                <p:grpSpPr>
                  <a:xfrm rot="8113811">
                    <a:off x="1438523" y="2207715"/>
                    <a:ext cx="1390153" cy="762604"/>
                    <a:chOff x="4567827" y="970271"/>
                    <a:chExt cx="1595182" cy="1230216"/>
                  </a:xfrm>
                </p:grpSpPr>
                <p:grpSp>
                  <p:nvGrpSpPr>
                    <p:cNvPr id="613" name="Group 7">
                      <a:extLst>
                        <a:ext uri="{FF2B5EF4-FFF2-40B4-BE49-F238E27FC236}">
                          <a16:creationId xmlns:a16="http://schemas.microsoft.com/office/drawing/2014/main" id="{EEA90826-3383-4192-B6CF-595A4A9F8D0A}"/>
                        </a:ext>
                      </a:extLst>
                    </p:cNvPr>
                    <p:cNvGrpSpPr/>
                    <p:nvPr/>
                  </p:nvGrpSpPr>
                  <p:grpSpPr>
                    <a:xfrm>
                      <a:off x="4567827" y="970271"/>
                      <a:ext cx="1176558" cy="776349"/>
                      <a:chOff x="4567827" y="970271"/>
                      <a:chExt cx="1176558" cy="776349"/>
                    </a:xfrm>
                    <a:solidFill>
                      <a:schemeClr val="accent3">
                        <a:lumMod val="50000"/>
                      </a:schemeClr>
                    </a:solidFill>
                  </p:grpSpPr>
                  <p:sp>
                    <p:nvSpPr>
                      <p:cNvPr id="620" name="Round Diagonal Corner Rectangle 2">
                        <a:extLst>
                          <a:ext uri="{FF2B5EF4-FFF2-40B4-BE49-F238E27FC236}">
                            <a16:creationId xmlns:a16="http://schemas.microsoft.com/office/drawing/2014/main" id="{376C9B47-619E-4965-B016-139CB067385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Round Diagonal Corner Rectangle 3">
                        <a:extLst>
                          <a:ext uri="{FF2B5EF4-FFF2-40B4-BE49-F238E27FC236}">
                            <a16:creationId xmlns:a16="http://schemas.microsoft.com/office/drawing/2014/main" id="{B74E043E-1EFC-41EF-B591-F908F4BAE52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Round Diagonal Corner Rectangle 4">
                        <a:extLst>
                          <a:ext uri="{FF2B5EF4-FFF2-40B4-BE49-F238E27FC236}">
                            <a16:creationId xmlns:a16="http://schemas.microsoft.com/office/drawing/2014/main" id="{2CB7D236-E34D-4524-80C1-03CC7A3D1AC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Round Diagonal Corner Rectangle 5">
                        <a:extLst>
                          <a:ext uri="{FF2B5EF4-FFF2-40B4-BE49-F238E27FC236}">
                            <a16:creationId xmlns:a16="http://schemas.microsoft.com/office/drawing/2014/main" id="{A94E3CE0-5180-4433-909D-86701A1B2D6E}"/>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Round Diagonal Corner Rectangle 6">
                        <a:extLst>
                          <a:ext uri="{FF2B5EF4-FFF2-40B4-BE49-F238E27FC236}">
                            <a16:creationId xmlns:a16="http://schemas.microsoft.com/office/drawing/2014/main" id="{AA73D0BC-1D50-4F54-8A9F-0D13F9BA350A}"/>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4" name="Group 8">
                      <a:extLst>
                        <a:ext uri="{FF2B5EF4-FFF2-40B4-BE49-F238E27FC236}">
                          <a16:creationId xmlns:a16="http://schemas.microsoft.com/office/drawing/2014/main" id="{1A688B26-FB16-4E8B-A304-A1123BE9D466}"/>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615" name="Round Diagonal Corner Rectangle 57">
                        <a:extLst>
                          <a:ext uri="{FF2B5EF4-FFF2-40B4-BE49-F238E27FC236}">
                            <a16:creationId xmlns:a16="http://schemas.microsoft.com/office/drawing/2014/main" id="{E28F3E55-E3E5-4ED5-AB1B-13E922A28945}"/>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Round Diagonal Corner Rectangle 58">
                        <a:extLst>
                          <a:ext uri="{FF2B5EF4-FFF2-40B4-BE49-F238E27FC236}">
                            <a16:creationId xmlns:a16="http://schemas.microsoft.com/office/drawing/2014/main" id="{0C1361B1-1A12-4113-B108-B85B57D7FFA9}"/>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Round Diagonal Corner Rectangle 59">
                        <a:extLst>
                          <a:ext uri="{FF2B5EF4-FFF2-40B4-BE49-F238E27FC236}">
                            <a16:creationId xmlns:a16="http://schemas.microsoft.com/office/drawing/2014/main" id="{105CA7BD-80EE-4997-B7A8-35846C1AE81E}"/>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Round Diagonal Corner Rectangle 60">
                        <a:extLst>
                          <a:ext uri="{FF2B5EF4-FFF2-40B4-BE49-F238E27FC236}">
                            <a16:creationId xmlns:a16="http://schemas.microsoft.com/office/drawing/2014/main" id="{EDE5580E-4743-4C53-86AC-03F291CDDC6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Round Diagonal Corner Rectangle 61">
                        <a:extLst>
                          <a:ext uri="{FF2B5EF4-FFF2-40B4-BE49-F238E27FC236}">
                            <a16:creationId xmlns:a16="http://schemas.microsoft.com/office/drawing/2014/main" id="{52026903-8057-4974-B864-462A2A7F06D3}"/>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7" name="Group 586">
                    <a:extLst>
                      <a:ext uri="{FF2B5EF4-FFF2-40B4-BE49-F238E27FC236}">
                        <a16:creationId xmlns:a16="http://schemas.microsoft.com/office/drawing/2014/main" id="{0359536A-6593-4F26-98E0-278C8331FFC4}"/>
                      </a:ext>
                    </a:extLst>
                  </p:cNvPr>
                  <p:cNvGrpSpPr/>
                  <p:nvPr/>
                </p:nvGrpSpPr>
                <p:grpSpPr>
                  <a:xfrm rot="9089938">
                    <a:off x="2556363" y="1661184"/>
                    <a:ext cx="1090262" cy="771324"/>
                    <a:chOff x="4567827" y="970271"/>
                    <a:chExt cx="1595182" cy="1230216"/>
                  </a:xfrm>
                </p:grpSpPr>
                <p:grpSp>
                  <p:nvGrpSpPr>
                    <p:cNvPr id="601" name="Group 7">
                      <a:extLst>
                        <a:ext uri="{FF2B5EF4-FFF2-40B4-BE49-F238E27FC236}">
                          <a16:creationId xmlns:a16="http://schemas.microsoft.com/office/drawing/2014/main" id="{F967815F-6D0A-45CC-9791-D67FB15590A7}"/>
                        </a:ext>
                      </a:extLst>
                    </p:cNvPr>
                    <p:cNvGrpSpPr/>
                    <p:nvPr/>
                  </p:nvGrpSpPr>
                  <p:grpSpPr>
                    <a:xfrm>
                      <a:off x="4567827" y="970271"/>
                      <a:ext cx="1176558" cy="776349"/>
                      <a:chOff x="4567827" y="970271"/>
                      <a:chExt cx="1176558" cy="776349"/>
                    </a:xfrm>
                    <a:solidFill>
                      <a:schemeClr val="accent3">
                        <a:lumMod val="50000"/>
                      </a:schemeClr>
                    </a:solidFill>
                  </p:grpSpPr>
                  <p:sp>
                    <p:nvSpPr>
                      <p:cNvPr id="608" name="Round Diagonal Corner Rectangle 2">
                        <a:extLst>
                          <a:ext uri="{FF2B5EF4-FFF2-40B4-BE49-F238E27FC236}">
                            <a16:creationId xmlns:a16="http://schemas.microsoft.com/office/drawing/2014/main" id="{E22F5465-D0D8-497C-981C-1E86ECBA983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Round Diagonal Corner Rectangle 3">
                        <a:extLst>
                          <a:ext uri="{FF2B5EF4-FFF2-40B4-BE49-F238E27FC236}">
                            <a16:creationId xmlns:a16="http://schemas.microsoft.com/office/drawing/2014/main" id="{E5616803-578A-403E-9A6F-24003A62EC9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Round Diagonal Corner Rectangle 4">
                        <a:extLst>
                          <a:ext uri="{FF2B5EF4-FFF2-40B4-BE49-F238E27FC236}">
                            <a16:creationId xmlns:a16="http://schemas.microsoft.com/office/drawing/2014/main" id="{C3DBFCE9-F998-47B4-8973-FE0BAC98481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Round Diagonal Corner Rectangle 5">
                        <a:extLst>
                          <a:ext uri="{FF2B5EF4-FFF2-40B4-BE49-F238E27FC236}">
                            <a16:creationId xmlns:a16="http://schemas.microsoft.com/office/drawing/2014/main" id="{CAF94F02-76A1-4BA4-9FE8-76EFAF1EAEF9}"/>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Round Diagonal Corner Rectangle 6">
                        <a:extLst>
                          <a:ext uri="{FF2B5EF4-FFF2-40B4-BE49-F238E27FC236}">
                            <a16:creationId xmlns:a16="http://schemas.microsoft.com/office/drawing/2014/main" id="{E7D2334A-7081-40F1-8236-ABBCC0ABE96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2" name="Group 8">
                      <a:extLst>
                        <a:ext uri="{FF2B5EF4-FFF2-40B4-BE49-F238E27FC236}">
                          <a16:creationId xmlns:a16="http://schemas.microsoft.com/office/drawing/2014/main" id="{B3E46219-C656-45E6-A8F9-E29EDA4EDDD6}"/>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603" name="Round Diagonal Corner Rectangle 70">
                        <a:extLst>
                          <a:ext uri="{FF2B5EF4-FFF2-40B4-BE49-F238E27FC236}">
                            <a16:creationId xmlns:a16="http://schemas.microsoft.com/office/drawing/2014/main" id="{F1F61090-8A60-472A-8EF6-CCED3C323383}"/>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Round Diagonal Corner Rectangle 71">
                        <a:extLst>
                          <a:ext uri="{FF2B5EF4-FFF2-40B4-BE49-F238E27FC236}">
                            <a16:creationId xmlns:a16="http://schemas.microsoft.com/office/drawing/2014/main" id="{D68C5ABB-4704-4CD6-A3DD-5BC984FCFB6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Round Diagonal Corner Rectangle 72">
                        <a:extLst>
                          <a:ext uri="{FF2B5EF4-FFF2-40B4-BE49-F238E27FC236}">
                            <a16:creationId xmlns:a16="http://schemas.microsoft.com/office/drawing/2014/main" id="{0FBAFCC3-779F-4701-9304-5B45DC64C31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Round Diagonal Corner Rectangle 73">
                        <a:extLst>
                          <a:ext uri="{FF2B5EF4-FFF2-40B4-BE49-F238E27FC236}">
                            <a16:creationId xmlns:a16="http://schemas.microsoft.com/office/drawing/2014/main" id="{F5EF1E7C-8D3A-4B51-BCD9-1CA20D2B6B9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Round Diagonal Corner Rectangle 74">
                        <a:extLst>
                          <a:ext uri="{FF2B5EF4-FFF2-40B4-BE49-F238E27FC236}">
                            <a16:creationId xmlns:a16="http://schemas.microsoft.com/office/drawing/2014/main" id="{07539E10-E862-428F-9955-BFA4B37DAD3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8" name="Group 587">
                    <a:extLst>
                      <a:ext uri="{FF2B5EF4-FFF2-40B4-BE49-F238E27FC236}">
                        <a16:creationId xmlns:a16="http://schemas.microsoft.com/office/drawing/2014/main" id="{F8466CA8-FCD7-4F07-85E1-1C0B2C846728}"/>
                      </a:ext>
                    </a:extLst>
                  </p:cNvPr>
                  <p:cNvGrpSpPr/>
                  <p:nvPr/>
                </p:nvGrpSpPr>
                <p:grpSpPr>
                  <a:xfrm rot="13486189" flipH="1">
                    <a:off x="1389306" y="2685691"/>
                    <a:ext cx="1345945" cy="1037421"/>
                    <a:chOff x="4567827" y="970271"/>
                    <a:chExt cx="1595182" cy="1230216"/>
                  </a:xfrm>
                </p:grpSpPr>
                <p:grpSp>
                  <p:nvGrpSpPr>
                    <p:cNvPr id="589" name="Group 7">
                      <a:extLst>
                        <a:ext uri="{FF2B5EF4-FFF2-40B4-BE49-F238E27FC236}">
                          <a16:creationId xmlns:a16="http://schemas.microsoft.com/office/drawing/2014/main" id="{0B02F36A-BDDA-423B-9B27-CB79BBC4A7F0}"/>
                        </a:ext>
                      </a:extLst>
                    </p:cNvPr>
                    <p:cNvGrpSpPr/>
                    <p:nvPr/>
                  </p:nvGrpSpPr>
                  <p:grpSpPr>
                    <a:xfrm>
                      <a:off x="4567827" y="970271"/>
                      <a:ext cx="1176558" cy="776349"/>
                      <a:chOff x="4567827" y="970271"/>
                      <a:chExt cx="1176558" cy="776349"/>
                    </a:xfrm>
                    <a:solidFill>
                      <a:schemeClr val="accent3">
                        <a:lumMod val="50000"/>
                      </a:schemeClr>
                    </a:solidFill>
                  </p:grpSpPr>
                  <p:sp>
                    <p:nvSpPr>
                      <p:cNvPr id="596" name="Round Diagonal Corner Rectangle 2">
                        <a:extLst>
                          <a:ext uri="{FF2B5EF4-FFF2-40B4-BE49-F238E27FC236}">
                            <a16:creationId xmlns:a16="http://schemas.microsoft.com/office/drawing/2014/main" id="{291C683E-2059-4932-9DE7-F9A1230318FF}"/>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Round Diagonal Corner Rectangle 3">
                        <a:extLst>
                          <a:ext uri="{FF2B5EF4-FFF2-40B4-BE49-F238E27FC236}">
                            <a16:creationId xmlns:a16="http://schemas.microsoft.com/office/drawing/2014/main" id="{879139D5-F1A2-4ECD-AF0A-F627B1660177}"/>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Round Diagonal Corner Rectangle 4">
                        <a:extLst>
                          <a:ext uri="{FF2B5EF4-FFF2-40B4-BE49-F238E27FC236}">
                            <a16:creationId xmlns:a16="http://schemas.microsoft.com/office/drawing/2014/main" id="{FE40E0A8-CD8D-4364-A4AB-CA6256617A9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Round Diagonal Corner Rectangle 5">
                        <a:extLst>
                          <a:ext uri="{FF2B5EF4-FFF2-40B4-BE49-F238E27FC236}">
                            <a16:creationId xmlns:a16="http://schemas.microsoft.com/office/drawing/2014/main" id="{766BD57B-6A20-44EE-AAEE-E548ADDFF94F}"/>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Round Diagonal Corner Rectangle 6">
                        <a:extLst>
                          <a:ext uri="{FF2B5EF4-FFF2-40B4-BE49-F238E27FC236}">
                            <a16:creationId xmlns:a16="http://schemas.microsoft.com/office/drawing/2014/main" id="{DF65972D-1627-4937-B2C9-8912BB02D617}"/>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0" name="Group 8">
                      <a:extLst>
                        <a:ext uri="{FF2B5EF4-FFF2-40B4-BE49-F238E27FC236}">
                          <a16:creationId xmlns:a16="http://schemas.microsoft.com/office/drawing/2014/main" id="{FFA2459C-40A2-442C-BA4B-6ED4D70D8F2C}"/>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591" name="Round Diagonal Corner Rectangle 83">
                        <a:extLst>
                          <a:ext uri="{FF2B5EF4-FFF2-40B4-BE49-F238E27FC236}">
                            <a16:creationId xmlns:a16="http://schemas.microsoft.com/office/drawing/2014/main" id="{CCA304A4-510B-48D0-8D4D-20440A1F8926}"/>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Round Diagonal Corner Rectangle 84">
                        <a:extLst>
                          <a:ext uri="{FF2B5EF4-FFF2-40B4-BE49-F238E27FC236}">
                            <a16:creationId xmlns:a16="http://schemas.microsoft.com/office/drawing/2014/main" id="{F47E6711-804F-4586-B708-FFB8BD44D2D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Round Diagonal Corner Rectangle 85">
                        <a:extLst>
                          <a:ext uri="{FF2B5EF4-FFF2-40B4-BE49-F238E27FC236}">
                            <a16:creationId xmlns:a16="http://schemas.microsoft.com/office/drawing/2014/main" id="{410047CD-AE51-4B0B-82EE-2EA872C9E43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Round Diagonal Corner Rectangle 86">
                        <a:extLst>
                          <a:ext uri="{FF2B5EF4-FFF2-40B4-BE49-F238E27FC236}">
                            <a16:creationId xmlns:a16="http://schemas.microsoft.com/office/drawing/2014/main" id="{1418904A-AD70-49D6-9599-A7F2295950E3}"/>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Round Diagonal Corner Rectangle 87">
                        <a:extLst>
                          <a:ext uri="{FF2B5EF4-FFF2-40B4-BE49-F238E27FC236}">
                            <a16:creationId xmlns:a16="http://schemas.microsoft.com/office/drawing/2014/main" id="{02C95596-111D-407D-B100-FEB0277E358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4" name="Group 73">
                  <a:extLst>
                    <a:ext uri="{FF2B5EF4-FFF2-40B4-BE49-F238E27FC236}">
                      <a16:creationId xmlns:a16="http://schemas.microsoft.com/office/drawing/2014/main" id="{1EB259C5-FF5D-4802-B758-A1628AB2A331}"/>
                    </a:ext>
                  </a:extLst>
                </p:cNvPr>
                <p:cNvGrpSpPr/>
                <p:nvPr/>
              </p:nvGrpSpPr>
              <p:grpSpPr>
                <a:xfrm>
                  <a:off x="2054353" y="3678937"/>
                  <a:ext cx="777240" cy="543506"/>
                  <a:chOff x="3480816" y="1417320"/>
                  <a:chExt cx="4105975" cy="2871216"/>
                </a:xfrm>
              </p:grpSpPr>
              <p:grpSp>
                <p:nvGrpSpPr>
                  <p:cNvPr id="569" name="Group 568">
                    <a:extLst>
                      <a:ext uri="{FF2B5EF4-FFF2-40B4-BE49-F238E27FC236}">
                        <a16:creationId xmlns:a16="http://schemas.microsoft.com/office/drawing/2014/main" id="{1037913F-CFF5-4DCE-AD6C-4073F4BD0A4F}"/>
                      </a:ext>
                    </a:extLst>
                  </p:cNvPr>
                  <p:cNvGrpSpPr/>
                  <p:nvPr/>
                </p:nvGrpSpPr>
                <p:grpSpPr>
                  <a:xfrm>
                    <a:off x="4489705" y="1779294"/>
                    <a:ext cx="1630864" cy="1887450"/>
                    <a:chOff x="7653422" y="1435608"/>
                    <a:chExt cx="2769586" cy="3757446"/>
                  </a:xfrm>
                </p:grpSpPr>
                <p:sp>
                  <p:nvSpPr>
                    <p:cNvPr id="579" name="Rectangle 2">
                      <a:extLst>
                        <a:ext uri="{FF2B5EF4-FFF2-40B4-BE49-F238E27FC236}">
                          <a16:creationId xmlns:a16="http://schemas.microsoft.com/office/drawing/2014/main" id="{5D8ECC44-9AEB-4AFC-8CF1-6B268F8015B6}"/>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Freeform: Shape 579">
                      <a:extLst>
                        <a:ext uri="{FF2B5EF4-FFF2-40B4-BE49-F238E27FC236}">
                          <a16:creationId xmlns:a16="http://schemas.microsoft.com/office/drawing/2014/main" id="{13135604-D76E-41C0-82DB-E6012BE88FF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70" name="Group 569">
                    <a:extLst>
                      <a:ext uri="{FF2B5EF4-FFF2-40B4-BE49-F238E27FC236}">
                        <a16:creationId xmlns:a16="http://schemas.microsoft.com/office/drawing/2014/main" id="{B405B40A-21DF-4CBB-904A-8D42DE593F89}"/>
                      </a:ext>
                    </a:extLst>
                  </p:cNvPr>
                  <p:cNvGrpSpPr/>
                  <p:nvPr/>
                </p:nvGrpSpPr>
                <p:grpSpPr>
                  <a:xfrm>
                    <a:off x="5218177" y="1636776"/>
                    <a:ext cx="1822482" cy="2109216"/>
                    <a:chOff x="7653422" y="1435608"/>
                    <a:chExt cx="2769586" cy="3757446"/>
                  </a:xfrm>
                </p:grpSpPr>
                <p:sp>
                  <p:nvSpPr>
                    <p:cNvPr id="577" name="Rectangle 2">
                      <a:extLst>
                        <a:ext uri="{FF2B5EF4-FFF2-40B4-BE49-F238E27FC236}">
                          <a16:creationId xmlns:a16="http://schemas.microsoft.com/office/drawing/2014/main" id="{0AA13E7E-1C9C-40F7-A8A7-AA639EF6A085}"/>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Freeform: Shape 577">
                      <a:extLst>
                        <a:ext uri="{FF2B5EF4-FFF2-40B4-BE49-F238E27FC236}">
                          <a16:creationId xmlns:a16="http://schemas.microsoft.com/office/drawing/2014/main" id="{AF6E34E7-EB2D-41A9-A9B3-729E2F7F1F04}"/>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71" name="Group 570">
                    <a:extLst>
                      <a:ext uri="{FF2B5EF4-FFF2-40B4-BE49-F238E27FC236}">
                        <a16:creationId xmlns:a16="http://schemas.microsoft.com/office/drawing/2014/main" id="{727CD083-6E62-41E8-8823-9DC3DBFD28AF}"/>
                      </a:ext>
                    </a:extLst>
                  </p:cNvPr>
                  <p:cNvGrpSpPr/>
                  <p:nvPr/>
                </p:nvGrpSpPr>
                <p:grpSpPr>
                  <a:xfrm>
                    <a:off x="3480816" y="1417320"/>
                    <a:ext cx="2162223" cy="2502408"/>
                    <a:chOff x="7653422" y="1435608"/>
                    <a:chExt cx="2769586" cy="3757446"/>
                  </a:xfrm>
                </p:grpSpPr>
                <p:sp>
                  <p:nvSpPr>
                    <p:cNvPr id="575" name="Rectangle 2">
                      <a:extLst>
                        <a:ext uri="{FF2B5EF4-FFF2-40B4-BE49-F238E27FC236}">
                          <a16:creationId xmlns:a16="http://schemas.microsoft.com/office/drawing/2014/main" id="{A8B86029-F338-4836-B56D-3C974AF7EAD4}"/>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Freeform: Shape 575">
                      <a:extLst>
                        <a:ext uri="{FF2B5EF4-FFF2-40B4-BE49-F238E27FC236}">
                          <a16:creationId xmlns:a16="http://schemas.microsoft.com/office/drawing/2014/main" id="{3C73600C-C291-4DEE-AD85-FB33F1B536A4}"/>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572" name="Group 571">
                    <a:extLst>
                      <a:ext uri="{FF2B5EF4-FFF2-40B4-BE49-F238E27FC236}">
                        <a16:creationId xmlns:a16="http://schemas.microsoft.com/office/drawing/2014/main" id="{8F78AF98-CCED-4DFC-B6A7-D53BC093B299}"/>
                      </a:ext>
                    </a:extLst>
                  </p:cNvPr>
                  <p:cNvGrpSpPr/>
                  <p:nvPr/>
                </p:nvGrpSpPr>
                <p:grpSpPr>
                  <a:xfrm>
                    <a:off x="5394961" y="1751862"/>
                    <a:ext cx="2191830" cy="2536674"/>
                    <a:chOff x="7653422" y="1435608"/>
                    <a:chExt cx="2769586" cy="3757446"/>
                  </a:xfrm>
                </p:grpSpPr>
                <p:sp>
                  <p:nvSpPr>
                    <p:cNvPr id="573" name="Rectangle 2">
                      <a:extLst>
                        <a:ext uri="{FF2B5EF4-FFF2-40B4-BE49-F238E27FC236}">
                          <a16:creationId xmlns:a16="http://schemas.microsoft.com/office/drawing/2014/main" id="{FFF4D090-F99B-45A4-A17A-704473A3DE09}"/>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Freeform: Shape 573">
                      <a:extLst>
                        <a:ext uri="{FF2B5EF4-FFF2-40B4-BE49-F238E27FC236}">
                          <a16:creationId xmlns:a16="http://schemas.microsoft.com/office/drawing/2014/main" id="{D264E4DB-BB1F-4F1F-86DE-E02DE585DB79}"/>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75" name="Group 74">
                  <a:extLst>
                    <a:ext uri="{FF2B5EF4-FFF2-40B4-BE49-F238E27FC236}">
                      <a16:creationId xmlns:a16="http://schemas.microsoft.com/office/drawing/2014/main" id="{7FFF34A5-FCF6-4BB0-92F4-7734D9A2F956}"/>
                    </a:ext>
                  </a:extLst>
                </p:cNvPr>
                <p:cNvGrpSpPr/>
                <p:nvPr/>
              </p:nvGrpSpPr>
              <p:grpSpPr>
                <a:xfrm>
                  <a:off x="2220166" y="3770377"/>
                  <a:ext cx="294723" cy="505968"/>
                  <a:chOff x="1241184" y="770000"/>
                  <a:chExt cx="2405441" cy="4129562"/>
                </a:xfrm>
              </p:grpSpPr>
              <p:grpSp>
                <p:nvGrpSpPr>
                  <p:cNvPr id="477" name="Group 476">
                    <a:extLst>
                      <a:ext uri="{FF2B5EF4-FFF2-40B4-BE49-F238E27FC236}">
                        <a16:creationId xmlns:a16="http://schemas.microsoft.com/office/drawing/2014/main" id="{7E364AC8-D39E-4931-BB70-DAF689A8E8E4}"/>
                      </a:ext>
                    </a:extLst>
                  </p:cNvPr>
                  <p:cNvGrpSpPr/>
                  <p:nvPr/>
                </p:nvGrpSpPr>
                <p:grpSpPr>
                  <a:xfrm>
                    <a:off x="2133600" y="2743200"/>
                    <a:ext cx="1295400" cy="990600"/>
                    <a:chOff x="4567827" y="970271"/>
                    <a:chExt cx="1595182" cy="1230216"/>
                  </a:xfrm>
                </p:grpSpPr>
                <p:grpSp>
                  <p:nvGrpSpPr>
                    <p:cNvPr id="557" name="Group 556">
                      <a:extLst>
                        <a:ext uri="{FF2B5EF4-FFF2-40B4-BE49-F238E27FC236}">
                          <a16:creationId xmlns:a16="http://schemas.microsoft.com/office/drawing/2014/main" id="{B565B488-7588-4542-8646-44A1E0AC3B1A}"/>
                        </a:ext>
                      </a:extLst>
                    </p:cNvPr>
                    <p:cNvGrpSpPr/>
                    <p:nvPr/>
                  </p:nvGrpSpPr>
                  <p:grpSpPr>
                    <a:xfrm>
                      <a:off x="4567827" y="970271"/>
                      <a:ext cx="1176558" cy="776349"/>
                      <a:chOff x="4567827" y="970271"/>
                      <a:chExt cx="1176558" cy="776349"/>
                    </a:xfrm>
                    <a:solidFill>
                      <a:schemeClr val="accent3">
                        <a:lumMod val="50000"/>
                      </a:schemeClr>
                    </a:solidFill>
                  </p:grpSpPr>
                  <p:sp>
                    <p:nvSpPr>
                      <p:cNvPr id="564" name="Round Diagonal Corner Rectangle 2">
                        <a:extLst>
                          <a:ext uri="{FF2B5EF4-FFF2-40B4-BE49-F238E27FC236}">
                            <a16:creationId xmlns:a16="http://schemas.microsoft.com/office/drawing/2014/main" id="{CEA559D2-D9D3-4232-9F0A-80C5FEABFF04}"/>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Round Diagonal Corner Rectangle 3">
                        <a:extLst>
                          <a:ext uri="{FF2B5EF4-FFF2-40B4-BE49-F238E27FC236}">
                            <a16:creationId xmlns:a16="http://schemas.microsoft.com/office/drawing/2014/main" id="{EF047F75-AC52-4BA3-803B-066ABD6EBB6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Round Diagonal Corner Rectangle 4">
                        <a:extLst>
                          <a:ext uri="{FF2B5EF4-FFF2-40B4-BE49-F238E27FC236}">
                            <a16:creationId xmlns:a16="http://schemas.microsoft.com/office/drawing/2014/main" id="{5A91D196-F8F6-4CB5-8297-DAA8EE210E0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Round Diagonal Corner Rectangle 5">
                        <a:extLst>
                          <a:ext uri="{FF2B5EF4-FFF2-40B4-BE49-F238E27FC236}">
                            <a16:creationId xmlns:a16="http://schemas.microsoft.com/office/drawing/2014/main" id="{B169C266-ED52-4A24-BA64-F37610EC319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Round Diagonal Corner Rectangle 6">
                        <a:extLst>
                          <a:ext uri="{FF2B5EF4-FFF2-40B4-BE49-F238E27FC236}">
                            <a16:creationId xmlns:a16="http://schemas.microsoft.com/office/drawing/2014/main" id="{575DE4BC-7567-412A-93BE-98E3F9BF3D60}"/>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8" name="Group 557">
                      <a:extLst>
                        <a:ext uri="{FF2B5EF4-FFF2-40B4-BE49-F238E27FC236}">
                          <a16:creationId xmlns:a16="http://schemas.microsoft.com/office/drawing/2014/main" id="{6E11B252-8B0D-44A6-BFC5-69DF1FD37D90}"/>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559" name="Round Diagonal Corner Rectangle 9">
                        <a:extLst>
                          <a:ext uri="{FF2B5EF4-FFF2-40B4-BE49-F238E27FC236}">
                            <a16:creationId xmlns:a16="http://schemas.microsoft.com/office/drawing/2014/main" id="{494A4783-AFE8-47CF-9A1A-ED2604BDB8F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Round Diagonal Corner Rectangle 10">
                        <a:extLst>
                          <a:ext uri="{FF2B5EF4-FFF2-40B4-BE49-F238E27FC236}">
                            <a16:creationId xmlns:a16="http://schemas.microsoft.com/office/drawing/2014/main" id="{5B6821BA-2912-47D2-97C3-1EE2851088AD}"/>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Round Diagonal Corner Rectangle 11">
                        <a:extLst>
                          <a:ext uri="{FF2B5EF4-FFF2-40B4-BE49-F238E27FC236}">
                            <a16:creationId xmlns:a16="http://schemas.microsoft.com/office/drawing/2014/main" id="{E4F8AD31-3C0D-48EB-AC59-768CE4BC46A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Round Diagonal Corner Rectangle 12">
                        <a:extLst>
                          <a:ext uri="{FF2B5EF4-FFF2-40B4-BE49-F238E27FC236}">
                            <a16:creationId xmlns:a16="http://schemas.microsoft.com/office/drawing/2014/main" id="{12677BA8-E13E-4D68-B98C-706F97881E9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Round Diagonal Corner Rectangle 13">
                        <a:extLst>
                          <a:ext uri="{FF2B5EF4-FFF2-40B4-BE49-F238E27FC236}">
                            <a16:creationId xmlns:a16="http://schemas.microsoft.com/office/drawing/2014/main" id="{18D3AEC7-4703-42D1-B38F-E0D4823D34E0}"/>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78" name="Double Wave 477">
                    <a:extLst>
                      <a:ext uri="{FF2B5EF4-FFF2-40B4-BE49-F238E27FC236}">
                        <a16:creationId xmlns:a16="http://schemas.microsoft.com/office/drawing/2014/main" id="{9CBC391C-64A9-4935-9A08-4EF76C90A4FC}"/>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9" name="Group 478">
                    <a:extLst>
                      <a:ext uri="{FF2B5EF4-FFF2-40B4-BE49-F238E27FC236}">
                        <a16:creationId xmlns:a16="http://schemas.microsoft.com/office/drawing/2014/main" id="{FDC6BD99-0449-4CF0-9C04-1ED1E6572FBE}"/>
                      </a:ext>
                    </a:extLst>
                  </p:cNvPr>
                  <p:cNvGrpSpPr/>
                  <p:nvPr/>
                </p:nvGrpSpPr>
                <p:grpSpPr>
                  <a:xfrm rot="3721982">
                    <a:off x="2072705" y="1965154"/>
                    <a:ext cx="1219200" cy="940256"/>
                    <a:chOff x="4567827" y="970271"/>
                    <a:chExt cx="1595182" cy="1230216"/>
                  </a:xfrm>
                </p:grpSpPr>
                <p:grpSp>
                  <p:nvGrpSpPr>
                    <p:cNvPr id="545" name="Group 7">
                      <a:extLst>
                        <a:ext uri="{FF2B5EF4-FFF2-40B4-BE49-F238E27FC236}">
                          <a16:creationId xmlns:a16="http://schemas.microsoft.com/office/drawing/2014/main" id="{8A622A24-D5B8-4576-84F0-AD7E326A6E2C}"/>
                        </a:ext>
                      </a:extLst>
                    </p:cNvPr>
                    <p:cNvGrpSpPr/>
                    <p:nvPr/>
                  </p:nvGrpSpPr>
                  <p:grpSpPr>
                    <a:xfrm>
                      <a:off x="4567827" y="970271"/>
                      <a:ext cx="1176558" cy="776349"/>
                      <a:chOff x="4567827" y="970271"/>
                      <a:chExt cx="1176558" cy="776349"/>
                    </a:xfrm>
                    <a:solidFill>
                      <a:schemeClr val="accent3">
                        <a:lumMod val="50000"/>
                      </a:schemeClr>
                    </a:solidFill>
                  </p:grpSpPr>
                  <p:sp>
                    <p:nvSpPr>
                      <p:cNvPr id="552" name="Round Diagonal Corner Rectangle 2">
                        <a:extLst>
                          <a:ext uri="{FF2B5EF4-FFF2-40B4-BE49-F238E27FC236}">
                            <a16:creationId xmlns:a16="http://schemas.microsoft.com/office/drawing/2014/main" id="{DA1C8AA2-EB8B-49D9-A4BE-0FAB8F140EA7}"/>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Round Diagonal Corner Rectangle 3">
                        <a:extLst>
                          <a:ext uri="{FF2B5EF4-FFF2-40B4-BE49-F238E27FC236}">
                            <a16:creationId xmlns:a16="http://schemas.microsoft.com/office/drawing/2014/main" id="{3F92FE57-CC93-4F00-A3C1-2A33E5B631B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Round Diagonal Corner Rectangle 4">
                        <a:extLst>
                          <a:ext uri="{FF2B5EF4-FFF2-40B4-BE49-F238E27FC236}">
                            <a16:creationId xmlns:a16="http://schemas.microsoft.com/office/drawing/2014/main" id="{67FD524B-675F-466A-AE95-864EF2E5AC0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Round Diagonal Corner Rectangle 5">
                        <a:extLst>
                          <a:ext uri="{FF2B5EF4-FFF2-40B4-BE49-F238E27FC236}">
                            <a16:creationId xmlns:a16="http://schemas.microsoft.com/office/drawing/2014/main" id="{30FAF041-461C-4F26-B917-DEC6CF28A43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Round Diagonal Corner Rectangle 6">
                        <a:extLst>
                          <a:ext uri="{FF2B5EF4-FFF2-40B4-BE49-F238E27FC236}">
                            <a16:creationId xmlns:a16="http://schemas.microsoft.com/office/drawing/2014/main" id="{8881097A-3F02-4F71-ADA6-01CE8E1275A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6" name="Group 8">
                      <a:extLst>
                        <a:ext uri="{FF2B5EF4-FFF2-40B4-BE49-F238E27FC236}">
                          <a16:creationId xmlns:a16="http://schemas.microsoft.com/office/drawing/2014/main" id="{61F4B4FF-F7A0-47D3-B304-452133837071}"/>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547" name="Round Diagonal Corner Rectangle 18">
                        <a:extLst>
                          <a:ext uri="{FF2B5EF4-FFF2-40B4-BE49-F238E27FC236}">
                            <a16:creationId xmlns:a16="http://schemas.microsoft.com/office/drawing/2014/main" id="{6BE79098-2232-4456-A491-FFEEC8CBFBD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Round Diagonal Corner Rectangle 19">
                        <a:extLst>
                          <a:ext uri="{FF2B5EF4-FFF2-40B4-BE49-F238E27FC236}">
                            <a16:creationId xmlns:a16="http://schemas.microsoft.com/office/drawing/2014/main" id="{D29DF923-DDF7-4119-AA04-5F38B754F85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ound Diagonal Corner Rectangle 20">
                        <a:extLst>
                          <a:ext uri="{FF2B5EF4-FFF2-40B4-BE49-F238E27FC236}">
                            <a16:creationId xmlns:a16="http://schemas.microsoft.com/office/drawing/2014/main" id="{5BB489D7-BA08-403D-A330-660484C884C3}"/>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ound Diagonal Corner Rectangle 21">
                        <a:extLst>
                          <a:ext uri="{FF2B5EF4-FFF2-40B4-BE49-F238E27FC236}">
                            <a16:creationId xmlns:a16="http://schemas.microsoft.com/office/drawing/2014/main" id="{4E43F1A8-8B79-4A9B-AAD4-2DAFA11CDE8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Round Diagonal Corner Rectangle 22">
                        <a:extLst>
                          <a:ext uri="{FF2B5EF4-FFF2-40B4-BE49-F238E27FC236}">
                            <a16:creationId xmlns:a16="http://schemas.microsoft.com/office/drawing/2014/main" id="{2FDF1EEB-DAA4-4176-9EF4-0D452025B49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0" name="Group 479">
                    <a:extLst>
                      <a:ext uri="{FF2B5EF4-FFF2-40B4-BE49-F238E27FC236}">
                        <a16:creationId xmlns:a16="http://schemas.microsoft.com/office/drawing/2014/main" id="{3B8B848B-0CC5-43AB-AC94-F0C756553AA9}"/>
                      </a:ext>
                    </a:extLst>
                  </p:cNvPr>
                  <p:cNvGrpSpPr/>
                  <p:nvPr/>
                </p:nvGrpSpPr>
                <p:grpSpPr>
                  <a:xfrm rot="20253845">
                    <a:off x="1241184" y="1553241"/>
                    <a:ext cx="1595182" cy="1230216"/>
                    <a:chOff x="4567827" y="970271"/>
                    <a:chExt cx="1595182" cy="1230216"/>
                  </a:xfrm>
                </p:grpSpPr>
                <p:grpSp>
                  <p:nvGrpSpPr>
                    <p:cNvPr id="533" name="Group 7">
                      <a:extLst>
                        <a:ext uri="{FF2B5EF4-FFF2-40B4-BE49-F238E27FC236}">
                          <a16:creationId xmlns:a16="http://schemas.microsoft.com/office/drawing/2014/main" id="{75C4551B-5D47-4D55-B541-8EEBC30415C6}"/>
                        </a:ext>
                      </a:extLst>
                    </p:cNvPr>
                    <p:cNvGrpSpPr/>
                    <p:nvPr/>
                  </p:nvGrpSpPr>
                  <p:grpSpPr>
                    <a:xfrm>
                      <a:off x="4567827" y="970271"/>
                      <a:ext cx="1176558" cy="776349"/>
                      <a:chOff x="4567827" y="970271"/>
                      <a:chExt cx="1176558" cy="776349"/>
                    </a:xfrm>
                    <a:solidFill>
                      <a:schemeClr val="accent3">
                        <a:lumMod val="50000"/>
                      </a:schemeClr>
                    </a:solidFill>
                  </p:grpSpPr>
                  <p:sp>
                    <p:nvSpPr>
                      <p:cNvPr id="540" name="Round Diagonal Corner Rectangle 2">
                        <a:extLst>
                          <a:ext uri="{FF2B5EF4-FFF2-40B4-BE49-F238E27FC236}">
                            <a16:creationId xmlns:a16="http://schemas.microsoft.com/office/drawing/2014/main" id="{1D544496-09BD-4C0F-A14B-8C66DCC7DD1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Round Diagonal Corner Rectangle 3">
                        <a:extLst>
                          <a:ext uri="{FF2B5EF4-FFF2-40B4-BE49-F238E27FC236}">
                            <a16:creationId xmlns:a16="http://schemas.microsoft.com/office/drawing/2014/main" id="{6A5715A4-686F-4B4F-9E3D-E65413734892}"/>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Round Diagonal Corner Rectangle 4">
                        <a:extLst>
                          <a:ext uri="{FF2B5EF4-FFF2-40B4-BE49-F238E27FC236}">
                            <a16:creationId xmlns:a16="http://schemas.microsoft.com/office/drawing/2014/main" id="{C592717D-B822-4495-ABF5-9C44871A890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Round Diagonal Corner Rectangle 5">
                        <a:extLst>
                          <a:ext uri="{FF2B5EF4-FFF2-40B4-BE49-F238E27FC236}">
                            <a16:creationId xmlns:a16="http://schemas.microsoft.com/office/drawing/2014/main" id="{9468F828-DC07-4366-A6DD-FB65DFCE99D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Round Diagonal Corner Rectangle 6">
                        <a:extLst>
                          <a:ext uri="{FF2B5EF4-FFF2-40B4-BE49-F238E27FC236}">
                            <a16:creationId xmlns:a16="http://schemas.microsoft.com/office/drawing/2014/main" id="{960AF612-90E4-483A-981D-C85EE74E9397}"/>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4" name="Group 8">
                      <a:extLst>
                        <a:ext uri="{FF2B5EF4-FFF2-40B4-BE49-F238E27FC236}">
                          <a16:creationId xmlns:a16="http://schemas.microsoft.com/office/drawing/2014/main" id="{FF7E6783-D749-467A-92F0-5CD6EB6E61F6}"/>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535" name="Round Diagonal Corner Rectangle 31">
                        <a:extLst>
                          <a:ext uri="{FF2B5EF4-FFF2-40B4-BE49-F238E27FC236}">
                            <a16:creationId xmlns:a16="http://schemas.microsoft.com/office/drawing/2014/main" id="{9DEAE640-C763-497A-951C-19985E313C1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Round Diagonal Corner Rectangle 32">
                        <a:extLst>
                          <a:ext uri="{FF2B5EF4-FFF2-40B4-BE49-F238E27FC236}">
                            <a16:creationId xmlns:a16="http://schemas.microsoft.com/office/drawing/2014/main" id="{6D4B335B-7235-418F-A261-10F19324303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Round Diagonal Corner Rectangle 33">
                        <a:extLst>
                          <a:ext uri="{FF2B5EF4-FFF2-40B4-BE49-F238E27FC236}">
                            <a16:creationId xmlns:a16="http://schemas.microsoft.com/office/drawing/2014/main" id="{8A1C88F3-65B9-45AD-B74D-933EFD48738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Round Diagonal Corner Rectangle 34">
                        <a:extLst>
                          <a:ext uri="{FF2B5EF4-FFF2-40B4-BE49-F238E27FC236}">
                            <a16:creationId xmlns:a16="http://schemas.microsoft.com/office/drawing/2014/main" id="{EBA329AB-7C28-4403-ABA0-1119691AE46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Round Diagonal Corner Rectangle 35">
                        <a:extLst>
                          <a:ext uri="{FF2B5EF4-FFF2-40B4-BE49-F238E27FC236}">
                            <a16:creationId xmlns:a16="http://schemas.microsoft.com/office/drawing/2014/main" id="{32AF11ED-9433-4BD4-8D6B-6E64909F48F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1" name="Group 480">
                    <a:extLst>
                      <a:ext uri="{FF2B5EF4-FFF2-40B4-BE49-F238E27FC236}">
                        <a16:creationId xmlns:a16="http://schemas.microsoft.com/office/drawing/2014/main" id="{D092070F-B409-4947-9B88-62CD9BFB8277}"/>
                      </a:ext>
                    </a:extLst>
                  </p:cNvPr>
                  <p:cNvGrpSpPr/>
                  <p:nvPr/>
                </p:nvGrpSpPr>
                <p:grpSpPr>
                  <a:xfrm rot="8113811">
                    <a:off x="1943792" y="770000"/>
                    <a:ext cx="1446415" cy="1355079"/>
                    <a:chOff x="4567827" y="970271"/>
                    <a:chExt cx="1595182" cy="1230216"/>
                  </a:xfrm>
                </p:grpSpPr>
                <p:grpSp>
                  <p:nvGrpSpPr>
                    <p:cNvPr id="521" name="Group 7">
                      <a:extLst>
                        <a:ext uri="{FF2B5EF4-FFF2-40B4-BE49-F238E27FC236}">
                          <a16:creationId xmlns:a16="http://schemas.microsoft.com/office/drawing/2014/main" id="{901EAF33-4AE0-4FD9-B07F-1A7F77B272F7}"/>
                        </a:ext>
                      </a:extLst>
                    </p:cNvPr>
                    <p:cNvGrpSpPr/>
                    <p:nvPr/>
                  </p:nvGrpSpPr>
                  <p:grpSpPr>
                    <a:xfrm>
                      <a:off x="4567827" y="970271"/>
                      <a:ext cx="1176558" cy="776349"/>
                      <a:chOff x="4567827" y="970271"/>
                      <a:chExt cx="1176558" cy="776349"/>
                    </a:xfrm>
                    <a:solidFill>
                      <a:schemeClr val="accent3">
                        <a:lumMod val="50000"/>
                      </a:schemeClr>
                    </a:solidFill>
                  </p:grpSpPr>
                  <p:sp>
                    <p:nvSpPr>
                      <p:cNvPr id="528" name="Round Diagonal Corner Rectangle 2">
                        <a:extLst>
                          <a:ext uri="{FF2B5EF4-FFF2-40B4-BE49-F238E27FC236}">
                            <a16:creationId xmlns:a16="http://schemas.microsoft.com/office/drawing/2014/main" id="{6306B8AC-0E81-4709-895F-DC797695163D}"/>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ound Diagonal Corner Rectangle 3">
                        <a:extLst>
                          <a:ext uri="{FF2B5EF4-FFF2-40B4-BE49-F238E27FC236}">
                            <a16:creationId xmlns:a16="http://schemas.microsoft.com/office/drawing/2014/main" id="{F0AE434E-736C-4A96-B446-91FEB955BA65}"/>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Round Diagonal Corner Rectangle 4">
                        <a:extLst>
                          <a:ext uri="{FF2B5EF4-FFF2-40B4-BE49-F238E27FC236}">
                            <a16:creationId xmlns:a16="http://schemas.microsoft.com/office/drawing/2014/main" id="{093BAB54-97E7-4CFF-B239-3BE2A9043638}"/>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Round Diagonal Corner Rectangle 5">
                        <a:extLst>
                          <a:ext uri="{FF2B5EF4-FFF2-40B4-BE49-F238E27FC236}">
                            <a16:creationId xmlns:a16="http://schemas.microsoft.com/office/drawing/2014/main" id="{466BD5E5-F475-43D1-B719-D97653C49CC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Round Diagonal Corner Rectangle 6">
                        <a:extLst>
                          <a:ext uri="{FF2B5EF4-FFF2-40B4-BE49-F238E27FC236}">
                            <a16:creationId xmlns:a16="http://schemas.microsoft.com/office/drawing/2014/main" id="{CAA2B919-6E64-448B-9ECB-517C5624A99D}"/>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2" name="Group 8">
                      <a:extLst>
                        <a:ext uri="{FF2B5EF4-FFF2-40B4-BE49-F238E27FC236}">
                          <a16:creationId xmlns:a16="http://schemas.microsoft.com/office/drawing/2014/main" id="{DC0CC9F0-5CB2-4D90-902C-975DA130E16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523" name="Round Diagonal Corner Rectangle 44">
                        <a:extLst>
                          <a:ext uri="{FF2B5EF4-FFF2-40B4-BE49-F238E27FC236}">
                            <a16:creationId xmlns:a16="http://schemas.microsoft.com/office/drawing/2014/main" id="{CB431756-873D-4F25-BAED-483BD0CFAA26}"/>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Round Diagonal Corner Rectangle 45">
                        <a:extLst>
                          <a:ext uri="{FF2B5EF4-FFF2-40B4-BE49-F238E27FC236}">
                            <a16:creationId xmlns:a16="http://schemas.microsoft.com/office/drawing/2014/main" id="{AB91EBF3-553A-44BB-985D-CA89FA6BEE9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Round Diagonal Corner Rectangle 46">
                        <a:extLst>
                          <a:ext uri="{FF2B5EF4-FFF2-40B4-BE49-F238E27FC236}">
                            <a16:creationId xmlns:a16="http://schemas.microsoft.com/office/drawing/2014/main" id="{D95888EF-3DFE-45AC-87E2-B91D045F7B6E}"/>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Round Diagonal Corner Rectangle 47">
                        <a:extLst>
                          <a:ext uri="{FF2B5EF4-FFF2-40B4-BE49-F238E27FC236}">
                            <a16:creationId xmlns:a16="http://schemas.microsoft.com/office/drawing/2014/main" id="{70090A4A-4E69-4134-A44B-11FFA8589A6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Round Diagonal Corner Rectangle 48">
                        <a:extLst>
                          <a:ext uri="{FF2B5EF4-FFF2-40B4-BE49-F238E27FC236}">
                            <a16:creationId xmlns:a16="http://schemas.microsoft.com/office/drawing/2014/main" id="{B151EC3E-D9FD-406E-8326-856CE87C4F35}"/>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2" name="Group 481">
                    <a:extLst>
                      <a:ext uri="{FF2B5EF4-FFF2-40B4-BE49-F238E27FC236}">
                        <a16:creationId xmlns:a16="http://schemas.microsoft.com/office/drawing/2014/main" id="{CEA74B16-B512-4241-B62A-C8C70471B058}"/>
                      </a:ext>
                    </a:extLst>
                  </p:cNvPr>
                  <p:cNvGrpSpPr/>
                  <p:nvPr/>
                </p:nvGrpSpPr>
                <p:grpSpPr>
                  <a:xfrm rot="8113811">
                    <a:off x="1438523" y="2207715"/>
                    <a:ext cx="1390153" cy="762604"/>
                    <a:chOff x="4567827" y="970271"/>
                    <a:chExt cx="1595182" cy="1230216"/>
                  </a:xfrm>
                </p:grpSpPr>
                <p:grpSp>
                  <p:nvGrpSpPr>
                    <p:cNvPr id="509" name="Group 7">
                      <a:extLst>
                        <a:ext uri="{FF2B5EF4-FFF2-40B4-BE49-F238E27FC236}">
                          <a16:creationId xmlns:a16="http://schemas.microsoft.com/office/drawing/2014/main" id="{C2703E98-0770-441B-BB36-B33F154590C5}"/>
                        </a:ext>
                      </a:extLst>
                    </p:cNvPr>
                    <p:cNvGrpSpPr/>
                    <p:nvPr/>
                  </p:nvGrpSpPr>
                  <p:grpSpPr>
                    <a:xfrm>
                      <a:off x="4567827" y="970271"/>
                      <a:ext cx="1176558" cy="776349"/>
                      <a:chOff x="4567827" y="970271"/>
                      <a:chExt cx="1176558" cy="776349"/>
                    </a:xfrm>
                    <a:solidFill>
                      <a:schemeClr val="accent3">
                        <a:lumMod val="50000"/>
                      </a:schemeClr>
                    </a:solidFill>
                  </p:grpSpPr>
                  <p:sp>
                    <p:nvSpPr>
                      <p:cNvPr id="516" name="Round Diagonal Corner Rectangle 2">
                        <a:extLst>
                          <a:ext uri="{FF2B5EF4-FFF2-40B4-BE49-F238E27FC236}">
                            <a16:creationId xmlns:a16="http://schemas.microsoft.com/office/drawing/2014/main" id="{A4D984A9-0A1F-41FB-B7FE-7C4D155DCCA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Round Diagonal Corner Rectangle 3">
                        <a:extLst>
                          <a:ext uri="{FF2B5EF4-FFF2-40B4-BE49-F238E27FC236}">
                            <a16:creationId xmlns:a16="http://schemas.microsoft.com/office/drawing/2014/main" id="{A174975E-337D-4A62-898F-D80BCB5B936D}"/>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Round Diagonal Corner Rectangle 4">
                        <a:extLst>
                          <a:ext uri="{FF2B5EF4-FFF2-40B4-BE49-F238E27FC236}">
                            <a16:creationId xmlns:a16="http://schemas.microsoft.com/office/drawing/2014/main" id="{52237548-54EA-4C76-B133-B6AD76084C5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Round Diagonal Corner Rectangle 5">
                        <a:extLst>
                          <a:ext uri="{FF2B5EF4-FFF2-40B4-BE49-F238E27FC236}">
                            <a16:creationId xmlns:a16="http://schemas.microsoft.com/office/drawing/2014/main" id="{8154E27D-9202-4129-8804-C027553513FE}"/>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Round Diagonal Corner Rectangle 6">
                        <a:extLst>
                          <a:ext uri="{FF2B5EF4-FFF2-40B4-BE49-F238E27FC236}">
                            <a16:creationId xmlns:a16="http://schemas.microsoft.com/office/drawing/2014/main" id="{D5825E72-1675-4A15-857D-D8AFE4E7A04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0" name="Group 8">
                      <a:extLst>
                        <a:ext uri="{FF2B5EF4-FFF2-40B4-BE49-F238E27FC236}">
                          <a16:creationId xmlns:a16="http://schemas.microsoft.com/office/drawing/2014/main" id="{53FAE7E8-5F68-4C2F-B29F-B8B4BD654B1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511" name="Round Diagonal Corner Rectangle 57">
                        <a:extLst>
                          <a:ext uri="{FF2B5EF4-FFF2-40B4-BE49-F238E27FC236}">
                            <a16:creationId xmlns:a16="http://schemas.microsoft.com/office/drawing/2014/main" id="{67F6036D-3E9D-4B2A-AAFC-EDE4D4B7F8FC}"/>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Round Diagonal Corner Rectangle 58">
                        <a:extLst>
                          <a:ext uri="{FF2B5EF4-FFF2-40B4-BE49-F238E27FC236}">
                            <a16:creationId xmlns:a16="http://schemas.microsoft.com/office/drawing/2014/main" id="{ED64020B-181C-42C4-BE54-AC0E375FBDBF}"/>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Round Diagonal Corner Rectangle 59">
                        <a:extLst>
                          <a:ext uri="{FF2B5EF4-FFF2-40B4-BE49-F238E27FC236}">
                            <a16:creationId xmlns:a16="http://schemas.microsoft.com/office/drawing/2014/main" id="{5B9B58F9-51C5-4DE1-A32B-B9865305EBD2}"/>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Round Diagonal Corner Rectangle 60">
                        <a:extLst>
                          <a:ext uri="{FF2B5EF4-FFF2-40B4-BE49-F238E27FC236}">
                            <a16:creationId xmlns:a16="http://schemas.microsoft.com/office/drawing/2014/main" id="{33AD1927-0989-455C-AFFE-D19BDD68872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Round Diagonal Corner Rectangle 61">
                        <a:extLst>
                          <a:ext uri="{FF2B5EF4-FFF2-40B4-BE49-F238E27FC236}">
                            <a16:creationId xmlns:a16="http://schemas.microsoft.com/office/drawing/2014/main" id="{F35792F5-1AAC-4D29-9007-3997E530D19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3" name="Group 482">
                    <a:extLst>
                      <a:ext uri="{FF2B5EF4-FFF2-40B4-BE49-F238E27FC236}">
                        <a16:creationId xmlns:a16="http://schemas.microsoft.com/office/drawing/2014/main" id="{9804A272-CC5F-469A-885D-6E660A82546C}"/>
                      </a:ext>
                    </a:extLst>
                  </p:cNvPr>
                  <p:cNvGrpSpPr/>
                  <p:nvPr/>
                </p:nvGrpSpPr>
                <p:grpSpPr>
                  <a:xfrm rot="9089938">
                    <a:off x="2556363" y="1661184"/>
                    <a:ext cx="1090262" cy="771324"/>
                    <a:chOff x="4567827" y="970271"/>
                    <a:chExt cx="1595182" cy="1230216"/>
                  </a:xfrm>
                </p:grpSpPr>
                <p:grpSp>
                  <p:nvGrpSpPr>
                    <p:cNvPr id="497" name="Group 7">
                      <a:extLst>
                        <a:ext uri="{FF2B5EF4-FFF2-40B4-BE49-F238E27FC236}">
                          <a16:creationId xmlns:a16="http://schemas.microsoft.com/office/drawing/2014/main" id="{E7468D9C-6064-4C9B-A839-674949EBFF0D}"/>
                        </a:ext>
                      </a:extLst>
                    </p:cNvPr>
                    <p:cNvGrpSpPr/>
                    <p:nvPr/>
                  </p:nvGrpSpPr>
                  <p:grpSpPr>
                    <a:xfrm>
                      <a:off x="4567827" y="970271"/>
                      <a:ext cx="1176558" cy="776349"/>
                      <a:chOff x="4567827" y="970271"/>
                      <a:chExt cx="1176558" cy="776349"/>
                    </a:xfrm>
                    <a:solidFill>
                      <a:schemeClr val="accent3">
                        <a:lumMod val="50000"/>
                      </a:schemeClr>
                    </a:solidFill>
                  </p:grpSpPr>
                  <p:sp>
                    <p:nvSpPr>
                      <p:cNvPr id="504" name="Round Diagonal Corner Rectangle 2">
                        <a:extLst>
                          <a:ext uri="{FF2B5EF4-FFF2-40B4-BE49-F238E27FC236}">
                            <a16:creationId xmlns:a16="http://schemas.microsoft.com/office/drawing/2014/main" id="{493802CD-F2B0-426C-8DC9-7342F8E9237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Round Diagonal Corner Rectangle 3">
                        <a:extLst>
                          <a:ext uri="{FF2B5EF4-FFF2-40B4-BE49-F238E27FC236}">
                            <a16:creationId xmlns:a16="http://schemas.microsoft.com/office/drawing/2014/main" id="{2E5DFC4A-4CE5-4D63-9DB6-07CC4615367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Round Diagonal Corner Rectangle 4">
                        <a:extLst>
                          <a:ext uri="{FF2B5EF4-FFF2-40B4-BE49-F238E27FC236}">
                            <a16:creationId xmlns:a16="http://schemas.microsoft.com/office/drawing/2014/main" id="{1F5EB1D2-3F0A-4A49-ACE2-E02D44B9763B}"/>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Round Diagonal Corner Rectangle 5">
                        <a:extLst>
                          <a:ext uri="{FF2B5EF4-FFF2-40B4-BE49-F238E27FC236}">
                            <a16:creationId xmlns:a16="http://schemas.microsoft.com/office/drawing/2014/main" id="{70432E40-A038-47A4-A354-B5CBCD41A6E1}"/>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Round Diagonal Corner Rectangle 6">
                        <a:extLst>
                          <a:ext uri="{FF2B5EF4-FFF2-40B4-BE49-F238E27FC236}">
                            <a16:creationId xmlns:a16="http://schemas.microsoft.com/office/drawing/2014/main" id="{D08A4724-8CAA-407D-8DC9-37D9F0244619}"/>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8" name="Group 8">
                      <a:extLst>
                        <a:ext uri="{FF2B5EF4-FFF2-40B4-BE49-F238E27FC236}">
                          <a16:creationId xmlns:a16="http://schemas.microsoft.com/office/drawing/2014/main" id="{D7877206-B2B8-4B98-BF6F-BD5C5888D81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499" name="Round Diagonal Corner Rectangle 70">
                        <a:extLst>
                          <a:ext uri="{FF2B5EF4-FFF2-40B4-BE49-F238E27FC236}">
                            <a16:creationId xmlns:a16="http://schemas.microsoft.com/office/drawing/2014/main" id="{08E04DD4-C811-4F53-B53C-F7DBF7A8BC1F}"/>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Round Diagonal Corner Rectangle 71">
                        <a:extLst>
                          <a:ext uri="{FF2B5EF4-FFF2-40B4-BE49-F238E27FC236}">
                            <a16:creationId xmlns:a16="http://schemas.microsoft.com/office/drawing/2014/main" id="{7BE05424-AD5E-48C9-A561-52BEF0CC8982}"/>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Round Diagonal Corner Rectangle 72">
                        <a:extLst>
                          <a:ext uri="{FF2B5EF4-FFF2-40B4-BE49-F238E27FC236}">
                            <a16:creationId xmlns:a16="http://schemas.microsoft.com/office/drawing/2014/main" id="{89B657D1-08AA-4219-BEDC-CF9EFB8A698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Round Diagonal Corner Rectangle 73">
                        <a:extLst>
                          <a:ext uri="{FF2B5EF4-FFF2-40B4-BE49-F238E27FC236}">
                            <a16:creationId xmlns:a16="http://schemas.microsoft.com/office/drawing/2014/main" id="{305BD2D6-E8C6-4080-852E-33FC1953A98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Round Diagonal Corner Rectangle 74">
                        <a:extLst>
                          <a:ext uri="{FF2B5EF4-FFF2-40B4-BE49-F238E27FC236}">
                            <a16:creationId xmlns:a16="http://schemas.microsoft.com/office/drawing/2014/main" id="{D0D86D26-4266-4D31-8B89-EEF586F8FCA9}"/>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4" name="Group 483">
                    <a:extLst>
                      <a:ext uri="{FF2B5EF4-FFF2-40B4-BE49-F238E27FC236}">
                        <a16:creationId xmlns:a16="http://schemas.microsoft.com/office/drawing/2014/main" id="{655A73C2-28DE-4FD8-A7BE-60A9A7A9C0DF}"/>
                      </a:ext>
                    </a:extLst>
                  </p:cNvPr>
                  <p:cNvGrpSpPr/>
                  <p:nvPr/>
                </p:nvGrpSpPr>
                <p:grpSpPr>
                  <a:xfrm rot="13486189" flipH="1">
                    <a:off x="1389306" y="2685691"/>
                    <a:ext cx="1345945" cy="1037421"/>
                    <a:chOff x="4567827" y="970271"/>
                    <a:chExt cx="1595182" cy="1230216"/>
                  </a:xfrm>
                </p:grpSpPr>
                <p:grpSp>
                  <p:nvGrpSpPr>
                    <p:cNvPr id="485" name="Group 7">
                      <a:extLst>
                        <a:ext uri="{FF2B5EF4-FFF2-40B4-BE49-F238E27FC236}">
                          <a16:creationId xmlns:a16="http://schemas.microsoft.com/office/drawing/2014/main" id="{984EA7B2-5577-4A61-9B97-2F96BBDE4DE9}"/>
                        </a:ext>
                      </a:extLst>
                    </p:cNvPr>
                    <p:cNvGrpSpPr/>
                    <p:nvPr/>
                  </p:nvGrpSpPr>
                  <p:grpSpPr>
                    <a:xfrm>
                      <a:off x="4567827" y="970271"/>
                      <a:ext cx="1176558" cy="776349"/>
                      <a:chOff x="4567827" y="970271"/>
                      <a:chExt cx="1176558" cy="776349"/>
                    </a:xfrm>
                    <a:solidFill>
                      <a:schemeClr val="accent3">
                        <a:lumMod val="50000"/>
                      </a:schemeClr>
                    </a:solidFill>
                  </p:grpSpPr>
                  <p:sp>
                    <p:nvSpPr>
                      <p:cNvPr id="492" name="Round Diagonal Corner Rectangle 2">
                        <a:extLst>
                          <a:ext uri="{FF2B5EF4-FFF2-40B4-BE49-F238E27FC236}">
                            <a16:creationId xmlns:a16="http://schemas.microsoft.com/office/drawing/2014/main" id="{D4EDFDD8-FC48-406F-9C90-E883D9BB4C8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ound Diagonal Corner Rectangle 3">
                        <a:extLst>
                          <a:ext uri="{FF2B5EF4-FFF2-40B4-BE49-F238E27FC236}">
                            <a16:creationId xmlns:a16="http://schemas.microsoft.com/office/drawing/2014/main" id="{C8E66A17-4570-4488-B4E6-652DC2598860}"/>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Round Diagonal Corner Rectangle 4">
                        <a:extLst>
                          <a:ext uri="{FF2B5EF4-FFF2-40B4-BE49-F238E27FC236}">
                            <a16:creationId xmlns:a16="http://schemas.microsoft.com/office/drawing/2014/main" id="{3D979301-8DF4-48D8-802C-1A395EAD6AB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ound Diagonal Corner Rectangle 5">
                        <a:extLst>
                          <a:ext uri="{FF2B5EF4-FFF2-40B4-BE49-F238E27FC236}">
                            <a16:creationId xmlns:a16="http://schemas.microsoft.com/office/drawing/2014/main" id="{71834CEE-8409-465B-9763-004FD134C31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Round Diagonal Corner Rectangle 6">
                        <a:extLst>
                          <a:ext uri="{FF2B5EF4-FFF2-40B4-BE49-F238E27FC236}">
                            <a16:creationId xmlns:a16="http://schemas.microsoft.com/office/drawing/2014/main" id="{E2AEA9AC-1E9F-4718-A4BE-82172687CFB0}"/>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6" name="Group 8">
                      <a:extLst>
                        <a:ext uri="{FF2B5EF4-FFF2-40B4-BE49-F238E27FC236}">
                          <a16:creationId xmlns:a16="http://schemas.microsoft.com/office/drawing/2014/main" id="{3EC5FFCE-9F0C-497A-9EFF-9F6E8AB2A6B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487" name="Round Diagonal Corner Rectangle 83">
                        <a:extLst>
                          <a:ext uri="{FF2B5EF4-FFF2-40B4-BE49-F238E27FC236}">
                            <a16:creationId xmlns:a16="http://schemas.microsoft.com/office/drawing/2014/main" id="{7B21AA9B-FC9D-43B2-B156-143A957351D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Round Diagonal Corner Rectangle 84">
                        <a:extLst>
                          <a:ext uri="{FF2B5EF4-FFF2-40B4-BE49-F238E27FC236}">
                            <a16:creationId xmlns:a16="http://schemas.microsoft.com/office/drawing/2014/main" id="{B165BF61-009D-45CB-8F90-9B072E4C5A6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Round Diagonal Corner Rectangle 85">
                        <a:extLst>
                          <a:ext uri="{FF2B5EF4-FFF2-40B4-BE49-F238E27FC236}">
                            <a16:creationId xmlns:a16="http://schemas.microsoft.com/office/drawing/2014/main" id="{7E56E484-889A-450E-A50A-B831B7BECDD4}"/>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Round Diagonal Corner Rectangle 86">
                        <a:extLst>
                          <a:ext uri="{FF2B5EF4-FFF2-40B4-BE49-F238E27FC236}">
                            <a16:creationId xmlns:a16="http://schemas.microsoft.com/office/drawing/2014/main" id="{172753BB-03F6-4C00-9D83-32D79605C812}"/>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Round Diagonal Corner Rectangle 87">
                        <a:extLst>
                          <a:ext uri="{FF2B5EF4-FFF2-40B4-BE49-F238E27FC236}">
                            <a16:creationId xmlns:a16="http://schemas.microsoft.com/office/drawing/2014/main" id="{5F146DF0-9707-4A2A-B448-408EEC15332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6" name="Group 75">
                  <a:extLst>
                    <a:ext uri="{FF2B5EF4-FFF2-40B4-BE49-F238E27FC236}">
                      <a16:creationId xmlns:a16="http://schemas.microsoft.com/office/drawing/2014/main" id="{4A4045C4-930D-4891-9F94-BB7B0E3B8CAF}"/>
                    </a:ext>
                  </a:extLst>
                </p:cNvPr>
                <p:cNvGrpSpPr/>
                <p:nvPr/>
              </p:nvGrpSpPr>
              <p:grpSpPr>
                <a:xfrm>
                  <a:off x="1185673" y="3752089"/>
                  <a:ext cx="777240" cy="543506"/>
                  <a:chOff x="3480816" y="1417320"/>
                  <a:chExt cx="4105975" cy="2871216"/>
                </a:xfrm>
              </p:grpSpPr>
              <p:grpSp>
                <p:nvGrpSpPr>
                  <p:cNvPr id="465" name="Group 464">
                    <a:extLst>
                      <a:ext uri="{FF2B5EF4-FFF2-40B4-BE49-F238E27FC236}">
                        <a16:creationId xmlns:a16="http://schemas.microsoft.com/office/drawing/2014/main" id="{B95CDA29-DB8E-4AC1-A379-952FFA23DC4B}"/>
                      </a:ext>
                    </a:extLst>
                  </p:cNvPr>
                  <p:cNvGrpSpPr/>
                  <p:nvPr/>
                </p:nvGrpSpPr>
                <p:grpSpPr>
                  <a:xfrm>
                    <a:off x="4489705" y="1779294"/>
                    <a:ext cx="1630864" cy="1887450"/>
                    <a:chOff x="7653422" y="1435608"/>
                    <a:chExt cx="2769586" cy="3757446"/>
                  </a:xfrm>
                </p:grpSpPr>
                <p:sp>
                  <p:nvSpPr>
                    <p:cNvPr id="475" name="Rectangle 2">
                      <a:extLst>
                        <a:ext uri="{FF2B5EF4-FFF2-40B4-BE49-F238E27FC236}">
                          <a16:creationId xmlns:a16="http://schemas.microsoft.com/office/drawing/2014/main" id="{AB185449-51C4-41EA-818F-5DCD179C0CF2}"/>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Freeform: Shape 475">
                      <a:extLst>
                        <a:ext uri="{FF2B5EF4-FFF2-40B4-BE49-F238E27FC236}">
                          <a16:creationId xmlns:a16="http://schemas.microsoft.com/office/drawing/2014/main" id="{8646FB1B-AA68-4006-9561-A3ACE46CAC7B}"/>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66" name="Group 465">
                    <a:extLst>
                      <a:ext uri="{FF2B5EF4-FFF2-40B4-BE49-F238E27FC236}">
                        <a16:creationId xmlns:a16="http://schemas.microsoft.com/office/drawing/2014/main" id="{52F6DF5A-E1B2-4BD7-BFC0-543041795AA1}"/>
                      </a:ext>
                    </a:extLst>
                  </p:cNvPr>
                  <p:cNvGrpSpPr/>
                  <p:nvPr/>
                </p:nvGrpSpPr>
                <p:grpSpPr>
                  <a:xfrm>
                    <a:off x="5218177" y="1636776"/>
                    <a:ext cx="1822482" cy="2109216"/>
                    <a:chOff x="7653422" y="1435608"/>
                    <a:chExt cx="2769586" cy="3757446"/>
                  </a:xfrm>
                </p:grpSpPr>
                <p:sp>
                  <p:nvSpPr>
                    <p:cNvPr id="473" name="Rectangle 2">
                      <a:extLst>
                        <a:ext uri="{FF2B5EF4-FFF2-40B4-BE49-F238E27FC236}">
                          <a16:creationId xmlns:a16="http://schemas.microsoft.com/office/drawing/2014/main" id="{3A7069A9-E347-466D-A971-E3F440A659D1}"/>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Freeform: Shape 473">
                      <a:extLst>
                        <a:ext uri="{FF2B5EF4-FFF2-40B4-BE49-F238E27FC236}">
                          <a16:creationId xmlns:a16="http://schemas.microsoft.com/office/drawing/2014/main" id="{942ED275-4F02-403B-9718-E4D2A558B0AD}"/>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67" name="Group 466">
                    <a:extLst>
                      <a:ext uri="{FF2B5EF4-FFF2-40B4-BE49-F238E27FC236}">
                        <a16:creationId xmlns:a16="http://schemas.microsoft.com/office/drawing/2014/main" id="{D24FFC15-BB9A-439C-BAFD-295A04AA4DF9}"/>
                      </a:ext>
                    </a:extLst>
                  </p:cNvPr>
                  <p:cNvGrpSpPr/>
                  <p:nvPr/>
                </p:nvGrpSpPr>
                <p:grpSpPr>
                  <a:xfrm>
                    <a:off x="3480816" y="1417320"/>
                    <a:ext cx="2162223" cy="2502408"/>
                    <a:chOff x="7653422" y="1435608"/>
                    <a:chExt cx="2769586" cy="3757446"/>
                  </a:xfrm>
                </p:grpSpPr>
                <p:sp>
                  <p:nvSpPr>
                    <p:cNvPr id="471" name="Rectangle 2">
                      <a:extLst>
                        <a:ext uri="{FF2B5EF4-FFF2-40B4-BE49-F238E27FC236}">
                          <a16:creationId xmlns:a16="http://schemas.microsoft.com/office/drawing/2014/main" id="{6008F34F-32EA-4E2D-8850-395A584571E5}"/>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Freeform: Shape 471">
                      <a:extLst>
                        <a:ext uri="{FF2B5EF4-FFF2-40B4-BE49-F238E27FC236}">
                          <a16:creationId xmlns:a16="http://schemas.microsoft.com/office/drawing/2014/main" id="{40F5675B-CBCD-4D99-8C78-9B4087147B47}"/>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68" name="Group 467">
                    <a:extLst>
                      <a:ext uri="{FF2B5EF4-FFF2-40B4-BE49-F238E27FC236}">
                        <a16:creationId xmlns:a16="http://schemas.microsoft.com/office/drawing/2014/main" id="{F71B1FB5-5573-47BF-A658-773ABCDF1FCE}"/>
                      </a:ext>
                    </a:extLst>
                  </p:cNvPr>
                  <p:cNvGrpSpPr/>
                  <p:nvPr/>
                </p:nvGrpSpPr>
                <p:grpSpPr>
                  <a:xfrm>
                    <a:off x="5394961" y="1751862"/>
                    <a:ext cx="2191830" cy="2536674"/>
                    <a:chOff x="7653422" y="1435608"/>
                    <a:chExt cx="2769586" cy="3757446"/>
                  </a:xfrm>
                </p:grpSpPr>
                <p:sp>
                  <p:nvSpPr>
                    <p:cNvPr id="469" name="Rectangle 2">
                      <a:extLst>
                        <a:ext uri="{FF2B5EF4-FFF2-40B4-BE49-F238E27FC236}">
                          <a16:creationId xmlns:a16="http://schemas.microsoft.com/office/drawing/2014/main" id="{7F89C78A-5D5B-4B0E-AB18-F5B3DAA2CF30}"/>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Freeform: Shape 469">
                      <a:extLst>
                        <a:ext uri="{FF2B5EF4-FFF2-40B4-BE49-F238E27FC236}">
                          <a16:creationId xmlns:a16="http://schemas.microsoft.com/office/drawing/2014/main" id="{F6C9D6D0-8853-4543-AAF9-696BF4268A54}"/>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77" name="Group 76">
                  <a:extLst>
                    <a:ext uri="{FF2B5EF4-FFF2-40B4-BE49-F238E27FC236}">
                      <a16:creationId xmlns:a16="http://schemas.microsoft.com/office/drawing/2014/main" id="{06F9FE38-A056-4C97-AFD2-7C40B6EB07D5}"/>
                    </a:ext>
                  </a:extLst>
                </p:cNvPr>
                <p:cNvGrpSpPr/>
                <p:nvPr/>
              </p:nvGrpSpPr>
              <p:grpSpPr>
                <a:xfrm>
                  <a:off x="1351486" y="3843529"/>
                  <a:ext cx="294723" cy="505968"/>
                  <a:chOff x="1241184" y="770000"/>
                  <a:chExt cx="2405441" cy="4129562"/>
                </a:xfrm>
              </p:grpSpPr>
              <p:grpSp>
                <p:nvGrpSpPr>
                  <p:cNvPr id="373" name="Group 372">
                    <a:extLst>
                      <a:ext uri="{FF2B5EF4-FFF2-40B4-BE49-F238E27FC236}">
                        <a16:creationId xmlns:a16="http://schemas.microsoft.com/office/drawing/2014/main" id="{2FA0D9A3-27EC-41C3-933B-9AC97F455AEA}"/>
                      </a:ext>
                    </a:extLst>
                  </p:cNvPr>
                  <p:cNvGrpSpPr/>
                  <p:nvPr/>
                </p:nvGrpSpPr>
                <p:grpSpPr>
                  <a:xfrm>
                    <a:off x="2133600" y="2743200"/>
                    <a:ext cx="1295400" cy="990600"/>
                    <a:chOff x="4567827" y="970271"/>
                    <a:chExt cx="1595182" cy="1230216"/>
                  </a:xfrm>
                </p:grpSpPr>
                <p:grpSp>
                  <p:nvGrpSpPr>
                    <p:cNvPr id="453" name="Group 452">
                      <a:extLst>
                        <a:ext uri="{FF2B5EF4-FFF2-40B4-BE49-F238E27FC236}">
                          <a16:creationId xmlns:a16="http://schemas.microsoft.com/office/drawing/2014/main" id="{14470516-6639-441E-A6CA-46226407E011}"/>
                        </a:ext>
                      </a:extLst>
                    </p:cNvPr>
                    <p:cNvGrpSpPr/>
                    <p:nvPr/>
                  </p:nvGrpSpPr>
                  <p:grpSpPr>
                    <a:xfrm>
                      <a:off x="4567827" y="970271"/>
                      <a:ext cx="1176558" cy="776349"/>
                      <a:chOff x="4567827" y="970271"/>
                      <a:chExt cx="1176558" cy="776349"/>
                    </a:xfrm>
                    <a:solidFill>
                      <a:schemeClr val="accent3">
                        <a:lumMod val="50000"/>
                      </a:schemeClr>
                    </a:solidFill>
                  </p:grpSpPr>
                  <p:sp>
                    <p:nvSpPr>
                      <p:cNvPr id="460" name="Round Diagonal Corner Rectangle 2">
                        <a:extLst>
                          <a:ext uri="{FF2B5EF4-FFF2-40B4-BE49-F238E27FC236}">
                            <a16:creationId xmlns:a16="http://schemas.microsoft.com/office/drawing/2014/main" id="{E10DCC5E-4204-4BAF-B455-3FC92467C98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Round Diagonal Corner Rectangle 3">
                        <a:extLst>
                          <a:ext uri="{FF2B5EF4-FFF2-40B4-BE49-F238E27FC236}">
                            <a16:creationId xmlns:a16="http://schemas.microsoft.com/office/drawing/2014/main" id="{68B24129-6E10-4FA7-ABDF-A03ADF35DDF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Round Diagonal Corner Rectangle 4">
                        <a:extLst>
                          <a:ext uri="{FF2B5EF4-FFF2-40B4-BE49-F238E27FC236}">
                            <a16:creationId xmlns:a16="http://schemas.microsoft.com/office/drawing/2014/main" id="{0A1F6BD3-4197-45E0-A393-E6B1AB3D2DE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ound Diagonal Corner Rectangle 5">
                        <a:extLst>
                          <a:ext uri="{FF2B5EF4-FFF2-40B4-BE49-F238E27FC236}">
                            <a16:creationId xmlns:a16="http://schemas.microsoft.com/office/drawing/2014/main" id="{F0B6A407-B1BE-417F-94F6-1ED60CEAEEB4}"/>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Round Diagonal Corner Rectangle 6">
                        <a:extLst>
                          <a:ext uri="{FF2B5EF4-FFF2-40B4-BE49-F238E27FC236}">
                            <a16:creationId xmlns:a16="http://schemas.microsoft.com/office/drawing/2014/main" id="{AD66BD54-A778-450C-9A31-FED97DBA4208}"/>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4" name="Group 453">
                      <a:extLst>
                        <a:ext uri="{FF2B5EF4-FFF2-40B4-BE49-F238E27FC236}">
                          <a16:creationId xmlns:a16="http://schemas.microsoft.com/office/drawing/2014/main" id="{AA2D0536-7E99-4BAC-897C-2CEF2DC6E32D}"/>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455" name="Round Diagonal Corner Rectangle 9">
                        <a:extLst>
                          <a:ext uri="{FF2B5EF4-FFF2-40B4-BE49-F238E27FC236}">
                            <a16:creationId xmlns:a16="http://schemas.microsoft.com/office/drawing/2014/main" id="{D93FE491-E9DC-4BBF-AEF9-D3F0CAB3452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ound Diagonal Corner Rectangle 10">
                        <a:extLst>
                          <a:ext uri="{FF2B5EF4-FFF2-40B4-BE49-F238E27FC236}">
                            <a16:creationId xmlns:a16="http://schemas.microsoft.com/office/drawing/2014/main" id="{E3C0CA89-60C8-48D3-98E3-C767855C9553}"/>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Round Diagonal Corner Rectangle 11">
                        <a:extLst>
                          <a:ext uri="{FF2B5EF4-FFF2-40B4-BE49-F238E27FC236}">
                            <a16:creationId xmlns:a16="http://schemas.microsoft.com/office/drawing/2014/main" id="{84A25D1A-3AF5-42D9-AE05-860D366AA57D}"/>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Round Diagonal Corner Rectangle 12">
                        <a:extLst>
                          <a:ext uri="{FF2B5EF4-FFF2-40B4-BE49-F238E27FC236}">
                            <a16:creationId xmlns:a16="http://schemas.microsoft.com/office/drawing/2014/main" id="{CEED688F-AA18-431A-BA06-91F742C8EB1B}"/>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Round Diagonal Corner Rectangle 13">
                        <a:extLst>
                          <a:ext uri="{FF2B5EF4-FFF2-40B4-BE49-F238E27FC236}">
                            <a16:creationId xmlns:a16="http://schemas.microsoft.com/office/drawing/2014/main" id="{6B4A46E5-BBF4-427C-9074-C95CB3F88F45}"/>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4" name="Double Wave 373">
                    <a:extLst>
                      <a:ext uri="{FF2B5EF4-FFF2-40B4-BE49-F238E27FC236}">
                        <a16:creationId xmlns:a16="http://schemas.microsoft.com/office/drawing/2014/main" id="{8E2D5FBF-CEB0-4146-AF60-8C9FAC6F5FDB}"/>
                      </a:ext>
                    </a:extLst>
                  </p:cNvPr>
                  <p:cNvSpPr/>
                  <p:nvPr/>
                </p:nvSpPr>
                <p:spPr>
                  <a:xfrm rot="5400000" flipV="1">
                    <a:off x="1382470" y="3475122"/>
                    <a:ext cx="2353589" cy="495291"/>
                  </a:xfrm>
                  <a:prstGeom prst="doubleWave">
                    <a:avLst/>
                  </a:prstGeom>
                  <a:solidFill>
                    <a:srgbClr val="C4AE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5" name="Group 374">
                    <a:extLst>
                      <a:ext uri="{FF2B5EF4-FFF2-40B4-BE49-F238E27FC236}">
                        <a16:creationId xmlns:a16="http://schemas.microsoft.com/office/drawing/2014/main" id="{9C0722C1-4FE6-4838-8A90-CDC72BFEC7E3}"/>
                      </a:ext>
                    </a:extLst>
                  </p:cNvPr>
                  <p:cNvGrpSpPr/>
                  <p:nvPr/>
                </p:nvGrpSpPr>
                <p:grpSpPr>
                  <a:xfrm rot="3721982">
                    <a:off x="2072705" y="1965154"/>
                    <a:ext cx="1219200" cy="940256"/>
                    <a:chOff x="4567827" y="970271"/>
                    <a:chExt cx="1595182" cy="1230216"/>
                  </a:xfrm>
                </p:grpSpPr>
                <p:grpSp>
                  <p:nvGrpSpPr>
                    <p:cNvPr id="441" name="Group 7">
                      <a:extLst>
                        <a:ext uri="{FF2B5EF4-FFF2-40B4-BE49-F238E27FC236}">
                          <a16:creationId xmlns:a16="http://schemas.microsoft.com/office/drawing/2014/main" id="{F77139CF-A9DA-43A6-885C-9EE5EE64A08B}"/>
                        </a:ext>
                      </a:extLst>
                    </p:cNvPr>
                    <p:cNvGrpSpPr/>
                    <p:nvPr/>
                  </p:nvGrpSpPr>
                  <p:grpSpPr>
                    <a:xfrm>
                      <a:off x="4567827" y="970271"/>
                      <a:ext cx="1176558" cy="776349"/>
                      <a:chOff x="4567827" y="970271"/>
                      <a:chExt cx="1176558" cy="776349"/>
                    </a:xfrm>
                    <a:solidFill>
                      <a:schemeClr val="accent3">
                        <a:lumMod val="50000"/>
                      </a:schemeClr>
                    </a:solidFill>
                  </p:grpSpPr>
                  <p:sp>
                    <p:nvSpPr>
                      <p:cNvPr id="448" name="Round Diagonal Corner Rectangle 2">
                        <a:extLst>
                          <a:ext uri="{FF2B5EF4-FFF2-40B4-BE49-F238E27FC236}">
                            <a16:creationId xmlns:a16="http://schemas.microsoft.com/office/drawing/2014/main" id="{4858A631-4ADD-4DA1-AB68-4B96B83FEDC0}"/>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ound Diagonal Corner Rectangle 3">
                        <a:extLst>
                          <a:ext uri="{FF2B5EF4-FFF2-40B4-BE49-F238E27FC236}">
                            <a16:creationId xmlns:a16="http://schemas.microsoft.com/office/drawing/2014/main" id="{C2171D0C-CAAF-4781-B14F-6A27364219EA}"/>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ound Diagonal Corner Rectangle 4">
                        <a:extLst>
                          <a:ext uri="{FF2B5EF4-FFF2-40B4-BE49-F238E27FC236}">
                            <a16:creationId xmlns:a16="http://schemas.microsoft.com/office/drawing/2014/main" id="{41C0469A-E0C9-423E-9013-4846055BE8A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ound Diagonal Corner Rectangle 5">
                        <a:extLst>
                          <a:ext uri="{FF2B5EF4-FFF2-40B4-BE49-F238E27FC236}">
                            <a16:creationId xmlns:a16="http://schemas.microsoft.com/office/drawing/2014/main" id="{78C25840-113E-4156-9319-1358A3E8F19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ound Diagonal Corner Rectangle 6">
                        <a:extLst>
                          <a:ext uri="{FF2B5EF4-FFF2-40B4-BE49-F238E27FC236}">
                            <a16:creationId xmlns:a16="http://schemas.microsoft.com/office/drawing/2014/main" id="{A17963E2-4E34-4892-AEDE-CBE11F33149F}"/>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2" name="Group 8">
                      <a:extLst>
                        <a:ext uri="{FF2B5EF4-FFF2-40B4-BE49-F238E27FC236}">
                          <a16:creationId xmlns:a16="http://schemas.microsoft.com/office/drawing/2014/main" id="{50C91E62-C91F-4E09-BE98-09E726630086}"/>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443" name="Round Diagonal Corner Rectangle 18">
                        <a:extLst>
                          <a:ext uri="{FF2B5EF4-FFF2-40B4-BE49-F238E27FC236}">
                            <a16:creationId xmlns:a16="http://schemas.microsoft.com/office/drawing/2014/main" id="{74365510-E1C4-4625-A631-9F7A0E6BC6C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Round Diagonal Corner Rectangle 19">
                        <a:extLst>
                          <a:ext uri="{FF2B5EF4-FFF2-40B4-BE49-F238E27FC236}">
                            <a16:creationId xmlns:a16="http://schemas.microsoft.com/office/drawing/2014/main" id="{408F6067-FE49-48BF-BA87-5913542B941B}"/>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ound Diagonal Corner Rectangle 20">
                        <a:extLst>
                          <a:ext uri="{FF2B5EF4-FFF2-40B4-BE49-F238E27FC236}">
                            <a16:creationId xmlns:a16="http://schemas.microsoft.com/office/drawing/2014/main" id="{1D0133B1-0CC5-4D94-8DA7-59DB40D82548}"/>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ound Diagonal Corner Rectangle 21">
                        <a:extLst>
                          <a:ext uri="{FF2B5EF4-FFF2-40B4-BE49-F238E27FC236}">
                            <a16:creationId xmlns:a16="http://schemas.microsoft.com/office/drawing/2014/main" id="{C34D214E-6BED-4D68-8D89-FFF57BF2BF6D}"/>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Round Diagonal Corner Rectangle 22">
                        <a:extLst>
                          <a:ext uri="{FF2B5EF4-FFF2-40B4-BE49-F238E27FC236}">
                            <a16:creationId xmlns:a16="http://schemas.microsoft.com/office/drawing/2014/main" id="{0515C06C-2AB2-4ACB-96ED-811AF1D96F5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6" name="Group 375">
                    <a:extLst>
                      <a:ext uri="{FF2B5EF4-FFF2-40B4-BE49-F238E27FC236}">
                        <a16:creationId xmlns:a16="http://schemas.microsoft.com/office/drawing/2014/main" id="{58E6D647-A791-43A5-8DD7-928B44EB67AB}"/>
                      </a:ext>
                    </a:extLst>
                  </p:cNvPr>
                  <p:cNvGrpSpPr/>
                  <p:nvPr/>
                </p:nvGrpSpPr>
                <p:grpSpPr>
                  <a:xfrm rot="20253845">
                    <a:off x="1241184" y="1553241"/>
                    <a:ext cx="1595182" cy="1230216"/>
                    <a:chOff x="4567827" y="970271"/>
                    <a:chExt cx="1595182" cy="1230216"/>
                  </a:xfrm>
                </p:grpSpPr>
                <p:grpSp>
                  <p:nvGrpSpPr>
                    <p:cNvPr id="429" name="Group 7">
                      <a:extLst>
                        <a:ext uri="{FF2B5EF4-FFF2-40B4-BE49-F238E27FC236}">
                          <a16:creationId xmlns:a16="http://schemas.microsoft.com/office/drawing/2014/main" id="{3CD11A8A-C657-4278-A748-F99824CAE125}"/>
                        </a:ext>
                      </a:extLst>
                    </p:cNvPr>
                    <p:cNvGrpSpPr/>
                    <p:nvPr/>
                  </p:nvGrpSpPr>
                  <p:grpSpPr>
                    <a:xfrm>
                      <a:off x="4567827" y="970271"/>
                      <a:ext cx="1176558" cy="776349"/>
                      <a:chOff x="4567827" y="970271"/>
                      <a:chExt cx="1176558" cy="776349"/>
                    </a:xfrm>
                    <a:solidFill>
                      <a:schemeClr val="accent3">
                        <a:lumMod val="50000"/>
                      </a:schemeClr>
                    </a:solidFill>
                  </p:grpSpPr>
                  <p:sp>
                    <p:nvSpPr>
                      <p:cNvPr id="436" name="Round Diagonal Corner Rectangle 2">
                        <a:extLst>
                          <a:ext uri="{FF2B5EF4-FFF2-40B4-BE49-F238E27FC236}">
                            <a16:creationId xmlns:a16="http://schemas.microsoft.com/office/drawing/2014/main" id="{FD71DF54-6211-466E-A28D-F58B4A60FDE8}"/>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ound Diagonal Corner Rectangle 3">
                        <a:extLst>
                          <a:ext uri="{FF2B5EF4-FFF2-40B4-BE49-F238E27FC236}">
                            <a16:creationId xmlns:a16="http://schemas.microsoft.com/office/drawing/2014/main" id="{5EC55EA4-DF86-4EEA-BF7A-8D2AA539D65A}"/>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Round Diagonal Corner Rectangle 4">
                        <a:extLst>
                          <a:ext uri="{FF2B5EF4-FFF2-40B4-BE49-F238E27FC236}">
                            <a16:creationId xmlns:a16="http://schemas.microsoft.com/office/drawing/2014/main" id="{7EF6E6AA-0C71-43D8-8C45-B3B9333CF90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Round Diagonal Corner Rectangle 5">
                        <a:extLst>
                          <a:ext uri="{FF2B5EF4-FFF2-40B4-BE49-F238E27FC236}">
                            <a16:creationId xmlns:a16="http://schemas.microsoft.com/office/drawing/2014/main" id="{1172374B-46B5-462F-957D-B688224D32D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Round Diagonal Corner Rectangle 6">
                        <a:extLst>
                          <a:ext uri="{FF2B5EF4-FFF2-40B4-BE49-F238E27FC236}">
                            <a16:creationId xmlns:a16="http://schemas.microsoft.com/office/drawing/2014/main" id="{BA27ADFD-6DC3-40F5-B858-17A57BE308D1}"/>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0" name="Group 8">
                      <a:extLst>
                        <a:ext uri="{FF2B5EF4-FFF2-40B4-BE49-F238E27FC236}">
                          <a16:creationId xmlns:a16="http://schemas.microsoft.com/office/drawing/2014/main" id="{C6F4FD0D-D5CC-4E4B-8FC0-8D467008646B}"/>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431" name="Round Diagonal Corner Rectangle 31">
                        <a:extLst>
                          <a:ext uri="{FF2B5EF4-FFF2-40B4-BE49-F238E27FC236}">
                            <a16:creationId xmlns:a16="http://schemas.microsoft.com/office/drawing/2014/main" id="{C1F369F9-B251-45A2-A622-8B21FEDEDBE9}"/>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Round Diagonal Corner Rectangle 32">
                        <a:extLst>
                          <a:ext uri="{FF2B5EF4-FFF2-40B4-BE49-F238E27FC236}">
                            <a16:creationId xmlns:a16="http://schemas.microsoft.com/office/drawing/2014/main" id="{CAACAFDD-4CEA-45BB-B209-BF195F1653B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Round Diagonal Corner Rectangle 33">
                        <a:extLst>
                          <a:ext uri="{FF2B5EF4-FFF2-40B4-BE49-F238E27FC236}">
                            <a16:creationId xmlns:a16="http://schemas.microsoft.com/office/drawing/2014/main" id="{4F7ADAD9-F236-48EE-8456-7D2B285F5210}"/>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Round Diagonal Corner Rectangle 34">
                        <a:extLst>
                          <a:ext uri="{FF2B5EF4-FFF2-40B4-BE49-F238E27FC236}">
                            <a16:creationId xmlns:a16="http://schemas.microsoft.com/office/drawing/2014/main" id="{B5D5D336-D66C-4E33-9DAB-AF72188B8C4C}"/>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Round Diagonal Corner Rectangle 35">
                        <a:extLst>
                          <a:ext uri="{FF2B5EF4-FFF2-40B4-BE49-F238E27FC236}">
                            <a16:creationId xmlns:a16="http://schemas.microsoft.com/office/drawing/2014/main" id="{6640787E-9C30-4A10-BE0D-5435B6CC1D74}"/>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7" name="Group 376">
                    <a:extLst>
                      <a:ext uri="{FF2B5EF4-FFF2-40B4-BE49-F238E27FC236}">
                        <a16:creationId xmlns:a16="http://schemas.microsoft.com/office/drawing/2014/main" id="{08A20F76-83AF-422E-8924-202FCAB66EC5}"/>
                      </a:ext>
                    </a:extLst>
                  </p:cNvPr>
                  <p:cNvGrpSpPr/>
                  <p:nvPr/>
                </p:nvGrpSpPr>
                <p:grpSpPr>
                  <a:xfrm rot="8113811">
                    <a:off x="1943792" y="770000"/>
                    <a:ext cx="1446415" cy="1355079"/>
                    <a:chOff x="4567827" y="970271"/>
                    <a:chExt cx="1595182" cy="1230216"/>
                  </a:xfrm>
                </p:grpSpPr>
                <p:grpSp>
                  <p:nvGrpSpPr>
                    <p:cNvPr id="417" name="Group 7">
                      <a:extLst>
                        <a:ext uri="{FF2B5EF4-FFF2-40B4-BE49-F238E27FC236}">
                          <a16:creationId xmlns:a16="http://schemas.microsoft.com/office/drawing/2014/main" id="{33714791-13F6-4485-AE95-86152B33140E}"/>
                        </a:ext>
                      </a:extLst>
                    </p:cNvPr>
                    <p:cNvGrpSpPr/>
                    <p:nvPr/>
                  </p:nvGrpSpPr>
                  <p:grpSpPr>
                    <a:xfrm>
                      <a:off x="4567827" y="970271"/>
                      <a:ext cx="1176558" cy="776349"/>
                      <a:chOff x="4567827" y="970271"/>
                      <a:chExt cx="1176558" cy="776349"/>
                    </a:xfrm>
                    <a:solidFill>
                      <a:schemeClr val="accent3">
                        <a:lumMod val="50000"/>
                      </a:schemeClr>
                    </a:solidFill>
                  </p:grpSpPr>
                  <p:sp>
                    <p:nvSpPr>
                      <p:cNvPr id="424" name="Round Diagonal Corner Rectangle 2">
                        <a:extLst>
                          <a:ext uri="{FF2B5EF4-FFF2-40B4-BE49-F238E27FC236}">
                            <a16:creationId xmlns:a16="http://schemas.microsoft.com/office/drawing/2014/main" id="{268FDA77-F90B-42CC-B924-9440932215FE}"/>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Round Diagonal Corner Rectangle 3">
                        <a:extLst>
                          <a:ext uri="{FF2B5EF4-FFF2-40B4-BE49-F238E27FC236}">
                            <a16:creationId xmlns:a16="http://schemas.microsoft.com/office/drawing/2014/main" id="{FF292354-0B07-4013-B5CD-A23BB2AD65DF}"/>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Round Diagonal Corner Rectangle 4">
                        <a:extLst>
                          <a:ext uri="{FF2B5EF4-FFF2-40B4-BE49-F238E27FC236}">
                            <a16:creationId xmlns:a16="http://schemas.microsoft.com/office/drawing/2014/main" id="{F3BB7FB2-FF90-43F3-B002-E99A337F7882}"/>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Round Diagonal Corner Rectangle 5">
                        <a:extLst>
                          <a:ext uri="{FF2B5EF4-FFF2-40B4-BE49-F238E27FC236}">
                            <a16:creationId xmlns:a16="http://schemas.microsoft.com/office/drawing/2014/main" id="{ADB7E1B9-8C3E-4D3D-9C45-1C7869BC5622}"/>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ound Diagonal Corner Rectangle 6">
                        <a:extLst>
                          <a:ext uri="{FF2B5EF4-FFF2-40B4-BE49-F238E27FC236}">
                            <a16:creationId xmlns:a16="http://schemas.microsoft.com/office/drawing/2014/main" id="{66A78573-7808-4D90-AE6B-94CC066C248E}"/>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8" name="Group 8">
                      <a:extLst>
                        <a:ext uri="{FF2B5EF4-FFF2-40B4-BE49-F238E27FC236}">
                          <a16:creationId xmlns:a16="http://schemas.microsoft.com/office/drawing/2014/main" id="{6CD2ED44-80EA-4AD1-8F97-D2C127431646}"/>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419" name="Round Diagonal Corner Rectangle 44">
                        <a:extLst>
                          <a:ext uri="{FF2B5EF4-FFF2-40B4-BE49-F238E27FC236}">
                            <a16:creationId xmlns:a16="http://schemas.microsoft.com/office/drawing/2014/main" id="{65DAB4C1-E4D3-4B1A-B315-20B854CC54A3}"/>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ound Diagonal Corner Rectangle 45">
                        <a:extLst>
                          <a:ext uri="{FF2B5EF4-FFF2-40B4-BE49-F238E27FC236}">
                            <a16:creationId xmlns:a16="http://schemas.microsoft.com/office/drawing/2014/main" id="{2EA38C73-B0F2-4D34-99D9-517CE8F6878E}"/>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ound Diagonal Corner Rectangle 46">
                        <a:extLst>
                          <a:ext uri="{FF2B5EF4-FFF2-40B4-BE49-F238E27FC236}">
                            <a16:creationId xmlns:a16="http://schemas.microsoft.com/office/drawing/2014/main" id="{86821340-3669-4A13-A4D3-3191975CCF31}"/>
                          </a:ext>
                        </a:extLst>
                      </p:cNvPr>
                      <p:cNvSpPr/>
                      <p:nvPr/>
                    </p:nvSpPr>
                    <p:spPr>
                      <a:xfrm rot="19547850">
                        <a:off x="5112175" y="1302825"/>
                        <a:ext cx="428969" cy="427198"/>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ound Diagonal Corner Rectangle 47">
                        <a:extLst>
                          <a:ext uri="{FF2B5EF4-FFF2-40B4-BE49-F238E27FC236}">
                            <a16:creationId xmlns:a16="http://schemas.microsoft.com/office/drawing/2014/main" id="{4106F57E-E569-4226-9301-B61241E51D67}"/>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Round Diagonal Corner Rectangle 48">
                        <a:extLst>
                          <a:ext uri="{FF2B5EF4-FFF2-40B4-BE49-F238E27FC236}">
                            <a16:creationId xmlns:a16="http://schemas.microsoft.com/office/drawing/2014/main" id="{C56071D0-35A5-4DF9-A89D-0114702B4B5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8" name="Group 377">
                    <a:extLst>
                      <a:ext uri="{FF2B5EF4-FFF2-40B4-BE49-F238E27FC236}">
                        <a16:creationId xmlns:a16="http://schemas.microsoft.com/office/drawing/2014/main" id="{06C67B84-6CAD-4A27-AB20-A7B7E55DDBD3}"/>
                      </a:ext>
                    </a:extLst>
                  </p:cNvPr>
                  <p:cNvGrpSpPr/>
                  <p:nvPr/>
                </p:nvGrpSpPr>
                <p:grpSpPr>
                  <a:xfrm rot="8113811">
                    <a:off x="1438523" y="2207715"/>
                    <a:ext cx="1390153" cy="762604"/>
                    <a:chOff x="4567827" y="970271"/>
                    <a:chExt cx="1595182" cy="1230216"/>
                  </a:xfrm>
                </p:grpSpPr>
                <p:grpSp>
                  <p:nvGrpSpPr>
                    <p:cNvPr id="405" name="Group 7">
                      <a:extLst>
                        <a:ext uri="{FF2B5EF4-FFF2-40B4-BE49-F238E27FC236}">
                          <a16:creationId xmlns:a16="http://schemas.microsoft.com/office/drawing/2014/main" id="{B5BC8B0F-ADFF-4F16-BAD0-B230E589B8DA}"/>
                        </a:ext>
                      </a:extLst>
                    </p:cNvPr>
                    <p:cNvGrpSpPr/>
                    <p:nvPr/>
                  </p:nvGrpSpPr>
                  <p:grpSpPr>
                    <a:xfrm>
                      <a:off x="4567827" y="970271"/>
                      <a:ext cx="1176558" cy="776349"/>
                      <a:chOff x="4567827" y="970271"/>
                      <a:chExt cx="1176558" cy="776349"/>
                    </a:xfrm>
                    <a:solidFill>
                      <a:schemeClr val="accent3">
                        <a:lumMod val="50000"/>
                      </a:schemeClr>
                    </a:solidFill>
                  </p:grpSpPr>
                  <p:sp>
                    <p:nvSpPr>
                      <p:cNvPr id="412" name="Round Diagonal Corner Rectangle 2">
                        <a:extLst>
                          <a:ext uri="{FF2B5EF4-FFF2-40B4-BE49-F238E27FC236}">
                            <a16:creationId xmlns:a16="http://schemas.microsoft.com/office/drawing/2014/main" id="{EC88312A-7B42-4DC9-A08B-3067AEAB5F7B}"/>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ound Diagonal Corner Rectangle 3">
                        <a:extLst>
                          <a:ext uri="{FF2B5EF4-FFF2-40B4-BE49-F238E27FC236}">
                            <a16:creationId xmlns:a16="http://schemas.microsoft.com/office/drawing/2014/main" id="{8AC562DE-913A-428B-8AD4-13307E5E49D9}"/>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ound Diagonal Corner Rectangle 4">
                        <a:extLst>
                          <a:ext uri="{FF2B5EF4-FFF2-40B4-BE49-F238E27FC236}">
                            <a16:creationId xmlns:a16="http://schemas.microsoft.com/office/drawing/2014/main" id="{EBC7A53F-89D7-44EC-9275-944DA1C68496}"/>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ound Diagonal Corner Rectangle 5">
                        <a:extLst>
                          <a:ext uri="{FF2B5EF4-FFF2-40B4-BE49-F238E27FC236}">
                            <a16:creationId xmlns:a16="http://schemas.microsoft.com/office/drawing/2014/main" id="{217395F3-C689-498C-BCBA-8855AF9F7BBA}"/>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Round Diagonal Corner Rectangle 6">
                        <a:extLst>
                          <a:ext uri="{FF2B5EF4-FFF2-40B4-BE49-F238E27FC236}">
                            <a16:creationId xmlns:a16="http://schemas.microsoft.com/office/drawing/2014/main" id="{39124F22-A9AE-4C8F-A420-7B5449D7ADAD}"/>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6" name="Group 8">
                      <a:extLst>
                        <a:ext uri="{FF2B5EF4-FFF2-40B4-BE49-F238E27FC236}">
                          <a16:creationId xmlns:a16="http://schemas.microsoft.com/office/drawing/2014/main" id="{91699484-0C2E-46EC-9F1F-CC6A1497BBF3}"/>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407" name="Round Diagonal Corner Rectangle 57">
                        <a:extLst>
                          <a:ext uri="{FF2B5EF4-FFF2-40B4-BE49-F238E27FC236}">
                            <a16:creationId xmlns:a16="http://schemas.microsoft.com/office/drawing/2014/main" id="{0639D2C2-D54B-4F19-8962-AFA57F0F0FB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ound Diagonal Corner Rectangle 58">
                        <a:extLst>
                          <a:ext uri="{FF2B5EF4-FFF2-40B4-BE49-F238E27FC236}">
                            <a16:creationId xmlns:a16="http://schemas.microsoft.com/office/drawing/2014/main" id="{B44872E8-2B17-461D-B1CD-958B96A0E181}"/>
                          </a:ext>
                        </a:extLst>
                      </p:cNvPr>
                      <p:cNvSpPr/>
                      <p:nvPr/>
                    </p:nvSpPr>
                    <p:spPr>
                      <a:xfrm rot="6887548">
                        <a:off x="4806580" y="12912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Round Diagonal Corner Rectangle 59">
                        <a:extLst>
                          <a:ext uri="{FF2B5EF4-FFF2-40B4-BE49-F238E27FC236}">
                            <a16:creationId xmlns:a16="http://schemas.microsoft.com/office/drawing/2014/main" id="{1DDCC17C-83D5-4186-BE10-921621E3A2F9}"/>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ound Diagonal Corner Rectangle 60">
                        <a:extLst>
                          <a:ext uri="{FF2B5EF4-FFF2-40B4-BE49-F238E27FC236}">
                            <a16:creationId xmlns:a16="http://schemas.microsoft.com/office/drawing/2014/main" id="{2106F3CB-8081-4C0E-806F-6A4162E845D1}"/>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Round Diagonal Corner Rectangle 61">
                        <a:extLst>
                          <a:ext uri="{FF2B5EF4-FFF2-40B4-BE49-F238E27FC236}">
                            <a16:creationId xmlns:a16="http://schemas.microsoft.com/office/drawing/2014/main" id="{106EB699-5281-4629-BEE5-5529D557A84E}"/>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9" name="Group 378">
                    <a:extLst>
                      <a:ext uri="{FF2B5EF4-FFF2-40B4-BE49-F238E27FC236}">
                        <a16:creationId xmlns:a16="http://schemas.microsoft.com/office/drawing/2014/main" id="{42E76588-B0C8-40A8-8520-461594A1CEFE}"/>
                      </a:ext>
                    </a:extLst>
                  </p:cNvPr>
                  <p:cNvGrpSpPr/>
                  <p:nvPr/>
                </p:nvGrpSpPr>
                <p:grpSpPr>
                  <a:xfrm rot="9089938">
                    <a:off x="2556363" y="1661184"/>
                    <a:ext cx="1090262" cy="771324"/>
                    <a:chOff x="4567827" y="970271"/>
                    <a:chExt cx="1595182" cy="1230216"/>
                  </a:xfrm>
                </p:grpSpPr>
                <p:grpSp>
                  <p:nvGrpSpPr>
                    <p:cNvPr id="393" name="Group 7">
                      <a:extLst>
                        <a:ext uri="{FF2B5EF4-FFF2-40B4-BE49-F238E27FC236}">
                          <a16:creationId xmlns:a16="http://schemas.microsoft.com/office/drawing/2014/main" id="{1F6CFC74-8E66-4608-A886-D1EF49D3F14E}"/>
                        </a:ext>
                      </a:extLst>
                    </p:cNvPr>
                    <p:cNvGrpSpPr/>
                    <p:nvPr/>
                  </p:nvGrpSpPr>
                  <p:grpSpPr>
                    <a:xfrm>
                      <a:off x="4567827" y="970271"/>
                      <a:ext cx="1176558" cy="776349"/>
                      <a:chOff x="4567827" y="970271"/>
                      <a:chExt cx="1176558" cy="776349"/>
                    </a:xfrm>
                    <a:solidFill>
                      <a:schemeClr val="accent3">
                        <a:lumMod val="50000"/>
                      </a:schemeClr>
                    </a:solidFill>
                  </p:grpSpPr>
                  <p:sp>
                    <p:nvSpPr>
                      <p:cNvPr id="400" name="Round Diagonal Corner Rectangle 2">
                        <a:extLst>
                          <a:ext uri="{FF2B5EF4-FFF2-40B4-BE49-F238E27FC236}">
                            <a16:creationId xmlns:a16="http://schemas.microsoft.com/office/drawing/2014/main" id="{765502E2-E525-4705-90A4-3CC6081620FD}"/>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ound Diagonal Corner Rectangle 3">
                        <a:extLst>
                          <a:ext uri="{FF2B5EF4-FFF2-40B4-BE49-F238E27FC236}">
                            <a16:creationId xmlns:a16="http://schemas.microsoft.com/office/drawing/2014/main" id="{C972AE3B-85B3-46D4-AB74-B24DED2C5CB8}"/>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ound Diagonal Corner Rectangle 4">
                        <a:extLst>
                          <a:ext uri="{FF2B5EF4-FFF2-40B4-BE49-F238E27FC236}">
                            <a16:creationId xmlns:a16="http://schemas.microsoft.com/office/drawing/2014/main" id="{4288413F-CE5F-4B23-81F3-F1E5A8AE9EB1}"/>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ound Diagonal Corner Rectangle 5">
                        <a:extLst>
                          <a:ext uri="{FF2B5EF4-FFF2-40B4-BE49-F238E27FC236}">
                            <a16:creationId xmlns:a16="http://schemas.microsoft.com/office/drawing/2014/main" id="{AF8E11EF-618F-4F3B-B37F-77669EB66AA6}"/>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ound Diagonal Corner Rectangle 6">
                        <a:extLst>
                          <a:ext uri="{FF2B5EF4-FFF2-40B4-BE49-F238E27FC236}">
                            <a16:creationId xmlns:a16="http://schemas.microsoft.com/office/drawing/2014/main" id="{6F296C7D-71C9-4055-A0D6-5F96794676AC}"/>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4" name="Group 8">
                      <a:extLst>
                        <a:ext uri="{FF2B5EF4-FFF2-40B4-BE49-F238E27FC236}">
                          <a16:creationId xmlns:a16="http://schemas.microsoft.com/office/drawing/2014/main" id="{7B547957-E8B4-4033-8DF4-D6EBA6D328F4}"/>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395" name="Round Diagonal Corner Rectangle 70">
                        <a:extLst>
                          <a:ext uri="{FF2B5EF4-FFF2-40B4-BE49-F238E27FC236}">
                            <a16:creationId xmlns:a16="http://schemas.microsoft.com/office/drawing/2014/main" id="{BC855402-B4B6-48E3-8FC3-12263CB40487}"/>
                          </a:ext>
                        </a:extLst>
                      </p:cNvPr>
                      <p:cNvSpPr/>
                      <p:nvPr/>
                    </p:nvSpPr>
                    <p:spPr>
                      <a:xfrm rot="4188031">
                        <a:off x="4654180" y="1138828"/>
                        <a:ext cx="369039" cy="541745"/>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ound Diagonal Corner Rectangle 71">
                        <a:extLst>
                          <a:ext uri="{FF2B5EF4-FFF2-40B4-BE49-F238E27FC236}">
                            <a16:creationId xmlns:a16="http://schemas.microsoft.com/office/drawing/2014/main" id="{050F5271-A690-423F-8699-0FC19BAD43C3}"/>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ound Diagonal Corner Rectangle 72">
                        <a:extLst>
                          <a:ext uri="{FF2B5EF4-FFF2-40B4-BE49-F238E27FC236}">
                            <a16:creationId xmlns:a16="http://schemas.microsoft.com/office/drawing/2014/main" id="{88472120-DD4B-4ED8-AF43-5C5C197D0A67}"/>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ound Diagonal Corner Rectangle 73">
                        <a:extLst>
                          <a:ext uri="{FF2B5EF4-FFF2-40B4-BE49-F238E27FC236}">
                            <a16:creationId xmlns:a16="http://schemas.microsoft.com/office/drawing/2014/main" id="{21A4F48B-B956-40EB-9133-93E3F8B20110}"/>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ound Diagonal Corner Rectangle 74">
                        <a:extLst>
                          <a:ext uri="{FF2B5EF4-FFF2-40B4-BE49-F238E27FC236}">
                            <a16:creationId xmlns:a16="http://schemas.microsoft.com/office/drawing/2014/main" id="{41996C4C-2A49-4B78-8F82-6CB1C8B14330}"/>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0" name="Group 379">
                    <a:extLst>
                      <a:ext uri="{FF2B5EF4-FFF2-40B4-BE49-F238E27FC236}">
                        <a16:creationId xmlns:a16="http://schemas.microsoft.com/office/drawing/2014/main" id="{6D772746-8379-4212-ADEE-909E896170E6}"/>
                      </a:ext>
                    </a:extLst>
                  </p:cNvPr>
                  <p:cNvGrpSpPr/>
                  <p:nvPr/>
                </p:nvGrpSpPr>
                <p:grpSpPr>
                  <a:xfrm rot="13486189" flipH="1">
                    <a:off x="1389306" y="2685691"/>
                    <a:ext cx="1345945" cy="1037421"/>
                    <a:chOff x="4567827" y="970271"/>
                    <a:chExt cx="1595182" cy="1230216"/>
                  </a:xfrm>
                </p:grpSpPr>
                <p:grpSp>
                  <p:nvGrpSpPr>
                    <p:cNvPr id="381" name="Group 7">
                      <a:extLst>
                        <a:ext uri="{FF2B5EF4-FFF2-40B4-BE49-F238E27FC236}">
                          <a16:creationId xmlns:a16="http://schemas.microsoft.com/office/drawing/2014/main" id="{C1110870-FA23-4F85-8AB4-CE3AE62C6EA8}"/>
                        </a:ext>
                      </a:extLst>
                    </p:cNvPr>
                    <p:cNvGrpSpPr/>
                    <p:nvPr/>
                  </p:nvGrpSpPr>
                  <p:grpSpPr>
                    <a:xfrm>
                      <a:off x="4567827" y="970271"/>
                      <a:ext cx="1176558" cy="776349"/>
                      <a:chOff x="4567827" y="970271"/>
                      <a:chExt cx="1176558" cy="776349"/>
                    </a:xfrm>
                    <a:solidFill>
                      <a:schemeClr val="accent3">
                        <a:lumMod val="50000"/>
                      </a:schemeClr>
                    </a:solidFill>
                  </p:grpSpPr>
                  <p:sp>
                    <p:nvSpPr>
                      <p:cNvPr id="388" name="Round Diagonal Corner Rectangle 2">
                        <a:extLst>
                          <a:ext uri="{FF2B5EF4-FFF2-40B4-BE49-F238E27FC236}">
                            <a16:creationId xmlns:a16="http://schemas.microsoft.com/office/drawing/2014/main" id="{F686B450-63A0-48FE-B411-44044FFD60F1}"/>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ound Diagonal Corner Rectangle 3">
                        <a:extLst>
                          <a:ext uri="{FF2B5EF4-FFF2-40B4-BE49-F238E27FC236}">
                            <a16:creationId xmlns:a16="http://schemas.microsoft.com/office/drawing/2014/main" id="{1E1E7108-B468-485B-9D78-53011C8BDF3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ound Diagonal Corner Rectangle 4">
                        <a:extLst>
                          <a:ext uri="{FF2B5EF4-FFF2-40B4-BE49-F238E27FC236}">
                            <a16:creationId xmlns:a16="http://schemas.microsoft.com/office/drawing/2014/main" id="{66BCD5FC-5921-48AB-A2D3-D643B6845845}"/>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ound Diagonal Corner Rectangle 5">
                        <a:extLst>
                          <a:ext uri="{FF2B5EF4-FFF2-40B4-BE49-F238E27FC236}">
                            <a16:creationId xmlns:a16="http://schemas.microsoft.com/office/drawing/2014/main" id="{ABB3E7BC-1187-4C00-9761-5C4F08E6DAD5}"/>
                          </a:ext>
                        </a:extLst>
                      </p:cNvPr>
                      <p:cNvSpPr/>
                      <p:nvPr/>
                    </p:nvSpPr>
                    <p:spPr>
                      <a:xfrm rot="4188031">
                        <a:off x="4925865" y="981743"/>
                        <a:ext cx="421661" cy="398717"/>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ound Diagonal Corner Rectangle 6">
                        <a:extLst>
                          <a:ext uri="{FF2B5EF4-FFF2-40B4-BE49-F238E27FC236}">
                            <a16:creationId xmlns:a16="http://schemas.microsoft.com/office/drawing/2014/main" id="{4AEC7100-2F1D-453A-87A9-99728A91F83A}"/>
                          </a:ext>
                        </a:extLst>
                      </p:cNvPr>
                      <p:cNvSpPr/>
                      <p:nvPr/>
                    </p:nvSpPr>
                    <p:spPr>
                      <a:xfrm rot="1767749">
                        <a:off x="5349035" y="1098384"/>
                        <a:ext cx="395350" cy="470232"/>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2" name="Group 8">
                      <a:extLst>
                        <a:ext uri="{FF2B5EF4-FFF2-40B4-BE49-F238E27FC236}">
                          <a16:creationId xmlns:a16="http://schemas.microsoft.com/office/drawing/2014/main" id="{20165B13-8E30-4994-9047-6DC992DADD66}"/>
                        </a:ext>
                      </a:extLst>
                    </p:cNvPr>
                    <p:cNvGrpSpPr/>
                    <p:nvPr/>
                  </p:nvGrpSpPr>
                  <p:grpSpPr>
                    <a:xfrm rot="16517873">
                      <a:off x="5186556" y="1224033"/>
                      <a:ext cx="1176558" cy="776349"/>
                      <a:chOff x="4567827" y="970271"/>
                      <a:chExt cx="1176558" cy="776349"/>
                    </a:xfrm>
                    <a:solidFill>
                      <a:schemeClr val="accent3">
                        <a:lumMod val="50000"/>
                      </a:schemeClr>
                    </a:solidFill>
                  </p:grpSpPr>
                  <p:sp>
                    <p:nvSpPr>
                      <p:cNvPr id="383" name="Round Diagonal Corner Rectangle 83">
                        <a:extLst>
                          <a:ext uri="{FF2B5EF4-FFF2-40B4-BE49-F238E27FC236}">
                            <a16:creationId xmlns:a16="http://schemas.microsoft.com/office/drawing/2014/main" id="{C79B5900-E3D9-4F31-A2FA-F70E79C121F3}"/>
                          </a:ext>
                        </a:extLst>
                      </p:cNvPr>
                      <p:cNvSpPr/>
                      <p:nvPr/>
                    </p:nvSpPr>
                    <p:spPr>
                      <a:xfrm rot="4188031">
                        <a:off x="4654180" y="11388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ound Diagonal Corner Rectangle 84">
                        <a:extLst>
                          <a:ext uri="{FF2B5EF4-FFF2-40B4-BE49-F238E27FC236}">
                            <a16:creationId xmlns:a16="http://schemas.microsoft.com/office/drawing/2014/main" id="{17F6746A-61E7-4791-B97D-0D8BE56D6EF4}"/>
                          </a:ext>
                        </a:extLst>
                      </p:cNvPr>
                      <p:cNvSpPr/>
                      <p:nvPr/>
                    </p:nvSpPr>
                    <p:spPr>
                      <a:xfrm rot="6887548">
                        <a:off x="4806580" y="1291228"/>
                        <a:ext cx="369039" cy="541745"/>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ound Diagonal Corner Rectangle 85">
                        <a:extLst>
                          <a:ext uri="{FF2B5EF4-FFF2-40B4-BE49-F238E27FC236}">
                            <a16:creationId xmlns:a16="http://schemas.microsoft.com/office/drawing/2014/main" id="{8BB82D4D-16D0-4A14-9710-43BFEFFF960C}"/>
                          </a:ext>
                        </a:extLst>
                      </p:cNvPr>
                      <p:cNvSpPr/>
                      <p:nvPr/>
                    </p:nvSpPr>
                    <p:spPr>
                      <a:xfrm rot="19547850">
                        <a:off x="5112175" y="1302825"/>
                        <a:ext cx="428969" cy="427198"/>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ound Diagonal Corner Rectangle 86">
                        <a:extLst>
                          <a:ext uri="{FF2B5EF4-FFF2-40B4-BE49-F238E27FC236}">
                            <a16:creationId xmlns:a16="http://schemas.microsoft.com/office/drawing/2014/main" id="{9C37E7D1-7DE9-451F-A4F8-55DE96C0DDFD}"/>
                          </a:ext>
                        </a:extLst>
                      </p:cNvPr>
                      <p:cNvSpPr/>
                      <p:nvPr/>
                    </p:nvSpPr>
                    <p:spPr>
                      <a:xfrm rot="4188031">
                        <a:off x="4925865" y="981743"/>
                        <a:ext cx="421661" cy="398717"/>
                      </a:xfrm>
                      <a:prstGeom prst="round2DiagRect">
                        <a:avLst>
                          <a:gd name="adj1" fmla="val 50000"/>
                          <a:gd name="adj2" fmla="val 0"/>
                        </a:avLst>
                      </a:prstGeom>
                      <a:solidFill>
                        <a:srgbClr val="33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ound Diagonal Corner Rectangle 87">
                        <a:extLst>
                          <a:ext uri="{FF2B5EF4-FFF2-40B4-BE49-F238E27FC236}">
                            <a16:creationId xmlns:a16="http://schemas.microsoft.com/office/drawing/2014/main" id="{1927F65C-26D6-4697-9A19-02894B984BBA}"/>
                          </a:ext>
                        </a:extLst>
                      </p:cNvPr>
                      <p:cNvSpPr/>
                      <p:nvPr/>
                    </p:nvSpPr>
                    <p:spPr>
                      <a:xfrm rot="1767749">
                        <a:off x="5349035" y="1098384"/>
                        <a:ext cx="395350" cy="470232"/>
                      </a:xfrm>
                      <a:prstGeom prst="round2DiagRect">
                        <a:avLst>
                          <a:gd name="adj1" fmla="val 50000"/>
                          <a:gd name="adj2" fmla="val 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8" name="Group 77">
                  <a:extLst>
                    <a:ext uri="{FF2B5EF4-FFF2-40B4-BE49-F238E27FC236}">
                      <a16:creationId xmlns:a16="http://schemas.microsoft.com/office/drawing/2014/main" id="{EE18D96C-5FCD-4B60-A015-2EC21A66018A}"/>
                    </a:ext>
                  </a:extLst>
                </p:cNvPr>
                <p:cNvGrpSpPr/>
                <p:nvPr/>
              </p:nvGrpSpPr>
              <p:grpSpPr>
                <a:xfrm>
                  <a:off x="1307592" y="4419601"/>
                  <a:ext cx="554736" cy="622134"/>
                  <a:chOff x="228600" y="152400"/>
                  <a:chExt cx="6172200" cy="6629400"/>
                </a:xfrm>
              </p:grpSpPr>
              <p:sp>
                <p:nvSpPr>
                  <p:cNvPr id="320" name="Rounded Rectangle 2">
                    <a:extLst>
                      <a:ext uri="{FF2B5EF4-FFF2-40B4-BE49-F238E27FC236}">
                        <a16:creationId xmlns:a16="http://schemas.microsoft.com/office/drawing/2014/main" id="{2AD84AEC-5B58-4155-BBDC-D0A3AEC82C19}"/>
                      </a:ext>
                    </a:extLst>
                  </p:cNvPr>
                  <p:cNvSpPr/>
                  <p:nvPr/>
                </p:nvSpPr>
                <p:spPr>
                  <a:xfrm>
                    <a:off x="2667000" y="533400"/>
                    <a:ext cx="1371600" cy="6096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ounded Rectangle 3">
                    <a:extLst>
                      <a:ext uri="{FF2B5EF4-FFF2-40B4-BE49-F238E27FC236}">
                        <a16:creationId xmlns:a16="http://schemas.microsoft.com/office/drawing/2014/main" id="{9385399E-3FA8-42C0-973F-34455761FEF0}"/>
                      </a:ext>
                    </a:extLst>
                  </p:cNvPr>
                  <p:cNvSpPr/>
                  <p:nvPr/>
                </p:nvSpPr>
                <p:spPr>
                  <a:xfrm>
                    <a:off x="2209800" y="990600"/>
                    <a:ext cx="2286000" cy="6096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ounded Rectangle 4">
                    <a:extLst>
                      <a:ext uri="{FF2B5EF4-FFF2-40B4-BE49-F238E27FC236}">
                        <a16:creationId xmlns:a16="http://schemas.microsoft.com/office/drawing/2014/main" id="{0428BDA2-C39F-49BF-8965-CF21357082EE}"/>
                      </a:ext>
                    </a:extLst>
                  </p:cNvPr>
                  <p:cNvSpPr/>
                  <p:nvPr/>
                </p:nvSpPr>
                <p:spPr>
                  <a:xfrm>
                    <a:off x="2133600" y="1600200"/>
                    <a:ext cx="2438400" cy="1295400"/>
                  </a:xfrm>
                  <a:prstGeom prst="roundRect">
                    <a:avLst>
                      <a:gd name="adj" fmla="val 6750"/>
                    </a:avLst>
                  </a:prstGeom>
                  <a:solidFill>
                    <a:schemeClr val="bg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ounded Rectangle 5">
                    <a:extLst>
                      <a:ext uri="{FF2B5EF4-FFF2-40B4-BE49-F238E27FC236}">
                        <a16:creationId xmlns:a16="http://schemas.microsoft.com/office/drawing/2014/main" id="{9C30FEEA-0926-4AE3-8F9F-537CB313AAA9}"/>
                      </a:ext>
                    </a:extLst>
                  </p:cNvPr>
                  <p:cNvSpPr/>
                  <p:nvPr/>
                </p:nvSpPr>
                <p:spPr>
                  <a:xfrm>
                    <a:off x="2133600" y="2514600"/>
                    <a:ext cx="2514600" cy="4572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ounded Rectangle 6">
                    <a:extLst>
                      <a:ext uri="{FF2B5EF4-FFF2-40B4-BE49-F238E27FC236}">
                        <a16:creationId xmlns:a16="http://schemas.microsoft.com/office/drawing/2014/main" id="{96B046BF-0626-4639-9ED9-7F345DAAF6DE}"/>
                      </a:ext>
                    </a:extLst>
                  </p:cNvPr>
                  <p:cNvSpPr/>
                  <p:nvPr/>
                </p:nvSpPr>
                <p:spPr>
                  <a:xfrm>
                    <a:off x="1828800" y="2895600"/>
                    <a:ext cx="3124200" cy="6096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ounded Rectangle 7">
                    <a:extLst>
                      <a:ext uri="{FF2B5EF4-FFF2-40B4-BE49-F238E27FC236}">
                        <a16:creationId xmlns:a16="http://schemas.microsoft.com/office/drawing/2014/main" id="{BB4F787C-3CF8-4239-A70F-D91DAA6B7E01}"/>
                      </a:ext>
                    </a:extLst>
                  </p:cNvPr>
                  <p:cNvSpPr/>
                  <p:nvPr/>
                </p:nvSpPr>
                <p:spPr>
                  <a:xfrm>
                    <a:off x="3124200" y="1600200"/>
                    <a:ext cx="609600" cy="914400"/>
                  </a:xfrm>
                  <a:prstGeom prst="roundRect">
                    <a:avLst>
                      <a:gd name="adj" fmla="val 0"/>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ounded Rectangle 8">
                    <a:extLst>
                      <a:ext uri="{FF2B5EF4-FFF2-40B4-BE49-F238E27FC236}">
                        <a16:creationId xmlns:a16="http://schemas.microsoft.com/office/drawing/2014/main" id="{1792DD51-1052-437C-B247-53C36B1B354E}"/>
                      </a:ext>
                    </a:extLst>
                  </p:cNvPr>
                  <p:cNvSpPr/>
                  <p:nvPr/>
                </p:nvSpPr>
                <p:spPr>
                  <a:xfrm>
                    <a:off x="1524000" y="3505200"/>
                    <a:ext cx="3733800" cy="6096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ounded Rectangle 9">
                    <a:extLst>
                      <a:ext uri="{FF2B5EF4-FFF2-40B4-BE49-F238E27FC236}">
                        <a16:creationId xmlns:a16="http://schemas.microsoft.com/office/drawing/2014/main" id="{B246A814-F346-4680-842D-744B1D227B53}"/>
                      </a:ext>
                    </a:extLst>
                  </p:cNvPr>
                  <p:cNvSpPr/>
                  <p:nvPr/>
                </p:nvSpPr>
                <p:spPr>
                  <a:xfrm>
                    <a:off x="1066800" y="4114800"/>
                    <a:ext cx="4572000" cy="6858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Rounded Rectangle 10">
                    <a:extLst>
                      <a:ext uri="{FF2B5EF4-FFF2-40B4-BE49-F238E27FC236}">
                        <a16:creationId xmlns:a16="http://schemas.microsoft.com/office/drawing/2014/main" id="{962CF9D7-8423-4FF4-A4BC-606FEC9C99B3}"/>
                      </a:ext>
                    </a:extLst>
                  </p:cNvPr>
                  <p:cNvSpPr/>
                  <p:nvPr/>
                </p:nvSpPr>
                <p:spPr>
                  <a:xfrm>
                    <a:off x="685800" y="4800600"/>
                    <a:ext cx="5334000" cy="8382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ounded Rectangle 11">
                    <a:extLst>
                      <a:ext uri="{FF2B5EF4-FFF2-40B4-BE49-F238E27FC236}">
                        <a16:creationId xmlns:a16="http://schemas.microsoft.com/office/drawing/2014/main" id="{01A01647-929D-4F53-98BD-F454068E0E6B}"/>
                      </a:ext>
                    </a:extLst>
                  </p:cNvPr>
                  <p:cNvSpPr/>
                  <p:nvPr/>
                </p:nvSpPr>
                <p:spPr>
                  <a:xfrm>
                    <a:off x="228600" y="5638800"/>
                    <a:ext cx="6172200" cy="9144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ounded Rectangle 12">
                    <a:extLst>
                      <a:ext uri="{FF2B5EF4-FFF2-40B4-BE49-F238E27FC236}">
                        <a16:creationId xmlns:a16="http://schemas.microsoft.com/office/drawing/2014/main" id="{CE2577B2-83AA-4D49-B49D-6EC77CEB4EE4}"/>
                      </a:ext>
                    </a:extLst>
                  </p:cNvPr>
                  <p:cNvSpPr/>
                  <p:nvPr/>
                </p:nvSpPr>
                <p:spPr>
                  <a:xfrm>
                    <a:off x="2133600" y="1524000"/>
                    <a:ext cx="2438400" cy="152400"/>
                  </a:xfrm>
                  <a:prstGeom prst="roundRect">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rapezoid 330">
                    <a:extLst>
                      <a:ext uri="{FF2B5EF4-FFF2-40B4-BE49-F238E27FC236}">
                        <a16:creationId xmlns:a16="http://schemas.microsoft.com/office/drawing/2014/main" id="{63A149F3-A737-4CA2-BAE1-4C2F7B2B007A}"/>
                      </a:ext>
                    </a:extLst>
                  </p:cNvPr>
                  <p:cNvSpPr/>
                  <p:nvPr/>
                </p:nvSpPr>
                <p:spPr>
                  <a:xfrm>
                    <a:off x="2362200" y="2514600"/>
                    <a:ext cx="2209800" cy="4267200"/>
                  </a:xfrm>
                  <a:prstGeom prst="trapezoid">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2" name="Straight Connector 331">
                    <a:extLst>
                      <a:ext uri="{FF2B5EF4-FFF2-40B4-BE49-F238E27FC236}">
                        <a16:creationId xmlns:a16="http://schemas.microsoft.com/office/drawing/2014/main" id="{A4983717-C133-4F68-98F5-D15C89428CF3}"/>
                      </a:ext>
                    </a:extLst>
                  </p:cNvPr>
                  <p:cNvCxnSpPr/>
                  <p:nvPr/>
                </p:nvCxnSpPr>
                <p:spPr>
                  <a:xfrm>
                    <a:off x="2895600" y="25908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22708625-DD73-46D9-A036-B7B3261C357D}"/>
                      </a:ext>
                    </a:extLst>
                  </p:cNvPr>
                  <p:cNvCxnSpPr/>
                  <p:nvPr/>
                </p:nvCxnSpPr>
                <p:spPr>
                  <a:xfrm>
                    <a:off x="3124200" y="2971800"/>
                    <a:ext cx="6858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E12A3C40-81EF-4A22-A4AF-86795A739FEB}"/>
                      </a:ext>
                    </a:extLst>
                  </p:cNvPr>
                  <p:cNvCxnSpPr/>
                  <p:nvPr/>
                </p:nvCxnSpPr>
                <p:spPr>
                  <a:xfrm>
                    <a:off x="3124200" y="3124200"/>
                    <a:ext cx="76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8BEAED61-1D44-460D-885A-CA493BC8B73C}"/>
                      </a:ext>
                    </a:extLst>
                  </p:cNvPr>
                  <p:cNvCxnSpPr/>
                  <p:nvPr/>
                </p:nvCxnSpPr>
                <p:spPr>
                  <a:xfrm>
                    <a:off x="3048000" y="3276600"/>
                    <a:ext cx="76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B62623DF-75FF-40AC-AF53-A88CAF3DC717}"/>
                      </a:ext>
                    </a:extLst>
                  </p:cNvPr>
                  <p:cNvCxnSpPr/>
                  <p:nvPr/>
                </p:nvCxnSpPr>
                <p:spPr>
                  <a:xfrm>
                    <a:off x="2971800" y="3429000"/>
                    <a:ext cx="838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5749A865-8638-4B60-A4FA-C8A3AF925090}"/>
                      </a:ext>
                    </a:extLst>
                  </p:cNvPr>
                  <p:cNvCxnSpPr/>
                  <p:nvPr/>
                </p:nvCxnSpPr>
                <p:spPr>
                  <a:xfrm>
                    <a:off x="2895600" y="63246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DBDCD1C9-CBD0-4A1F-8508-14A3C0E065E5}"/>
                      </a:ext>
                    </a:extLst>
                  </p:cNvPr>
                  <p:cNvCxnSpPr/>
                  <p:nvPr/>
                </p:nvCxnSpPr>
                <p:spPr>
                  <a:xfrm>
                    <a:off x="2895600" y="61722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9FD171B1-5441-4034-B020-4DAD0F56A726}"/>
                      </a:ext>
                    </a:extLst>
                  </p:cNvPr>
                  <p:cNvCxnSpPr/>
                  <p:nvPr/>
                </p:nvCxnSpPr>
                <p:spPr>
                  <a:xfrm>
                    <a:off x="2895600" y="60198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1E212CE0-08D6-4900-BECF-C5C30EFAF27B}"/>
                      </a:ext>
                    </a:extLst>
                  </p:cNvPr>
                  <p:cNvCxnSpPr/>
                  <p:nvPr/>
                </p:nvCxnSpPr>
                <p:spPr>
                  <a:xfrm>
                    <a:off x="2895600" y="58674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24F31B62-9EEF-413B-825A-CD3F92454034}"/>
                      </a:ext>
                    </a:extLst>
                  </p:cNvPr>
                  <p:cNvCxnSpPr/>
                  <p:nvPr/>
                </p:nvCxnSpPr>
                <p:spPr>
                  <a:xfrm>
                    <a:off x="2895600" y="57150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740E80E7-AA55-4AC7-96F0-4F8E1CB7D8AA}"/>
                      </a:ext>
                    </a:extLst>
                  </p:cNvPr>
                  <p:cNvCxnSpPr/>
                  <p:nvPr/>
                </p:nvCxnSpPr>
                <p:spPr>
                  <a:xfrm>
                    <a:off x="2895600" y="55626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9553F813-ADFA-42C9-91F2-BC0EAEF3C186}"/>
                      </a:ext>
                    </a:extLst>
                  </p:cNvPr>
                  <p:cNvCxnSpPr/>
                  <p:nvPr/>
                </p:nvCxnSpPr>
                <p:spPr>
                  <a:xfrm>
                    <a:off x="2895600" y="54102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79B4FAF5-3815-4029-81EF-DEDB1687F18B}"/>
                      </a:ext>
                    </a:extLst>
                  </p:cNvPr>
                  <p:cNvCxnSpPr/>
                  <p:nvPr/>
                </p:nvCxnSpPr>
                <p:spPr>
                  <a:xfrm>
                    <a:off x="2895600" y="52578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ADD78680-1C30-4666-A5ED-45880C404F13}"/>
                      </a:ext>
                    </a:extLst>
                  </p:cNvPr>
                  <p:cNvCxnSpPr/>
                  <p:nvPr/>
                </p:nvCxnSpPr>
                <p:spPr>
                  <a:xfrm>
                    <a:off x="2895600" y="51054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E430EEFB-C890-4561-A248-099B23033C2A}"/>
                      </a:ext>
                    </a:extLst>
                  </p:cNvPr>
                  <p:cNvCxnSpPr/>
                  <p:nvPr/>
                </p:nvCxnSpPr>
                <p:spPr>
                  <a:xfrm>
                    <a:off x="2895600" y="49530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547E6B59-DF7E-4232-92DB-0C0350026FB2}"/>
                      </a:ext>
                    </a:extLst>
                  </p:cNvPr>
                  <p:cNvCxnSpPr/>
                  <p:nvPr/>
                </p:nvCxnSpPr>
                <p:spPr>
                  <a:xfrm>
                    <a:off x="2895600" y="48006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73B70B51-3875-4872-8995-3311F45F39C9}"/>
                      </a:ext>
                    </a:extLst>
                  </p:cNvPr>
                  <p:cNvCxnSpPr/>
                  <p:nvPr/>
                </p:nvCxnSpPr>
                <p:spPr>
                  <a:xfrm>
                    <a:off x="2895600" y="46482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9D1F4252-814E-4377-A57D-4F55B1728C42}"/>
                      </a:ext>
                    </a:extLst>
                  </p:cNvPr>
                  <p:cNvCxnSpPr/>
                  <p:nvPr/>
                </p:nvCxnSpPr>
                <p:spPr>
                  <a:xfrm>
                    <a:off x="2895600" y="4495800"/>
                    <a:ext cx="1143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08308D87-54E4-4AB9-8DB2-169E56252F26}"/>
                      </a:ext>
                    </a:extLst>
                  </p:cNvPr>
                  <p:cNvCxnSpPr/>
                  <p:nvPr/>
                </p:nvCxnSpPr>
                <p:spPr>
                  <a:xfrm>
                    <a:off x="2971800" y="4343400"/>
                    <a:ext cx="990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291202FE-FFB1-459D-B601-F482ADEB2B5D}"/>
                      </a:ext>
                    </a:extLst>
                  </p:cNvPr>
                  <p:cNvCxnSpPr/>
                  <p:nvPr/>
                </p:nvCxnSpPr>
                <p:spPr>
                  <a:xfrm>
                    <a:off x="2971800" y="4191000"/>
                    <a:ext cx="990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F430CE8C-720F-459F-AEBA-9CC7E7921B9A}"/>
                      </a:ext>
                    </a:extLst>
                  </p:cNvPr>
                  <p:cNvCxnSpPr/>
                  <p:nvPr/>
                </p:nvCxnSpPr>
                <p:spPr>
                  <a:xfrm>
                    <a:off x="3048000" y="4038600"/>
                    <a:ext cx="9144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37AE6262-6D25-41C9-9E5B-411E9D5B49C4}"/>
                      </a:ext>
                    </a:extLst>
                  </p:cNvPr>
                  <p:cNvCxnSpPr/>
                  <p:nvPr/>
                </p:nvCxnSpPr>
                <p:spPr>
                  <a:xfrm>
                    <a:off x="3048000" y="3886200"/>
                    <a:ext cx="838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397BFF6C-1108-4609-8615-5E1D03BF2072}"/>
                      </a:ext>
                    </a:extLst>
                  </p:cNvPr>
                  <p:cNvCxnSpPr/>
                  <p:nvPr/>
                </p:nvCxnSpPr>
                <p:spPr>
                  <a:xfrm>
                    <a:off x="2971800" y="3733800"/>
                    <a:ext cx="9144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3717024D-356D-41E3-9AEB-2000BB4D8C60}"/>
                      </a:ext>
                    </a:extLst>
                  </p:cNvPr>
                  <p:cNvCxnSpPr/>
                  <p:nvPr/>
                </p:nvCxnSpPr>
                <p:spPr>
                  <a:xfrm>
                    <a:off x="2971800" y="3581400"/>
                    <a:ext cx="838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0945F7A1-5F87-4020-BD71-A0F13AB3BEE5}"/>
                      </a:ext>
                    </a:extLst>
                  </p:cNvPr>
                  <p:cNvCxnSpPr/>
                  <p:nvPr/>
                </p:nvCxnSpPr>
                <p:spPr>
                  <a:xfrm>
                    <a:off x="3048000" y="2819400"/>
                    <a:ext cx="838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67F3A355-C674-4DCB-BA73-AE2DE87FF35B}"/>
                      </a:ext>
                    </a:extLst>
                  </p:cNvPr>
                  <p:cNvCxnSpPr/>
                  <p:nvPr/>
                </p:nvCxnSpPr>
                <p:spPr>
                  <a:xfrm>
                    <a:off x="3048000" y="2667000"/>
                    <a:ext cx="8382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58" name="Rounded Rectangle 40">
                    <a:extLst>
                      <a:ext uri="{FF2B5EF4-FFF2-40B4-BE49-F238E27FC236}">
                        <a16:creationId xmlns:a16="http://schemas.microsoft.com/office/drawing/2014/main" id="{03DE92C0-35DE-4ECC-BEB7-C69325BFE99D}"/>
                      </a:ext>
                    </a:extLst>
                  </p:cNvPr>
                  <p:cNvSpPr/>
                  <p:nvPr/>
                </p:nvSpPr>
                <p:spPr>
                  <a:xfrm>
                    <a:off x="2133600" y="65532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ounded Rectangle 41">
                    <a:extLst>
                      <a:ext uri="{FF2B5EF4-FFF2-40B4-BE49-F238E27FC236}">
                        <a16:creationId xmlns:a16="http://schemas.microsoft.com/office/drawing/2014/main" id="{D39A34FD-CE5C-477F-8919-1BCE62270DAF}"/>
                      </a:ext>
                    </a:extLst>
                  </p:cNvPr>
                  <p:cNvSpPr/>
                  <p:nvPr/>
                </p:nvSpPr>
                <p:spPr>
                  <a:xfrm>
                    <a:off x="2514600" y="6553200"/>
                    <a:ext cx="4572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ounded Rectangle 42">
                    <a:extLst>
                      <a:ext uri="{FF2B5EF4-FFF2-40B4-BE49-F238E27FC236}">
                        <a16:creationId xmlns:a16="http://schemas.microsoft.com/office/drawing/2014/main" id="{CCBF0C59-CA39-4159-BC7A-5B8821498880}"/>
                      </a:ext>
                    </a:extLst>
                  </p:cNvPr>
                  <p:cNvSpPr/>
                  <p:nvPr/>
                </p:nvSpPr>
                <p:spPr>
                  <a:xfrm>
                    <a:off x="2133600" y="6400800"/>
                    <a:ext cx="533400" cy="1524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ounded Rectangle 43">
                    <a:extLst>
                      <a:ext uri="{FF2B5EF4-FFF2-40B4-BE49-F238E27FC236}">
                        <a16:creationId xmlns:a16="http://schemas.microsoft.com/office/drawing/2014/main" id="{C7BE35F9-86B9-4B61-B32F-C9C723D414BA}"/>
                      </a:ext>
                    </a:extLst>
                  </p:cNvPr>
                  <p:cNvSpPr/>
                  <p:nvPr/>
                </p:nvSpPr>
                <p:spPr>
                  <a:xfrm>
                    <a:off x="4267200" y="65532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ounded Rectangle 44">
                    <a:extLst>
                      <a:ext uri="{FF2B5EF4-FFF2-40B4-BE49-F238E27FC236}">
                        <a16:creationId xmlns:a16="http://schemas.microsoft.com/office/drawing/2014/main" id="{6B8350D4-1273-4586-B9A3-652682618DFA}"/>
                      </a:ext>
                    </a:extLst>
                  </p:cNvPr>
                  <p:cNvSpPr/>
                  <p:nvPr/>
                </p:nvSpPr>
                <p:spPr>
                  <a:xfrm>
                    <a:off x="3886200" y="65532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ounded Rectangle 45">
                    <a:extLst>
                      <a:ext uri="{FF2B5EF4-FFF2-40B4-BE49-F238E27FC236}">
                        <a16:creationId xmlns:a16="http://schemas.microsoft.com/office/drawing/2014/main" id="{425A5ED6-42C8-4EF3-956C-3B6A92832633}"/>
                      </a:ext>
                    </a:extLst>
                  </p:cNvPr>
                  <p:cNvSpPr/>
                  <p:nvPr/>
                </p:nvSpPr>
                <p:spPr>
                  <a:xfrm>
                    <a:off x="4114800" y="63246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ounded Rectangle 46">
                    <a:extLst>
                      <a:ext uri="{FF2B5EF4-FFF2-40B4-BE49-F238E27FC236}">
                        <a16:creationId xmlns:a16="http://schemas.microsoft.com/office/drawing/2014/main" id="{C9CEDDBC-A6E3-4E93-B95D-DC9B29616676}"/>
                      </a:ext>
                    </a:extLst>
                  </p:cNvPr>
                  <p:cNvSpPr/>
                  <p:nvPr/>
                </p:nvSpPr>
                <p:spPr>
                  <a:xfrm>
                    <a:off x="4495800" y="6324600"/>
                    <a:ext cx="1524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ounded Rectangle 47">
                    <a:extLst>
                      <a:ext uri="{FF2B5EF4-FFF2-40B4-BE49-F238E27FC236}">
                        <a16:creationId xmlns:a16="http://schemas.microsoft.com/office/drawing/2014/main" id="{060E913C-BDE4-4183-BFF0-E66549CC997C}"/>
                      </a:ext>
                    </a:extLst>
                  </p:cNvPr>
                  <p:cNvSpPr/>
                  <p:nvPr/>
                </p:nvSpPr>
                <p:spPr>
                  <a:xfrm>
                    <a:off x="4267200" y="60960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ounded Rectangle 48">
                    <a:extLst>
                      <a:ext uri="{FF2B5EF4-FFF2-40B4-BE49-F238E27FC236}">
                        <a16:creationId xmlns:a16="http://schemas.microsoft.com/office/drawing/2014/main" id="{3139E80A-3054-4191-87EA-51619DF538A2}"/>
                      </a:ext>
                    </a:extLst>
                  </p:cNvPr>
                  <p:cNvSpPr/>
                  <p:nvPr/>
                </p:nvSpPr>
                <p:spPr>
                  <a:xfrm>
                    <a:off x="2133600" y="6172200"/>
                    <a:ext cx="3810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7" name="Group 95">
                    <a:extLst>
                      <a:ext uri="{FF2B5EF4-FFF2-40B4-BE49-F238E27FC236}">
                        <a16:creationId xmlns:a16="http://schemas.microsoft.com/office/drawing/2014/main" id="{316EEC6F-5065-45F7-A814-CB867A2DB9A6}"/>
                      </a:ext>
                    </a:extLst>
                  </p:cNvPr>
                  <p:cNvGrpSpPr/>
                  <p:nvPr/>
                </p:nvGrpSpPr>
                <p:grpSpPr>
                  <a:xfrm>
                    <a:off x="2743200" y="152400"/>
                    <a:ext cx="1219200" cy="457200"/>
                    <a:chOff x="457200" y="6858000"/>
                    <a:chExt cx="685800" cy="1447800"/>
                  </a:xfrm>
                </p:grpSpPr>
                <p:grpSp>
                  <p:nvGrpSpPr>
                    <p:cNvPr id="368" name="Group 92">
                      <a:extLst>
                        <a:ext uri="{FF2B5EF4-FFF2-40B4-BE49-F238E27FC236}">
                          <a16:creationId xmlns:a16="http://schemas.microsoft.com/office/drawing/2014/main" id="{5C6B6CC4-64F0-49FA-9CA4-5F93ADA4B09B}"/>
                        </a:ext>
                      </a:extLst>
                    </p:cNvPr>
                    <p:cNvGrpSpPr/>
                    <p:nvPr/>
                  </p:nvGrpSpPr>
                  <p:grpSpPr>
                    <a:xfrm>
                      <a:off x="533400" y="6858000"/>
                      <a:ext cx="533400" cy="1371600"/>
                      <a:chOff x="1219200" y="6858000"/>
                      <a:chExt cx="533400" cy="1371600"/>
                    </a:xfrm>
                  </p:grpSpPr>
                  <p:sp>
                    <p:nvSpPr>
                      <p:cNvPr id="370" name="Rounded Rectangle 53">
                        <a:extLst>
                          <a:ext uri="{FF2B5EF4-FFF2-40B4-BE49-F238E27FC236}">
                            <a16:creationId xmlns:a16="http://schemas.microsoft.com/office/drawing/2014/main" id="{D359F90F-CC84-4515-85E1-DFC8CAB261E0}"/>
                          </a:ext>
                        </a:extLst>
                      </p:cNvPr>
                      <p:cNvSpPr/>
                      <p:nvPr/>
                    </p:nvSpPr>
                    <p:spPr>
                      <a:xfrm>
                        <a:off x="1219200" y="7391400"/>
                        <a:ext cx="533400" cy="8382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a:extLst>
                          <a:ext uri="{FF2B5EF4-FFF2-40B4-BE49-F238E27FC236}">
                            <a16:creationId xmlns:a16="http://schemas.microsoft.com/office/drawing/2014/main" id="{D57469D7-9B6A-4A18-983B-86CF74508F67}"/>
                          </a:ext>
                        </a:extLst>
                      </p:cNvPr>
                      <p:cNvSpPr/>
                      <p:nvPr/>
                    </p:nvSpPr>
                    <p:spPr>
                      <a:xfrm>
                        <a:off x="1219200" y="6858000"/>
                        <a:ext cx="533400" cy="762000"/>
                      </a:xfrm>
                      <a:prstGeom prst="ellipse">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0B3A07D4-3064-48E9-A251-319140734801}"/>
                          </a:ext>
                        </a:extLst>
                      </p:cNvPr>
                      <p:cNvSpPr/>
                      <p:nvPr/>
                    </p:nvSpPr>
                    <p:spPr>
                      <a:xfrm>
                        <a:off x="1219200" y="7162800"/>
                        <a:ext cx="533400" cy="762000"/>
                      </a:xfrm>
                      <a:prstGeom prst="ellipse">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9" name="Rounded Rectangle 52">
                      <a:extLst>
                        <a:ext uri="{FF2B5EF4-FFF2-40B4-BE49-F238E27FC236}">
                          <a16:creationId xmlns:a16="http://schemas.microsoft.com/office/drawing/2014/main" id="{B1D36631-B42D-4788-AA5E-67B626C87AE5}"/>
                        </a:ext>
                      </a:extLst>
                    </p:cNvPr>
                    <p:cNvSpPr/>
                    <p:nvPr/>
                  </p:nvSpPr>
                  <p:spPr>
                    <a:xfrm>
                      <a:off x="457200" y="8077200"/>
                      <a:ext cx="685800" cy="228600"/>
                    </a:xfrm>
                    <a:prstGeom prst="roundRect">
                      <a:avLst>
                        <a:gd name="adj" fmla="val 0"/>
                      </a:avLst>
                    </a:prstGeom>
                    <a:solidFill>
                      <a:schemeClr val="bg1">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 name="Freeform: Shape 78">
                  <a:extLst>
                    <a:ext uri="{FF2B5EF4-FFF2-40B4-BE49-F238E27FC236}">
                      <a16:creationId xmlns:a16="http://schemas.microsoft.com/office/drawing/2014/main" id="{9D83651F-AC7F-4F6A-BDEC-FFCE77E32DEB}"/>
                    </a:ext>
                  </a:extLst>
                </p:cNvPr>
                <p:cNvSpPr/>
                <p:nvPr/>
              </p:nvSpPr>
              <p:spPr>
                <a:xfrm>
                  <a:off x="1197261" y="1917356"/>
                  <a:ext cx="759555" cy="432652"/>
                </a:xfrm>
                <a:custGeom>
                  <a:avLst/>
                  <a:gdLst>
                    <a:gd name="connsiteX0" fmla="*/ 348075 w 759555"/>
                    <a:gd name="connsiteY0" fmla="*/ 12028 h 432652"/>
                    <a:gd name="connsiteX1" fmla="*/ 348075 w 759555"/>
                    <a:gd name="connsiteY1" fmla="*/ 12028 h 432652"/>
                    <a:gd name="connsiteX2" fmla="*/ 284067 w 759555"/>
                    <a:gd name="connsiteY2" fmla="*/ 66892 h 432652"/>
                    <a:gd name="connsiteX3" fmla="*/ 220059 w 759555"/>
                    <a:gd name="connsiteY3" fmla="*/ 76036 h 432652"/>
                    <a:gd name="connsiteX4" fmla="*/ 137763 w 759555"/>
                    <a:gd name="connsiteY4" fmla="*/ 85180 h 432652"/>
                    <a:gd name="connsiteX5" fmla="*/ 82899 w 759555"/>
                    <a:gd name="connsiteY5" fmla="*/ 103468 h 432652"/>
                    <a:gd name="connsiteX6" fmla="*/ 37179 w 759555"/>
                    <a:gd name="connsiteY6" fmla="*/ 149188 h 432652"/>
                    <a:gd name="connsiteX7" fmla="*/ 28035 w 759555"/>
                    <a:gd name="connsiteY7" fmla="*/ 176620 h 432652"/>
                    <a:gd name="connsiteX8" fmla="*/ 18891 w 759555"/>
                    <a:gd name="connsiteY8" fmla="*/ 213196 h 432652"/>
                    <a:gd name="connsiteX9" fmla="*/ 603 w 759555"/>
                    <a:gd name="connsiteY9" fmla="*/ 268060 h 432652"/>
                    <a:gd name="connsiteX10" fmla="*/ 9747 w 759555"/>
                    <a:gd name="connsiteY10" fmla="*/ 386932 h 432652"/>
                    <a:gd name="connsiteX11" fmla="*/ 64611 w 759555"/>
                    <a:gd name="connsiteY11" fmla="*/ 405220 h 432652"/>
                    <a:gd name="connsiteX12" fmla="*/ 119475 w 759555"/>
                    <a:gd name="connsiteY12" fmla="*/ 432652 h 432652"/>
                    <a:gd name="connsiteX13" fmla="*/ 402939 w 759555"/>
                    <a:gd name="connsiteY13" fmla="*/ 423508 h 432652"/>
                    <a:gd name="connsiteX14" fmla="*/ 466947 w 759555"/>
                    <a:gd name="connsiteY14" fmla="*/ 414364 h 432652"/>
                    <a:gd name="connsiteX15" fmla="*/ 521811 w 759555"/>
                    <a:gd name="connsiteY15" fmla="*/ 396076 h 432652"/>
                    <a:gd name="connsiteX16" fmla="*/ 549243 w 759555"/>
                    <a:gd name="connsiteY16" fmla="*/ 386932 h 432652"/>
                    <a:gd name="connsiteX17" fmla="*/ 613251 w 759555"/>
                    <a:gd name="connsiteY17" fmla="*/ 350356 h 432652"/>
                    <a:gd name="connsiteX18" fmla="*/ 658971 w 759555"/>
                    <a:gd name="connsiteY18" fmla="*/ 304636 h 432652"/>
                    <a:gd name="connsiteX19" fmla="*/ 677259 w 759555"/>
                    <a:gd name="connsiteY19" fmla="*/ 277204 h 432652"/>
                    <a:gd name="connsiteX20" fmla="*/ 704691 w 759555"/>
                    <a:gd name="connsiteY20" fmla="*/ 249772 h 432652"/>
                    <a:gd name="connsiteX21" fmla="*/ 741267 w 759555"/>
                    <a:gd name="connsiteY21" fmla="*/ 194908 h 432652"/>
                    <a:gd name="connsiteX22" fmla="*/ 759555 w 759555"/>
                    <a:gd name="connsiteY22" fmla="*/ 130900 h 432652"/>
                    <a:gd name="connsiteX23" fmla="*/ 750411 w 759555"/>
                    <a:gd name="connsiteY23" fmla="*/ 66892 h 432652"/>
                    <a:gd name="connsiteX24" fmla="*/ 695547 w 759555"/>
                    <a:gd name="connsiteY24" fmla="*/ 48604 h 432652"/>
                    <a:gd name="connsiteX25" fmla="*/ 348075 w 759555"/>
                    <a:gd name="connsiteY25" fmla="*/ 12028 h 43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59555" h="432652">
                      <a:moveTo>
                        <a:pt x="348075" y="12028"/>
                      </a:moveTo>
                      <a:lnTo>
                        <a:pt x="348075" y="12028"/>
                      </a:lnTo>
                      <a:cubicBezTo>
                        <a:pt x="326739" y="30316"/>
                        <a:pt x="309201" y="54325"/>
                        <a:pt x="284067" y="66892"/>
                      </a:cubicBezTo>
                      <a:cubicBezTo>
                        <a:pt x="264790" y="76531"/>
                        <a:pt x="241445" y="73363"/>
                        <a:pt x="220059" y="76036"/>
                      </a:cubicBezTo>
                      <a:cubicBezTo>
                        <a:pt x="192671" y="79459"/>
                        <a:pt x="165195" y="82132"/>
                        <a:pt x="137763" y="85180"/>
                      </a:cubicBezTo>
                      <a:cubicBezTo>
                        <a:pt x="119475" y="91276"/>
                        <a:pt x="93592" y="87428"/>
                        <a:pt x="82899" y="103468"/>
                      </a:cubicBezTo>
                      <a:cubicBezTo>
                        <a:pt x="58515" y="140044"/>
                        <a:pt x="73755" y="124804"/>
                        <a:pt x="37179" y="149188"/>
                      </a:cubicBezTo>
                      <a:cubicBezTo>
                        <a:pt x="34131" y="158332"/>
                        <a:pt x="30683" y="167352"/>
                        <a:pt x="28035" y="176620"/>
                      </a:cubicBezTo>
                      <a:cubicBezTo>
                        <a:pt x="24583" y="188704"/>
                        <a:pt x="22502" y="201159"/>
                        <a:pt x="18891" y="213196"/>
                      </a:cubicBezTo>
                      <a:cubicBezTo>
                        <a:pt x="13352" y="231660"/>
                        <a:pt x="603" y="268060"/>
                        <a:pt x="603" y="268060"/>
                      </a:cubicBezTo>
                      <a:cubicBezTo>
                        <a:pt x="3651" y="307684"/>
                        <a:pt x="-7059" y="350919"/>
                        <a:pt x="9747" y="386932"/>
                      </a:cubicBezTo>
                      <a:cubicBezTo>
                        <a:pt x="17899" y="404401"/>
                        <a:pt x="46995" y="397391"/>
                        <a:pt x="64611" y="405220"/>
                      </a:cubicBezTo>
                      <a:cubicBezTo>
                        <a:pt x="170966" y="452489"/>
                        <a:pt x="19431" y="399304"/>
                        <a:pt x="119475" y="432652"/>
                      </a:cubicBezTo>
                      <a:cubicBezTo>
                        <a:pt x="213963" y="429604"/>
                        <a:pt x="308533" y="428477"/>
                        <a:pt x="402939" y="423508"/>
                      </a:cubicBezTo>
                      <a:cubicBezTo>
                        <a:pt x="424462" y="422375"/>
                        <a:pt x="445946" y="419210"/>
                        <a:pt x="466947" y="414364"/>
                      </a:cubicBezTo>
                      <a:cubicBezTo>
                        <a:pt x="485731" y="410029"/>
                        <a:pt x="503523" y="402172"/>
                        <a:pt x="521811" y="396076"/>
                      </a:cubicBezTo>
                      <a:cubicBezTo>
                        <a:pt x="530955" y="393028"/>
                        <a:pt x="540622" y="391243"/>
                        <a:pt x="549243" y="386932"/>
                      </a:cubicBezTo>
                      <a:cubicBezTo>
                        <a:pt x="595649" y="363729"/>
                        <a:pt x="574477" y="376205"/>
                        <a:pt x="613251" y="350356"/>
                      </a:cubicBezTo>
                      <a:cubicBezTo>
                        <a:pt x="662019" y="277204"/>
                        <a:pt x="598011" y="365596"/>
                        <a:pt x="658971" y="304636"/>
                      </a:cubicBezTo>
                      <a:cubicBezTo>
                        <a:pt x="666742" y="296865"/>
                        <a:pt x="670224" y="285647"/>
                        <a:pt x="677259" y="277204"/>
                      </a:cubicBezTo>
                      <a:cubicBezTo>
                        <a:pt x="685538" y="267270"/>
                        <a:pt x="695547" y="258916"/>
                        <a:pt x="704691" y="249772"/>
                      </a:cubicBezTo>
                      <a:cubicBezTo>
                        <a:pt x="726433" y="184545"/>
                        <a:pt x="695604" y="263403"/>
                        <a:pt x="741267" y="194908"/>
                      </a:cubicBezTo>
                      <a:cubicBezTo>
                        <a:pt x="746514" y="187037"/>
                        <a:pt x="758336" y="135777"/>
                        <a:pt x="759555" y="130900"/>
                      </a:cubicBezTo>
                      <a:cubicBezTo>
                        <a:pt x="756507" y="109564"/>
                        <a:pt x="763643" y="83905"/>
                        <a:pt x="750411" y="66892"/>
                      </a:cubicBezTo>
                      <a:cubicBezTo>
                        <a:pt x="738576" y="51675"/>
                        <a:pt x="711587" y="59297"/>
                        <a:pt x="695547" y="48604"/>
                      </a:cubicBezTo>
                      <a:cubicBezTo>
                        <a:pt x="566671" y="-37313"/>
                        <a:pt x="405987" y="18124"/>
                        <a:pt x="348075" y="12028"/>
                      </a:cubicBezTo>
                      <a:close/>
                    </a:path>
                  </a:pathLst>
                </a:custGeom>
                <a:solidFill>
                  <a:srgbClr val="EEB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5478844F-3A78-4D82-8910-F52A7702DDE5}"/>
                    </a:ext>
                  </a:extLst>
                </p:cNvPr>
                <p:cNvSpPr/>
                <p:nvPr/>
              </p:nvSpPr>
              <p:spPr>
                <a:xfrm>
                  <a:off x="2010964" y="2615184"/>
                  <a:ext cx="860252" cy="1216152"/>
                </a:xfrm>
                <a:custGeom>
                  <a:avLst/>
                  <a:gdLst>
                    <a:gd name="connsiteX0" fmla="*/ 860252 w 860252"/>
                    <a:gd name="connsiteY0" fmla="*/ 0 h 1216152"/>
                    <a:gd name="connsiteX1" fmla="*/ 777956 w 860252"/>
                    <a:gd name="connsiteY1" fmla="*/ 36576 h 1216152"/>
                    <a:gd name="connsiteX2" fmla="*/ 713948 w 860252"/>
                    <a:gd name="connsiteY2" fmla="*/ 73152 h 1216152"/>
                    <a:gd name="connsiteX3" fmla="*/ 677372 w 860252"/>
                    <a:gd name="connsiteY3" fmla="*/ 82296 h 1216152"/>
                    <a:gd name="connsiteX4" fmla="*/ 622508 w 860252"/>
                    <a:gd name="connsiteY4" fmla="*/ 109728 h 1216152"/>
                    <a:gd name="connsiteX5" fmla="*/ 585932 w 860252"/>
                    <a:gd name="connsiteY5" fmla="*/ 128016 h 1216152"/>
                    <a:gd name="connsiteX6" fmla="*/ 558500 w 860252"/>
                    <a:gd name="connsiteY6" fmla="*/ 137160 h 1216152"/>
                    <a:gd name="connsiteX7" fmla="*/ 531068 w 860252"/>
                    <a:gd name="connsiteY7" fmla="*/ 155448 h 1216152"/>
                    <a:gd name="connsiteX8" fmla="*/ 494492 w 860252"/>
                    <a:gd name="connsiteY8" fmla="*/ 173736 h 1216152"/>
                    <a:gd name="connsiteX9" fmla="*/ 439628 w 860252"/>
                    <a:gd name="connsiteY9" fmla="*/ 210312 h 1216152"/>
                    <a:gd name="connsiteX10" fmla="*/ 384764 w 860252"/>
                    <a:gd name="connsiteY10" fmla="*/ 228600 h 1216152"/>
                    <a:gd name="connsiteX11" fmla="*/ 366476 w 860252"/>
                    <a:gd name="connsiteY11" fmla="*/ 256032 h 1216152"/>
                    <a:gd name="connsiteX12" fmla="*/ 339044 w 860252"/>
                    <a:gd name="connsiteY12" fmla="*/ 265176 h 1216152"/>
                    <a:gd name="connsiteX13" fmla="*/ 311612 w 860252"/>
                    <a:gd name="connsiteY13" fmla="*/ 283464 h 1216152"/>
                    <a:gd name="connsiteX14" fmla="*/ 256748 w 860252"/>
                    <a:gd name="connsiteY14" fmla="*/ 329184 h 1216152"/>
                    <a:gd name="connsiteX15" fmla="*/ 247604 w 860252"/>
                    <a:gd name="connsiteY15" fmla="*/ 356616 h 1216152"/>
                    <a:gd name="connsiteX16" fmla="*/ 192740 w 860252"/>
                    <a:gd name="connsiteY16" fmla="*/ 393192 h 1216152"/>
                    <a:gd name="connsiteX17" fmla="*/ 147020 w 860252"/>
                    <a:gd name="connsiteY17" fmla="*/ 448056 h 1216152"/>
                    <a:gd name="connsiteX18" fmla="*/ 110444 w 860252"/>
                    <a:gd name="connsiteY18" fmla="*/ 502920 h 1216152"/>
                    <a:gd name="connsiteX19" fmla="*/ 92156 w 860252"/>
                    <a:gd name="connsiteY19" fmla="*/ 530352 h 1216152"/>
                    <a:gd name="connsiteX20" fmla="*/ 73868 w 860252"/>
                    <a:gd name="connsiteY20" fmla="*/ 585216 h 1216152"/>
                    <a:gd name="connsiteX21" fmla="*/ 55580 w 860252"/>
                    <a:gd name="connsiteY21" fmla="*/ 612648 h 1216152"/>
                    <a:gd name="connsiteX22" fmla="*/ 19004 w 860252"/>
                    <a:gd name="connsiteY22" fmla="*/ 694944 h 1216152"/>
                    <a:gd name="connsiteX23" fmla="*/ 716 w 860252"/>
                    <a:gd name="connsiteY23" fmla="*/ 969264 h 1216152"/>
                    <a:gd name="connsiteX24" fmla="*/ 716 w 860252"/>
                    <a:gd name="connsiteY24" fmla="*/ 1216152 h 121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0252" h="1216152">
                      <a:moveTo>
                        <a:pt x="860252" y="0"/>
                      </a:moveTo>
                      <a:cubicBezTo>
                        <a:pt x="827593" y="13063"/>
                        <a:pt x="807856" y="19490"/>
                        <a:pt x="777956" y="36576"/>
                      </a:cubicBezTo>
                      <a:cubicBezTo>
                        <a:pt x="744191" y="55870"/>
                        <a:pt x="754140" y="58080"/>
                        <a:pt x="713948" y="73152"/>
                      </a:cubicBezTo>
                      <a:cubicBezTo>
                        <a:pt x="702181" y="77565"/>
                        <a:pt x="689564" y="79248"/>
                        <a:pt x="677372" y="82296"/>
                      </a:cubicBezTo>
                      <a:cubicBezTo>
                        <a:pt x="624654" y="117441"/>
                        <a:pt x="675509" y="87013"/>
                        <a:pt x="622508" y="109728"/>
                      </a:cubicBezTo>
                      <a:cubicBezTo>
                        <a:pt x="609979" y="115098"/>
                        <a:pt x="598461" y="122646"/>
                        <a:pt x="585932" y="128016"/>
                      </a:cubicBezTo>
                      <a:cubicBezTo>
                        <a:pt x="577073" y="131813"/>
                        <a:pt x="567121" y="132849"/>
                        <a:pt x="558500" y="137160"/>
                      </a:cubicBezTo>
                      <a:cubicBezTo>
                        <a:pt x="548670" y="142075"/>
                        <a:pt x="540610" y="149996"/>
                        <a:pt x="531068" y="155448"/>
                      </a:cubicBezTo>
                      <a:cubicBezTo>
                        <a:pt x="519233" y="162211"/>
                        <a:pt x="506181" y="166723"/>
                        <a:pt x="494492" y="173736"/>
                      </a:cubicBezTo>
                      <a:cubicBezTo>
                        <a:pt x="475645" y="185044"/>
                        <a:pt x="460480" y="203361"/>
                        <a:pt x="439628" y="210312"/>
                      </a:cubicBezTo>
                      <a:lnTo>
                        <a:pt x="384764" y="228600"/>
                      </a:lnTo>
                      <a:cubicBezTo>
                        <a:pt x="378668" y="237744"/>
                        <a:pt x="375058" y="249167"/>
                        <a:pt x="366476" y="256032"/>
                      </a:cubicBezTo>
                      <a:cubicBezTo>
                        <a:pt x="358950" y="262053"/>
                        <a:pt x="347665" y="260865"/>
                        <a:pt x="339044" y="265176"/>
                      </a:cubicBezTo>
                      <a:cubicBezTo>
                        <a:pt x="329214" y="270091"/>
                        <a:pt x="320055" y="276429"/>
                        <a:pt x="311612" y="283464"/>
                      </a:cubicBezTo>
                      <a:cubicBezTo>
                        <a:pt x="241206" y="342136"/>
                        <a:pt x="324856" y="283778"/>
                        <a:pt x="256748" y="329184"/>
                      </a:cubicBezTo>
                      <a:cubicBezTo>
                        <a:pt x="253700" y="338328"/>
                        <a:pt x="254420" y="349800"/>
                        <a:pt x="247604" y="356616"/>
                      </a:cubicBezTo>
                      <a:cubicBezTo>
                        <a:pt x="232062" y="372158"/>
                        <a:pt x="192740" y="393192"/>
                        <a:pt x="192740" y="393192"/>
                      </a:cubicBezTo>
                      <a:cubicBezTo>
                        <a:pt x="127390" y="491217"/>
                        <a:pt x="229160" y="342447"/>
                        <a:pt x="147020" y="448056"/>
                      </a:cubicBezTo>
                      <a:cubicBezTo>
                        <a:pt x="133526" y="465406"/>
                        <a:pt x="122636" y="484632"/>
                        <a:pt x="110444" y="502920"/>
                      </a:cubicBezTo>
                      <a:cubicBezTo>
                        <a:pt x="104348" y="512064"/>
                        <a:pt x="95631" y="519926"/>
                        <a:pt x="92156" y="530352"/>
                      </a:cubicBezTo>
                      <a:cubicBezTo>
                        <a:pt x="86060" y="548640"/>
                        <a:pt x="84561" y="569176"/>
                        <a:pt x="73868" y="585216"/>
                      </a:cubicBezTo>
                      <a:cubicBezTo>
                        <a:pt x="67772" y="594360"/>
                        <a:pt x="60043" y="602605"/>
                        <a:pt x="55580" y="612648"/>
                      </a:cubicBezTo>
                      <a:cubicBezTo>
                        <a:pt x="12053" y="710583"/>
                        <a:pt x="60392" y="632862"/>
                        <a:pt x="19004" y="694944"/>
                      </a:cubicBezTo>
                      <a:cubicBezTo>
                        <a:pt x="-670" y="812988"/>
                        <a:pt x="4682" y="766981"/>
                        <a:pt x="716" y="969264"/>
                      </a:cubicBezTo>
                      <a:cubicBezTo>
                        <a:pt x="-897" y="1051544"/>
                        <a:pt x="716" y="1133856"/>
                        <a:pt x="716" y="1216152"/>
                      </a:cubicBezTo>
                    </a:path>
                  </a:pathLst>
                </a:cu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5199F7AB-30ED-484B-885C-6C013EDCBE67}"/>
                    </a:ext>
                  </a:extLst>
                </p:cNvPr>
                <p:cNvGrpSpPr/>
                <p:nvPr/>
              </p:nvGrpSpPr>
              <p:grpSpPr>
                <a:xfrm>
                  <a:off x="1778986" y="3693047"/>
                  <a:ext cx="586262" cy="501964"/>
                  <a:chOff x="4489705" y="1636776"/>
                  <a:chExt cx="3097086" cy="2651760"/>
                </a:xfrm>
              </p:grpSpPr>
              <p:grpSp>
                <p:nvGrpSpPr>
                  <p:cNvPr id="311" name="Group 310">
                    <a:extLst>
                      <a:ext uri="{FF2B5EF4-FFF2-40B4-BE49-F238E27FC236}">
                        <a16:creationId xmlns:a16="http://schemas.microsoft.com/office/drawing/2014/main" id="{B8808820-094F-4FAA-AE80-B8C8F81A8B23}"/>
                      </a:ext>
                    </a:extLst>
                  </p:cNvPr>
                  <p:cNvGrpSpPr/>
                  <p:nvPr/>
                </p:nvGrpSpPr>
                <p:grpSpPr>
                  <a:xfrm>
                    <a:off x="4489705" y="1779294"/>
                    <a:ext cx="1630864" cy="1887450"/>
                    <a:chOff x="7653422" y="1435608"/>
                    <a:chExt cx="2769586" cy="3757446"/>
                  </a:xfrm>
                </p:grpSpPr>
                <p:sp>
                  <p:nvSpPr>
                    <p:cNvPr id="318" name="Rectangle 2">
                      <a:extLst>
                        <a:ext uri="{FF2B5EF4-FFF2-40B4-BE49-F238E27FC236}">
                          <a16:creationId xmlns:a16="http://schemas.microsoft.com/office/drawing/2014/main" id="{074AF376-3AEF-471F-9830-A6431488A580}"/>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Freeform: Shape 318">
                      <a:extLst>
                        <a:ext uri="{FF2B5EF4-FFF2-40B4-BE49-F238E27FC236}">
                          <a16:creationId xmlns:a16="http://schemas.microsoft.com/office/drawing/2014/main" id="{CD404DE5-6B9E-4454-A692-1A428FA6BA80}"/>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12" name="Group 311">
                    <a:extLst>
                      <a:ext uri="{FF2B5EF4-FFF2-40B4-BE49-F238E27FC236}">
                        <a16:creationId xmlns:a16="http://schemas.microsoft.com/office/drawing/2014/main" id="{26A1CC6A-7DE5-45F2-91B1-D29A333BB4E0}"/>
                      </a:ext>
                    </a:extLst>
                  </p:cNvPr>
                  <p:cNvGrpSpPr/>
                  <p:nvPr/>
                </p:nvGrpSpPr>
                <p:grpSpPr>
                  <a:xfrm>
                    <a:off x="5218177" y="1636776"/>
                    <a:ext cx="1822482" cy="2109216"/>
                    <a:chOff x="7653422" y="1435608"/>
                    <a:chExt cx="2769586" cy="3757446"/>
                  </a:xfrm>
                </p:grpSpPr>
                <p:sp>
                  <p:nvSpPr>
                    <p:cNvPr id="316" name="Rectangle 2">
                      <a:extLst>
                        <a:ext uri="{FF2B5EF4-FFF2-40B4-BE49-F238E27FC236}">
                          <a16:creationId xmlns:a16="http://schemas.microsoft.com/office/drawing/2014/main" id="{C828EC16-D3E2-4E76-810D-B2F8FF893542}"/>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Freeform: Shape 316">
                      <a:extLst>
                        <a:ext uri="{FF2B5EF4-FFF2-40B4-BE49-F238E27FC236}">
                          <a16:creationId xmlns:a16="http://schemas.microsoft.com/office/drawing/2014/main" id="{4727A229-5A3A-4C0D-A17B-356131EE1544}"/>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13" name="Group 312">
                    <a:extLst>
                      <a:ext uri="{FF2B5EF4-FFF2-40B4-BE49-F238E27FC236}">
                        <a16:creationId xmlns:a16="http://schemas.microsoft.com/office/drawing/2014/main" id="{6CFF3B90-3BEA-4928-BAB1-096BB5AC5E3C}"/>
                      </a:ext>
                    </a:extLst>
                  </p:cNvPr>
                  <p:cNvGrpSpPr/>
                  <p:nvPr/>
                </p:nvGrpSpPr>
                <p:grpSpPr>
                  <a:xfrm>
                    <a:off x="5394961" y="1751862"/>
                    <a:ext cx="2191830" cy="2536674"/>
                    <a:chOff x="7653422" y="1435608"/>
                    <a:chExt cx="2769586" cy="3757446"/>
                  </a:xfrm>
                </p:grpSpPr>
                <p:sp>
                  <p:nvSpPr>
                    <p:cNvPr id="314" name="Rectangle 2">
                      <a:extLst>
                        <a:ext uri="{FF2B5EF4-FFF2-40B4-BE49-F238E27FC236}">
                          <a16:creationId xmlns:a16="http://schemas.microsoft.com/office/drawing/2014/main" id="{47E2460C-1EB7-4C77-96B8-369D8A87CD19}"/>
                        </a:ext>
                      </a:extLst>
                    </p:cNvPr>
                    <p:cNvSpPr/>
                    <p:nvPr/>
                  </p:nvSpPr>
                  <p:spPr>
                    <a:xfrm>
                      <a:off x="8910733" y="3730751"/>
                      <a:ext cx="289922" cy="1462303"/>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Freeform: Shape 314">
                      <a:extLst>
                        <a:ext uri="{FF2B5EF4-FFF2-40B4-BE49-F238E27FC236}">
                          <a16:creationId xmlns:a16="http://schemas.microsoft.com/office/drawing/2014/main" id="{E87DECF9-DA7A-4C87-B449-2AEC314C9CEC}"/>
                        </a:ext>
                      </a:extLst>
                    </p:cNvPr>
                    <p:cNvSpPr/>
                    <p:nvPr/>
                  </p:nvSpPr>
                  <p:spPr>
                    <a:xfrm>
                      <a:off x="7653422" y="1435608"/>
                      <a:ext cx="2769586" cy="3542385"/>
                    </a:xfrm>
                    <a:custGeom>
                      <a:avLst/>
                      <a:gdLst>
                        <a:gd name="connsiteX0" fmla="*/ 1800643 w 2769586"/>
                        <a:gd name="connsiteY0" fmla="*/ 1509646 h 3542385"/>
                        <a:gd name="connsiteX1" fmla="*/ 1800111 w 2769586"/>
                        <a:gd name="connsiteY1" fmla="*/ 1523184 h 3542385"/>
                        <a:gd name="connsiteX2" fmla="*/ 1812588 w 2769586"/>
                        <a:gd name="connsiteY2" fmla="*/ 1517437 h 3542385"/>
                        <a:gd name="connsiteX3" fmla="*/ 1551358 w 2769586"/>
                        <a:gd name="connsiteY3" fmla="*/ 0 h 3542385"/>
                        <a:gd name="connsiteX4" fmla="*/ 1729264 w 2769586"/>
                        <a:gd name="connsiteY4" fmla="*/ 270366 h 3542385"/>
                        <a:gd name="connsiteX5" fmla="*/ 1751337 w 2769586"/>
                        <a:gd name="connsiteY5" fmla="*/ 281482 h 3542385"/>
                        <a:gd name="connsiteX6" fmla="*/ 1740991 w 2769586"/>
                        <a:gd name="connsiteY6" fmla="*/ 288187 h 3542385"/>
                        <a:gd name="connsiteX7" fmla="*/ 1772222 w 2769586"/>
                        <a:gd name="connsiteY7" fmla="*/ 335650 h 3542385"/>
                        <a:gd name="connsiteX8" fmla="*/ 1681118 w 2769586"/>
                        <a:gd name="connsiteY8" fmla="*/ 375233 h 3542385"/>
                        <a:gd name="connsiteX9" fmla="*/ 1959313 w 2769586"/>
                        <a:gd name="connsiteY9" fmla="*/ 662854 h 3542385"/>
                        <a:gd name="connsiteX10" fmla="*/ 1868209 w 2769586"/>
                        <a:gd name="connsiteY10" fmla="*/ 710883 h 3542385"/>
                        <a:gd name="connsiteX11" fmla="*/ 2212139 w 2769586"/>
                        <a:gd name="connsiteY11" fmla="*/ 1192441 h 3542385"/>
                        <a:gd name="connsiteX12" fmla="*/ 1864721 w 2769586"/>
                        <a:gd name="connsiteY12" fmla="*/ 972621 h 3542385"/>
                        <a:gd name="connsiteX13" fmla="*/ 1833531 w 2769586"/>
                        <a:gd name="connsiteY13" fmla="*/ 989064 h 3542385"/>
                        <a:gd name="connsiteX14" fmla="*/ 1828372 w 2769586"/>
                        <a:gd name="connsiteY14" fmla="*/ 1054697 h 3542385"/>
                        <a:gd name="connsiteX15" fmla="*/ 2139660 w 2769586"/>
                        <a:gd name="connsiteY15" fmla="*/ 1490550 h 3542385"/>
                        <a:gd name="connsiteX16" fmla="*/ 2019577 w 2769586"/>
                        <a:gd name="connsiteY16" fmla="*/ 1414570 h 3542385"/>
                        <a:gd name="connsiteX17" fmla="*/ 1940688 w 2769586"/>
                        <a:gd name="connsiteY17" fmla="*/ 1456159 h 3542385"/>
                        <a:gd name="connsiteX18" fmla="*/ 2284618 w 2769586"/>
                        <a:gd name="connsiteY18" fmla="*/ 1937717 h 3542385"/>
                        <a:gd name="connsiteX19" fmla="*/ 1920298 w 2769586"/>
                        <a:gd name="connsiteY19" fmla="*/ 1707203 h 3542385"/>
                        <a:gd name="connsiteX20" fmla="*/ 1845809 w 2769586"/>
                        <a:gd name="connsiteY20" fmla="*/ 1746473 h 3542385"/>
                        <a:gd name="connsiteX21" fmla="*/ 2189739 w 2769586"/>
                        <a:gd name="connsiteY21" fmla="*/ 2228031 h 3542385"/>
                        <a:gd name="connsiteX22" fmla="*/ 1925828 w 2769586"/>
                        <a:gd name="connsiteY22" fmla="*/ 2061047 h 3542385"/>
                        <a:gd name="connsiteX23" fmla="*/ 1928705 w 2769586"/>
                        <a:gd name="connsiteY23" fmla="*/ 2073971 h 3542385"/>
                        <a:gd name="connsiteX24" fmla="*/ 1932589 w 2769586"/>
                        <a:gd name="connsiteY24" fmla="*/ 2127707 h 3542385"/>
                        <a:gd name="connsiteX25" fmla="*/ 2086936 w 2769586"/>
                        <a:gd name="connsiteY25" fmla="*/ 2261563 h 3542385"/>
                        <a:gd name="connsiteX26" fmla="*/ 1971537 w 2769586"/>
                        <a:gd name="connsiteY26" fmla="*/ 2312593 h 3542385"/>
                        <a:gd name="connsiteX27" fmla="*/ 2407183 w 2769586"/>
                        <a:gd name="connsiteY27" fmla="*/ 2824249 h 3542385"/>
                        <a:gd name="connsiteX28" fmla="*/ 1940503 w 2769586"/>
                        <a:gd name="connsiteY28" fmla="*/ 2576563 h 3542385"/>
                        <a:gd name="connsiteX29" fmla="*/ 1930731 w 2769586"/>
                        <a:gd name="connsiteY29" fmla="*/ 2586144 h 3542385"/>
                        <a:gd name="connsiteX30" fmla="*/ 1930748 w 2769586"/>
                        <a:gd name="connsiteY30" fmla="*/ 2586166 h 3542385"/>
                        <a:gd name="connsiteX31" fmla="*/ 1930654 w 2769586"/>
                        <a:gd name="connsiteY31" fmla="*/ 2586220 h 3542385"/>
                        <a:gd name="connsiteX32" fmla="*/ 1861102 w 2769586"/>
                        <a:gd name="connsiteY32" fmla="*/ 2654404 h 3542385"/>
                        <a:gd name="connsiteX33" fmla="*/ 2280643 w 2769586"/>
                        <a:gd name="connsiteY33" fmla="*/ 2859851 h 3542385"/>
                        <a:gd name="connsiteX34" fmla="*/ 2200341 w 2769586"/>
                        <a:gd name="connsiteY34" fmla="*/ 2951326 h 3542385"/>
                        <a:gd name="connsiteX35" fmla="*/ 2769586 w 2769586"/>
                        <a:gd name="connsiteY35" fmla="*/ 3345943 h 3542385"/>
                        <a:gd name="connsiteX36" fmla="*/ 2252386 w 2769586"/>
                        <a:gd name="connsiteY36" fmla="*/ 3234326 h 3542385"/>
                        <a:gd name="connsiteX37" fmla="*/ 2503054 w 2769586"/>
                        <a:gd name="connsiteY37" fmla="*/ 3542385 h 3542385"/>
                        <a:gd name="connsiteX38" fmla="*/ 1815854 w 2769586"/>
                        <a:gd name="connsiteY38" fmla="*/ 3167852 h 3542385"/>
                        <a:gd name="connsiteX39" fmla="*/ 1935560 w 2769586"/>
                        <a:gd name="connsiteY39" fmla="*/ 3097634 h 3542385"/>
                        <a:gd name="connsiteX40" fmla="*/ 1757918 w 2769586"/>
                        <a:gd name="connsiteY40" fmla="*/ 2997537 h 3542385"/>
                        <a:gd name="connsiteX41" fmla="*/ 1593902 w 2769586"/>
                        <a:gd name="connsiteY41" fmla="*/ 2959704 h 3542385"/>
                        <a:gd name="connsiteX42" fmla="*/ 1624801 w 2769586"/>
                        <a:gd name="connsiteY42" fmla="*/ 2922530 h 3542385"/>
                        <a:gd name="connsiteX43" fmla="*/ 1547800 w 2769586"/>
                        <a:gd name="connsiteY43" fmla="*/ 2879142 h 3542385"/>
                        <a:gd name="connsiteX44" fmla="*/ 1449892 w 2769586"/>
                        <a:gd name="connsiteY44" fmla="*/ 2892906 h 3542385"/>
                        <a:gd name="connsiteX45" fmla="*/ 1351393 w 2769586"/>
                        <a:gd name="connsiteY45" fmla="*/ 2879059 h 3542385"/>
                        <a:gd name="connsiteX46" fmla="*/ 1283500 w 2769586"/>
                        <a:gd name="connsiteY46" fmla="*/ 2849669 h 3542385"/>
                        <a:gd name="connsiteX47" fmla="*/ 1120078 w 2769586"/>
                        <a:gd name="connsiteY47" fmla="*/ 2894578 h 3542385"/>
                        <a:gd name="connsiteX48" fmla="*/ 1232666 w 2769586"/>
                        <a:gd name="connsiteY48" fmla="*/ 3041795 h 3542385"/>
                        <a:gd name="connsiteX49" fmla="*/ 719380 w 2769586"/>
                        <a:gd name="connsiteY49" fmla="*/ 3184574 h 3542385"/>
                        <a:gd name="connsiteX50" fmla="*/ 820946 w 2769586"/>
                        <a:gd name="connsiteY50" fmla="*/ 3296429 h 3542385"/>
                        <a:gd name="connsiteX51" fmla="*/ 0 w 2769586"/>
                        <a:gd name="connsiteY51" fmla="*/ 3511876 h 3542385"/>
                        <a:gd name="connsiteX52" fmla="*/ 488835 w 2769586"/>
                        <a:gd name="connsiteY52" fmla="*/ 3140071 h 3542385"/>
                        <a:gd name="connsiteX53" fmla="*/ 87799 w 2769586"/>
                        <a:gd name="connsiteY53" fmla="*/ 3345943 h 3542385"/>
                        <a:gd name="connsiteX54" fmla="*/ 570157 w 2769586"/>
                        <a:gd name="connsiteY54" fmla="*/ 2783266 h 3542385"/>
                        <a:gd name="connsiteX55" fmla="*/ 459905 w 2769586"/>
                        <a:gd name="connsiteY55" fmla="*/ 2713727 h 3542385"/>
                        <a:gd name="connsiteX56" fmla="*/ 839902 w 2769586"/>
                        <a:gd name="connsiteY56" fmla="*/ 2385443 h 3542385"/>
                        <a:gd name="connsiteX57" fmla="*/ 728807 w 2769586"/>
                        <a:gd name="connsiteY57" fmla="*/ 2326419 h 3542385"/>
                        <a:gd name="connsiteX58" fmla="*/ 821643 w 2769586"/>
                        <a:gd name="connsiteY58" fmla="*/ 2209270 h 3542385"/>
                        <a:gd name="connsiteX59" fmla="*/ 686528 w 2769586"/>
                        <a:gd name="connsiteY59" fmla="*/ 2294761 h 3542385"/>
                        <a:gd name="connsiteX60" fmla="*/ 1030458 w 2769586"/>
                        <a:gd name="connsiteY60" fmla="*/ 1813203 h 3542385"/>
                        <a:gd name="connsiteX61" fmla="*/ 955969 w 2769586"/>
                        <a:gd name="connsiteY61" fmla="*/ 1773933 h 3542385"/>
                        <a:gd name="connsiteX62" fmla="*/ 591648 w 2769586"/>
                        <a:gd name="connsiteY62" fmla="*/ 2004448 h 3542385"/>
                        <a:gd name="connsiteX63" fmla="*/ 935578 w 2769586"/>
                        <a:gd name="connsiteY63" fmla="*/ 1522890 h 3542385"/>
                        <a:gd name="connsiteX64" fmla="*/ 856692 w 2769586"/>
                        <a:gd name="connsiteY64" fmla="*/ 1481302 h 3542385"/>
                        <a:gd name="connsiteX65" fmla="*/ 736609 w 2769586"/>
                        <a:gd name="connsiteY65" fmla="*/ 1557282 h 3542385"/>
                        <a:gd name="connsiteX66" fmla="*/ 1035966 w 2769586"/>
                        <a:gd name="connsiteY66" fmla="*/ 1138133 h 3542385"/>
                        <a:gd name="connsiteX67" fmla="*/ 1024321 w 2769586"/>
                        <a:gd name="connsiteY67" fmla="*/ 1090025 h 3542385"/>
                        <a:gd name="connsiteX68" fmla="*/ 1020718 w 2769586"/>
                        <a:gd name="connsiteY68" fmla="*/ 1044186 h 3542385"/>
                        <a:gd name="connsiteX69" fmla="*/ 1011547 w 2769586"/>
                        <a:gd name="connsiteY69" fmla="*/ 1039351 h 3542385"/>
                        <a:gd name="connsiteX70" fmla="*/ 664128 w 2769586"/>
                        <a:gd name="connsiteY70" fmla="*/ 1259173 h 3542385"/>
                        <a:gd name="connsiteX71" fmla="*/ 1008058 w 2769586"/>
                        <a:gd name="connsiteY71" fmla="*/ 777615 h 3542385"/>
                        <a:gd name="connsiteX72" fmla="*/ 916954 w 2769586"/>
                        <a:gd name="connsiteY72" fmla="*/ 729586 h 3542385"/>
                        <a:gd name="connsiteX73" fmla="*/ 1098016 w 2769586"/>
                        <a:gd name="connsiteY73" fmla="*/ 542389 h 3542385"/>
                        <a:gd name="connsiteX74" fmla="*/ 1052451 w 2769586"/>
                        <a:gd name="connsiteY74" fmla="*/ 512859 h 3542385"/>
                        <a:gd name="connsiteX75" fmla="*/ 1194116 w 2769586"/>
                        <a:gd name="connsiteY75" fmla="*/ 441516 h 3542385"/>
                        <a:gd name="connsiteX76" fmla="*/ 1104045 w 2769586"/>
                        <a:gd name="connsiteY76" fmla="*/ 402382 h 3542385"/>
                        <a:gd name="connsiteX77" fmla="*/ 1196843 w 2769586"/>
                        <a:gd name="connsiteY77" fmla="*/ 261356 h 3542385"/>
                        <a:gd name="connsiteX78" fmla="*/ 1124930 w 2769586"/>
                        <a:gd name="connsiteY78" fmla="*/ 214750 h 3542385"/>
                        <a:gd name="connsiteX79" fmla="*/ 1278351 w 2769586"/>
                        <a:gd name="connsiteY79" fmla="*/ 137487 h 3542385"/>
                        <a:gd name="connsiteX80" fmla="*/ 1324909 w 2769586"/>
                        <a:gd name="connsiteY80" fmla="*/ 66732 h 3542385"/>
                        <a:gd name="connsiteX81" fmla="*/ 1371879 w 2769586"/>
                        <a:gd name="connsiteY81" fmla="*/ 90386 h 354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9586" h="3542385">
                          <a:moveTo>
                            <a:pt x="1800643" y="1509646"/>
                          </a:moveTo>
                          <a:lnTo>
                            <a:pt x="1800111" y="1523184"/>
                          </a:lnTo>
                          <a:lnTo>
                            <a:pt x="1812588" y="1517437"/>
                          </a:lnTo>
                          <a:close/>
                          <a:moveTo>
                            <a:pt x="1551358" y="0"/>
                          </a:moveTo>
                          <a:lnTo>
                            <a:pt x="1729264" y="270366"/>
                          </a:lnTo>
                          <a:lnTo>
                            <a:pt x="1751337" y="281482"/>
                          </a:lnTo>
                          <a:lnTo>
                            <a:pt x="1740991" y="288187"/>
                          </a:lnTo>
                          <a:lnTo>
                            <a:pt x="1772222" y="335650"/>
                          </a:lnTo>
                          <a:lnTo>
                            <a:pt x="1681118" y="375233"/>
                          </a:lnTo>
                          <a:lnTo>
                            <a:pt x="1959313" y="662854"/>
                          </a:lnTo>
                          <a:lnTo>
                            <a:pt x="1868209" y="710883"/>
                          </a:lnTo>
                          <a:lnTo>
                            <a:pt x="2212139" y="1192441"/>
                          </a:lnTo>
                          <a:lnTo>
                            <a:pt x="1864721" y="972621"/>
                          </a:lnTo>
                          <a:lnTo>
                            <a:pt x="1833531" y="989064"/>
                          </a:lnTo>
                          <a:lnTo>
                            <a:pt x="1828372" y="1054697"/>
                          </a:lnTo>
                          <a:lnTo>
                            <a:pt x="2139660" y="1490550"/>
                          </a:lnTo>
                          <a:lnTo>
                            <a:pt x="2019577" y="1414570"/>
                          </a:lnTo>
                          <a:lnTo>
                            <a:pt x="1940688" y="1456159"/>
                          </a:lnTo>
                          <a:lnTo>
                            <a:pt x="2284618" y="1937717"/>
                          </a:lnTo>
                          <a:lnTo>
                            <a:pt x="1920298" y="1707203"/>
                          </a:lnTo>
                          <a:lnTo>
                            <a:pt x="1845809" y="1746473"/>
                          </a:lnTo>
                          <a:lnTo>
                            <a:pt x="2189739" y="2228031"/>
                          </a:lnTo>
                          <a:lnTo>
                            <a:pt x="1925828" y="2061047"/>
                          </a:lnTo>
                          <a:lnTo>
                            <a:pt x="1928705" y="2073971"/>
                          </a:lnTo>
                          <a:lnTo>
                            <a:pt x="1932589" y="2127707"/>
                          </a:lnTo>
                          <a:lnTo>
                            <a:pt x="2086936" y="2261563"/>
                          </a:lnTo>
                          <a:lnTo>
                            <a:pt x="1971537" y="2312593"/>
                          </a:lnTo>
                          <a:lnTo>
                            <a:pt x="2407183" y="2824249"/>
                          </a:lnTo>
                          <a:lnTo>
                            <a:pt x="1940503" y="2576563"/>
                          </a:lnTo>
                          <a:lnTo>
                            <a:pt x="1930731" y="2586144"/>
                          </a:lnTo>
                          <a:lnTo>
                            <a:pt x="1930748" y="2586166"/>
                          </a:lnTo>
                          <a:lnTo>
                            <a:pt x="1930654" y="2586220"/>
                          </a:lnTo>
                          <a:lnTo>
                            <a:pt x="1861102" y="2654404"/>
                          </a:lnTo>
                          <a:lnTo>
                            <a:pt x="2280643" y="2859851"/>
                          </a:lnTo>
                          <a:lnTo>
                            <a:pt x="2200341" y="2951326"/>
                          </a:lnTo>
                          <a:lnTo>
                            <a:pt x="2769586" y="3345943"/>
                          </a:lnTo>
                          <a:lnTo>
                            <a:pt x="2252386" y="3234326"/>
                          </a:lnTo>
                          <a:lnTo>
                            <a:pt x="2503054" y="3542385"/>
                          </a:lnTo>
                          <a:lnTo>
                            <a:pt x="1815854" y="3167852"/>
                          </a:lnTo>
                          <a:lnTo>
                            <a:pt x="1935560" y="3097634"/>
                          </a:lnTo>
                          <a:lnTo>
                            <a:pt x="1757918" y="2997537"/>
                          </a:lnTo>
                          <a:lnTo>
                            <a:pt x="1593902" y="2959704"/>
                          </a:lnTo>
                          <a:lnTo>
                            <a:pt x="1624801" y="2922530"/>
                          </a:lnTo>
                          <a:lnTo>
                            <a:pt x="1547800" y="2879142"/>
                          </a:lnTo>
                          <a:lnTo>
                            <a:pt x="1449892" y="2892906"/>
                          </a:lnTo>
                          <a:cubicBezTo>
                            <a:pt x="1416151" y="2892906"/>
                            <a:pt x="1383209" y="2888138"/>
                            <a:pt x="1351393" y="2879059"/>
                          </a:cubicBezTo>
                          <a:lnTo>
                            <a:pt x="1283500" y="2849669"/>
                          </a:lnTo>
                          <a:lnTo>
                            <a:pt x="1120078" y="2894578"/>
                          </a:lnTo>
                          <a:lnTo>
                            <a:pt x="1232666" y="3041795"/>
                          </a:lnTo>
                          <a:lnTo>
                            <a:pt x="719380" y="3184574"/>
                          </a:lnTo>
                          <a:lnTo>
                            <a:pt x="820946" y="3296429"/>
                          </a:lnTo>
                          <a:lnTo>
                            <a:pt x="0" y="3511876"/>
                          </a:lnTo>
                          <a:lnTo>
                            <a:pt x="488835" y="3140071"/>
                          </a:lnTo>
                          <a:lnTo>
                            <a:pt x="87799" y="3345943"/>
                          </a:lnTo>
                          <a:lnTo>
                            <a:pt x="570157" y="2783266"/>
                          </a:lnTo>
                          <a:lnTo>
                            <a:pt x="459905" y="2713727"/>
                          </a:lnTo>
                          <a:lnTo>
                            <a:pt x="839902" y="2385443"/>
                          </a:lnTo>
                          <a:lnTo>
                            <a:pt x="728807" y="2326419"/>
                          </a:lnTo>
                          <a:lnTo>
                            <a:pt x="821643" y="2209270"/>
                          </a:lnTo>
                          <a:lnTo>
                            <a:pt x="686528" y="2294761"/>
                          </a:lnTo>
                          <a:lnTo>
                            <a:pt x="1030458" y="1813203"/>
                          </a:lnTo>
                          <a:lnTo>
                            <a:pt x="955969" y="1773933"/>
                          </a:lnTo>
                          <a:lnTo>
                            <a:pt x="591648" y="2004448"/>
                          </a:lnTo>
                          <a:lnTo>
                            <a:pt x="935578" y="1522890"/>
                          </a:lnTo>
                          <a:lnTo>
                            <a:pt x="856692" y="1481302"/>
                          </a:lnTo>
                          <a:lnTo>
                            <a:pt x="736609" y="1557282"/>
                          </a:lnTo>
                          <a:lnTo>
                            <a:pt x="1035966" y="1138133"/>
                          </a:lnTo>
                          <a:lnTo>
                            <a:pt x="1024321" y="1090025"/>
                          </a:lnTo>
                          <a:lnTo>
                            <a:pt x="1020718" y="1044186"/>
                          </a:lnTo>
                          <a:lnTo>
                            <a:pt x="1011547" y="1039351"/>
                          </a:lnTo>
                          <a:lnTo>
                            <a:pt x="664128" y="1259173"/>
                          </a:lnTo>
                          <a:lnTo>
                            <a:pt x="1008058" y="777615"/>
                          </a:lnTo>
                          <a:lnTo>
                            <a:pt x="916954" y="729586"/>
                          </a:lnTo>
                          <a:lnTo>
                            <a:pt x="1098016" y="542389"/>
                          </a:lnTo>
                          <a:lnTo>
                            <a:pt x="1052451" y="512859"/>
                          </a:lnTo>
                          <a:lnTo>
                            <a:pt x="1194116" y="441516"/>
                          </a:lnTo>
                          <a:lnTo>
                            <a:pt x="1104045" y="402382"/>
                          </a:lnTo>
                          <a:lnTo>
                            <a:pt x="1196843" y="261356"/>
                          </a:lnTo>
                          <a:lnTo>
                            <a:pt x="1124930" y="214750"/>
                          </a:lnTo>
                          <a:lnTo>
                            <a:pt x="1278351" y="137487"/>
                          </a:lnTo>
                          <a:lnTo>
                            <a:pt x="1324909" y="66732"/>
                          </a:lnTo>
                          <a:lnTo>
                            <a:pt x="1371879" y="90386"/>
                          </a:lnTo>
                          <a:close/>
                        </a:path>
                      </a:pathLst>
                    </a:cu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nvGrpSpPr>
                <p:cNvPr id="82" name="Group 226">
                  <a:extLst>
                    <a:ext uri="{FF2B5EF4-FFF2-40B4-BE49-F238E27FC236}">
                      <a16:creationId xmlns:a16="http://schemas.microsoft.com/office/drawing/2014/main" id="{D247C9D2-44F8-4597-85B6-04F95F08A332}"/>
                    </a:ext>
                  </a:extLst>
                </p:cNvPr>
                <p:cNvGrpSpPr/>
                <p:nvPr/>
              </p:nvGrpSpPr>
              <p:grpSpPr>
                <a:xfrm>
                  <a:off x="1069849" y="2923032"/>
                  <a:ext cx="1059540" cy="423672"/>
                  <a:chOff x="1447800" y="1066800"/>
                  <a:chExt cx="5335815" cy="2133600"/>
                </a:xfrm>
              </p:grpSpPr>
              <p:grpSp>
                <p:nvGrpSpPr>
                  <p:cNvPr id="87" name="Group 58">
                    <a:extLst>
                      <a:ext uri="{FF2B5EF4-FFF2-40B4-BE49-F238E27FC236}">
                        <a16:creationId xmlns:a16="http://schemas.microsoft.com/office/drawing/2014/main" id="{C0ECFCCE-4B41-40E4-B81E-69EDEC34965A}"/>
                      </a:ext>
                    </a:extLst>
                  </p:cNvPr>
                  <p:cNvGrpSpPr/>
                  <p:nvPr/>
                </p:nvGrpSpPr>
                <p:grpSpPr>
                  <a:xfrm>
                    <a:off x="1447800" y="1295400"/>
                    <a:ext cx="1158228" cy="1905000"/>
                    <a:chOff x="1747738" y="1143000"/>
                    <a:chExt cx="2675816" cy="5410200"/>
                  </a:xfrm>
                </p:grpSpPr>
                <p:sp>
                  <p:nvSpPr>
                    <p:cNvPr id="255" name="Wave 254">
                      <a:extLst>
                        <a:ext uri="{FF2B5EF4-FFF2-40B4-BE49-F238E27FC236}">
                          <a16:creationId xmlns:a16="http://schemas.microsoft.com/office/drawing/2014/main" id="{27A1F44E-C4C0-4232-8009-ADC176F94504}"/>
                        </a:ext>
                      </a:extLst>
                    </p:cNvPr>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Wave 255">
                      <a:extLst>
                        <a:ext uri="{FF2B5EF4-FFF2-40B4-BE49-F238E27FC236}">
                          <a16:creationId xmlns:a16="http://schemas.microsoft.com/office/drawing/2014/main" id="{DDB71BF4-1655-494E-B9CA-5E977AF3B358}"/>
                        </a:ext>
                      </a:extLst>
                    </p:cNvPr>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7" name="Group 2">
                      <a:extLst>
                        <a:ext uri="{FF2B5EF4-FFF2-40B4-BE49-F238E27FC236}">
                          <a16:creationId xmlns:a16="http://schemas.microsoft.com/office/drawing/2014/main" id="{96C33F3E-2FC4-4F73-A30C-7C5B7EE0B3FF}"/>
                        </a:ext>
                      </a:extLst>
                    </p:cNvPr>
                    <p:cNvGrpSpPr/>
                    <p:nvPr/>
                  </p:nvGrpSpPr>
                  <p:grpSpPr>
                    <a:xfrm>
                      <a:off x="2468899" y="3115235"/>
                      <a:ext cx="1004332" cy="932329"/>
                      <a:chOff x="3253121" y="1066802"/>
                      <a:chExt cx="2384351" cy="1922552"/>
                    </a:xfrm>
                    <a:solidFill>
                      <a:schemeClr val="bg2">
                        <a:lumMod val="50000"/>
                      </a:schemeClr>
                    </a:solidFill>
                  </p:grpSpPr>
                  <p:sp>
                    <p:nvSpPr>
                      <p:cNvPr id="303" name="Teardrop 302">
                        <a:extLst>
                          <a:ext uri="{FF2B5EF4-FFF2-40B4-BE49-F238E27FC236}">
                            <a16:creationId xmlns:a16="http://schemas.microsoft.com/office/drawing/2014/main" id="{67FB9E6C-6631-404C-BB5E-83E13E8F17E5}"/>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Moon 4">
                        <a:extLst>
                          <a:ext uri="{FF2B5EF4-FFF2-40B4-BE49-F238E27FC236}">
                            <a16:creationId xmlns:a16="http://schemas.microsoft.com/office/drawing/2014/main" id="{7C9D03BE-07F4-43F3-8535-60976C44E226}"/>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Moon 5">
                        <a:extLst>
                          <a:ext uri="{FF2B5EF4-FFF2-40B4-BE49-F238E27FC236}">
                            <a16:creationId xmlns:a16="http://schemas.microsoft.com/office/drawing/2014/main" id="{D73AEEED-1D2A-4454-AFEE-7E1883901EF6}"/>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Moon 6">
                        <a:extLst>
                          <a:ext uri="{FF2B5EF4-FFF2-40B4-BE49-F238E27FC236}">
                            <a16:creationId xmlns:a16="http://schemas.microsoft.com/office/drawing/2014/main" id="{9E964527-980A-496C-B18A-EAD8AB1CA2E8}"/>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Moon 7">
                        <a:extLst>
                          <a:ext uri="{FF2B5EF4-FFF2-40B4-BE49-F238E27FC236}">
                            <a16:creationId xmlns:a16="http://schemas.microsoft.com/office/drawing/2014/main" id="{61CC786A-7A1F-408E-9E1D-EE3B68F250B6}"/>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Moon 8">
                        <a:extLst>
                          <a:ext uri="{FF2B5EF4-FFF2-40B4-BE49-F238E27FC236}">
                            <a16:creationId xmlns:a16="http://schemas.microsoft.com/office/drawing/2014/main" id="{C820EC53-FA27-4A94-A151-5394434144EC}"/>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Moon 9">
                        <a:extLst>
                          <a:ext uri="{FF2B5EF4-FFF2-40B4-BE49-F238E27FC236}">
                            <a16:creationId xmlns:a16="http://schemas.microsoft.com/office/drawing/2014/main" id="{7574D880-7055-4575-8F60-C809055C9F10}"/>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10">
                        <a:extLst>
                          <a:ext uri="{FF2B5EF4-FFF2-40B4-BE49-F238E27FC236}">
                            <a16:creationId xmlns:a16="http://schemas.microsoft.com/office/drawing/2014/main" id="{CC1D86E1-864F-419F-BEDD-6B341D74B686}"/>
                          </a:ext>
                        </a:extLst>
                      </p:cNvPr>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8" name="Group 11">
                      <a:extLst>
                        <a:ext uri="{FF2B5EF4-FFF2-40B4-BE49-F238E27FC236}">
                          <a16:creationId xmlns:a16="http://schemas.microsoft.com/office/drawing/2014/main" id="{1A8E7B3C-4857-45A3-B9F5-C7882B514363}"/>
                        </a:ext>
                      </a:extLst>
                    </p:cNvPr>
                    <p:cNvGrpSpPr/>
                    <p:nvPr/>
                  </p:nvGrpSpPr>
                  <p:grpSpPr>
                    <a:xfrm rot="3249924">
                      <a:off x="1735936" y="2283796"/>
                      <a:ext cx="1118259" cy="1094656"/>
                      <a:chOff x="3253123" y="1066800"/>
                      <a:chExt cx="2384352" cy="1922552"/>
                    </a:xfrm>
                  </p:grpSpPr>
                  <p:sp>
                    <p:nvSpPr>
                      <p:cNvPr id="295" name="Teardrop 294">
                        <a:extLst>
                          <a:ext uri="{FF2B5EF4-FFF2-40B4-BE49-F238E27FC236}">
                            <a16:creationId xmlns:a16="http://schemas.microsoft.com/office/drawing/2014/main" id="{1AC72B8B-CBA6-4E41-B4FA-915FE35831CA}"/>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Moon 295">
                        <a:extLst>
                          <a:ext uri="{FF2B5EF4-FFF2-40B4-BE49-F238E27FC236}">
                            <a16:creationId xmlns:a16="http://schemas.microsoft.com/office/drawing/2014/main" id="{1ED75EE4-FD55-4DBD-BEAC-869BF9452B8D}"/>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Moon 296">
                        <a:extLst>
                          <a:ext uri="{FF2B5EF4-FFF2-40B4-BE49-F238E27FC236}">
                            <a16:creationId xmlns:a16="http://schemas.microsoft.com/office/drawing/2014/main" id="{C5938E15-59BE-42B6-87BB-0E31AC33151A}"/>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Moon 297">
                        <a:extLst>
                          <a:ext uri="{FF2B5EF4-FFF2-40B4-BE49-F238E27FC236}">
                            <a16:creationId xmlns:a16="http://schemas.microsoft.com/office/drawing/2014/main" id="{A47E1EFA-7278-447C-AB25-C2DAA136A244}"/>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Moon 298">
                        <a:extLst>
                          <a:ext uri="{FF2B5EF4-FFF2-40B4-BE49-F238E27FC236}">
                            <a16:creationId xmlns:a16="http://schemas.microsoft.com/office/drawing/2014/main" id="{A1C0206C-6478-462F-9DC8-0B3C0D1145E6}"/>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Moon 299">
                        <a:extLst>
                          <a:ext uri="{FF2B5EF4-FFF2-40B4-BE49-F238E27FC236}">
                            <a16:creationId xmlns:a16="http://schemas.microsoft.com/office/drawing/2014/main" id="{60625734-9E39-49CF-9E66-8ED6DF488BDB}"/>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Moon 300">
                        <a:extLst>
                          <a:ext uri="{FF2B5EF4-FFF2-40B4-BE49-F238E27FC236}">
                            <a16:creationId xmlns:a16="http://schemas.microsoft.com/office/drawing/2014/main" id="{5739253E-D0E3-4ED2-BF65-4F4073BB9FFF}"/>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a:extLst>
                          <a:ext uri="{FF2B5EF4-FFF2-40B4-BE49-F238E27FC236}">
                            <a16:creationId xmlns:a16="http://schemas.microsoft.com/office/drawing/2014/main" id="{ADC3C6C8-84B7-4CDE-B8CD-F8F0AB388CB8}"/>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22">
                      <a:extLst>
                        <a:ext uri="{FF2B5EF4-FFF2-40B4-BE49-F238E27FC236}">
                          <a16:creationId xmlns:a16="http://schemas.microsoft.com/office/drawing/2014/main" id="{3C426E63-F970-43F5-B0F8-56D41AA5E14A}"/>
                        </a:ext>
                      </a:extLst>
                    </p:cNvPr>
                    <p:cNvGrpSpPr/>
                    <p:nvPr/>
                  </p:nvGrpSpPr>
                  <p:grpSpPr>
                    <a:xfrm rot="5400000">
                      <a:off x="2045598" y="1154802"/>
                      <a:ext cx="1118259" cy="1094656"/>
                      <a:chOff x="3253123" y="1066800"/>
                      <a:chExt cx="2384352" cy="1922552"/>
                    </a:xfrm>
                  </p:grpSpPr>
                  <p:sp>
                    <p:nvSpPr>
                      <p:cNvPr id="287" name="Teardrop 286">
                        <a:extLst>
                          <a:ext uri="{FF2B5EF4-FFF2-40B4-BE49-F238E27FC236}">
                            <a16:creationId xmlns:a16="http://schemas.microsoft.com/office/drawing/2014/main" id="{265AF23D-8628-46C0-BF71-5920AF295B65}"/>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Moon 287">
                        <a:extLst>
                          <a:ext uri="{FF2B5EF4-FFF2-40B4-BE49-F238E27FC236}">
                            <a16:creationId xmlns:a16="http://schemas.microsoft.com/office/drawing/2014/main" id="{FD734BD6-59B4-47EB-9105-5E6034847E42}"/>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Moon 288">
                        <a:extLst>
                          <a:ext uri="{FF2B5EF4-FFF2-40B4-BE49-F238E27FC236}">
                            <a16:creationId xmlns:a16="http://schemas.microsoft.com/office/drawing/2014/main" id="{7ACD477D-D10B-4ED9-9D30-4FB8609A9FFF}"/>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Moon 289">
                        <a:extLst>
                          <a:ext uri="{FF2B5EF4-FFF2-40B4-BE49-F238E27FC236}">
                            <a16:creationId xmlns:a16="http://schemas.microsoft.com/office/drawing/2014/main" id="{45A40A78-30B7-455F-8474-D72FA52E49AA}"/>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Moon 290">
                        <a:extLst>
                          <a:ext uri="{FF2B5EF4-FFF2-40B4-BE49-F238E27FC236}">
                            <a16:creationId xmlns:a16="http://schemas.microsoft.com/office/drawing/2014/main" id="{6AB12400-8C8B-4A9C-8F86-63E8018E427E}"/>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Moon 291">
                        <a:extLst>
                          <a:ext uri="{FF2B5EF4-FFF2-40B4-BE49-F238E27FC236}">
                            <a16:creationId xmlns:a16="http://schemas.microsoft.com/office/drawing/2014/main" id="{50DD932B-1E68-4155-B613-FF523F4F5D7E}"/>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Moon 292">
                        <a:extLst>
                          <a:ext uri="{FF2B5EF4-FFF2-40B4-BE49-F238E27FC236}">
                            <a16:creationId xmlns:a16="http://schemas.microsoft.com/office/drawing/2014/main" id="{FF4D9EA4-B9EB-4587-9970-B36AF84B4415}"/>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1D71E125-75B2-4041-BAF0-8B5D0297FA8C}"/>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31">
                      <a:extLst>
                        <a:ext uri="{FF2B5EF4-FFF2-40B4-BE49-F238E27FC236}">
                          <a16:creationId xmlns:a16="http://schemas.microsoft.com/office/drawing/2014/main" id="{9FDA1A8F-79D1-4297-A973-19BE57B2F794}"/>
                        </a:ext>
                      </a:extLst>
                    </p:cNvPr>
                    <p:cNvGrpSpPr/>
                    <p:nvPr/>
                  </p:nvGrpSpPr>
                  <p:grpSpPr>
                    <a:xfrm rot="18371763">
                      <a:off x="3184558" y="1293913"/>
                      <a:ext cx="1118259" cy="1094656"/>
                      <a:chOff x="3253123" y="1066800"/>
                      <a:chExt cx="2384352" cy="1922552"/>
                    </a:xfrm>
                  </p:grpSpPr>
                  <p:sp>
                    <p:nvSpPr>
                      <p:cNvPr id="279" name="Teardrop 278">
                        <a:extLst>
                          <a:ext uri="{FF2B5EF4-FFF2-40B4-BE49-F238E27FC236}">
                            <a16:creationId xmlns:a16="http://schemas.microsoft.com/office/drawing/2014/main" id="{2A41A5DE-C2B3-4B6F-AC24-DBA545862A4A}"/>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Moon 279">
                        <a:extLst>
                          <a:ext uri="{FF2B5EF4-FFF2-40B4-BE49-F238E27FC236}">
                            <a16:creationId xmlns:a16="http://schemas.microsoft.com/office/drawing/2014/main" id="{C1F1D170-5E16-4A4E-853B-C941E76F9FD9}"/>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Moon 280">
                        <a:extLst>
                          <a:ext uri="{FF2B5EF4-FFF2-40B4-BE49-F238E27FC236}">
                            <a16:creationId xmlns:a16="http://schemas.microsoft.com/office/drawing/2014/main" id="{07C4D56D-A3E8-4CEE-9149-2B5D750BD7B9}"/>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Moon 281">
                        <a:extLst>
                          <a:ext uri="{FF2B5EF4-FFF2-40B4-BE49-F238E27FC236}">
                            <a16:creationId xmlns:a16="http://schemas.microsoft.com/office/drawing/2014/main" id="{69F8F6D8-03D3-4193-A610-462A80B45039}"/>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Moon 282">
                        <a:extLst>
                          <a:ext uri="{FF2B5EF4-FFF2-40B4-BE49-F238E27FC236}">
                            <a16:creationId xmlns:a16="http://schemas.microsoft.com/office/drawing/2014/main" id="{0D640062-BDF4-48F8-87B2-A392CEC923BE}"/>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Moon 283">
                        <a:extLst>
                          <a:ext uri="{FF2B5EF4-FFF2-40B4-BE49-F238E27FC236}">
                            <a16:creationId xmlns:a16="http://schemas.microsoft.com/office/drawing/2014/main" id="{3F9FB7A9-A2B9-4D33-BA96-0202997991CD}"/>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Moon 284">
                        <a:extLst>
                          <a:ext uri="{FF2B5EF4-FFF2-40B4-BE49-F238E27FC236}">
                            <a16:creationId xmlns:a16="http://schemas.microsoft.com/office/drawing/2014/main" id="{9A885BB2-C7CD-4CDE-A64C-BFA25FEEF782}"/>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AAB1FFE0-276A-44F0-B5FF-926840083F28}"/>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40">
                      <a:extLst>
                        <a:ext uri="{FF2B5EF4-FFF2-40B4-BE49-F238E27FC236}">
                          <a16:creationId xmlns:a16="http://schemas.microsoft.com/office/drawing/2014/main" id="{2F88BD87-7E87-43C3-A58F-E21BC1C8AF3B}"/>
                        </a:ext>
                      </a:extLst>
                    </p:cNvPr>
                    <p:cNvGrpSpPr/>
                    <p:nvPr/>
                  </p:nvGrpSpPr>
                  <p:grpSpPr>
                    <a:xfrm rot="19164313">
                      <a:off x="3150199" y="2320851"/>
                      <a:ext cx="1273355" cy="1253498"/>
                      <a:chOff x="3253123" y="1066800"/>
                      <a:chExt cx="2384352" cy="1922552"/>
                    </a:xfrm>
                  </p:grpSpPr>
                  <p:sp>
                    <p:nvSpPr>
                      <p:cNvPr id="271" name="Teardrop 270">
                        <a:extLst>
                          <a:ext uri="{FF2B5EF4-FFF2-40B4-BE49-F238E27FC236}">
                            <a16:creationId xmlns:a16="http://schemas.microsoft.com/office/drawing/2014/main" id="{AA13DAF1-5C9A-4F71-BD1D-1FA2D8873200}"/>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Moon 271">
                        <a:extLst>
                          <a:ext uri="{FF2B5EF4-FFF2-40B4-BE49-F238E27FC236}">
                            <a16:creationId xmlns:a16="http://schemas.microsoft.com/office/drawing/2014/main" id="{8E01C82E-A964-4600-98EF-603A25691CDB}"/>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Moon 272">
                        <a:extLst>
                          <a:ext uri="{FF2B5EF4-FFF2-40B4-BE49-F238E27FC236}">
                            <a16:creationId xmlns:a16="http://schemas.microsoft.com/office/drawing/2014/main" id="{0F3476BF-2B22-4BA9-8B97-450AA86AFFFC}"/>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Moon 273">
                        <a:extLst>
                          <a:ext uri="{FF2B5EF4-FFF2-40B4-BE49-F238E27FC236}">
                            <a16:creationId xmlns:a16="http://schemas.microsoft.com/office/drawing/2014/main" id="{5702CE89-21E9-4819-B4E2-C02465FD8188}"/>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Moon 274">
                        <a:extLst>
                          <a:ext uri="{FF2B5EF4-FFF2-40B4-BE49-F238E27FC236}">
                            <a16:creationId xmlns:a16="http://schemas.microsoft.com/office/drawing/2014/main" id="{E1224961-1A3D-4730-9CCD-02D6B38DC2C6}"/>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Moon 275">
                        <a:extLst>
                          <a:ext uri="{FF2B5EF4-FFF2-40B4-BE49-F238E27FC236}">
                            <a16:creationId xmlns:a16="http://schemas.microsoft.com/office/drawing/2014/main" id="{148551CE-3199-4E50-A02C-9034F1146078}"/>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Moon 276">
                        <a:extLst>
                          <a:ext uri="{FF2B5EF4-FFF2-40B4-BE49-F238E27FC236}">
                            <a16:creationId xmlns:a16="http://schemas.microsoft.com/office/drawing/2014/main" id="{42D849B7-C1B5-4977-9565-F3AA60FBDF7D}"/>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D04067D8-5990-40D8-A1DE-F423A8CDD2E3}"/>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49">
                      <a:extLst>
                        <a:ext uri="{FF2B5EF4-FFF2-40B4-BE49-F238E27FC236}">
                          <a16:creationId xmlns:a16="http://schemas.microsoft.com/office/drawing/2014/main" id="{EA01EC5B-06F2-4B99-85BD-59A4A899C46A}"/>
                        </a:ext>
                      </a:extLst>
                    </p:cNvPr>
                    <p:cNvGrpSpPr/>
                    <p:nvPr/>
                  </p:nvGrpSpPr>
                  <p:grpSpPr>
                    <a:xfrm rot="1063382">
                      <a:off x="2473119" y="2046587"/>
                      <a:ext cx="1069843" cy="895533"/>
                      <a:chOff x="3253123" y="1066800"/>
                      <a:chExt cx="2384352" cy="1922552"/>
                    </a:xfrm>
                  </p:grpSpPr>
                  <p:sp>
                    <p:nvSpPr>
                      <p:cNvPr id="263" name="Teardrop 262">
                        <a:extLst>
                          <a:ext uri="{FF2B5EF4-FFF2-40B4-BE49-F238E27FC236}">
                            <a16:creationId xmlns:a16="http://schemas.microsoft.com/office/drawing/2014/main" id="{6299BDCB-B602-4FF9-AC0A-156C690F8FF8}"/>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Moon 263">
                        <a:extLst>
                          <a:ext uri="{FF2B5EF4-FFF2-40B4-BE49-F238E27FC236}">
                            <a16:creationId xmlns:a16="http://schemas.microsoft.com/office/drawing/2014/main" id="{E355D30B-A79C-44ED-AF13-44622A357AE9}"/>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Moon 264">
                        <a:extLst>
                          <a:ext uri="{FF2B5EF4-FFF2-40B4-BE49-F238E27FC236}">
                            <a16:creationId xmlns:a16="http://schemas.microsoft.com/office/drawing/2014/main" id="{EB32C67D-BD88-4D7A-8A92-E45B90D398DB}"/>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Moon 265">
                        <a:extLst>
                          <a:ext uri="{FF2B5EF4-FFF2-40B4-BE49-F238E27FC236}">
                            <a16:creationId xmlns:a16="http://schemas.microsoft.com/office/drawing/2014/main" id="{76FF06FF-873C-4271-8A73-DF6C7D316130}"/>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Moon 266">
                        <a:extLst>
                          <a:ext uri="{FF2B5EF4-FFF2-40B4-BE49-F238E27FC236}">
                            <a16:creationId xmlns:a16="http://schemas.microsoft.com/office/drawing/2014/main" id="{BF3BC333-8EFB-41DA-B2A6-45D646B79A00}"/>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Moon 267">
                        <a:extLst>
                          <a:ext uri="{FF2B5EF4-FFF2-40B4-BE49-F238E27FC236}">
                            <a16:creationId xmlns:a16="http://schemas.microsoft.com/office/drawing/2014/main" id="{E8F2C558-3C4A-4F84-888C-CF7954E2E5D6}"/>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Moon 268">
                        <a:extLst>
                          <a:ext uri="{FF2B5EF4-FFF2-40B4-BE49-F238E27FC236}">
                            <a16:creationId xmlns:a16="http://schemas.microsoft.com/office/drawing/2014/main" id="{4AE6E016-10DB-4BC8-AAFC-C799D1BFD5A0}"/>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F93FBE52-75CA-4A53-84CF-CCA317640F8B}"/>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 name="Group 54">
                    <a:extLst>
                      <a:ext uri="{FF2B5EF4-FFF2-40B4-BE49-F238E27FC236}">
                        <a16:creationId xmlns:a16="http://schemas.microsoft.com/office/drawing/2014/main" id="{8E0900A4-4082-4F76-B3B3-1561CB0C95DB}"/>
                      </a:ext>
                    </a:extLst>
                  </p:cNvPr>
                  <p:cNvGrpSpPr/>
                  <p:nvPr/>
                </p:nvGrpSpPr>
                <p:grpSpPr>
                  <a:xfrm>
                    <a:off x="1600200" y="1295400"/>
                    <a:ext cx="4419600" cy="1905000"/>
                    <a:chOff x="1600200" y="1295400"/>
                    <a:chExt cx="4419600" cy="1905000"/>
                  </a:xfrm>
                </p:grpSpPr>
                <p:sp>
                  <p:nvSpPr>
                    <p:cNvPr id="203" name="Trapezoid 202">
                      <a:extLst>
                        <a:ext uri="{FF2B5EF4-FFF2-40B4-BE49-F238E27FC236}">
                          <a16:creationId xmlns:a16="http://schemas.microsoft.com/office/drawing/2014/main" id="{2CACE378-4E39-4B96-B09F-A277BBA6F7B9}"/>
                        </a:ext>
                      </a:extLst>
                    </p:cNvPr>
                    <p:cNvSpPr/>
                    <p:nvPr/>
                  </p:nvSpPr>
                  <p:spPr>
                    <a:xfrm>
                      <a:off x="2133600" y="2057400"/>
                      <a:ext cx="3429000" cy="6858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0D7A002E-25C7-494E-86E0-B56BF05DB2A6}"/>
                        </a:ext>
                      </a:extLst>
                    </p:cNvPr>
                    <p:cNvSpPr/>
                    <p:nvPr/>
                  </p:nvSpPr>
                  <p:spPr>
                    <a:xfrm>
                      <a:off x="2362200" y="1676400"/>
                      <a:ext cx="2971800" cy="381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ounded Rectangle 5">
                      <a:extLst>
                        <a:ext uri="{FF2B5EF4-FFF2-40B4-BE49-F238E27FC236}">
                          <a16:creationId xmlns:a16="http://schemas.microsoft.com/office/drawing/2014/main" id="{72DE58EF-E5AD-44A5-A1A6-88D578AB6C65}"/>
                        </a:ext>
                      </a:extLst>
                    </p:cNvPr>
                    <p:cNvSpPr/>
                    <p:nvPr/>
                  </p:nvSpPr>
                  <p:spPr>
                    <a:xfrm>
                      <a:off x="2286000" y="1295400"/>
                      <a:ext cx="1371600" cy="3810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ounded Rectangle 6">
                      <a:extLst>
                        <a:ext uri="{FF2B5EF4-FFF2-40B4-BE49-F238E27FC236}">
                          <a16:creationId xmlns:a16="http://schemas.microsoft.com/office/drawing/2014/main" id="{65135D35-0D1F-4610-A4C1-3F22CD72AA98}"/>
                        </a:ext>
                      </a:extLst>
                    </p:cNvPr>
                    <p:cNvSpPr/>
                    <p:nvPr/>
                  </p:nvSpPr>
                  <p:spPr>
                    <a:xfrm>
                      <a:off x="2286000" y="1600200"/>
                      <a:ext cx="3124200" cy="152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 name="Group 9">
                      <a:extLst>
                        <a:ext uri="{FF2B5EF4-FFF2-40B4-BE49-F238E27FC236}">
                          <a16:creationId xmlns:a16="http://schemas.microsoft.com/office/drawing/2014/main" id="{C73BE52D-52E9-4573-8C8D-243D089836A7}"/>
                        </a:ext>
                      </a:extLst>
                    </p:cNvPr>
                    <p:cNvGrpSpPr/>
                    <p:nvPr/>
                  </p:nvGrpSpPr>
                  <p:grpSpPr>
                    <a:xfrm>
                      <a:off x="2362200" y="1676400"/>
                      <a:ext cx="381000" cy="457200"/>
                      <a:chOff x="2362200" y="1676400"/>
                      <a:chExt cx="381000" cy="457200"/>
                    </a:xfrm>
                  </p:grpSpPr>
                  <p:sp>
                    <p:nvSpPr>
                      <p:cNvPr id="253" name="Multiply 7">
                        <a:extLst>
                          <a:ext uri="{FF2B5EF4-FFF2-40B4-BE49-F238E27FC236}">
                            <a16:creationId xmlns:a16="http://schemas.microsoft.com/office/drawing/2014/main" id="{142E4F56-9ADC-4CF1-ADBE-766B9EC093B7}"/>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Diamond 253">
                        <a:extLst>
                          <a:ext uri="{FF2B5EF4-FFF2-40B4-BE49-F238E27FC236}">
                            <a16:creationId xmlns:a16="http://schemas.microsoft.com/office/drawing/2014/main" id="{C30117D9-A95F-4729-A53E-591E0DC17D8B}"/>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10">
                      <a:extLst>
                        <a:ext uri="{FF2B5EF4-FFF2-40B4-BE49-F238E27FC236}">
                          <a16:creationId xmlns:a16="http://schemas.microsoft.com/office/drawing/2014/main" id="{9D452DED-ABF9-4ACF-B59A-0FEC1BEB15FA}"/>
                        </a:ext>
                      </a:extLst>
                    </p:cNvPr>
                    <p:cNvGrpSpPr/>
                    <p:nvPr/>
                  </p:nvGrpSpPr>
                  <p:grpSpPr>
                    <a:xfrm>
                      <a:off x="2743200" y="1676400"/>
                      <a:ext cx="381000" cy="457200"/>
                      <a:chOff x="2362200" y="1676400"/>
                      <a:chExt cx="381000" cy="457200"/>
                    </a:xfrm>
                  </p:grpSpPr>
                  <p:sp>
                    <p:nvSpPr>
                      <p:cNvPr id="251" name="Multiply 11">
                        <a:extLst>
                          <a:ext uri="{FF2B5EF4-FFF2-40B4-BE49-F238E27FC236}">
                            <a16:creationId xmlns:a16="http://schemas.microsoft.com/office/drawing/2014/main" id="{89D8FADD-BC32-456E-B19D-773D0609F2F8}"/>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Diamond 251">
                        <a:extLst>
                          <a:ext uri="{FF2B5EF4-FFF2-40B4-BE49-F238E27FC236}">
                            <a16:creationId xmlns:a16="http://schemas.microsoft.com/office/drawing/2014/main" id="{674DF2B5-852C-46EC-B94A-CE0A8F80E117}"/>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13">
                      <a:extLst>
                        <a:ext uri="{FF2B5EF4-FFF2-40B4-BE49-F238E27FC236}">
                          <a16:creationId xmlns:a16="http://schemas.microsoft.com/office/drawing/2014/main" id="{7569CC84-694C-4B73-BECE-CF3CF944B8E8}"/>
                        </a:ext>
                      </a:extLst>
                    </p:cNvPr>
                    <p:cNvGrpSpPr/>
                    <p:nvPr/>
                  </p:nvGrpSpPr>
                  <p:grpSpPr>
                    <a:xfrm>
                      <a:off x="3124200" y="1676400"/>
                      <a:ext cx="381000" cy="457200"/>
                      <a:chOff x="2362200" y="1676400"/>
                      <a:chExt cx="381000" cy="457200"/>
                    </a:xfrm>
                  </p:grpSpPr>
                  <p:sp>
                    <p:nvSpPr>
                      <p:cNvPr id="249" name="Multiply 14">
                        <a:extLst>
                          <a:ext uri="{FF2B5EF4-FFF2-40B4-BE49-F238E27FC236}">
                            <a16:creationId xmlns:a16="http://schemas.microsoft.com/office/drawing/2014/main" id="{90405846-8CA7-4AE7-B09F-DBBA7CFEDEC7}"/>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Diamond 249">
                        <a:extLst>
                          <a:ext uri="{FF2B5EF4-FFF2-40B4-BE49-F238E27FC236}">
                            <a16:creationId xmlns:a16="http://schemas.microsoft.com/office/drawing/2014/main" id="{1BD51C84-C360-4B2B-86B3-A893A8616E52}"/>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16">
                      <a:extLst>
                        <a:ext uri="{FF2B5EF4-FFF2-40B4-BE49-F238E27FC236}">
                          <a16:creationId xmlns:a16="http://schemas.microsoft.com/office/drawing/2014/main" id="{3E836D32-D0D9-4464-A18D-FD571D13CCD5}"/>
                        </a:ext>
                      </a:extLst>
                    </p:cNvPr>
                    <p:cNvGrpSpPr/>
                    <p:nvPr/>
                  </p:nvGrpSpPr>
                  <p:grpSpPr>
                    <a:xfrm>
                      <a:off x="3505200" y="1676400"/>
                      <a:ext cx="381000" cy="457200"/>
                      <a:chOff x="2362200" y="1676400"/>
                      <a:chExt cx="381000" cy="457200"/>
                    </a:xfrm>
                  </p:grpSpPr>
                  <p:sp>
                    <p:nvSpPr>
                      <p:cNvPr id="247" name="Multiply 17">
                        <a:extLst>
                          <a:ext uri="{FF2B5EF4-FFF2-40B4-BE49-F238E27FC236}">
                            <a16:creationId xmlns:a16="http://schemas.microsoft.com/office/drawing/2014/main" id="{9829AE3E-FEA2-49FE-80C9-4E1557D798B0}"/>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Diamond 247">
                        <a:extLst>
                          <a:ext uri="{FF2B5EF4-FFF2-40B4-BE49-F238E27FC236}">
                            <a16:creationId xmlns:a16="http://schemas.microsoft.com/office/drawing/2014/main" id="{4763502B-8F01-4811-88DA-7327FEF9B3DE}"/>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19">
                      <a:extLst>
                        <a:ext uri="{FF2B5EF4-FFF2-40B4-BE49-F238E27FC236}">
                          <a16:creationId xmlns:a16="http://schemas.microsoft.com/office/drawing/2014/main" id="{8FB90F1B-B45C-41DF-AA98-18F483940D98}"/>
                        </a:ext>
                      </a:extLst>
                    </p:cNvPr>
                    <p:cNvGrpSpPr/>
                    <p:nvPr/>
                  </p:nvGrpSpPr>
                  <p:grpSpPr>
                    <a:xfrm>
                      <a:off x="3886200" y="1676400"/>
                      <a:ext cx="381000" cy="457200"/>
                      <a:chOff x="2362200" y="1676400"/>
                      <a:chExt cx="381000" cy="457200"/>
                    </a:xfrm>
                  </p:grpSpPr>
                  <p:sp>
                    <p:nvSpPr>
                      <p:cNvPr id="245" name="Multiply 20">
                        <a:extLst>
                          <a:ext uri="{FF2B5EF4-FFF2-40B4-BE49-F238E27FC236}">
                            <a16:creationId xmlns:a16="http://schemas.microsoft.com/office/drawing/2014/main" id="{8A44A262-2B95-440F-AD09-462709B9A237}"/>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DA11E93D-262C-4F99-B093-89826C70A325}"/>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2">
                      <a:extLst>
                        <a:ext uri="{FF2B5EF4-FFF2-40B4-BE49-F238E27FC236}">
                          <a16:creationId xmlns:a16="http://schemas.microsoft.com/office/drawing/2014/main" id="{D0B7A946-00CF-4291-8B54-66272030C453}"/>
                        </a:ext>
                      </a:extLst>
                    </p:cNvPr>
                    <p:cNvGrpSpPr/>
                    <p:nvPr/>
                  </p:nvGrpSpPr>
                  <p:grpSpPr>
                    <a:xfrm>
                      <a:off x="4267200" y="1676400"/>
                      <a:ext cx="381000" cy="457200"/>
                      <a:chOff x="2362200" y="1676400"/>
                      <a:chExt cx="381000" cy="457200"/>
                    </a:xfrm>
                  </p:grpSpPr>
                  <p:sp>
                    <p:nvSpPr>
                      <p:cNvPr id="243" name="Multiply 23">
                        <a:extLst>
                          <a:ext uri="{FF2B5EF4-FFF2-40B4-BE49-F238E27FC236}">
                            <a16:creationId xmlns:a16="http://schemas.microsoft.com/office/drawing/2014/main" id="{06793ACB-9FC6-4C26-8AF9-204717AA0F8E}"/>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Diamond 243">
                        <a:extLst>
                          <a:ext uri="{FF2B5EF4-FFF2-40B4-BE49-F238E27FC236}">
                            <a16:creationId xmlns:a16="http://schemas.microsoft.com/office/drawing/2014/main" id="{85EEE042-95CD-486A-9CF6-B7816213F0AD}"/>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3" name="Group 25">
                      <a:extLst>
                        <a:ext uri="{FF2B5EF4-FFF2-40B4-BE49-F238E27FC236}">
                          <a16:creationId xmlns:a16="http://schemas.microsoft.com/office/drawing/2014/main" id="{625C31D0-340F-4464-8BDF-2FBF1A6A73FF}"/>
                        </a:ext>
                      </a:extLst>
                    </p:cNvPr>
                    <p:cNvGrpSpPr/>
                    <p:nvPr/>
                  </p:nvGrpSpPr>
                  <p:grpSpPr>
                    <a:xfrm>
                      <a:off x="4648200" y="1676400"/>
                      <a:ext cx="381000" cy="457200"/>
                      <a:chOff x="2362200" y="1676400"/>
                      <a:chExt cx="381000" cy="457200"/>
                    </a:xfrm>
                  </p:grpSpPr>
                  <p:sp>
                    <p:nvSpPr>
                      <p:cNvPr id="241" name="Multiply 26">
                        <a:extLst>
                          <a:ext uri="{FF2B5EF4-FFF2-40B4-BE49-F238E27FC236}">
                            <a16:creationId xmlns:a16="http://schemas.microsoft.com/office/drawing/2014/main" id="{04E1FA7D-79CD-4B76-B36E-FC114A801CAE}"/>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a:extLst>
                          <a:ext uri="{FF2B5EF4-FFF2-40B4-BE49-F238E27FC236}">
                            <a16:creationId xmlns:a16="http://schemas.microsoft.com/office/drawing/2014/main" id="{8DD5A73B-619F-487F-A0C9-AB6B078310CD}"/>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28">
                      <a:extLst>
                        <a:ext uri="{FF2B5EF4-FFF2-40B4-BE49-F238E27FC236}">
                          <a16:creationId xmlns:a16="http://schemas.microsoft.com/office/drawing/2014/main" id="{414B87D3-8503-4221-A183-8B653743AAC2}"/>
                        </a:ext>
                      </a:extLst>
                    </p:cNvPr>
                    <p:cNvGrpSpPr/>
                    <p:nvPr/>
                  </p:nvGrpSpPr>
                  <p:grpSpPr>
                    <a:xfrm>
                      <a:off x="5001491" y="1676400"/>
                      <a:ext cx="381000" cy="457200"/>
                      <a:chOff x="2362200" y="1676400"/>
                      <a:chExt cx="381000" cy="457200"/>
                    </a:xfrm>
                  </p:grpSpPr>
                  <p:sp>
                    <p:nvSpPr>
                      <p:cNvPr id="239" name="Multiply 29">
                        <a:extLst>
                          <a:ext uri="{FF2B5EF4-FFF2-40B4-BE49-F238E27FC236}">
                            <a16:creationId xmlns:a16="http://schemas.microsoft.com/office/drawing/2014/main" id="{19A14085-1280-4EB4-A0DC-BD1A6A4A4EDA}"/>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Diamond 239">
                        <a:extLst>
                          <a:ext uri="{FF2B5EF4-FFF2-40B4-BE49-F238E27FC236}">
                            <a16:creationId xmlns:a16="http://schemas.microsoft.com/office/drawing/2014/main" id="{E909F145-77B8-4FCA-AE15-25A0F16AF2E7}"/>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5" name="Rounded Rectangle 31">
                      <a:extLst>
                        <a:ext uri="{FF2B5EF4-FFF2-40B4-BE49-F238E27FC236}">
                          <a16:creationId xmlns:a16="http://schemas.microsoft.com/office/drawing/2014/main" id="{D2FA46A3-7491-44FE-967D-2CC2431A9470}"/>
                        </a:ext>
                      </a:extLst>
                    </p:cNvPr>
                    <p:cNvSpPr/>
                    <p:nvPr/>
                  </p:nvSpPr>
                  <p:spPr>
                    <a:xfrm>
                      <a:off x="3657600" y="2362200"/>
                      <a:ext cx="304800" cy="381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32">
                      <a:extLst>
                        <a:ext uri="{FF2B5EF4-FFF2-40B4-BE49-F238E27FC236}">
                          <a16:creationId xmlns:a16="http://schemas.microsoft.com/office/drawing/2014/main" id="{D804FDCD-10DA-4A62-9F27-1E5D4F69D35B}"/>
                        </a:ext>
                      </a:extLst>
                    </p:cNvPr>
                    <p:cNvSpPr/>
                    <p:nvPr/>
                  </p:nvSpPr>
                  <p:spPr>
                    <a:xfrm>
                      <a:off x="3657600" y="1371600"/>
                      <a:ext cx="304800" cy="9906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7" name="Group 33">
                      <a:extLst>
                        <a:ext uri="{FF2B5EF4-FFF2-40B4-BE49-F238E27FC236}">
                          <a16:creationId xmlns:a16="http://schemas.microsoft.com/office/drawing/2014/main" id="{07BAA9E7-B77C-4690-A2BF-F9BEE2A28F98}"/>
                        </a:ext>
                      </a:extLst>
                    </p:cNvPr>
                    <p:cNvGrpSpPr/>
                    <p:nvPr/>
                  </p:nvGrpSpPr>
                  <p:grpSpPr>
                    <a:xfrm>
                      <a:off x="3643746" y="1828800"/>
                      <a:ext cx="304800" cy="535709"/>
                      <a:chOff x="2362200" y="1676400"/>
                      <a:chExt cx="381000" cy="457200"/>
                    </a:xfrm>
                  </p:grpSpPr>
                  <p:sp>
                    <p:nvSpPr>
                      <p:cNvPr id="237" name="Multiply 34">
                        <a:extLst>
                          <a:ext uri="{FF2B5EF4-FFF2-40B4-BE49-F238E27FC236}">
                            <a16:creationId xmlns:a16="http://schemas.microsoft.com/office/drawing/2014/main" id="{3DDFC36A-5B99-4B15-8637-2AB6063F927D}"/>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Diamond 237">
                        <a:extLst>
                          <a:ext uri="{FF2B5EF4-FFF2-40B4-BE49-F238E27FC236}">
                            <a16:creationId xmlns:a16="http://schemas.microsoft.com/office/drawing/2014/main" id="{A76AC715-B653-430D-8B0E-909F5F371508}"/>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8" name="Rounded Rectangle 36">
                      <a:extLst>
                        <a:ext uri="{FF2B5EF4-FFF2-40B4-BE49-F238E27FC236}">
                          <a16:creationId xmlns:a16="http://schemas.microsoft.com/office/drawing/2014/main" id="{AF3EF849-1168-43AC-AD45-30D12CC44E3F}"/>
                        </a:ext>
                      </a:extLst>
                    </p:cNvPr>
                    <p:cNvSpPr/>
                    <p:nvPr/>
                  </p:nvSpPr>
                  <p:spPr>
                    <a:xfrm>
                      <a:off x="3962400" y="1295400"/>
                      <a:ext cx="1371600" cy="3048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37">
                      <a:extLst>
                        <a:ext uri="{FF2B5EF4-FFF2-40B4-BE49-F238E27FC236}">
                          <a16:creationId xmlns:a16="http://schemas.microsoft.com/office/drawing/2014/main" id="{CD27FA76-0172-4350-A16D-66B0F7443C41}"/>
                        </a:ext>
                      </a:extLst>
                    </p:cNvPr>
                    <p:cNvSpPr/>
                    <p:nvPr/>
                  </p:nvSpPr>
                  <p:spPr>
                    <a:xfrm>
                      <a:off x="3657600" y="1752600"/>
                      <a:ext cx="304800" cy="762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38">
                      <a:extLst>
                        <a:ext uri="{FF2B5EF4-FFF2-40B4-BE49-F238E27FC236}">
                          <a16:creationId xmlns:a16="http://schemas.microsoft.com/office/drawing/2014/main" id="{7544747C-0DE2-4D4E-8EED-CACBB8FE5DE4}"/>
                        </a:ext>
                      </a:extLst>
                    </p:cNvPr>
                    <p:cNvGrpSpPr/>
                    <p:nvPr/>
                  </p:nvGrpSpPr>
                  <p:grpSpPr>
                    <a:xfrm>
                      <a:off x="3657600" y="1295400"/>
                      <a:ext cx="304800" cy="535709"/>
                      <a:chOff x="2362200" y="1676400"/>
                      <a:chExt cx="381000" cy="457200"/>
                    </a:xfrm>
                  </p:grpSpPr>
                  <p:sp>
                    <p:nvSpPr>
                      <p:cNvPr id="235" name="Multiply 39">
                        <a:extLst>
                          <a:ext uri="{FF2B5EF4-FFF2-40B4-BE49-F238E27FC236}">
                            <a16:creationId xmlns:a16="http://schemas.microsoft.com/office/drawing/2014/main" id="{74074F33-2592-4825-9C40-146FB7D3870E}"/>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Diamond 235">
                        <a:extLst>
                          <a:ext uri="{FF2B5EF4-FFF2-40B4-BE49-F238E27FC236}">
                            <a16:creationId xmlns:a16="http://schemas.microsoft.com/office/drawing/2014/main" id="{C7E5D72D-668B-4F20-B47E-14AA88CFCDBA}"/>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2" name="Trapezoid 221">
                      <a:extLst>
                        <a:ext uri="{FF2B5EF4-FFF2-40B4-BE49-F238E27FC236}">
                          <a16:creationId xmlns:a16="http://schemas.microsoft.com/office/drawing/2014/main" id="{6867D9BE-8885-4557-A034-081A1289DAA1}"/>
                        </a:ext>
                      </a:extLst>
                    </p:cNvPr>
                    <p:cNvSpPr/>
                    <p:nvPr/>
                  </p:nvSpPr>
                  <p:spPr>
                    <a:xfrm>
                      <a:off x="1905000" y="2743200"/>
                      <a:ext cx="38100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rapezoid 222">
                      <a:extLst>
                        <a:ext uri="{FF2B5EF4-FFF2-40B4-BE49-F238E27FC236}">
                          <a16:creationId xmlns:a16="http://schemas.microsoft.com/office/drawing/2014/main" id="{9971D143-77D8-4824-80BD-389F96B7FE9F}"/>
                        </a:ext>
                      </a:extLst>
                    </p:cNvPr>
                    <p:cNvSpPr/>
                    <p:nvPr/>
                  </p:nvSpPr>
                  <p:spPr>
                    <a:xfrm>
                      <a:off x="1752600" y="2895600"/>
                      <a:ext cx="41148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rapezoid 223">
                      <a:extLst>
                        <a:ext uri="{FF2B5EF4-FFF2-40B4-BE49-F238E27FC236}">
                          <a16:creationId xmlns:a16="http://schemas.microsoft.com/office/drawing/2014/main" id="{C1DE4154-81FE-4CDD-865B-C47B5F4F5660}"/>
                        </a:ext>
                      </a:extLst>
                    </p:cNvPr>
                    <p:cNvSpPr/>
                    <p:nvPr/>
                  </p:nvSpPr>
                  <p:spPr>
                    <a:xfrm>
                      <a:off x="1600200" y="3048000"/>
                      <a:ext cx="44196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ounded Rectangle 44">
                      <a:extLst>
                        <a:ext uri="{FF2B5EF4-FFF2-40B4-BE49-F238E27FC236}">
                          <a16:creationId xmlns:a16="http://schemas.microsoft.com/office/drawing/2014/main" id="{EB35D636-4416-45B9-8F0C-C50FB75A00FB}"/>
                        </a:ext>
                      </a:extLst>
                    </p:cNvPr>
                    <p:cNvSpPr/>
                    <p:nvPr/>
                  </p:nvSpPr>
                  <p:spPr>
                    <a:xfrm>
                      <a:off x="33528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45">
                      <a:extLst>
                        <a:ext uri="{FF2B5EF4-FFF2-40B4-BE49-F238E27FC236}">
                          <a16:creationId xmlns:a16="http://schemas.microsoft.com/office/drawing/2014/main" id="{FBAF710F-89EC-437A-B543-1A5EC936A606}"/>
                        </a:ext>
                      </a:extLst>
                    </p:cNvPr>
                    <p:cNvSpPr/>
                    <p:nvPr/>
                  </p:nvSpPr>
                  <p:spPr>
                    <a:xfrm>
                      <a:off x="39624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Flowchart: Collate 226">
                      <a:extLst>
                        <a:ext uri="{FF2B5EF4-FFF2-40B4-BE49-F238E27FC236}">
                          <a16:creationId xmlns:a16="http://schemas.microsoft.com/office/drawing/2014/main" id="{3C1B7D2E-91DD-4B44-92BE-03EB9E7AF5B0}"/>
                        </a:ext>
                      </a:extLst>
                    </p:cNvPr>
                    <p:cNvSpPr/>
                    <p:nvPr/>
                  </p:nvSpPr>
                  <p:spPr>
                    <a:xfrm>
                      <a:off x="34290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8" name="Flowchart: Collate 227">
                      <a:extLst>
                        <a:ext uri="{FF2B5EF4-FFF2-40B4-BE49-F238E27FC236}">
                          <a16:creationId xmlns:a16="http://schemas.microsoft.com/office/drawing/2014/main" id="{BBEDCD51-83ED-43A7-BC15-91BBD3159F68}"/>
                        </a:ext>
                      </a:extLst>
                    </p:cNvPr>
                    <p:cNvSpPr/>
                    <p:nvPr/>
                  </p:nvSpPr>
                  <p:spPr>
                    <a:xfrm>
                      <a:off x="40386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29" name="Group 48">
                      <a:extLst>
                        <a:ext uri="{FF2B5EF4-FFF2-40B4-BE49-F238E27FC236}">
                          <a16:creationId xmlns:a16="http://schemas.microsoft.com/office/drawing/2014/main" id="{836B128D-4070-401A-B31A-F27D23B84A99}"/>
                        </a:ext>
                      </a:extLst>
                    </p:cNvPr>
                    <p:cNvGrpSpPr/>
                    <p:nvPr/>
                  </p:nvGrpSpPr>
                  <p:grpSpPr>
                    <a:xfrm>
                      <a:off x="3352800" y="2286000"/>
                      <a:ext cx="304800" cy="365760"/>
                      <a:chOff x="2362200" y="1676400"/>
                      <a:chExt cx="381000" cy="457200"/>
                    </a:xfrm>
                  </p:grpSpPr>
                  <p:sp>
                    <p:nvSpPr>
                      <p:cNvPr id="233" name="Multiply 49">
                        <a:extLst>
                          <a:ext uri="{FF2B5EF4-FFF2-40B4-BE49-F238E27FC236}">
                            <a16:creationId xmlns:a16="http://schemas.microsoft.com/office/drawing/2014/main" id="{C9C047F3-2503-4C27-9638-62BF527404BF}"/>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a:extLst>
                          <a:ext uri="{FF2B5EF4-FFF2-40B4-BE49-F238E27FC236}">
                            <a16:creationId xmlns:a16="http://schemas.microsoft.com/office/drawing/2014/main" id="{0FC460A3-2313-45A1-B226-440EA3FD916E}"/>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51">
                      <a:extLst>
                        <a:ext uri="{FF2B5EF4-FFF2-40B4-BE49-F238E27FC236}">
                          <a16:creationId xmlns:a16="http://schemas.microsoft.com/office/drawing/2014/main" id="{F824EE1A-CC49-4945-BFFE-559835DB278D}"/>
                        </a:ext>
                      </a:extLst>
                    </p:cNvPr>
                    <p:cNvGrpSpPr/>
                    <p:nvPr/>
                  </p:nvGrpSpPr>
                  <p:grpSpPr>
                    <a:xfrm>
                      <a:off x="3962400" y="2286000"/>
                      <a:ext cx="304800" cy="365760"/>
                      <a:chOff x="2362200" y="1676400"/>
                      <a:chExt cx="381000" cy="457200"/>
                    </a:xfrm>
                  </p:grpSpPr>
                  <p:sp>
                    <p:nvSpPr>
                      <p:cNvPr id="231" name="Multiply 52">
                        <a:extLst>
                          <a:ext uri="{FF2B5EF4-FFF2-40B4-BE49-F238E27FC236}">
                            <a16:creationId xmlns:a16="http://schemas.microsoft.com/office/drawing/2014/main" id="{48CE5C4A-204C-4505-9624-D5579B866E62}"/>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Diamond 231">
                        <a:extLst>
                          <a:ext uri="{FF2B5EF4-FFF2-40B4-BE49-F238E27FC236}">
                            <a16:creationId xmlns:a16="http://schemas.microsoft.com/office/drawing/2014/main" id="{073AE106-E0A9-4587-AAC7-B62E0336012D}"/>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9" name="Group 58">
                    <a:extLst>
                      <a:ext uri="{FF2B5EF4-FFF2-40B4-BE49-F238E27FC236}">
                        <a16:creationId xmlns:a16="http://schemas.microsoft.com/office/drawing/2014/main" id="{1129E218-4236-4B06-9E07-CD726E41C563}"/>
                      </a:ext>
                    </a:extLst>
                  </p:cNvPr>
                  <p:cNvGrpSpPr/>
                  <p:nvPr/>
                </p:nvGrpSpPr>
                <p:grpSpPr>
                  <a:xfrm flipH="1">
                    <a:off x="5257800" y="1676400"/>
                    <a:ext cx="926582" cy="1524000"/>
                    <a:chOff x="1747738" y="1143000"/>
                    <a:chExt cx="2675816" cy="5410200"/>
                  </a:xfrm>
                </p:grpSpPr>
                <p:sp>
                  <p:nvSpPr>
                    <p:cNvPr id="147" name="Wave 146">
                      <a:extLst>
                        <a:ext uri="{FF2B5EF4-FFF2-40B4-BE49-F238E27FC236}">
                          <a16:creationId xmlns:a16="http://schemas.microsoft.com/office/drawing/2014/main" id="{F423C484-B9A5-4706-BEDA-34C3ABF40790}"/>
                        </a:ext>
                      </a:extLst>
                    </p:cNvPr>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Wave 147">
                      <a:extLst>
                        <a:ext uri="{FF2B5EF4-FFF2-40B4-BE49-F238E27FC236}">
                          <a16:creationId xmlns:a16="http://schemas.microsoft.com/office/drawing/2014/main" id="{510FF56F-D783-4285-8146-9513E176C878}"/>
                        </a:ext>
                      </a:extLst>
                    </p:cNvPr>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2">
                      <a:extLst>
                        <a:ext uri="{FF2B5EF4-FFF2-40B4-BE49-F238E27FC236}">
                          <a16:creationId xmlns:a16="http://schemas.microsoft.com/office/drawing/2014/main" id="{D63275DF-907E-4FF4-A337-C085A912D81C}"/>
                        </a:ext>
                      </a:extLst>
                    </p:cNvPr>
                    <p:cNvGrpSpPr/>
                    <p:nvPr/>
                  </p:nvGrpSpPr>
                  <p:grpSpPr>
                    <a:xfrm>
                      <a:off x="2468899" y="3115235"/>
                      <a:ext cx="1004332" cy="932329"/>
                      <a:chOff x="3253121" y="1066802"/>
                      <a:chExt cx="2384351" cy="1922552"/>
                    </a:xfrm>
                    <a:solidFill>
                      <a:schemeClr val="bg2">
                        <a:lumMod val="50000"/>
                      </a:schemeClr>
                    </a:solidFill>
                  </p:grpSpPr>
                  <p:sp>
                    <p:nvSpPr>
                      <p:cNvPr id="195" name="Teardrop 194">
                        <a:extLst>
                          <a:ext uri="{FF2B5EF4-FFF2-40B4-BE49-F238E27FC236}">
                            <a16:creationId xmlns:a16="http://schemas.microsoft.com/office/drawing/2014/main" id="{D8A7115D-F5FE-4B70-8BB1-7CA8E5080B2C}"/>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Moon 4">
                        <a:extLst>
                          <a:ext uri="{FF2B5EF4-FFF2-40B4-BE49-F238E27FC236}">
                            <a16:creationId xmlns:a16="http://schemas.microsoft.com/office/drawing/2014/main" id="{1EB80277-F114-4C8F-9F7D-5FE312C86A63}"/>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Moon 5">
                        <a:extLst>
                          <a:ext uri="{FF2B5EF4-FFF2-40B4-BE49-F238E27FC236}">
                            <a16:creationId xmlns:a16="http://schemas.microsoft.com/office/drawing/2014/main" id="{4F7691FF-E72B-437D-AA49-4DAA8255BCF0}"/>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Moon 6">
                        <a:extLst>
                          <a:ext uri="{FF2B5EF4-FFF2-40B4-BE49-F238E27FC236}">
                            <a16:creationId xmlns:a16="http://schemas.microsoft.com/office/drawing/2014/main" id="{F79C13C9-0DB3-43E1-92F0-0128436B5086}"/>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Moon 7">
                        <a:extLst>
                          <a:ext uri="{FF2B5EF4-FFF2-40B4-BE49-F238E27FC236}">
                            <a16:creationId xmlns:a16="http://schemas.microsoft.com/office/drawing/2014/main" id="{E74F7E5F-A504-4EC5-9797-0227C9A109DA}"/>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Moon 8">
                        <a:extLst>
                          <a:ext uri="{FF2B5EF4-FFF2-40B4-BE49-F238E27FC236}">
                            <a16:creationId xmlns:a16="http://schemas.microsoft.com/office/drawing/2014/main" id="{6C13BAAF-EE5A-42A8-86B9-E583B5A08EE4}"/>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Moon 9">
                        <a:extLst>
                          <a:ext uri="{FF2B5EF4-FFF2-40B4-BE49-F238E27FC236}">
                            <a16:creationId xmlns:a16="http://schemas.microsoft.com/office/drawing/2014/main" id="{DFF2FE68-0ED4-4450-8017-67372FAC282B}"/>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10">
                        <a:extLst>
                          <a:ext uri="{FF2B5EF4-FFF2-40B4-BE49-F238E27FC236}">
                            <a16:creationId xmlns:a16="http://schemas.microsoft.com/office/drawing/2014/main" id="{1C810873-53F7-49AA-9D8A-0D45B82AA9A4}"/>
                          </a:ext>
                        </a:extLst>
                      </p:cNvPr>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1">
                      <a:extLst>
                        <a:ext uri="{FF2B5EF4-FFF2-40B4-BE49-F238E27FC236}">
                          <a16:creationId xmlns:a16="http://schemas.microsoft.com/office/drawing/2014/main" id="{BCE70C7F-0C00-4977-A760-42FC5AE94577}"/>
                        </a:ext>
                      </a:extLst>
                    </p:cNvPr>
                    <p:cNvGrpSpPr/>
                    <p:nvPr/>
                  </p:nvGrpSpPr>
                  <p:grpSpPr>
                    <a:xfrm rot="3249924">
                      <a:off x="1735936" y="2283796"/>
                      <a:ext cx="1118259" cy="1094656"/>
                      <a:chOff x="3253123" y="1066800"/>
                      <a:chExt cx="2384352" cy="1922552"/>
                    </a:xfrm>
                  </p:grpSpPr>
                  <p:sp>
                    <p:nvSpPr>
                      <p:cNvPr id="187" name="Teardrop 186">
                        <a:extLst>
                          <a:ext uri="{FF2B5EF4-FFF2-40B4-BE49-F238E27FC236}">
                            <a16:creationId xmlns:a16="http://schemas.microsoft.com/office/drawing/2014/main" id="{F767323B-C278-4359-B4B3-65492B965421}"/>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Moon 187">
                        <a:extLst>
                          <a:ext uri="{FF2B5EF4-FFF2-40B4-BE49-F238E27FC236}">
                            <a16:creationId xmlns:a16="http://schemas.microsoft.com/office/drawing/2014/main" id="{6349D2D8-9C4A-4031-A854-57578923DAFE}"/>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Moon 188">
                        <a:extLst>
                          <a:ext uri="{FF2B5EF4-FFF2-40B4-BE49-F238E27FC236}">
                            <a16:creationId xmlns:a16="http://schemas.microsoft.com/office/drawing/2014/main" id="{E16BA9B6-7E2A-40BF-89B1-EEFC937E97EB}"/>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Moon 189">
                        <a:extLst>
                          <a:ext uri="{FF2B5EF4-FFF2-40B4-BE49-F238E27FC236}">
                            <a16:creationId xmlns:a16="http://schemas.microsoft.com/office/drawing/2014/main" id="{B83E0768-27C9-4DB8-AE40-3ED4C3FFEE2E}"/>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Moon 190">
                        <a:extLst>
                          <a:ext uri="{FF2B5EF4-FFF2-40B4-BE49-F238E27FC236}">
                            <a16:creationId xmlns:a16="http://schemas.microsoft.com/office/drawing/2014/main" id="{35D84913-87ED-4254-A6A1-6E1EDD40E048}"/>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Moon 191">
                        <a:extLst>
                          <a:ext uri="{FF2B5EF4-FFF2-40B4-BE49-F238E27FC236}">
                            <a16:creationId xmlns:a16="http://schemas.microsoft.com/office/drawing/2014/main" id="{810F85B6-CA89-4A39-A031-5E2E6EFBD94A}"/>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Moon 192">
                        <a:extLst>
                          <a:ext uri="{FF2B5EF4-FFF2-40B4-BE49-F238E27FC236}">
                            <a16:creationId xmlns:a16="http://schemas.microsoft.com/office/drawing/2014/main" id="{7ED0AD3E-4E41-4720-95DC-78F690866401}"/>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8555FB12-BA22-4E3B-A77B-E858D1786F6B}"/>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22">
                      <a:extLst>
                        <a:ext uri="{FF2B5EF4-FFF2-40B4-BE49-F238E27FC236}">
                          <a16:creationId xmlns:a16="http://schemas.microsoft.com/office/drawing/2014/main" id="{7A3F855C-FCBF-41E2-9CEA-59218F69DE47}"/>
                        </a:ext>
                      </a:extLst>
                    </p:cNvPr>
                    <p:cNvGrpSpPr/>
                    <p:nvPr/>
                  </p:nvGrpSpPr>
                  <p:grpSpPr>
                    <a:xfrm rot="5400000">
                      <a:off x="2045598" y="1154802"/>
                      <a:ext cx="1118259" cy="1094656"/>
                      <a:chOff x="3253123" y="1066800"/>
                      <a:chExt cx="2384352" cy="1922552"/>
                    </a:xfrm>
                  </p:grpSpPr>
                  <p:sp>
                    <p:nvSpPr>
                      <p:cNvPr id="179" name="Teardrop 178">
                        <a:extLst>
                          <a:ext uri="{FF2B5EF4-FFF2-40B4-BE49-F238E27FC236}">
                            <a16:creationId xmlns:a16="http://schemas.microsoft.com/office/drawing/2014/main" id="{07406345-9376-423F-BD17-FBA301256E38}"/>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Moon 179">
                        <a:extLst>
                          <a:ext uri="{FF2B5EF4-FFF2-40B4-BE49-F238E27FC236}">
                            <a16:creationId xmlns:a16="http://schemas.microsoft.com/office/drawing/2014/main" id="{3FC17629-AA26-40C4-AFC9-B63550FD093A}"/>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Moon 180">
                        <a:extLst>
                          <a:ext uri="{FF2B5EF4-FFF2-40B4-BE49-F238E27FC236}">
                            <a16:creationId xmlns:a16="http://schemas.microsoft.com/office/drawing/2014/main" id="{D6FC4A8A-10F6-4C6C-A9B2-DC26AE792440}"/>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Moon 181">
                        <a:extLst>
                          <a:ext uri="{FF2B5EF4-FFF2-40B4-BE49-F238E27FC236}">
                            <a16:creationId xmlns:a16="http://schemas.microsoft.com/office/drawing/2014/main" id="{D15BE006-3306-44E2-BBF2-C5D8406C9DDD}"/>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Moon 182">
                        <a:extLst>
                          <a:ext uri="{FF2B5EF4-FFF2-40B4-BE49-F238E27FC236}">
                            <a16:creationId xmlns:a16="http://schemas.microsoft.com/office/drawing/2014/main" id="{3C6FCDB2-C7AA-4B90-891E-20A26DFB723A}"/>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Moon 183">
                        <a:extLst>
                          <a:ext uri="{FF2B5EF4-FFF2-40B4-BE49-F238E27FC236}">
                            <a16:creationId xmlns:a16="http://schemas.microsoft.com/office/drawing/2014/main" id="{C41A85D2-2D8D-48E2-BE20-8379A7E4727E}"/>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Moon 184">
                        <a:extLst>
                          <a:ext uri="{FF2B5EF4-FFF2-40B4-BE49-F238E27FC236}">
                            <a16:creationId xmlns:a16="http://schemas.microsoft.com/office/drawing/2014/main" id="{5C0F0C85-239C-4CA8-9C5A-AB5C4734520E}"/>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2657505B-1D2B-402C-91FD-CCB2DE500093}"/>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31">
                      <a:extLst>
                        <a:ext uri="{FF2B5EF4-FFF2-40B4-BE49-F238E27FC236}">
                          <a16:creationId xmlns:a16="http://schemas.microsoft.com/office/drawing/2014/main" id="{E9E9D951-49F9-44AC-B69E-1B9A948410D6}"/>
                        </a:ext>
                      </a:extLst>
                    </p:cNvPr>
                    <p:cNvGrpSpPr/>
                    <p:nvPr/>
                  </p:nvGrpSpPr>
                  <p:grpSpPr>
                    <a:xfrm rot="18371763">
                      <a:off x="3184558" y="1293913"/>
                      <a:ext cx="1118259" cy="1094656"/>
                      <a:chOff x="3253123" y="1066800"/>
                      <a:chExt cx="2384352" cy="1922552"/>
                    </a:xfrm>
                  </p:grpSpPr>
                  <p:sp>
                    <p:nvSpPr>
                      <p:cNvPr id="171" name="Teardrop 170">
                        <a:extLst>
                          <a:ext uri="{FF2B5EF4-FFF2-40B4-BE49-F238E27FC236}">
                            <a16:creationId xmlns:a16="http://schemas.microsoft.com/office/drawing/2014/main" id="{C48EF0AE-6BF7-4BF4-8E96-91AEF3AF9FCB}"/>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171">
                        <a:extLst>
                          <a:ext uri="{FF2B5EF4-FFF2-40B4-BE49-F238E27FC236}">
                            <a16:creationId xmlns:a16="http://schemas.microsoft.com/office/drawing/2014/main" id="{61163BC1-C0BD-4951-9337-805CA40992E0}"/>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Moon 172">
                        <a:extLst>
                          <a:ext uri="{FF2B5EF4-FFF2-40B4-BE49-F238E27FC236}">
                            <a16:creationId xmlns:a16="http://schemas.microsoft.com/office/drawing/2014/main" id="{2D3FE0FC-E6F5-4C33-B825-AC4EC2044246}"/>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Moon 173">
                        <a:extLst>
                          <a:ext uri="{FF2B5EF4-FFF2-40B4-BE49-F238E27FC236}">
                            <a16:creationId xmlns:a16="http://schemas.microsoft.com/office/drawing/2014/main" id="{422CCA0A-9694-4291-9E39-4FEF19F174EA}"/>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oon 174">
                        <a:extLst>
                          <a:ext uri="{FF2B5EF4-FFF2-40B4-BE49-F238E27FC236}">
                            <a16:creationId xmlns:a16="http://schemas.microsoft.com/office/drawing/2014/main" id="{6BDAD0BC-30EF-42A3-95E4-C2FF4BE60A70}"/>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Moon 175">
                        <a:extLst>
                          <a:ext uri="{FF2B5EF4-FFF2-40B4-BE49-F238E27FC236}">
                            <a16:creationId xmlns:a16="http://schemas.microsoft.com/office/drawing/2014/main" id="{D5951604-9CCA-4779-A46F-9FBDA8AB33DE}"/>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Moon 176">
                        <a:extLst>
                          <a:ext uri="{FF2B5EF4-FFF2-40B4-BE49-F238E27FC236}">
                            <a16:creationId xmlns:a16="http://schemas.microsoft.com/office/drawing/2014/main" id="{5EA05BEF-851B-44D6-88B6-C163566D8F5B}"/>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C145D383-3E0B-4916-BD2E-F1351D8BEFFF}"/>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40">
                      <a:extLst>
                        <a:ext uri="{FF2B5EF4-FFF2-40B4-BE49-F238E27FC236}">
                          <a16:creationId xmlns:a16="http://schemas.microsoft.com/office/drawing/2014/main" id="{E2211FA5-15BF-4F23-B886-2E3308B31087}"/>
                        </a:ext>
                      </a:extLst>
                    </p:cNvPr>
                    <p:cNvGrpSpPr/>
                    <p:nvPr/>
                  </p:nvGrpSpPr>
                  <p:grpSpPr>
                    <a:xfrm rot="19164313">
                      <a:off x="3150199" y="2320851"/>
                      <a:ext cx="1273355" cy="1253498"/>
                      <a:chOff x="3253123" y="1066800"/>
                      <a:chExt cx="2384352" cy="1922552"/>
                    </a:xfrm>
                  </p:grpSpPr>
                  <p:sp>
                    <p:nvSpPr>
                      <p:cNvPr id="163" name="Teardrop 162">
                        <a:extLst>
                          <a:ext uri="{FF2B5EF4-FFF2-40B4-BE49-F238E27FC236}">
                            <a16:creationId xmlns:a16="http://schemas.microsoft.com/office/drawing/2014/main" id="{7B6AF128-1329-4AD9-BA88-B910811DC805}"/>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Moon 163">
                        <a:extLst>
                          <a:ext uri="{FF2B5EF4-FFF2-40B4-BE49-F238E27FC236}">
                            <a16:creationId xmlns:a16="http://schemas.microsoft.com/office/drawing/2014/main" id="{42045BE5-AF1A-4581-90C9-39077B87F93F}"/>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Moon 164">
                        <a:extLst>
                          <a:ext uri="{FF2B5EF4-FFF2-40B4-BE49-F238E27FC236}">
                            <a16:creationId xmlns:a16="http://schemas.microsoft.com/office/drawing/2014/main" id="{74A3BD07-4DF1-4CCA-8DA4-F8DBF57375BA}"/>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Moon 165">
                        <a:extLst>
                          <a:ext uri="{FF2B5EF4-FFF2-40B4-BE49-F238E27FC236}">
                            <a16:creationId xmlns:a16="http://schemas.microsoft.com/office/drawing/2014/main" id="{C35094FC-B002-4E01-A396-962672288C02}"/>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Moon 166">
                        <a:extLst>
                          <a:ext uri="{FF2B5EF4-FFF2-40B4-BE49-F238E27FC236}">
                            <a16:creationId xmlns:a16="http://schemas.microsoft.com/office/drawing/2014/main" id="{61033E9F-49A1-4D0B-BBDC-58A71701D3BD}"/>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Moon 167">
                        <a:extLst>
                          <a:ext uri="{FF2B5EF4-FFF2-40B4-BE49-F238E27FC236}">
                            <a16:creationId xmlns:a16="http://schemas.microsoft.com/office/drawing/2014/main" id="{31665BEE-5BF3-4D86-8AED-6F4021A2AA39}"/>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Moon 168">
                        <a:extLst>
                          <a:ext uri="{FF2B5EF4-FFF2-40B4-BE49-F238E27FC236}">
                            <a16:creationId xmlns:a16="http://schemas.microsoft.com/office/drawing/2014/main" id="{3F5A085E-264A-4493-A0E7-9F9B26612A4F}"/>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36BA401A-23D9-4F47-9062-DCDB93FA39F6}"/>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49">
                      <a:extLst>
                        <a:ext uri="{FF2B5EF4-FFF2-40B4-BE49-F238E27FC236}">
                          <a16:creationId xmlns:a16="http://schemas.microsoft.com/office/drawing/2014/main" id="{4E30FA1E-EFA8-45CF-B3FB-A2B4568390A2}"/>
                        </a:ext>
                      </a:extLst>
                    </p:cNvPr>
                    <p:cNvGrpSpPr/>
                    <p:nvPr/>
                  </p:nvGrpSpPr>
                  <p:grpSpPr>
                    <a:xfrm rot="1063382">
                      <a:off x="2473119" y="2046587"/>
                      <a:ext cx="1069843" cy="895533"/>
                      <a:chOff x="3253123" y="1066800"/>
                      <a:chExt cx="2384352" cy="1922552"/>
                    </a:xfrm>
                  </p:grpSpPr>
                  <p:sp>
                    <p:nvSpPr>
                      <p:cNvPr id="155" name="Teardrop 154">
                        <a:extLst>
                          <a:ext uri="{FF2B5EF4-FFF2-40B4-BE49-F238E27FC236}">
                            <a16:creationId xmlns:a16="http://schemas.microsoft.com/office/drawing/2014/main" id="{1D778481-836B-4A72-8BBA-B922BF7DAFA6}"/>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Moon 155">
                        <a:extLst>
                          <a:ext uri="{FF2B5EF4-FFF2-40B4-BE49-F238E27FC236}">
                            <a16:creationId xmlns:a16="http://schemas.microsoft.com/office/drawing/2014/main" id="{2B686540-3EF7-4CE4-B7C4-AC6DB49BAB78}"/>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oon 156">
                        <a:extLst>
                          <a:ext uri="{FF2B5EF4-FFF2-40B4-BE49-F238E27FC236}">
                            <a16:creationId xmlns:a16="http://schemas.microsoft.com/office/drawing/2014/main" id="{6181FB06-C7FF-40AA-A7AE-282FF012CE3E}"/>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a:extLst>
                          <a:ext uri="{FF2B5EF4-FFF2-40B4-BE49-F238E27FC236}">
                            <a16:creationId xmlns:a16="http://schemas.microsoft.com/office/drawing/2014/main" id="{6342DCD1-7BCF-44BF-BA18-E8EC98FA3C20}"/>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oon 158">
                        <a:extLst>
                          <a:ext uri="{FF2B5EF4-FFF2-40B4-BE49-F238E27FC236}">
                            <a16:creationId xmlns:a16="http://schemas.microsoft.com/office/drawing/2014/main" id="{A42E9E4A-59F5-4F40-81FE-9A1264134631}"/>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a:extLst>
                          <a:ext uri="{FF2B5EF4-FFF2-40B4-BE49-F238E27FC236}">
                            <a16:creationId xmlns:a16="http://schemas.microsoft.com/office/drawing/2014/main" id="{BA6E0A8E-ADA5-4C34-830C-81F836F19A51}"/>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oon 160">
                        <a:extLst>
                          <a:ext uri="{FF2B5EF4-FFF2-40B4-BE49-F238E27FC236}">
                            <a16:creationId xmlns:a16="http://schemas.microsoft.com/office/drawing/2014/main" id="{09820125-69FF-4A91-94E4-7835C3E1ED65}"/>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0735FA8D-7C61-4838-A75A-3E1810667B2A}"/>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 name="Group 58">
                    <a:extLst>
                      <a:ext uri="{FF2B5EF4-FFF2-40B4-BE49-F238E27FC236}">
                        <a16:creationId xmlns:a16="http://schemas.microsoft.com/office/drawing/2014/main" id="{05B90732-B3B8-44F9-820A-737D78B0A0B1}"/>
                      </a:ext>
                    </a:extLst>
                  </p:cNvPr>
                  <p:cNvGrpSpPr/>
                  <p:nvPr/>
                </p:nvGrpSpPr>
                <p:grpSpPr>
                  <a:xfrm>
                    <a:off x="5486400" y="1066800"/>
                    <a:ext cx="1297215" cy="2133600"/>
                    <a:chOff x="1747738" y="1143000"/>
                    <a:chExt cx="2675816" cy="5410200"/>
                  </a:xfrm>
                </p:grpSpPr>
                <p:sp>
                  <p:nvSpPr>
                    <p:cNvPr id="91" name="Wave 90">
                      <a:extLst>
                        <a:ext uri="{FF2B5EF4-FFF2-40B4-BE49-F238E27FC236}">
                          <a16:creationId xmlns:a16="http://schemas.microsoft.com/office/drawing/2014/main" id="{59CF5A23-4EBB-4E34-A6A9-DC5745163B83}"/>
                        </a:ext>
                      </a:extLst>
                    </p:cNvPr>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Wave 91">
                      <a:extLst>
                        <a:ext uri="{FF2B5EF4-FFF2-40B4-BE49-F238E27FC236}">
                          <a16:creationId xmlns:a16="http://schemas.microsoft.com/office/drawing/2014/main" id="{808A39DC-486C-4D3C-B56D-33306F17664F}"/>
                        </a:ext>
                      </a:extLst>
                    </p:cNvPr>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2">
                      <a:extLst>
                        <a:ext uri="{FF2B5EF4-FFF2-40B4-BE49-F238E27FC236}">
                          <a16:creationId xmlns:a16="http://schemas.microsoft.com/office/drawing/2014/main" id="{7DFFA4D5-0857-4DE5-B2A3-C5716B08178A}"/>
                        </a:ext>
                      </a:extLst>
                    </p:cNvPr>
                    <p:cNvGrpSpPr/>
                    <p:nvPr/>
                  </p:nvGrpSpPr>
                  <p:grpSpPr>
                    <a:xfrm>
                      <a:off x="2468899" y="3115235"/>
                      <a:ext cx="1004332" cy="932329"/>
                      <a:chOff x="3253121" y="1066802"/>
                      <a:chExt cx="2384351" cy="1922552"/>
                    </a:xfrm>
                    <a:solidFill>
                      <a:schemeClr val="bg2">
                        <a:lumMod val="50000"/>
                      </a:schemeClr>
                    </a:solidFill>
                  </p:grpSpPr>
                  <p:sp>
                    <p:nvSpPr>
                      <p:cNvPr id="139" name="Teardrop 138">
                        <a:extLst>
                          <a:ext uri="{FF2B5EF4-FFF2-40B4-BE49-F238E27FC236}">
                            <a16:creationId xmlns:a16="http://schemas.microsoft.com/office/drawing/2014/main" id="{6EDA1B2F-80D6-4EFC-91B1-F477658C54AE}"/>
                          </a:ext>
                        </a:extLst>
                      </p:cNvPr>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4">
                        <a:extLst>
                          <a:ext uri="{FF2B5EF4-FFF2-40B4-BE49-F238E27FC236}">
                            <a16:creationId xmlns:a16="http://schemas.microsoft.com/office/drawing/2014/main" id="{4D4A0EFA-0665-44AF-8482-D1C2D4923987}"/>
                          </a:ext>
                        </a:extLst>
                      </p:cNvPr>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Moon 5">
                        <a:extLst>
                          <a:ext uri="{FF2B5EF4-FFF2-40B4-BE49-F238E27FC236}">
                            <a16:creationId xmlns:a16="http://schemas.microsoft.com/office/drawing/2014/main" id="{E5927CC2-D840-48BA-BC3E-F31FFBB05077}"/>
                          </a:ext>
                        </a:extLst>
                      </p:cNvPr>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6">
                        <a:extLst>
                          <a:ext uri="{FF2B5EF4-FFF2-40B4-BE49-F238E27FC236}">
                            <a16:creationId xmlns:a16="http://schemas.microsoft.com/office/drawing/2014/main" id="{B37F2184-592B-4776-BC9F-CAEC2AF0A43F}"/>
                          </a:ext>
                        </a:extLst>
                      </p:cNvPr>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Moon 7">
                        <a:extLst>
                          <a:ext uri="{FF2B5EF4-FFF2-40B4-BE49-F238E27FC236}">
                            <a16:creationId xmlns:a16="http://schemas.microsoft.com/office/drawing/2014/main" id="{36FCA034-2D87-475F-83CD-9E2020B43237}"/>
                          </a:ext>
                        </a:extLst>
                      </p:cNvPr>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oon 8">
                        <a:extLst>
                          <a:ext uri="{FF2B5EF4-FFF2-40B4-BE49-F238E27FC236}">
                            <a16:creationId xmlns:a16="http://schemas.microsoft.com/office/drawing/2014/main" id="{20E3D318-8C78-4510-BE3D-9AF07C2A065A}"/>
                          </a:ext>
                        </a:extLst>
                      </p:cNvPr>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9">
                        <a:extLst>
                          <a:ext uri="{FF2B5EF4-FFF2-40B4-BE49-F238E27FC236}">
                            <a16:creationId xmlns:a16="http://schemas.microsoft.com/office/drawing/2014/main" id="{2C2BCDD2-7661-4D77-BDDC-81E4EAFED6B7}"/>
                          </a:ext>
                        </a:extLst>
                      </p:cNvPr>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0">
                        <a:extLst>
                          <a:ext uri="{FF2B5EF4-FFF2-40B4-BE49-F238E27FC236}">
                            <a16:creationId xmlns:a16="http://schemas.microsoft.com/office/drawing/2014/main" id="{BF894EAC-9499-4150-8F20-853CAB85FD40}"/>
                          </a:ext>
                        </a:extLst>
                      </p:cNvPr>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11">
                      <a:extLst>
                        <a:ext uri="{FF2B5EF4-FFF2-40B4-BE49-F238E27FC236}">
                          <a16:creationId xmlns:a16="http://schemas.microsoft.com/office/drawing/2014/main" id="{64D58720-C6D5-4AB8-A647-617264675BB4}"/>
                        </a:ext>
                      </a:extLst>
                    </p:cNvPr>
                    <p:cNvGrpSpPr/>
                    <p:nvPr/>
                  </p:nvGrpSpPr>
                  <p:grpSpPr>
                    <a:xfrm rot="3249924">
                      <a:off x="1735936" y="2283796"/>
                      <a:ext cx="1118259" cy="1094656"/>
                      <a:chOff x="3253123" y="1066800"/>
                      <a:chExt cx="2384352" cy="1922552"/>
                    </a:xfrm>
                  </p:grpSpPr>
                  <p:sp>
                    <p:nvSpPr>
                      <p:cNvPr id="131" name="Teardrop 130">
                        <a:extLst>
                          <a:ext uri="{FF2B5EF4-FFF2-40B4-BE49-F238E27FC236}">
                            <a16:creationId xmlns:a16="http://schemas.microsoft.com/office/drawing/2014/main" id="{7EDC56AD-7D0A-4DF6-B749-162C9C884050}"/>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a:extLst>
                          <a:ext uri="{FF2B5EF4-FFF2-40B4-BE49-F238E27FC236}">
                            <a16:creationId xmlns:a16="http://schemas.microsoft.com/office/drawing/2014/main" id="{BC846BA7-493D-4D0A-8F21-BD5FE0A995DF}"/>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a:extLst>
                          <a:ext uri="{FF2B5EF4-FFF2-40B4-BE49-F238E27FC236}">
                            <a16:creationId xmlns:a16="http://schemas.microsoft.com/office/drawing/2014/main" id="{DCF49D8F-3F37-49BA-A916-C37C88C339B1}"/>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oon 133">
                        <a:extLst>
                          <a:ext uri="{FF2B5EF4-FFF2-40B4-BE49-F238E27FC236}">
                            <a16:creationId xmlns:a16="http://schemas.microsoft.com/office/drawing/2014/main" id="{7D1FDBF2-C5F7-484B-ABD3-0EADC2485566}"/>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oon 134">
                        <a:extLst>
                          <a:ext uri="{FF2B5EF4-FFF2-40B4-BE49-F238E27FC236}">
                            <a16:creationId xmlns:a16="http://schemas.microsoft.com/office/drawing/2014/main" id="{47ECDADF-76D8-4D88-B27E-804472B79FD2}"/>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a:extLst>
                          <a:ext uri="{FF2B5EF4-FFF2-40B4-BE49-F238E27FC236}">
                            <a16:creationId xmlns:a16="http://schemas.microsoft.com/office/drawing/2014/main" id="{6FFCF8E4-42B7-4575-A081-4EB81D73F2BE}"/>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a:extLst>
                          <a:ext uri="{FF2B5EF4-FFF2-40B4-BE49-F238E27FC236}">
                            <a16:creationId xmlns:a16="http://schemas.microsoft.com/office/drawing/2014/main" id="{4B805E5F-9272-461E-BD23-A86229AFE0C9}"/>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DEAD3F8F-2DAD-4390-ABD1-373491163D4A}"/>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22">
                      <a:extLst>
                        <a:ext uri="{FF2B5EF4-FFF2-40B4-BE49-F238E27FC236}">
                          <a16:creationId xmlns:a16="http://schemas.microsoft.com/office/drawing/2014/main" id="{822F1815-0530-48DD-B6D8-8C3F0A11C9C7}"/>
                        </a:ext>
                      </a:extLst>
                    </p:cNvPr>
                    <p:cNvGrpSpPr/>
                    <p:nvPr/>
                  </p:nvGrpSpPr>
                  <p:grpSpPr>
                    <a:xfrm rot="5400000">
                      <a:off x="2045598" y="1154802"/>
                      <a:ext cx="1118259" cy="1094656"/>
                      <a:chOff x="3253123" y="1066800"/>
                      <a:chExt cx="2384352" cy="1922552"/>
                    </a:xfrm>
                  </p:grpSpPr>
                  <p:sp>
                    <p:nvSpPr>
                      <p:cNvPr id="123" name="Teardrop 122">
                        <a:extLst>
                          <a:ext uri="{FF2B5EF4-FFF2-40B4-BE49-F238E27FC236}">
                            <a16:creationId xmlns:a16="http://schemas.microsoft.com/office/drawing/2014/main" id="{5610B888-B958-4607-9C11-077C60726B12}"/>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oon 123">
                        <a:extLst>
                          <a:ext uri="{FF2B5EF4-FFF2-40B4-BE49-F238E27FC236}">
                            <a16:creationId xmlns:a16="http://schemas.microsoft.com/office/drawing/2014/main" id="{55C96343-401D-41D2-9183-8DEE88193961}"/>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Moon 124">
                        <a:extLst>
                          <a:ext uri="{FF2B5EF4-FFF2-40B4-BE49-F238E27FC236}">
                            <a16:creationId xmlns:a16="http://schemas.microsoft.com/office/drawing/2014/main" id="{2F1FAF29-5452-4EA0-AF90-219C24562FC7}"/>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Moon 125">
                        <a:extLst>
                          <a:ext uri="{FF2B5EF4-FFF2-40B4-BE49-F238E27FC236}">
                            <a16:creationId xmlns:a16="http://schemas.microsoft.com/office/drawing/2014/main" id="{76D2420E-DADB-4D37-BAA3-34B69C77655A}"/>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126">
                        <a:extLst>
                          <a:ext uri="{FF2B5EF4-FFF2-40B4-BE49-F238E27FC236}">
                            <a16:creationId xmlns:a16="http://schemas.microsoft.com/office/drawing/2014/main" id="{C3A846A6-B0B3-46D0-9AB6-F611BB46C430}"/>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a:extLst>
                          <a:ext uri="{FF2B5EF4-FFF2-40B4-BE49-F238E27FC236}">
                            <a16:creationId xmlns:a16="http://schemas.microsoft.com/office/drawing/2014/main" id="{114C7306-5EB7-4CCA-83E1-303C2F654EBE}"/>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Moon 128">
                        <a:extLst>
                          <a:ext uri="{FF2B5EF4-FFF2-40B4-BE49-F238E27FC236}">
                            <a16:creationId xmlns:a16="http://schemas.microsoft.com/office/drawing/2014/main" id="{5F236A29-B26B-40F9-AAD2-2F979E26DEB3}"/>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CDD27507-A217-46ED-BE13-8B304829F854}"/>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31">
                      <a:extLst>
                        <a:ext uri="{FF2B5EF4-FFF2-40B4-BE49-F238E27FC236}">
                          <a16:creationId xmlns:a16="http://schemas.microsoft.com/office/drawing/2014/main" id="{0C8D3AB9-02EE-4799-9893-1E8F73EA3464}"/>
                        </a:ext>
                      </a:extLst>
                    </p:cNvPr>
                    <p:cNvGrpSpPr/>
                    <p:nvPr/>
                  </p:nvGrpSpPr>
                  <p:grpSpPr>
                    <a:xfrm rot="18371763">
                      <a:off x="3184558" y="1293913"/>
                      <a:ext cx="1118259" cy="1094656"/>
                      <a:chOff x="3253123" y="1066800"/>
                      <a:chExt cx="2384352" cy="1922552"/>
                    </a:xfrm>
                  </p:grpSpPr>
                  <p:sp>
                    <p:nvSpPr>
                      <p:cNvPr id="115" name="Teardrop 114">
                        <a:extLst>
                          <a:ext uri="{FF2B5EF4-FFF2-40B4-BE49-F238E27FC236}">
                            <a16:creationId xmlns:a16="http://schemas.microsoft.com/office/drawing/2014/main" id="{0E37D2E1-270C-4AD4-A96E-B7C7F0070455}"/>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Moon 115">
                        <a:extLst>
                          <a:ext uri="{FF2B5EF4-FFF2-40B4-BE49-F238E27FC236}">
                            <a16:creationId xmlns:a16="http://schemas.microsoft.com/office/drawing/2014/main" id="{B18BF286-DBCD-4283-8238-52294AE4024E}"/>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oon 116">
                        <a:extLst>
                          <a:ext uri="{FF2B5EF4-FFF2-40B4-BE49-F238E27FC236}">
                            <a16:creationId xmlns:a16="http://schemas.microsoft.com/office/drawing/2014/main" id="{1F02E4AA-85A9-49DE-85EB-1BB69DFD955E}"/>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17">
                        <a:extLst>
                          <a:ext uri="{FF2B5EF4-FFF2-40B4-BE49-F238E27FC236}">
                            <a16:creationId xmlns:a16="http://schemas.microsoft.com/office/drawing/2014/main" id="{F4A3B41C-3F59-4389-B8B8-FADE97D9C3F7}"/>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oon 118">
                        <a:extLst>
                          <a:ext uri="{FF2B5EF4-FFF2-40B4-BE49-F238E27FC236}">
                            <a16:creationId xmlns:a16="http://schemas.microsoft.com/office/drawing/2014/main" id="{07153D11-6641-49D8-9876-3B2EE0EDA3AD}"/>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oon 119">
                        <a:extLst>
                          <a:ext uri="{FF2B5EF4-FFF2-40B4-BE49-F238E27FC236}">
                            <a16:creationId xmlns:a16="http://schemas.microsoft.com/office/drawing/2014/main" id="{2BB93B83-5CEB-47B5-B35C-B96941E82CBB}"/>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a:extLst>
                          <a:ext uri="{FF2B5EF4-FFF2-40B4-BE49-F238E27FC236}">
                            <a16:creationId xmlns:a16="http://schemas.microsoft.com/office/drawing/2014/main" id="{B4A032F3-00B4-41AB-B92F-30911D4CFF92}"/>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53702015-D2FC-47A2-BD53-232D9FFBC1A9}"/>
                          </a:ext>
                        </a:extLst>
                      </p:cNvPr>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40">
                      <a:extLst>
                        <a:ext uri="{FF2B5EF4-FFF2-40B4-BE49-F238E27FC236}">
                          <a16:creationId xmlns:a16="http://schemas.microsoft.com/office/drawing/2014/main" id="{78B4F18D-5A03-474F-86A2-ED55E3191BF0}"/>
                        </a:ext>
                      </a:extLst>
                    </p:cNvPr>
                    <p:cNvGrpSpPr/>
                    <p:nvPr/>
                  </p:nvGrpSpPr>
                  <p:grpSpPr>
                    <a:xfrm rot="19164313">
                      <a:off x="3150199" y="2320851"/>
                      <a:ext cx="1273355" cy="1253498"/>
                      <a:chOff x="3253123" y="1066800"/>
                      <a:chExt cx="2384352" cy="1922552"/>
                    </a:xfrm>
                  </p:grpSpPr>
                  <p:sp>
                    <p:nvSpPr>
                      <p:cNvPr id="107" name="Teardrop 106">
                        <a:extLst>
                          <a:ext uri="{FF2B5EF4-FFF2-40B4-BE49-F238E27FC236}">
                            <a16:creationId xmlns:a16="http://schemas.microsoft.com/office/drawing/2014/main" id="{AE6CDF4D-8045-479D-A3AE-791AAE799BBB}"/>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107">
                        <a:extLst>
                          <a:ext uri="{FF2B5EF4-FFF2-40B4-BE49-F238E27FC236}">
                            <a16:creationId xmlns:a16="http://schemas.microsoft.com/office/drawing/2014/main" id="{24876EB8-28ED-4961-8189-A95E031C57DB}"/>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108">
                        <a:extLst>
                          <a:ext uri="{FF2B5EF4-FFF2-40B4-BE49-F238E27FC236}">
                            <a16:creationId xmlns:a16="http://schemas.microsoft.com/office/drawing/2014/main" id="{174A2AE0-CD7C-4D15-8A7B-C4D5B318005C}"/>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a:extLst>
                          <a:ext uri="{FF2B5EF4-FFF2-40B4-BE49-F238E27FC236}">
                            <a16:creationId xmlns:a16="http://schemas.microsoft.com/office/drawing/2014/main" id="{432EAEA8-59BC-412D-856A-6FCCA0D8C44E}"/>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a:extLst>
                          <a:ext uri="{FF2B5EF4-FFF2-40B4-BE49-F238E27FC236}">
                            <a16:creationId xmlns:a16="http://schemas.microsoft.com/office/drawing/2014/main" id="{DC93FB4F-7992-4F51-82EB-9AF124B7D372}"/>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Moon 111">
                        <a:extLst>
                          <a:ext uri="{FF2B5EF4-FFF2-40B4-BE49-F238E27FC236}">
                            <a16:creationId xmlns:a16="http://schemas.microsoft.com/office/drawing/2014/main" id="{7B14D6B5-60F5-474D-8119-40E6F2ABE402}"/>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Moon 112">
                        <a:extLst>
                          <a:ext uri="{FF2B5EF4-FFF2-40B4-BE49-F238E27FC236}">
                            <a16:creationId xmlns:a16="http://schemas.microsoft.com/office/drawing/2014/main" id="{7BBD2DAE-920F-44DB-80C0-9DA8BF3BAA4C}"/>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3150FB9C-5DB5-4808-B32F-405C4922CB5F}"/>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49">
                      <a:extLst>
                        <a:ext uri="{FF2B5EF4-FFF2-40B4-BE49-F238E27FC236}">
                          <a16:creationId xmlns:a16="http://schemas.microsoft.com/office/drawing/2014/main" id="{3EBF7E54-2DCF-4B86-A5EE-7583D2519A1B}"/>
                        </a:ext>
                      </a:extLst>
                    </p:cNvPr>
                    <p:cNvGrpSpPr/>
                    <p:nvPr/>
                  </p:nvGrpSpPr>
                  <p:grpSpPr>
                    <a:xfrm rot="1063382">
                      <a:off x="2473119" y="2046587"/>
                      <a:ext cx="1069843" cy="895533"/>
                      <a:chOff x="3253123" y="1066800"/>
                      <a:chExt cx="2384352" cy="1922552"/>
                    </a:xfrm>
                  </p:grpSpPr>
                  <p:sp>
                    <p:nvSpPr>
                      <p:cNvPr id="99" name="Teardrop 98">
                        <a:extLst>
                          <a:ext uri="{FF2B5EF4-FFF2-40B4-BE49-F238E27FC236}">
                            <a16:creationId xmlns:a16="http://schemas.microsoft.com/office/drawing/2014/main" id="{765A3CA9-D041-4CA3-8CAE-5FF62AF16E11}"/>
                          </a:ext>
                        </a:extLst>
                      </p:cNvPr>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oon 99">
                        <a:extLst>
                          <a:ext uri="{FF2B5EF4-FFF2-40B4-BE49-F238E27FC236}">
                            <a16:creationId xmlns:a16="http://schemas.microsoft.com/office/drawing/2014/main" id="{780278DF-5B50-44AC-936F-04B0450A59AA}"/>
                          </a:ext>
                        </a:extLst>
                      </p:cNvPr>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100">
                        <a:extLst>
                          <a:ext uri="{FF2B5EF4-FFF2-40B4-BE49-F238E27FC236}">
                            <a16:creationId xmlns:a16="http://schemas.microsoft.com/office/drawing/2014/main" id="{2DCC041D-4B22-47FA-9D0D-6F6F5B7B0D2B}"/>
                          </a:ext>
                        </a:extLst>
                      </p:cNvPr>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101">
                        <a:extLst>
                          <a:ext uri="{FF2B5EF4-FFF2-40B4-BE49-F238E27FC236}">
                            <a16:creationId xmlns:a16="http://schemas.microsoft.com/office/drawing/2014/main" id="{0A4099BD-E27A-4740-B885-19FBC717650F}"/>
                          </a:ext>
                        </a:extLst>
                      </p:cNvPr>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oon 102">
                        <a:extLst>
                          <a:ext uri="{FF2B5EF4-FFF2-40B4-BE49-F238E27FC236}">
                            <a16:creationId xmlns:a16="http://schemas.microsoft.com/office/drawing/2014/main" id="{4BA98B4F-EA4D-4CE1-B229-16B6C5CF48CA}"/>
                          </a:ext>
                        </a:extLst>
                      </p:cNvPr>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103">
                        <a:extLst>
                          <a:ext uri="{FF2B5EF4-FFF2-40B4-BE49-F238E27FC236}">
                            <a16:creationId xmlns:a16="http://schemas.microsoft.com/office/drawing/2014/main" id="{15F14752-47D9-446B-8B07-CA506E344BD3}"/>
                          </a:ext>
                        </a:extLst>
                      </p:cNvPr>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04">
                        <a:extLst>
                          <a:ext uri="{FF2B5EF4-FFF2-40B4-BE49-F238E27FC236}">
                            <a16:creationId xmlns:a16="http://schemas.microsoft.com/office/drawing/2014/main" id="{4B255A85-323B-4354-9642-90A57DE8CB36}"/>
                          </a:ext>
                        </a:extLst>
                      </p:cNvPr>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6C10157F-6DE6-4D28-A01A-A411F53D2AEA}"/>
                          </a:ext>
                        </a:extLst>
                      </p:cNvPr>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83" name="TextBox 82">
                  <a:extLst>
                    <a:ext uri="{FF2B5EF4-FFF2-40B4-BE49-F238E27FC236}">
                      <a16:creationId xmlns:a16="http://schemas.microsoft.com/office/drawing/2014/main" id="{9C195600-6BA4-4644-BD8B-66DE4575202C}"/>
                    </a:ext>
                  </a:extLst>
                </p:cNvPr>
                <p:cNvSpPr txBox="1"/>
                <p:nvPr/>
              </p:nvSpPr>
              <p:spPr>
                <a:xfrm>
                  <a:off x="1099713" y="3292950"/>
                  <a:ext cx="1362456" cy="264194"/>
                </a:xfrm>
                <a:prstGeom prst="rect">
                  <a:avLst/>
                </a:prstGeom>
                <a:noFill/>
              </p:spPr>
              <p:txBody>
                <a:bodyPr wrap="square" rtlCol="0">
                  <a:spAutoFit/>
                </a:bodyPr>
                <a:lstStyle/>
                <a:p>
                  <a:r>
                    <a:rPr lang="en-US" sz="1600" dirty="0">
                      <a:solidFill>
                        <a:schemeClr val="bg1"/>
                      </a:solidFill>
                    </a:rPr>
                    <a:t>Zarahemla</a:t>
                  </a:r>
                </a:p>
              </p:txBody>
            </p:sp>
            <p:sp>
              <p:nvSpPr>
                <p:cNvPr id="84" name="TextBox 83">
                  <a:extLst>
                    <a:ext uri="{FF2B5EF4-FFF2-40B4-BE49-F238E27FC236}">
                      <a16:creationId xmlns:a16="http://schemas.microsoft.com/office/drawing/2014/main" id="{45994329-5341-42AB-B6BF-0F6DCAC560F7}"/>
                    </a:ext>
                  </a:extLst>
                </p:cNvPr>
                <p:cNvSpPr txBox="1"/>
                <p:nvPr/>
              </p:nvSpPr>
              <p:spPr>
                <a:xfrm>
                  <a:off x="1085088" y="4971288"/>
                  <a:ext cx="1969008" cy="264194"/>
                </a:xfrm>
                <a:prstGeom prst="rect">
                  <a:avLst/>
                </a:prstGeom>
                <a:noFill/>
              </p:spPr>
              <p:txBody>
                <a:bodyPr wrap="square" rtlCol="0">
                  <a:spAutoFit/>
                </a:bodyPr>
                <a:lstStyle/>
                <a:p>
                  <a:r>
                    <a:rPr lang="en-US" sz="1600" dirty="0">
                      <a:solidFill>
                        <a:schemeClr val="bg1"/>
                      </a:solidFill>
                    </a:rPr>
                    <a:t>Land of Nephi</a:t>
                  </a:r>
                </a:p>
              </p:txBody>
            </p:sp>
            <p:sp>
              <p:nvSpPr>
                <p:cNvPr id="85" name="TextBox 84">
                  <a:extLst>
                    <a:ext uri="{FF2B5EF4-FFF2-40B4-BE49-F238E27FC236}">
                      <a16:creationId xmlns:a16="http://schemas.microsoft.com/office/drawing/2014/main" id="{B3FB9157-17D5-4F32-890D-3A83989B1652}"/>
                    </a:ext>
                  </a:extLst>
                </p:cNvPr>
                <p:cNvSpPr txBox="1"/>
                <p:nvPr/>
              </p:nvSpPr>
              <p:spPr>
                <a:xfrm>
                  <a:off x="964350" y="1930920"/>
                  <a:ext cx="1362456" cy="501095"/>
                </a:xfrm>
                <a:prstGeom prst="rect">
                  <a:avLst/>
                </a:prstGeom>
                <a:noFill/>
              </p:spPr>
              <p:txBody>
                <a:bodyPr wrap="square" rtlCol="0">
                  <a:spAutoFit/>
                </a:bodyPr>
                <a:lstStyle/>
                <a:p>
                  <a:pPr algn="ctr"/>
                  <a:r>
                    <a:rPr lang="en-US" sz="1400" dirty="0">
                      <a:solidFill>
                        <a:schemeClr val="bg1"/>
                      </a:solidFill>
                    </a:rPr>
                    <a:t>Land of Desolation</a:t>
                  </a:r>
                </a:p>
              </p:txBody>
            </p:sp>
            <p:sp>
              <p:nvSpPr>
                <p:cNvPr id="86" name="TextBox 85">
                  <a:extLst>
                    <a:ext uri="{FF2B5EF4-FFF2-40B4-BE49-F238E27FC236}">
                      <a16:creationId xmlns:a16="http://schemas.microsoft.com/office/drawing/2014/main" id="{5F2945AA-2B94-45E4-8B06-8125B95F02A1}"/>
                    </a:ext>
                  </a:extLst>
                </p:cNvPr>
                <p:cNvSpPr txBox="1"/>
                <p:nvPr/>
              </p:nvSpPr>
              <p:spPr>
                <a:xfrm>
                  <a:off x="1812379" y="2277139"/>
                  <a:ext cx="1362456" cy="264194"/>
                </a:xfrm>
                <a:prstGeom prst="rect">
                  <a:avLst/>
                </a:prstGeom>
                <a:noFill/>
              </p:spPr>
              <p:txBody>
                <a:bodyPr wrap="square" rtlCol="0">
                  <a:spAutoFit/>
                </a:bodyPr>
                <a:lstStyle/>
                <a:p>
                  <a:pPr algn="ctr"/>
                  <a:r>
                    <a:rPr lang="en-US" sz="1600" dirty="0">
                      <a:solidFill>
                        <a:schemeClr val="bg1"/>
                      </a:solidFill>
                    </a:rPr>
                    <a:t>Land Bountiful</a:t>
                  </a:r>
                </a:p>
              </p:txBody>
            </p:sp>
          </p:grpSp>
        </p:grpSp>
        <p:sp>
          <p:nvSpPr>
            <p:cNvPr id="13" name="TextBox 12">
              <a:extLst>
                <a:ext uri="{FF2B5EF4-FFF2-40B4-BE49-F238E27FC236}">
                  <a16:creationId xmlns:a16="http://schemas.microsoft.com/office/drawing/2014/main" id="{00A8BBEC-1DF1-406E-B5C7-DD4D3AB7CC32}"/>
                </a:ext>
              </a:extLst>
            </p:cNvPr>
            <p:cNvSpPr txBox="1"/>
            <p:nvPr/>
          </p:nvSpPr>
          <p:spPr>
            <a:xfrm>
              <a:off x="6020172" y="2855777"/>
              <a:ext cx="1745935" cy="717679"/>
            </a:xfrm>
            <a:prstGeom prst="rect">
              <a:avLst/>
            </a:prstGeom>
            <a:noFill/>
          </p:spPr>
          <p:txBody>
            <a:bodyPr wrap="square" rtlCol="0">
              <a:spAutoFit/>
            </a:bodyPr>
            <a:lstStyle/>
            <a:p>
              <a:pPr algn="ctr"/>
              <a:r>
                <a:rPr lang="en-US" sz="1600" dirty="0">
                  <a:solidFill>
                    <a:schemeClr val="bg1"/>
                  </a:solidFill>
                </a:rPr>
                <a:t>Land of </a:t>
              </a:r>
              <a:r>
                <a:rPr lang="en-US" sz="1600" dirty="0" err="1">
                  <a:solidFill>
                    <a:schemeClr val="bg1"/>
                  </a:solidFill>
                </a:rPr>
                <a:t>Jershon</a:t>
              </a:r>
              <a:endParaRPr lang="en-US" sz="1600" dirty="0">
                <a:solidFill>
                  <a:schemeClr val="bg1"/>
                </a:solidFill>
              </a:endParaRPr>
            </a:p>
          </p:txBody>
        </p:sp>
        <p:sp>
          <p:nvSpPr>
            <p:cNvPr id="15" name="TextBox 14">
              <a:extLst>
                <a:ext uri="{FF2B5EF4-FFF2-40B4-BE49-F238E27FC236}">
                  <a16:creationId xmlns:a16="http://schemas.microsoft.com/office/drawing/2014/main" id="{F8584778-0A23-498D-96C7-CD16C0770C1B}"/>
                </a:ext>
              </a:extLst>
            </p:cNvPr>
            <p:cNvSpPr txBox="1"/>
            <p:nvPr/>
          </p:nvSpPr>
          <p:spPr>
            <a:xfrm>
              <a:off x="7056492" y="2566217"/>
              <a:ext cx="1745935" cy="338554"/>
            </a:xfrm>
            <a:prstGeom prst="rect">
              <a:avLst/>
            </a:prstGeom>
            <a:noFill/>
          </p:spPr>
          <p:txBody>
            <a:bodyPr wrap="square" rtlCol="0">
              <a:spAutoFit/>
            </a:bodyPr>
            <a:lstStyle/>
            <a:p>
              <a:pPr algn="ctr"/>
              <a:r>
                <a:rPr lang="en-US" sz="1600" dirty="0"/>
                <a:t>East Sea</a:t>
              </a:r>
            </a:p>
          </p:txBody>
        </p:sp>
        <p:sp>
          <p:nvSpPr>
            <p:cNvPr id="16" name="TextBox 15">
              <a:extLst>
                <a:ext uri="{FF2B5EF4-FFF2-40B4-BE49-F238E27FC236}">
                  <a16:creationId xmlns:a16="http://schemas.microsoft.com/office/drawing/2014/main" id="{99809487-1C9D-4F59-8862-BA8F1FF1B2DC}"/>
                </a:ext>
              </a:extLst>
            </p:cNvPr>
            <p:cNvSpPr txBox="1"/>
            <p:nvPr/>
          </p:nvSpPr>
          <p:spPr>
            <a:xfrm>
              <a:off x="3593592" y="2581457"/>
              <a:ext cx="1136707" cy="338554"/>
            </a:xfrm>
            <a:prstGeom prst="rect">
              <a:avLst/>
            </a:prstGeom>
            <a:noFill/>
          </p:spPr>
          <p:txBody>
            <a:bodyPr wrap="square" rtlCol="0">
              <a:spAutoFit/>
            </a:bodyPr>
            <a:lstStyle/>
            <a:p>
              <a:pPr algn="ctr"/>
              <a:r>
                <a:rPr lang="en-US" sz="1600" dirty="0"/>
                <a:t>West Sea</a:t>
              </a:r>
            </a:p>
          </p:txBody>
        </p:sp>
        <p:grpSp>
          <p:nvGrpSpPr>
            <p:cNvPr id="17" name="Group 16">
              <a:extLst>
                <a:ext uri="{FF2B5EF4-FFF2-40B4-BE49-F238E27FC236}">
                  <a16:creationId xmlns:a16="http://schemas.microsoft.com/office/drawing/2014/main" id="{718FEB3C-5783-496D-A509-5B49DDDB3595}"/>
                </a:ext>
              </a:extLst>
            </p:cNvPr>
            <p:cNvGrpSpPr/>
            <p:nvPr/>
          </p:nvGrpSpPr>
          <p:grpSpPr>
            <a:xfrm>
              <a:off x="6345970" y="2118361"/>
              <a:ext cx="489959" cy="277368"/>
              <a:chOff x="6129528" y="1679448"/>
              <a:chExt cx="1245898" cy="705309"/>
            </a:xfrm>
          </p:grpSpPr>
          <p:grpSp>
            <p:nvGrpSpPr>
              <p:cNvPr id="49" name="Group 48">
                <a:extLst>
                  <a:ext uri="{FF2B5EF4-FFF2-40B4-BE49-F238E27FC236}">
                    <a16:creationId xmlns:a16="http://schemas.microsoft.com/office/drawing/2014/main" id="{B17FBD7B-7538-45F2-A208-68CB301C2F44}"/>
                  </a:ext>
                </a:extLst>
              </p:cNvPr>
              <p:cNvGrpSpPr/>
              <p:nvPr/>
            </p:nvGrpSpPr>
            <p:grpSpPr>
              <a:xfrm>
                <a:off x="6129528" y="1679448"/>
                <a:ext cx="571276" cy="685800"/>
                <a:chOff x="5486400" y="381000"/>
                <a:chExt cx="571276" cy="685800"/>
              </a:xfrm>
            </p:grpSpPr>
            <p:sp>
              <p:nvSpPr>
                <p:cNvPr id="58" name="Rounded Rectangle 2">
                  <a:extLst>
                    <a:ext uri="{FF2B5EF4-FFF2-40B4-BE49-F238E27FC236}">
                      <a16:creationId xmlns:a16="http://schemas.microsoft.com/office/drawing/2014/main" id="{589F9ADC-4F00-4E73-8DCC-4CDF8413B752}"/>
                    </a:ext>
                  </a:extLst>
                </p:cNvPr>
                <p:cNvSpPr/>
                <p:nvPr/>
              </p:nvSpPr>
              <p:spPr>
                <a:xfrm>
                  <a:off x="5715000" y="381000"/>
                  <a:ext cx="76200" cy="3048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4BFC806-33D7-465F-84FD-55B57EE4DE8F}"/>
                    </a:ext>
                  </a:extLst>
                </p:cNvPr>
                <p:cNvSpPr/>
                <p:nvPr/>
              </p:nvSpPr>
              <p:spPr>
                <a:xfrm>
                  <a:off x="5486400" y="609600"/>
                  <a:ext cx="533400" cy="457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Diagonal Corner Rectangle 4">
                  <a:extLst>
                    <a:ext uri="{FF2B5EF4-FFF2-40B4-BE49-F238E27FC236}">
                      <a16:creationId xmlns:a16="http://schemas.microsoft.com/office/drawing/2014/main" id="{66337E90-274B-4484-A47E-CEECC636C4AD}"/>
                    </a:ext>
                  </a:extLst>
                </p:cNvPr>
                <p:cNvSpPr/>
                <p:nvPr/>
              </p:nvSpPr>
              <p:spPr>
                <a:xfrm>
                  <a:off x="5486400" y="457200"/>
                  <a:ext cx="304800" cy="228600"/>
                </a:xfrm>
                <a:prstGeom prst="round2DiagRect">
                  <a:avLst>
                    <a:gd name="adj1" fmla="val 16667"/>
                    <a:gd name="adj2" fmla="val 5000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 Diagonal Corner Rectangle 5">
                  <a:extLst>
                    <a:ext uri="{FF2B5EF4-FFF2-40B4-BE49-F238E27FC236}">
                      <a16:creationId xmlns:a16="http://schemas.microsoft.com/office/drawing/2014/main" id="{F2385459-8FB5-4AA9-9F0E-953B7E191C8B}"/>
                    </a:ext>
                  </a:extLst>
                </p:cNvPr>
                <p:cNvSpPr/>
                <p:nvPr/>
              </p:nvSpPr>
              <p:spPr>
                <a:xfrm rot="19221121">
                  <a:off x="5752876" y="528150"/>
                  <a:ext cx="304800" cy="228600"/>
                </a:xfrm>
                <a:prstGeom prst="round2DiagRect">
                  <a:avLst>
                    <a:gd name="adj1" fmla="val 16667"/>
                    <a:gd name="adj2" fmla="val 50000"/>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F7878431-024D-4754-AD9E-ACBFE5A5B9C8}"/>
                  </a:ext>
                </a:extLst>
              </p:cNvPr>
              <p:cNvGrpSpPr/>
              <p:nvPr/>
            </p:nvGrpSpPr>
            <p:grpSpPr>
              <a:xfrm>
                <a:off x="6684264" y="1883664"/>
                <a:ext cx="691162" cy="501093"/>
                <a:chOff x="1600200" y="1828800"/>
                <a:chExt cx="6096000" cy="4419600"/>
              </a:xfrm>
              <a:solidFill>
                <a:srgbClr val="FFC000"/>
              </a:solidFill>
            </p:grpSpPr>
            <p:sp>
              <p:nvSpPr>
                <p:cNvPr id="51" name="Oval 50">
                  <a:extLst>
                    <a:ext uri="{FF2B5EF4-FFF2-40B4-BE49-F238E27FC236}">
                      <a16:creationId xmlns:a16="http://schemas.microsoft.com/office/drawing/2014/main" id="{C873B543-0679-4C7F-A357-BBE0DCA9A28E}"/>
                    </a:ext>
                  </a:extLst>
                </p:cNvPr>
                <p:cNvSpPr/>
                <p:nvPr/>
              </p:nvSpPr>
              <p:spPr>
                <a:xfrm>
                  <a:off x="3200400" y="1828800"/>
                  <a:ext cx="2743200" cy="1752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0">
                  <a:extLst>
                    <a:ext uri="{FF2B5EF4-FFF2-40B4-BE49-F238E27FC236}">
                      <a16:creationId xmlns:a16="http://schemas.microsoft.com/office/drawing/2014/main" id="{BF2FE735-1B27-428A-B67B-5D002FE219AD}"/>
                    </a:ext>
                  </a:extLst>
                </p:cNvPr>
                <p:cNvSpPr/>
                <p:nvPr/>
              </p:nvSpPr>
              <p:spPr>
                <a:xfrm>
                  <a:off x="1676400" y="5029200"/>
                  <a:ext cx="5943600" cy="990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1">
                  <a:extLst>
                    <a:ext uri="{FF2B5EF4-FFF2-40B4-BE49-F238E27FC236}">
                      <a16:creationId xmlns:a16="http://schemas.microsoft.com/office/drawing/2014/main" id="{8D474810-BD39-444C-BA62-E949DECDE87D}"/>
                    </a:ext>
                  </a:extLst>
                </p:cNvPr>
                <p:cNvSpPr/>
                <p:nvPr/>
              </p:nvSpPr>
              <p:spPr>
                <a:xfrm>
                  <a:off x="1981200" y="4114800"/>
                  <a:ext cx="5181600" cy="9144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2">
                  <a:extLst>
                    <a:ext uri="{FF2B5EF4-FFF2-40B4-BE49-F238E27FC236}">
                      <a16:creationId xmlns:a16="http://schemas.microsoft.com/office/drawing/2014/main" id="{DAD4B7BF-A973-40AE-A50D-924697E7B5A2}"/>
                    </a:ext>
                  </a:extLst>
                </p:cNvPr>
                <p:cNvSpPr/>
                <p:nvPr/>
              </p:nvSpPr>
              <p:spPr>
                <a:xfrm>
                  <a:off x="2286000" y="3276600"/>
                  <a:ext cx="4648200" cy="8382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3">
                  <a:extLst>
                    <a:ext uri="{FF2B5EF4-FFF2-40B4-BE49-F238E27FC236}">
                      <a16:creationId xmlns:a16="http://schemas.microsoft.com/office/drawing/2014/main" id="{42AA3FED-0FDD-4D70-930C-15973CADC70A}"/>
                    </a:ext>
                  </a:extLst>
                </p:cNvPr>
                <p:cNvSpPr/>
                <p:nvPr/>
              </p:nvSpPr>
              <p:spPr>
                <a:xfrm>
                  <a:off x="2667000" y="2590800"/>
                  <a:ext cx="3886200" cy="6858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4">
                  <a:extLst>
                    <a:ext uri="{FF2B5EF4-FFF2-40B4-BE49-F238E27FC236}">
                      <a16:creationId xmlns:a16="http://schemas.microsoft.com/office/drawing/2014/main" id="{DB6C4BD3-FDCF-4ECB-941B-8265E72EDFBF}"/>
                    </a:ext>
                  </a:extLst>
                </p:cNvPr>
                <p:cNvSpPr/>
                <p:nvPr/>
              </p:nvSpPr>
              <p:spPr>
                <a:xfrm>
                  <a:off x="1600200" y="5715000"/>
                  <a:ext cx="6096000" cy="5334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E4026E7E-6BBA-4746-813F-EF46CEA66D69}"/>
                    </a:ext>
                  </a:extLst>
                </p:cNvPr>
                <p:cNvSpPr/>
                <p:nvPr/>
              </p:nvSpPr>
              <p:spPr>
                <a:xfrm>
                  <a:off x="3886200" y="4953000"/>
                  <a:ext cx="1447800" cy="1219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228">
              <a:extLst>
                <a:ext uri="{FF2B5EF4-FFF2-40B4-BE49-F238E27FC236}">
                  <a16:creationId xmlns:a16="http://schemas.microsoft.com/office/drawing/2014/main" id="{DE1D2A6A-0D2A-4C72-A193-76CE57579F73}"/>
                </a:ext>
              </a:extLst>
            </p:cNvPr>
            <p:cNvGrpSpPr/>
            <p:nvPr/>
          </p:nvGrpSpPr>
          <p:grpSpPr>
            <a:xfrm>
              <a:off x="6885850" y="4758560"/>
              <a:ext cx="812977" cy="643758"/>
              <a:chOff x="1905000" y="838199"/>
              <a:chExt cx="4648200" cy="3962400"/>
            </a:xfrm>
          </p:grpSpPr>
          <p:sp>
            <p:nvSpPr>
              <p:cNvPr id="20" name="Rounded Rectangle 229">
                <a:extLst>
                  <a:ext uri="{FF2B5EF4-FFF2-40B4-BE49-F238E27FC236}">
                    <a16:creationId xmlns:a16="http://schemas.microsoft.com/office/drawing/2014/main" id="{61A942B7-0BC5-4F66-9496-8B31FBE8A24E}"/>
                  </a:ext>
                </a:extLst>
              </p:cNvPr>
              <p:cNvSpPr/>
              <p:nvPr/>
            </p:nvSpPr>
            <p:spPr>
              <a:xfrm>
                <a:off x="2133600" y="4434589"/>
                <a:ext cx="4191000" cy="13741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30">
                <a:extLst>
                  <a:ext uri="{FF2B5EF4-FFF2-40B4-BE49-F238E27FC236}">
                    <a16:creationId xmlns:a16="http://schemas.microsoft.com/office/drawing/2014/main" id="{354535C4-89F4-4A0F-8840-3D53F83A0C23}"/>
                  </a:ext>
                </a:extLst>
              </p:cNvPr>
              <p:cNvSpPr/>
              <p:nvPr/>
            </p:nvSpPr>
            <p:spPr>
              <a:xfrm>
                <a:off x="2514600" y="3352799"/>
                <a:ext cx="3276600" cy="10668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31">
                <a:extLst>
                  <a:ext uri="{FF2B5EF4-FFF2-40B4-BE49-F238E27FC236}">
                    <a16:creationId xmlns:a16="http://schemas.microsoft.com/office/drawing/2014/main" id="{7CC7FDAA-4B2B-47C6-908C-F5B9CA582461}"/>
                  </a:ext>
                </a:extLst>
              </p:cNvPr>
              <p:cNvSpPr/>
              <p:nvPr/>
            </p:nvSpPr>
            <p:spPr>
              <a:xfrm>
                <a:off x="1905000" y="4571999"/>
                <a:ext cx="4648200" cy="2286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32">
                <a:extLst>
                  <a:ext uri="{FF2B5EF4-FFF2-40B4-BE49-F238E27FC236}">
                    <a16:creationId xmlns:a16="http://schemas.microsoft.com/office/drawing/2014/main" id="{3C38FE08-5726-4731-945F-86775282CA0C}"/>
                  </a:ext>
                </a:extLst>
              </p:cNvPr>
              <p:cNvSpPr/>
              <p:nvPr/>
            </p:nvSpPr>
            <p:spPr>
              <a:xfrm>
                <a:off x="3260360" y="2057399"/>
                <a:ext cx="1838794" cy="1287905"/>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3">
                <a:extLst>
                  <a:ext uri="{FF2B5EF4-FFF2-40B4-BE49-F238E27FC236}">
                    <a16:creationId xmlns:a16="http://schemas.microsoft.com/office/drawing/2014/main" id="{99AC4ADF-4750-46AE-9090-276250A22F34}"/>
                  </a:ext>
                </a:extLst>
              </p:cNvPr>
              <p:cNvSpPr/>
              <p:nvPr/>
            </p:nvSpPr>
            <p:spPr>
              <a:xfrm>
                <a:off x="3733800" y="2514599"/>
                <a:ext cx="762000" cy="914400"/>
              </a:xfrm>
              <a:prstGeom prst="roundRect">
                <a:avLst>
                  <a:gd name="adj" fmla="val 121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34">
                <a:extLst>
                  <a:ext uri="{FF2B5EF4-FFF2-40B4-BE49-F238E27FC236}">
                    <a16:creationId xmlns:a16="http://schemas.microsoft.com/office/drawing/2014/main" id="{FD68C1F4-BFA9-4141-A18D-5A4CC7FD2DF7}"/>
                  </a:ext>
                </a:extLst>
              </p:cNvPr>
              <p:cNvSpPr/>
              <p:nvPr/>
            </p:nvSpPr>
            <p:spPr>
              <a:xfrm>
                <a:off x="3352800" y="4190999"/>
                <a:ext cx="1524000" cy="152401"/>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35">
                <a:extLst>
                  <a:ext uri="{FF2B5EF4-FFF2-40B4-BE49-F238E27FC236}">
                    <a16:creationId xmlns:a16="http://schemas.microsoft.com/office/drawing/2014/main" id="{E653C262-27B7-4480-A2A1-88F8FD62831A}"/>
                  </a:ext>
                </a:extLst>
              </p:cNvPr>
              <p:cNvSpPr/>
              <p:nvPr/>
            </p:nvSpPr>
            <p:spPr>
              <a:xfrm>
                <a:off x="3505200" y="3733799"/>
                <a:ext cx="1295400" cy="1524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36">
                <a:extLst>
                  <a:ext uri="{FF2B5EF4-FFF2-40B4-BE49-F238E27FC236}">
                    <a16:creationId xmlns:a16="http://schemas.microsoft.com/office/drawing/2014/main" id="{C99F0938-99CB-4009-96CD-09CEC21754C8}"/>
                  </a:ext>
                </a:extLst>
              </p:cNvPr>
              <p:cNvSpPr/>
              <p:nvPr/>
            </p:nvSpPr>
            <p:spPr>
              <a:xfrm>
                <a:off x="3581400" y="3352799"/>
                <a:ext cx="1121764" cy="162393"/>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37">
                <a:extLst>
                  <a:ext uri="{FF2B5EF4-FFF2-40B4-BE49-F238E27FC236}">
                    <a16:creationId xmlns:a16="http://schemas.microsoft.com/office/drawing/2014/main" id="{C75D35E8-16AB-4431-BCA9-B4DE5C0C153C}"/>
                  </a:ext>
                </a:extLst>
              </p:cNvPr>
              <p:cNvSpPr/>
              <p:nvPr/>
            </p:nvSpPr>
            <p:spPr>
              <a:xfrm>
                <a:off x="3507698" y="3503950"/>
                <a:ext cx="1295400" cy="1524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38">
                <a:extLst>
                  <a:ext uri="{FF2B5EF4-FFF2-40B4-BE49-F238E27FC236}">
                    <a16:creationId xmlns:a16="http://schemas.microsoft.com/office/drawing/2014/main" id="{638F2E25-FF0B-4D2A-9648-5E610516CBF6}"/>
                  </a:ext>
                </a:extLst>
              </p:cNvPr>
              <p:cNvSpPr/>
              <p:nvPr/>
            </p:nvSpPr>
            <p:spPr>
              <a:xfrm>
                <a:off x="3522688" y="3953655"/>
                <a:ext cx="1295400" cy="1524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632B6ABF-4E2A-4BEE-AF91-E620068B949F}"/>
                  </a:ext>
                </a:extLst>
              </p:cNvPr>
              <p:cNvSpPr/>
              <p:nvPr/>
            </p:nvSpPr>
            <p:spPr>
              <a:xfrm>
                <a:off x="3200400" y="1371600"/>
                <a:ext cx="1905000" cy="7844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240">
                <a:extLst>
                  <a:ext uri="{FF2B5EF4-FFF2-40B4-BE49-F238E27FC236}">
                    <a16:creationId xmlns:a16="http://schemas.microsoft.com/office/drawing/2014/main" id="{21D85433-89E1-4CFA-AA39-2C3B5EC4A947}"/>
                  </a:ext>
                </a:extLst>
              </p:cNvPr>
              <p:cNvSpPr/>
              <p:nvPr/>
            </p:nvSpPr>
            <p:spPr>
              <a:xfrm>
                <a:off x="3507698" y="1242934"/>
                <a:ext cx="1295400" cy="152400"/>
              </a:xfrm>
              <a:prstGeom prst="roundRect">
                <a:avLst>
                  <a:gd name="adj"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a:extLst>
                  <a:ext uri="{FF2B5EF4-FFF2-40B4-BE49-F238E27FC236}">
                    <a16:creationId xmlns:a16="http://schemas.microsoft.com/office/drawing/2014/main" id="{4BA4E5D4-D276-476D-B066-9F54C0170EB2}"/>
                  </a:ext>
                </a:extLst>
              </p:cNvPr>
              <p:cNvSpPr/>
              <p:nvPr/>
            </p:nvSpPr>
            <p:spPr>
              <a:xfrm>
                <a:off x="3667593" y="838199"/>
                <a:ext cx="904407" cy="390993"/>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22">
                <a:extLst>
                  <a:ext uri="{FF2B5EF4-FFF2-40B4-BE49-F238E27FC236}">
                    <a16:creationId xmlns:a16="http://schemas.microsoft.com/office/drawing/2014/main" id="{A236993B-93DA-4EA5-BE00-8BE7FF70A44E}"/>
                  </a:ext>
                </a:extLst>
              </p:cNvPr>
              <p:cNvGrpSpPr/>
              <p:nvPr/>
            </p:nvGrpSpPr>
            <p:grpSpPr>
              <a:xfrm>
                <a:off x="4876800" y="3276600"/>
                <a:ext cx="470942" cy="1134254"/>
                <a:chOff x="6423284" y="1959964"/>
                <a:chExt cx="775742" cy="2429654"/>
              </a:xfrm>
            </p:grpSpPr>
            <p:sp>
              <p:nvSpPr>
                <p:cNvPr id="46" name="Rounded Rectangle 19">
                  <a:extLst>
                    <a:ext uri="{FF2B5EF4-FFF2-40B4-BE49-F238E27FC236}">
                      <a16:creationId xmlns:a16="http://schemas.microsoft.com/office/drawing/2014/main" id="{3C159E6A-F2C5-4178-A81E-068D0FAD8335}"/>
                    </a:ext>
                  </a:extLst>
                </p:cNvPr>
                <p:cNvSpPr/>
                <p:nvPr/>
              </p:nvSpPr>
              <p:spPr>
                <a:xfrm>
                  <a:off x="6705600" y="2438400"/>
                  <a:ext cx="228600" cy="1447799"/>
                </a:xfrm>
                <a:prstGeom prst="roundRect">
                  <a:avLst>
                    <a:gd name="adj" fmla="val 12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20">
                  <a:extLst>
                    <a:ext uri="{FF2B5EF4-FFF2-40B4-BE49-F238E27FC236}">
                      <a16:creationId xmlns:a16="http://schemas.microsoft.com/office/drawing/2014/main" id="{A0FA6795-E91A-4C13-AED0-9254A72E4E83}"/>
                    </a:ext>
                  </a:extLst>
                </p:cNvPr>
                <p:cNvSpPr/>
                <p:nvPr/>
              </p:nvSpPr>
              <p:spPr>
                <a:xfrm rot="10800000">
                  <a:off x="6423284" y="195996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21">
                  <a:extLst>
                    <a:ext uri="{FF2B5EF4-FFF2-40B4-BE49-F238E27FC236}">
                      <a16:creationId xmlns:a16="http://schemas.microsoft.com/office/drawing/2014/main" id="{9F68187B-F4BC-4090-85A0-D54FB8C027CB}"/>
                    </a:ext>
                  </a:extLst>
                </p:cNvPr>
                <p:cNvSpPr/>
                <p:nvPr/>
              </p:nvSpPr>
              <p:spPr>
                <a:xfrm>
                  <a:off x="6437026" y="383373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23">
                <a:extLst>
                  <a:ext uri="{FF2B5EF4-FFF2-40B4-BE49-F238E27FC236}">
                    <a16:creationId xmlns:a16="http://schemas.microsoft.com/office/drawing/2014/main" id="{B9EAA1B6-EBD7-4BC6-85C6-C458B943C38A}"/>
                  </a:ext>
                </a:extLst>
              </p:cNvPr>
              <p:cNvGrpSpPr/>
              <p:nvPr/>
            </p:nvGrpSpPr>
            <p:grpSpPr>
              <a:xfrm>
                <a:off x="5562600" y="3276600"/>
                <a:ext cx="470942" cy="1134254"/>
                <a:chOff x="6423284" y="1959964"/>
                <a:chExt cx="775742" cy="2429654"/>
              </a:xfrm>
            </p:grpSpPr>
            <p:sp>
              <p:nvSpPr>
                <p:cNvPr id="43" name="Rounded Rectangle 252">
                  <a:extLst>
                    <a:ext uri="{FF2B5EF4-FFF2-40B4-BE49-F238E27FC236}">
                      <a16:creationId xmlns:a16="http://schemas.microsoft.com/office/drawing/2014/main" id="{727D6741-C55D-4E47-9888-B8B89A72A8B5}"/>
                    </a:ext>
                  </a:extLst>
                </p:cNvPr>
                <p:cNvSpPr/>
                <p:nvPr/>
              </p:nvSpPr>
              <p:spPr>
                <a:xfrm>
                  <a:off x="6705600" y="2438400"/>
                  <a:ext cx="228600" cy="1447799"/>
                </a:xfrm>
                <a:prstGeom prst="roundRect">
                  <a:avLst>
                    <a:gd name="adj" fmla="val 12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FB56884C-7D61-41DB-866C-472B3A5AD8C2}"/>
                    </a:ext>
                  </a:extLst>
                </p:cNvPr>
                <p:cNvSpPr/>
                <p:nvPr/>
              </p:nvSpPr>
              <p:spPr>
                <a:xfrm rot="10800000">
                  <a:off x="6423284" y="195996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57060140-F504-4C0B-84C4-D3909E46B16F}"/>
                    </a:ext>
                  </a:extLst>
                </p:cNvPr>
                <p:cNvSpPr/>
                <p:nvPr/>
              </p:nvSpPr>
              <p:spPr>
                <a:xfrm>
                  <a:off x="6437026" y="383373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27">
                <a:extLst>
                  <a:ext uri="{FF2B5EF4-FFF2-40B4-BE49-F238E27FC236}">
                    <a16:creationId xmlns:a16="http://schemas.microsoft.com/office/drawing/2014/main" id="{126C0067-3C87-4DF9-846C-4A1BF9952E0E}"/>
                  </a:ext>
                </a:extLst>
              </p:cNvPr>
              <p:cNvGrpSpPr/>
              <p:nvPr/>
            </p:nvGrpSpPr>
            <p:grpSpPr>
              <a:xfrm>
                <a:off x="2895600" y="3276600"/>
                <a:ext cx="470942" cy="1134254"/>
                <a:chOff x="6423284" y="1959964"/>
                <a:chExt cx="775742" cy="2429654"/>
              </a:xfrm>
            </p:grpSpPr>
            <p:sp>
              <p:nvSpPr>
                <p:cNvPr id="40" name="Rounded Rectangle 249">
                  <a:extLst>
                    <a:ext uri="{FF2B5EF4-FFF2-40B4-BE49-F238E27FC236}">
                      <a16:creationId xmlns:a16="http://schemas.microsoft.com/office/drawing/2014/main" id="{B6A16E2B-0979-48D7-9E5F-19E0422C788D}"/>
                    </a:ext>
                  </a:extLst>
                </p:cNvPr>
                <p:cNvSpPr/>
                <p:nvPr/>
              </p:nvSpPr>
              <p:spPr>
                <a:xfrm>
                  <a:off x="6705600" y="2438400"/>
                  <a:ext cx="228600" cy="1447799"/>
                </a:xfrm>
                <a:prstGeom prst="roundRect">
                  <a:avLst>
                    <a:gd name="adj" fmla="val 12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F951DB2C-6580-4FEC-9900-4013DE4995D2}"/>
                    </a:ext>
                  </a:extLst>
                </p:cNvPr>
                <p:cNvSpPr/>
                <p:nvPr/>
              </p:nvSpPr>
              <p:spPr>
                <a:xfrm rot="10800000">
                  <a:off x="6423284" y="195996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a:extLst>
                    <a:ext uri="{FF2B5EF4-FFF2-40B4-BE49-F238E27FC236}">
                      <a16:creationId xmlns:a16="http://schemas.microsoft.com/office/drawing/2014/main" id="{2669586B-5ADD-46DF-84B8-D1EA0DA246E8}"/>
                    </a:ext>
                  </a:extLst>
                </p:cNvPr>
                <p:cNvSpPr/>
                <p:nvPr/>
              </p:nvSpPr>
              <p:spPr>
                <a:xfrm>
                  <a:off x="6437026" y="383373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1">
                <a:extLst>
                  <a:ext uri="{FF2B5EF4-FFF2-40B4-BE49-F238E27FC236}">
                    <a16:creationId xmlns:a16="http://schemas.microsoft.com/office/drawing/2014/main" id="{B6F9E498-7381-4B54-BBF7-13BC5398758E}"/>
                  </a:ext>
                </a:extLst>
              </p:cNvPr>
              <p:cNvGrpSpPr/>
              <p:nvPr/>
            </p:nvGrpSpPr>
            <p:grpSpPr>
              <a:xfrm>
                <a:off x="2286000" y="3276600"/>
                <a:ext cx="470942" cy="1134254"/>
                <a:chOff x="6423284" y="1959964"/>
                <a:chExt cx="775742" cy="2429654"/>
              </a:xfrm>
            </p:grpSpPr>
            <p:sp>
              <p:nvSpPr>
                <p:cNvPr id="37" name="Rounded Rectangle 246">
                  <a:extLst>
                    <a:ext uri="{FF2B5EF4-FFF2-40B4-BE49-F238E27FC236}">
                      <a16:creationId xmlns:a16="http://schemas.microsoft.com/office/drawing/2014/main" id="{08691987-1CE1-4B09-AC92-93BA4AB75A7F}"/>
                    </a:ext>
                  </a:extLst>
                </p:cNvPr>
                <p:cNvSpPr/>
                <p:nvPr/>
              </p:nvSpPr>
              <p:spPr>
                <a:xfrm>
                  <a:off x="6705600" y="2438400"/>
                  <a:ext cx="228600" cy="1447799"/>
                </a:xfrm>
                <a:prstGeom prst="roundRect">
                  <a:avLst>
                    <a:gd name="adj" fmla="val 121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87FFB202-7A2B-45FC-B8EC-A3E2D5CCF379}"/>
                    </a:ext>
                  </a:extLst>
                </p:cNvPr>
                <p:cNvSpPr/>
                <p:nvPr/>
              </p:nvSpPr>
              <p:spPr>
                <a:xfrm rot="10800000">
                  <a:off x="6423284" y="195996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a:extLst>
                    <a:ext uri="{FF2B5EF4-FFF2-40B4-BE49-F238E27FC236}">
                      <a16:creationId xmlns:a16="http://schemas.microsoft.com/office/drawing/2014/main" id="{9250DC75-1698-494C-A8FE-A94CD0178E6C}"/>
                    </a:ext>
                  </a:extLst>
                </p:cNvPr>
                <p:cNvSpPr/>
                <p:nvPr/>
              </p:nvSpPr>
              <p:spPr>
                <a:xfrm>
                  <a:off x="6437026" y="3833734"/>
                  <a:ext cx="762000" cy="555884"/>
                </a:xfrm>
                <a:prstGeom prst="trapezoid">
                  <a:avLst>
                    <a:gd name="adj" fmla="val 3837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TextBox 18">
              <a:extLst>
                <a:ext uri="{FF2B5EF4-FFF2-40B4-BE49-F238E27FC236}">
                  <a16:creationId xmlns:a16="http://schemas.microsoft.com/office/drawing/2014/main" id="{F9913A2B-2355-4648-B351-AAAAEFC0CEB3}"/>
                </a:ext>
              </a:extLst>
            </p:cNvPr>
            <p:cNvSpPr txBox="1"/>
            <p:nvPr/>
          </p:nvSpPr>
          <p:spPr>
            <a:xfrm>
              <a:off x="6770148" y="5313212"/>
              <a:ext cx="1283855" cy="415499"/>
            </a:xfrm>
            <a:prstGeom prst="rect">
              <a:avLst/>
            </a:prstGeom>
            <a:noFill/>
          </p:spPr>
          <p:txBody>
            <a:bodyPr wrap="square" rtlCol="0">
              <a:spAutoFit/>
            </a:bodyPr>
            <a:lstStyle/>
            <a:p>
              <a:r>
                <a:rPr lang="en-US" sz="1600" dirty="0">
                  <a:solidFill>
                    <a:schemeClr val="bg1"/>
                  </a:solidFill>
                </a:rPr>
                <a:t>Jerusalem</a:t>
              </a:r>
            </a:p>
          </p:txBody>
        </p:sp>
      </p:grpSp>
    </p:spTree>
    <p:extLst>
      <p:ext uri="{BB962C8B-B14F-4D97-AF65-F5344CB8AC3E}">
        <p14:creationId xmlns:p14="http://schemas.microsoft.com/office/powerpoint/2010/main" val="157851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2450A4A-3857-4512-9D7F-3157B2E92C88}"/>
              </a:ext>
            </a:extLst>
          </p:cNvPr>
          <p:cNvPicPr>
            <a:picLocks noChangeAspect="1"/>
          </p:cNvPicPr>
          <p:nvPr/>
        </p:nvPicPr>
        <p:blipFill rotWithShape="1">
          <a:blip r:embed="rId2">
            <a:extLst>
              <a:ext uri="{28A0092B-C50C-407E-A947-70E740481C1C}">
                <a14:useLocalDpi xmlns:a14="http://schemas.microsoft.com/office/drawing/2010/main" val="0"/>
              </a:ext>
            </a:extLst>
          </a:blip>
          <a:srcRect b="2557"/>
          <a:stretch/>
        </p:blipFill>
        <p:spPr>
          <a:xfrm>
            <a:off x="0" y="0"/>
            <a:ext cx="12192000" cy="6858000"/>
          </a:xfrm>
          <a:prstGeom prst="rect">
            <a:avLst/>
          </a:prstGeom>
        </p:spPr>
      </p:pic>
      <p:sp>
        <p:nvSpPr>
          <p:cNvPr id="4" name="TextBox 3"/>
          <p:cNvSpPr txBox="1"/>
          <p:nvPr/>
        </p:nvSpPr>
        <p:spPr>
          <a:xfrm>
            <a:off x="0" y="6488668"/>
            <a:ext cx="3962400" cy="369332"/>
          </a:xfrm>
          <a:prstGeom prst="rect">
            <a:avLst/>
          </a:prstGeom>
          <a:noFill/>
        </p:spPr>
        <p:txBody>
          <a:bodyPr wrap="square" rtlCol="0">
            <a:spAutoFit/>
          </a:bodyPr>
          <a:lstStyle/>
          <a:p>
            <a:r>
              <a:rPr lang="en-US" dirty="0"/>
              <a:t>Alma 27:26-30; Alma 30:20</a:t>
            </a:r>
          </a:p>
        </p:txBody>
      </p:sp>
      <p:sp>
        <p:nvSpPr>
          <p:cNvPr id="5" name="TextBox 4"/>
          <p:cNvSpPr txBox="1"/>
          <p:nvPr/>
        </p:nvSpPr>
        <p:spPr>
          <a:xfrm>
            <a:off x="1905000" y="1"/>
            <a:ext cx="8382000" cy="1015663"/>
          </a:xfrm>
          <a:prstGeom prst="rect">
            <a:avLst/>
          </a:prstGeom>
          <a:noFill/>
        </p:spPr>
        <p:txBody>
          <a:bodyPr wrap="square" rtlCol="0">
            <a:spAutoFit/>
          </a:bodyPr>
          <a:lstStyle/>
          <a:p>
            <a:pPr algn="ctr"/>
            <a:r>
              <a:rPr lang="en-US" sz="6000" dirty="0">
                <a:latin typeface="Maiandra GD" pitchFamily="34" charset="0"/>
              </a:rPr>
              <a:t>The People of </a:t>
            </a:r>
            <a:r>
              <a:rPr lang="en-US" sz="6000" dirty="0" err="1">
                <a:latin typeface="Maiandra GD" pitchFamily="34" charset="0"/>
              </a:rPr>
              <a:t>Ammon</a:t>
            </a:r>
            <a:endParaRPr lang="en-US" sz="6000" dirty="0">
              <a:latin typeface="Maiandra GD" pitchFamily="34" charset="0"/>
            </a:endParaRPr>
          </a:p>
        </p:txBody>
      </p:sp>
      <p:sp>
        <p:nvSpPr>
          <p:cNvPr id="219" name="TextBox 218"/>
          <p:cNvSpPr txBox="1"/>
          <p:nvPr/>
        </p:nvSpPr>
        <p:spPr>
          <a:xfrm>
            <a:off x="3653185" y="912194"/>
            <a:ext cx="5571744" cy="707886"/>
          </a:xfrm>
          <a:prstGeom prst="rect">
            <a:avLst/>
          </a:prstGeom>
          <a:noFill/>
        </p:spPr>
        <p:txBody>
          <a:bodyPr wrap="square" rtlCol="0">
            <a:spAutoFit/>
          </a:bodyPr>
          <a:lstStyle/>
          <a:p>
            <a:r>
              <a:rPr lang="en-US" sz="2000" dirty="0"/>
              <a:t>After settling in the land of </a:t>
            </a:r>
            <a:r>
              <a:rPr lang="en-US" sz="2000" dirty="0" err="1"/>
              <a:t>Jershon</a:t>
            </a:r>
            <a:r>
              <a:rPr lang="en-US" sz="2000" dirty="0"/>
              <a:t> the </a:t>
            </a:r>
            <a:r>
              <a:rPr lang="en-US" sz="2000" dirty="0" err="1"/>
              <a:t>Nephites</a:t>
            </a:r>
            <a:r>
              <a:rPr lang="en-US" sz="2000" dirty="0"/>
              <a:t> began to call them the “People of </a:t>
            </a:r>
            <a:r>
              <a:rPr lang="en-US" sz="2000" dirty="0" err="1"/>
              <a:t>Ammon</a:t>
            </a:r>
            <a:r>
              <a:rPr lang="en-US" sz="2000" dirty="0"/>
              <a:t>”</a:t>
            </a:r>
          </a:p>
        </p:txBody>
      </p:sp>
      <p:sp>
        <p:nvSpPr>
          <p:cNvPr id="7" name="TextBox 6"/>
          <p:cNvSpPr txBox="1"/>
          <p:nvPr/>
        </p:nvSpPr>
        <p:spPr>
          <a:xfrm>
            <a:off x="347472" y="2264664"/>
            <a:ext cx="2874264" cy="2246769"/>
          </a:xfrm>
          <a:prstGeom prst="rect">
            <a:avLst/>
          </a:prstGeom>
          <a:noFill/>
        </p:spPr>
        <p:txBody>
          <a:bodyPr wrap="square" rtlCol="0">
            <a:spAutoFit/>
          </a:bodyPr>
          <a:lstStyle/>
          <a:p>
            <a:r>
              <a:rPr lang="en-US" sz="2000" dirty="0"/>
              <a:t>This nation within a nation was named after the chief missionary who had labored among them and who now became their residing high priest (Alma 30:20)</a:t>
            </a:r>
          </a:p>
        </p:txBody>
      </p:sp>
      <p:sp>
        <p:nvSpPr>
          <p:cNvPr id="8" name="TextBox 7"/>
          <p:cNvSpPr txBox="1"/>
          <p:nvPr/>
        </p:nvSpPr>
        <p:spPr>
          <a:xfrm>
            <a:off x="2042160" y="4867657"/>
            <a:ext cx="4419600" cy="1015663"/>
          </a:xfrm>
          <a:prstGeom prst="rect">
            <a:avLst/>
          </a:prstGeom>
          <a:noFill/>
        </p:spPr>
        <p:txBody>
          <a:bodyPr wrap="square" rtlCol="0">
            <a:spAutoFit/>
          </a:bodyPr>
          <a:lstStyle/>
          <a:p>
            <a:r>
              <a:rPr lang="en-US" sz="2000" dirty="0"/>
              <a:t>The Ammonites were highly favored of the Lord..they were honest and upright and firm in their faith of Christ.</a:t>
            </a:r>
          </a:p>
        </p:txBody>
      </p:sp>
      <p:sp>
        <p:nvSpPr>
          <p:cNvPr id="9" name="TextBox 8"/>
          <p:cNvSpPr txBox="1"/>
          <p:nvPr/>
        </p:nvSpPr>
        <p:spPr>
          <a:xfrm>
            <a:off x="6696456" y="5565649"/>
            <a:ext cx="4038600" cy="1015663"/>
          </a:xfrm>
          <a:prstGeom prst="rect">
            <a:avLst/>
          </a:prstGeom>
          <a:noFill/>
        </p:spPr>
        <p:txBody>
          <a:bodyPr wrap="square" rtlCol="0">
            <a:spAutoFit/>
          </a:bodyPr>
          <a:lstStyle/>
          <a:p>
            <a:r>
              <a:rPr lang="en-US" sz="2000" dirty="0"/>
              <a:t>They never did take up arms against their brethren and did not look upon death with any degree of terror.</a:t>
            </a:r>
          </a:p>
        </p:txBody>
      </p:sp>
      <p:grpSp>
        <p:nvGrpSpPr>
          <p:cNvPr id="64" name="Group 63"/>
          <p:cNvGrpSpPr/>
          <p:nvPr/>
        </p:nvGrpSpPr>
        <p:grpSpPr>
          <a:xfrm>
            <a:off x="3218689" y="1719072"/>
            <a:ext cx="1353845" cy="2971800"/>
            <a:chOff x="2971800" y="685800"/>
            <a:chExt cx="1353845" cy="2971800"/>
          </a:xfrm>
        </p:grpSpPr>
        <p:sp>
          <p:nvSpPr>
            <p:cNvPr id="65" name="Oval 64"/>
            <p:cNvSpPr/>
            <p:nvPr/>
          </p:nvSpPr>
          <p:spPr>
            <a:xfrm>
              <a:off x="2971800" y="2514600"/>
              <a:ext cx="181486" cy="3471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lowchart: Manual Operation 65"/>
            <p:cNvSpPr/>
            <p:nvPr/>
          </p:nvSpPr>
          <p:spPr>
            <a:xfrm rot="12279233">
              <a:off x="3109700" y="1651535"/>
              <a:ext cx="318990" cy="1096230"/>
            </a:xfrm>
            <a:prstGeom prst="flowChartManualOperati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18242526">
              <a:off x="4105157" y="2457487"/>
              <a:ext cx="183075" cy="2579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Manual Operation 67"/>
            <p:cNvSpPr/>
            <p:nvPr/>
          </p:nvSpPr>
          <p:spPr>
            <a:xfrm rot="8993220" flipH="1">
              <a:off x="3747231" y="1609321"/>
              <a:ext cx="318990" cy="1050642"/>
            </a:xfrm>
            <a:prstGeom prst="flowChartManualOperati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a:off x="3124200" y="1676400"/>
              <a:ext cx="914400" cy="1676400"/>
            </a:xfrm>
            <a:prstGeom prst="trapezoid">
              <a:avLst>
                <a:gd name="adj" fmla="val 33815"/>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198657"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3561629"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loud 71"/>
            <p:cNvSpPr/>
            <p:nvPr/>
          </p:nvSpPr>
          <p:spPr>
            <a:xfrm rot="20835976" flipH="1">
              <a:off x="3689855" y="858790"/>
              <a:ext cx="513671" cy="1041400"/>
            </a:xfrm>
            <a:prstGeom prst="clou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3153286" y="3310467"/>
              <a:ext cx="862057" cy="198362"/>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Extract 73"/>
            <p:cNvSpPr/>
            <p:nvPr/>
          </p:nvSpPr>
          <p:spPr>
            <a:xfrm rot="10800000">
              <a:off x="3425514" y="1624390"/>
              <a:ext cx="317600" cy="446314"/>
            </a:xfrm>
            <a:prstGeom prst="flowChartExtra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rot="2203033">
              <a:off x="3454847" y="1679760"/>
              <a:ext cx="135657" cy="1143048"/>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3226261" y="2219476"/>
              <a:ext cx="136114" cy="595086"/>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rot="5400000">
              <a:off x="3269522" y="2230024"/>
              <a:ext cx="49590" cy="226857"/>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entagon 77"/>
            <p:cNvSpPr/>
            <p:nvPr/>
          </p:nvSpPr>
          <p:spPr>
            <a:xfrm rot="5400000">
              <a:off x="3073270" y="2628857"/>
              <a:ext cx="396724" cy="272229"/>
            </a:xfrm>
            <a:prstGeom prst="homePlat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3135518" y="2566610"/>
              <a:ext cx="272229" cy="99181"/>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loud 79"/>
            <p:cNvSpPr/>
            <p:nvPr/>
          </p:nvSpPr>
          <p:spPr>
            <a:xfrm rot="308159">
              <a:off x="3018359" y="856670"/>
              <a:ext cx="460201" cy="1060825"/>
            </a:xfrm>
            <a:prstGeom prst="clou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3289400" y="830943"/>
              <a:ext cx="589829" cy="94221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loud 81"/>
            <p:cNvSpPr/>
            <p:nvPr/>
          </p:nvSpPr>
          <p:spPr>
            <a:xfrm rot="16200000" flipH="1">
              <a:off x="3435248" y="403838"/>
              <a:ext cx="343505" cy="907429"/>
            </a:xfrm>
            <a:prstGeom prst="clou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3124200" y="838200"/>
              <a:ext cx="952800" cy="148771"/>
            </a:xfrm>
            <a:prstGeom prst="round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Pentagon 83"/>
            <p:cNvSpPr/>
            <p:nvPr/>
          </p:nvSpPr>
          <p:spPr>
            <a:xfrm>
              <a:off x="3198657" y="3310467"/>
              <a:ext cx="136114" cy="198362"/>
            </a:xfrm>
            <a:prstGeom prst="homePlat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Pentagon 84"/>
            <p:cNvSpPr/>
            <p:nvPr/>
          </p:nvSpPr>
          <p:spPr>
            <a:xfrm>
              <a:off x="3380143" y="3310467"/>
              <a:ext cx="136114" cy="198362"/>
            </a:xfrm>
            <a:prstGeom prst="homePlat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Pentagon 85"/>
            <p:cNvSpPr/>
            <p:nvPr/>
          </p:nvSpPr>
          <p:spPr>
            <a:xfrm>
              <a:off x="3561629" y="3310467"/>
              <a:ext cx="136114" cy="198362"/>
            </a:xfrm>
            <a:prstGeom prst="homePlat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Pentagon 86"/>
            <p:cNvSpPr/>
            <p:nvPr/>
          </p:nvSpPr>
          <p:spPr>
            <a:xfrm>
              <a:off x="3743114" y="3310467"/>
              <a:ext cx="136114" cy="198362"/>
            </a:xfrm>
            <a:prstGeom prst="homePlat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Pentagon 87"/>
            <p:cNvSpPr/>
            <p:nvPr/>
          </p:nvSpPr>
          <p:spPr>
            <a:xfrm>
              <a:off x="3924600" y="3310467"/>
              <a:ext cx="90743" cy="198362"/>
            </a:xfrm>
            <a:prstGeom prst="homePlat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48B69B99-4774-4922-B8DF-38273BEBD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9784" y="1844040"/>
            <a:ext cx="5419344" cy="2709672"/>
          </a:xfrm>
          <a:prstGeom prst="rect">
            <a:avLst/>
          </a:prstGeom>
        </p:spPr>
      </p:pic>
    </p:spTree>
    <p:extLst>
      <p:ext uri="{BB962C8B-B14F-4D97-AF65-F5344CB8AC3E}">
        <p14:creationId xmlns:p14="http://schemas.microsoft.com/office/powerpoint/2010/main" val="258940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2501</Words>
  <Application>Microsoft Office PowerPoint</Application>
  <PresentationFormat>Widescreen</PresentationFormat>
  <Paragraphs>252</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Open Sans</vt:lpstr>
      <vt:lpstr>Tempus Sans ITC</vt:lpstr>
      <vt:lpstr>Calibri</vt:lpstr>
      <vt:lpstr>Maiandra GD</vt:lpstr>
      <vt:lpstr>Calibri Light</vt:lpstr>
      <vt:lpstr>Child's 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16</cp:revision>
  <dcterms:created xsi:type="dcterms:W3CDTF">2017-09-01T13:43:05Z</dcterms:created>
  <dcterms:modified xsi:type="dcterms:W3CDTF">2020-06-17T16:28:37Z</dcterms:modified>
</cp:coreProperties>
</file>